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31A6FA-1ABA-4B82-8166-4036A28B630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02A9E1-D3C0-4177-A73B-AF58147C54E9}">
      <dgm:prSet/>
      <dgm:spPr/>
      <dgm:t>
        <a:bodyPr/>
        <a:lstStyle/>
        <a:p>
          <a:r>
            <a:rPr lang="en-US"/>
            <a:t>Game play</a:t>
          </a:r>
        </a:p>
      </dgm:t>
    </dgm:pt>
    <dgm:pt modelId="{67EB2590-66C0-4E33-9D15-235FB265276D}" type="parTrans" cxnId="{6255B549-27F0-48FF-87BB-5AD571576DBD}">
      <dgm:prSet/>
      <dgm:spPr/>
      <dgm:t>
        <a:bodyPr/>
        <a:lstStyle/>
        <a:p>
          <a:endParaRPr lang="en-US"/>
        </a:p>
      </dgm:t>
    </dgm:pt>
    <dgm:pt modelId="{B1172BAC-1FFE-4666-836E-A3BC01711318}" type="sibTrans" cxnId="{6255B549-27F0-48FF-87BB-5AD571576DBD}">
      <dgm:prSet/>
      <dgm:spPr/>
      <dgm:t>
        <a:bodyPr/>
        <a:lstStyle/>
        <a:p>
          <a:endParaRPr lang="en-US"/>
        </a:p>
      </dgm:t>
    </dgm:pt>
    <dgm:pt modelId="{DC131A6B-3C81-41FA-B4FC-AA334F7C13E1}">
      <dgm:prSet/>
      <dgm:spPr/>
      <dgm:t>
        <a:bodyPr/>
        <a:lstStyle/>
        <a:p>
          <a:r>
            <a:rPr lang="en-US"/>
            <a:t>Changes in the Game</a:t>
          </a:r>
        </a:p>
      </dgm:t>
    </dgm:pt>
    <dgm:pt modelId="{2C5FA50A-63AF-4687-847E-F265CA387C5E}" type="parTrans" cxnId="{686139A6-03B5-41EF-B9BE-5A95C2B77620}">
      <dgm:prSet/>
      <dgm:spPr/>
      <dgm:t>
        <a:bodyPr/>
        <a:lstStyle/>
        <a:p>
          <a:endParaRPr lang="en-US"/>
        </a:p>
      </dgm:t>
    </dgm:pt>
    <dgm:pt modelId="{FB1419B9-EAA2-42AF-A2B4-A1AD908E1FD6}" type="sibTrans" cxnId="{686139A6-03B5-41EF-B9BE-5A95C2B77620}">
      <dgm:prSet/>
      <dgm:spPr/>
      <dgm:t>
        <a:bodyPr/>
        <a:lstStyle/>
        <a:p>
          <a:endParaRPr lang="en-US"/>
        </a:p>
      </dgm:t>
    </dgm:pt>
    <dgm:pt modelId="{EACF4917-7480-42B8-9F5F-F5E1EC40FB76}">
      <dgm:prSet/>
      <dgm:spPr/>
      <dgm:t>
        <a:bodyPr/>
        <a:lstStyle/>
        <a:p>
          <a:r>
            <a:rPr lang="en-US" dirty="0"/>
            <a:t>Remaining Tasks</a:t>
          </a:r>
        </a:p>
      </dgm:t>
    </dgm:pt>
    <dgm:pt modelId="{82259A37-48D7-4D3A-AEA2-642BEFDDBA70}" type="parTrans" cxnId="{F93D503D-6F99-403F-BA20-6F286EA5D9EA}">
      <dgm:prSet/>
      <dgm:spPr/>
      <dgm:t>
        <a:bodyPr/>
        <a:lstStyle/>
        <a:p>
          <a:endParaRPr lang="en-US"/>
        </a:p>
      </dgm:t>
    </dgm:pt>
    <dgm:pt modelId="{63B19FFD-E085-4445-9A50-0E21BBC28D65}" type="sibTrans" cxnId="{F93D503D-6F99-403F-BA20-6F286EA5D9EA}">
      <dgm:prSet/>
      <dgm:spPr/>
      <dgm:t>
        <a:bodyPr/>
        <a:lstStyle/>
        <a:p>
          <a:endParaRPr lang="en-US"/>
        </a:p>
      </dgm:t>
    </dgm:pt>
    <dgm:pt modelId="{784FF8F7-8BF5-4649-B76A-77555B4AA62A}" type="pres">
      <dgm:prSet presAssocID="{3931A6FA-1ABA-4B82-8166-4036A28B63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AAF344-223D-4D58-9F56-470C67FA51BD}" type="pres">
      <dgm:prSet presAssocID="{9402A9E1-D3C0-4177-A73B-AF58147C54E9}" presName="hierRoot1" presStyleCnt="0"/>
      <dgm:spPr/>
    </dgm:pt>
    <dgm:pt modelId="{9E4E8458-5513-4BDA-8392-608E4ED844CF}" type="pres">
      <dgm:prSet presAssocID="{9402A9E1-D3C0-4177-A73B-AF58147C54E9}" presName="composite" presStyleCnt="0"/>
      <dgm:spPr/>
    </dgm:pt>
    <dgm:pt modelId="{D94AFCD3-BBE5-4516-8AE8-A2B9755510B4}" type="pres">
      <dgm:prSet presAssocID="{9402A9E1-D3C0-4177-A73B-AF58147C54E9}" presName="background" presStyleLbl="node0" presStyleIdx="0" presStyleCnt="3"/>
      <dgm:spPr/>
    </dgm:pt>
    <dgm:pt modelId="{B6B0AA79-BCB6-447E-8AE3-076995277436}" type="pres">
      <dgm:prSet presAssocID="{9402A9E1-D3C0-4177-A73B-AF58147C54E9}" presName="text" presStyleLbl="fgAcc0" presStyleIdx="0" presStyleCnt="3">
        <dgm:presLayoutVars>
          <dgm:chPref val="3"/>
        </dgm:presLayoutVars>
      </dgm:prSet>
      <dgm:spPr/>
    </dgm:pt>
    <dgm:pt modelId="{744A7AA7-997B-4E4A-9867-C23F9049DD2E}" type="pres">
      <dgm:prSet presAssocID="{9402A9E1-D3C0-4177-A73B-AF58147C54E9}" presName="hierChild2" presStyleCnt="0"/>
      <dgm:spPr/>
    </dgm:pt>
    <dgm:pt modelId="{7425334C-048A-45CE-B302-842C283A51C7}" type="pres">
      <dgm:prSet presAssocID="{DC131A6B-3C81-41FA-B4FC-AA334F7C13E1}" presName="hierRoot1" presStyleCnt="0"/>
      <dgm:spPr/>
    </dgm:pt>
    <dgm:pt modelId="{7177BB2E-0FAE-4D00-B35C-2B81895C312C}" type="pres">
      <dgm:prSet presAssocID="{DC131A6B-3C81-41FA-B4FC-AA334F7C13E1}" presName="composite" presStyleCnt="0"/>
      <dgm:spPr/>
    </dgm:pt>
    <dgm:pt modelId="{3BB10275-7B20-408D-AACC-09B1486EE408}" type="pres">
      <dgm:prSet presAssocID="{DC131A6B-3C81-41FA-B4FC-AA334F7C13E1}" presName="background" presStyleLbl="node0" presStyleIdx="1" presStyleCnt="3"/>
      <dgm:spPr/>
    </dgm:pt>
    <dgm:pt modelId="{5BCAE0ED-2408-43E7-9637-278D60CCA532}" type="pres">
      <dgm:prSet presAssocID="{DC131A6B-3C81-41FA-B4FC-AA334F7C13E1}" presName="text" presStyleLbl="fgAcc0" presStyleIdx="1" presStyleCnt="3">
        <dgm:presLayoutVars>
          <dgm:chPref val="3"/>
        </dgm:presLayoutVars>
      </dgm:prSet>
      <dgm:spPr/>
    </dgm:pt>
    <dgm:pt modelId="{A009A955-5D06-4112-97F5-070962DE42A3}" type="pres">
      <dgm:prSet presAssocID="{DC131A6B-3C81-41FA-B4FC-AA334F7C13E1}" presName="hierChild2" presStyleCnt="0"/>
      <dgm:spPr/>
    </dgm:pt>
    <dgm:pt modelId="{B343248A-8529-486D-83E6-9B869052A95B}" type="pres">
      <dgm:prSet presAssocID="{EACF4917-7480-42B8-9F5F-F5E1EC40FB76}" presName="hierRoot1" presStyleCnt="0"/>
      <dgm:spPr/>
    </dgm:pt>
    <dgm:pt modelId="{84A37EEF-1F4D-49AD-B380-A99A63FE4E77}" type="pres">
      <dgm:prSet presAssocID="{EACF4917-7480-42B8-9F5F-F5E1EC40FB76}" presName="composite" presStyleCnt="0"/>
      <dgm:spPr/>
    </dgm:pt>
    <dgm:pt modelId="{1A99A5BB-0C56-4EDC-AB58-EC2EDB3EF4F1}" type="pres">
      <dgm:prSet presAssocID="{EACF4917-7480-42B8-9F5F-F5E1EC40FB76}" presName="background" presStyleLbl="node0" presStyleIdx="2" presStyleCnt="3"/>
      <dgm:spPr/>
    </dgm:pt>
    <dgm:pt modelId="{5CA46EBB-AC1F-4899-B67D-6CDD98E09104}" type="pres">
      <dgm:prSet presAssocID="{EACF4917-7480-42B8-9F5F-F5E1EC40FB76}" presName="text" presStyleLbl="fgAcc0" presStyleIdx="2" presStyleCnt="3">
        <dgm:presLayoutVars>
          <dgm:chPref val="3"/>
        </dgm:presLayoutVars>
      </dgm:prSet>
      <dgm:spPr/>
    </dgm:pt>
    <dgm:pt modelId="{3164F45A-F8DC-4E6E-AD45-02B06BB1FDA4}" type="pres">
      <dgm:prSet presAssocID="{EACF4917-7480-42B8-9F5F-F5E1EC40FB76}" presName="hierChild2" presStyleCnt="0"/>
      <dgm:spPr/>
    </dgm:pt>
  </dgm:ptLst>
  <dgm:cxnLst>
    <dgm:cxn modelId="{9C9A4A13-AB62-4077-9384-99C805BB4AAB}" type="presOf" srcId="{9402A9E1-D3C0-4177-A73B-AF58147C54E9}" destId="{B6B0AA79-BCB6-447E-8AE3-076995277436}" srcOrd="0" destOrd="0" presId="urn:microsoft.com/office/officeart/2005/8/layout/hierarchy1"/>
    <dgm:cxn modelId="{07AC3731-6F99-44BE-8E68-65F13E0A53E1}" type="presOf" srcId="{DC131A6B-3C81-41FA-B4FC-AA334F7C13E1}" destId="{5BCAE0ED-2408-43E7-9637-278D60CCA532}" srcOrd="0" destOrd="0" presId="urn:microsoft.com/office/officeart/2005/8/layout/hierarchy1"/>
    <dgm:cxn modelId="{F93D503D-6F99-403F-BA20-6F286EA5D9EA}" srcId="{3931A6FA-1ABA-4B82-8166-4036A28B6301}" destId="{EACF4917-7480-42B8-9F5F-F5E1EC40FB76}" srcOrd="2" destOrd="0" parTransId="{82259A37-48D7-4D3A-AEA2-642BEFDDBA70}" sibTransId="{63B19FFD-E085-4445-9A50-0E21BBC28D65}"/>
    <dgm:cxn modelId="{6255B549-27F0-48FF-87BB-5AD571576DBD}" srcId="{3931A6FA-1ABA-4B82-8166-4036A28B6301}" destId="{9402A9E1-D3C0-4177-A73B-AF58147C54E9}" srcOrd="0" destOrd="0" parTransId="{67EB2590-66C0-4E33-9D15-235FB265276D}" sibTransId="{B1172BAC-1FFE-4666-836E-A3BC01711318}"/>
    <dgm:cxn modelId="{686139A6-03B5-41EF-B9BE-5A95C2B77620}" srcId="{3931A6FA-1ABA-4B82-8166-4036A28B6301}" destId="{DC131A6B-3C81-41FA-B4FC-AA334F7C13E1}" srcOrd="1" destOrd="0" parTransId="{2C5FA50A-63AF-4687-847E-F265CA387C5E}" sibTransId="{FB1419B9-EAA2-42AF-A2B4-A1AD908E1FD6}"/>
    <dgm:cxn modelId="{959DB9E2-CCFC-49A2-9556-D92F5D6C78BB}" type="presOf" srcId="{EACF4917-7480-42B8-9F5F-F5E1EC40FB76}" destId="{5CA46EBB-AC1F-4899-B67D-6CDD98E09104}" srcOrd="0" destOrd="0" presId="urn:microsoft.com/office/officeart/2005/8/layout/hierarchy1"/>
    <dgm:cxn modelId="{5A7494FA-EEEE-4EF8-9BD7-311BA4EDF57C}" type="presOf" srcId="{3931A6FA-1ABA-4B82-8166-4036A28B6301}" destId="{784FF8F7-8BF5-4649-B76A-77555B4AA62A}" srcOrd="0" destOrd="0" presId="urn:microsoft.com/office/officeart/2005/8/layout/hierarchy1"/>
    <dgm:cxn modelId="{6953B76C-5183-4351-8D1D-EB75A3A2FFB9}" type="presParOf" srcId="{784FF8F7-8BF5-4649-B76A-77555B4AA62A}" destId="{3DAAF344-223D-4D58-9F56-470C67FA51BD}" srcOrd="0" destOrd="0" presId="urn:microsoft.com/office/officeart/2005/8/layout/hierarchy1"/>
    <dgm:cxn modelId="{C0818AA5-D324-4CE6-9F46-2305701CB74D}" type="presParOf" srcId="{3DAAF344-223D-4D58-9F56-470C67FA51BD}" destId="{9E4E8458-5513-4BDA-8392-608E4ED844CF}" srcOrd="0" destOrd="0" presId="urn:microsoft.com/office/officeart/2005/8/layout/hierarchy1"/>
    <dgm:cxn modelId="{4F5EB6D5-3F6A-4CBA-8B25-F3DDC3678AB0}" type="presParOf" srcId="{9E4E8458-5513-4BDA-8392-608E4ED844CF}" destId="{D94AFCD3-BBE5-4516-8AE8-A2B9755510B4}" srcOrd="0" destOrd="0" presId="urn:microsoft.com/office/officeart/2005/8/layout/hierarchy1"/>
    <dgm:cxn modelId="{D9AB2714-4EEC-4E79-9A5D-FEEBF1B2D87D}" type="presParOf" srcId="{9E4E8458-5513-4BDA-8392-608E4ED844CF}" destId="{B6B0AA79-BCB6-447E-8AE3-076995277436}" srcOrd="1" destOrd="0" presId="urn:microsoft.com/office/officeart/2005/8/layout/hierarchy1"/>
    <dgm:cxn modelId="{AB649E4C-2F83-4C91-BB5E-A22DAFFE4486}" type="presParOf" srcId="{3DAAF344-223D-4D58-9F56-470C67FA51BD}" destId="{744A7AA7-997B-4E4A-9867-C23F9049DD2E}" srcOrd="1" destOrd="0" presId="urn:microsoft.com/office/officeart/2005/8/layout/hierarchy1"/>
    <dgm:cxn modelId="{17874034-17D1-4630-A570-53EDA8341D05}" type="presParOf" srcId="{784FF8F7-8BF5-4649-B76A-77555B4AA62A}" destId="{7425334C-048A-45CE-B302-842C283A51C7}" srcOrd="1" destOrd="0" presId="urn:microsoft.com/office/officeart/2005/8/layout/hierarchy1"/>
    <dgm:cxn modelId="{39221C9B-93CD-4652-9062-79C096874B4A}" type="presParOf" srcId="{7425334C-048A-45CE-B302-842C283A51C7}" destId="{7177BB2E-0FAE-4D00-B35C-2B81895C312C}" srcOrd="0" destOrd="0" presId="urn:microsoft.com/office/officeart/2005/8/layout/hierarchy1"/>
    <dgm:cxn modelId="{54A36F69-9BDF-456E-83A2-EA33F503FD2F}" type="presParOf" srcId="{7177BB2E-0FAE-4D00-B35C-2B81895C312C}" destId="{3BB10275-7B20-408D-AACC-09B1486EE408}" srcOrd="0" destOrd="0" presId="urn:microsoft.com/office/officeart/2005/8/layout/hierarchy1"/>
    <dgm:cxn modelId="{68E8CC98-4787-4800-A574-DE3A3E4E8B21}" type="presParOf" srcId="{7177BB2E-0FAE-4D00-B35C-2B81895C312C}" destId="{5BCAE0ED-2408-43E7-9637-278D60CCA532}" srcOrd="1" destOrd="0" presId="urn:microsoft.com/office/officeart/2005/8/layout/hierarchy1"/>
    <dgm:cxn modelId="{E01B4892-798E-4805-A2D0-B05C01EAE0FA}" type="presParOf" srcId="{7425334C-048A-45CE-B302-842C283A51C7}" destId="{A009A955-5D06-4112-97F5-070962DE42A3}" srcOrd="1" destOrd="0" presId="urn:microsoft.com/office/officeart/2005/8/layout/hierarchy1"/>
    <dgm:cxn modelId="{123D52B4-CBA6-4B79-84FE-F955CDF4AC7B}" type="presParOf" srcId="{784FF8F7-8BF5-4649-B76A-77555B4AA62A}" destId="{B343248A-8529-486D-83E6-9B869052A95B}" srcOrd="2" destOrd="0" presId="urn:microsoft.com/office/officeart/2005/8/layout/hierarchy1"/>
    <dgm:cxn modelId="{51DAD9E6-56CC-4136-9102-9F27EB310414}" type="presParOf" srcId="{B343248A-8529-486D-83E6-9B869052A95B}" destId="{84A37EEF-1F4D-49AD-B380-A99A63FE4E77}" srcOrd="0" destOrd="0" presId="urn:microsoft.com/office/officeart/2005/8/layout/hierarchy1"/>
    <dgm:cxn modelId="{9224307F-662A-4E72-8559-46FB41AE2CBD}" type="presParOf" srcId="{84A37EEF-1F4D-49AD-B380-A99A63FE4E77}" destId="{1A99A5BB-0C56-4EDC-AB58-EC2EDB3EF4F1}" srcOrd="0" destOrd="0" presId="urn:microsoft.com/office/officeart/2005/8/layout/hierarchy1"/>
    <dgm:cxn modelId="{A40942D1-C533-40B0-9971-A711EC6130F7}" type="presParOf" srcId="{84A37EEF-1F4D-49AD-B380-A99A63FE4E77}" destId="{5CA46EBB-AC1F-4899-B67D-6CDD98E09104}" srcOrd="1" destOrd="0" presId="urn:microsoft.com/office/officeart/2005/8/layout/hierarchy1"/>
    <dgm:cxn modelId="{3C277720-5AE5-4136-A02F-A43EBC6289AC}" type="presParOf" srcId="{B343248A-8529-486D-83E6-9B869052A95B}" destId="{3164F45A-F8DC-4E6E-AD45-02B06BB1FD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F4743B-8DF1-42CB-B5A0-ABBC283F83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C12241-F63A-4DA4-B85F-3B38F743D31B}">
      <dgm:prSet/>
      <dgm:spPr/>
      <dgm:t>
        <a:bodyPr/>
        <a:lstStyle/>
        <a:p>
          <a:pPr>
            <a:defRPr cap="all"/>
          </a:pPr>
          <a:r>
            <a:rPr lang="en-US" b="1" i="0"/>
            <a:t>Sound Effects</a:t>
          </a:r>
          <a:endParaRPr lang="en-US"/>
        </a:p>
      </dgm:t>
    </dgm:pt>
    <dgm:pt modelId="{4AB25760-8692-4780-8F0E-73677833CD2B}" type="parTrans" cxnId="{9B3B1F2A-74A9-41BC-AAA0-BE655896FB1D}">
      <dgm:prSet/>
      <dgm:spPr/>
      <dgm:t>
        <a:bodyPr/>
        <a:lstStyle/>
        <a:p>
          <a:endParaRPr lang="en-US"/>
        </a:p>
      </dgm:t>
    </dgm:pt>
    <dgm:pt modelId="{F38024AB-7F86-47CD-AA10-D997C3B8F012}" type="sibTrans" cxnId="{9B3B1F2A-74A9-41BC-AAA0-BE655896FB1D}">
      <dgm:prSet/>
      <dgm:spPr/>
      <dgm:t>
        <a:bodyPr/>
        <a:lstStyle/>
        <a:p>
          <a:endParaRPr lang="en-US"/>
        </a:p>
      </dgm:t>
    </dgm:pt>
    <dgm:pt modelId="{6AF5284F-4B8D-465D-B3AC-BA646019B2BD}">
      <dgm:prSet/>
      <dgm:spPr/>
      <dgm:t>
        <a:bodyPr/>
        <a:lstStyle/>
        <a:p>
          <a:pPr>
            <a:defRPr cap="all"/>
          </a:pPr>
          <a:r>
            <a:rPr lang="en-US" b="1" i="0"/>
            <a:t>Background Music</a:t>
          </a:r>
          <a:endParaRPr lang="en-US"/>
        </a:p>
      </dgm:t>
    </dgm:pt>
    <dgm:pt modelId="{F7F966CC-3CDF-4222-B074-34FC1CCCADF9}" type="parTrans" cxnId="{60510DDB-0581-4244-8F2C-E58AB7AD9E31}">
      <dgm:prSet/>
      <dgm:spPr/>
      <dgm:t>
        <a:bodyPr/>
        <a:lstStyle/>
        <a:p>
          <a:endParaRPr lang="en-US"/>
        </a:p>
      </dgm:t>
    </dgm:pt>
    <dgm:pt modelId="{ABDA2E7E-1D86-40D3-85FA-0317B317BD8F}" type="sibTrans" cxnId="{60510DDB-0581-4244-8F2C-E58AB7AD9E31}">
      <dgm:prSet/>
      <dgm:spPr/>
      <dgm:t>
        <a:bodyPr/>
        <a:lstStyle/>
        <a:p>
          <a:endParaRPr lang="en-US"/>
        </a:p>
      </dgm:t>
    </dgm:pt>
    <dgm:pt modelId="{D3FA0C95-D600-42B9-BF85-D21FDF2ACCFC}">
      <dgm:prSet/>
      <dgm:spPr/>
      <dgm:t>
        <a:bodyPr/>
        <a:lstStyle/>
        <a:p>
          <a:pPr>
            <a:defRPr cap="all"/>
          </a:pPr>
          <a:r>
            <a:rPr lang="en-US" b="1"/>
            <a:t>Increasing difficulty by narrowing the road</a:t>
          </a:r>
          <a:endParaRPr lang="en-US"/>
        </a:p>
      </dgm:t>
    </dgm:pt>
    <dgm:pt modelId="{FD80C61E-0E8A-4943-946C-90FEFD024D86}" type="parTrans" cxnId="{F7B27FB8-98A5-40E3-B12D-83ABE00A5735}">
      <dgm:prSet/>
      <dgm:spPr/>
      <dgm:t>
        <a:bodyPr/>
        <a:lstStyle/>
        <a:p>
          <a:endParaRPr lang="en-US"/>
        </a:p>
      </dgm:t>
    </dgm:pt>
    <dgm:pt modelId="{1518D512-493D-4113-9B73-A7EBF601A2DC}" type="sibTrans" cxnId="{F7B27FB8-98A5-40E3-B12D-83ABE00A5735}">
      <dgm:prSet/>
      <dgm:spPr/>
      <dgm:t>
        <a:bodyPr/>
        <a:lstStyle/>
        <a:p>
          <a:endParaRPr lang="en-US"/>
        </a:p>
      </dgm:t>
    </dgm:pt>
    <dgm:pt modelId="{F0796867-413E-4F70-811A-D52242CAF7C2}" type="pres">
      <dgm:prSet presAssocID="{C2F4743B-8DF1-42CB-B5A0-ABBC283F83F8}" presName="root" presStyleCnt="0">
        <dgm:presLayoutVars>
          <dgm:dir/>
          <dgm:resizeHandles val="exact"/>
        </dgm:presLayoutVars>
      </dgm:prSet>
      <dgm:spPr/>
    </dgm:pt>
    <dgm:pt modelId="{A15A97C2-934D-4356-B0B0-3795B1EFB2CB}" type="pres">
      <dgm:prSet presAssocID="{FFC12241-F63A-4DA4-B85F-3B38F743D31B}" presName="compNode" presStyleCnt="0"/>
      <dgm:spPr/>
    </dgm:pt>
    <dgm:pt modelId="{2896D653-E1A6-46E8-B162-39A2616FA8BB}" type="pres">
      <dgm:prSet presAssocID="{FFC12241-F63A-4DA4-B85F-3B38F743D31B}" presName="iconBgRect" presStyleLbl="bgShp" presStyleIdx="0" presStyleCnt="3"/>
      <dgm:spPr/>
    </dgm:pt>
    <dgm:pt modelId="{6BABF815-EF48-4B14-BE67-7468ECB1370E}" type="pres">
      <dgm:prSet presAssocID="{FFC12241-F63A-4DA4-B85F-3B38F743D3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음악"/>
        </a:ext>
      </dgm:extLst>
    </dgm:pt>
    <dgm:pt modelId="{A87A1769-6E3E-431F-9020-2FB1D33CDD07}" type="pres">
      <dgm:prSet presAssocID="{FFC12241-F63A-4DA4-B85F-3B38F743D31B}" presName="spaceRect" presStyleCnt="0"/>
      <dgm:spPr/>
    </dgm:pt>
    <dgm:pt modelId="{3EF037D2-26C3-4267-8546-C940BECD497B}" type="pres">
      <dgm:prSet presAssocID="{FFC12241-F63A-4DA4-B85F-3B38F743D31B}" presName="textRect" presStyleLbl="revTx" presStyleIdx="0" presStyleCnt="3">
        <dgm:presLayoutVars>
          <dgm:chMax val="1"/>
          <dgm:chPref val="1"/>
        </dgm:presLayoutVars>
      </dgm:prSet>
      <dgm:spPr/>
    </dgm:pt>
    <dgm:pt modelId="{79608E9E-EEF8-45BB-AD7E-48ED6ED5A391}" type="pres">
      <dgm:prSet presAssocID="{F38024AB-7F86-47CD-AA10-D997C3B8F012}" presName="sibTrans" presStyleCnt="0"/>
      <dgm:spPr/>
    </dgm:pt>
    <dgm:pt modelId="{8DE5CC7D-2A6A-405C-93EE-4FA63BE8E473}" type="pres">
      <dgm:prSet presAssocID="{6AF5284F-4B8D-465D-B3AC-BA646019B2BD}" presName="compNode" presStyleCnt="0"/>
      <dgm:spPr/>
    </dgm:pt>
    <dgm:pt modelId="{328DB93F-444A-40AF-9B27-C6D5BAEFA715}" type="pres">
      <dgm:prSet presAssocID="{6AF5284F-4B8D-465D-B3AC-BA646019B2BD}" presName="iconBgRect" presStyleLbl="bgShp" presStyleIdx="1" presStyleCnt="3"/>
      <dgm:spPr/>
    </dgm:pt>
    <dgm:pt modelId="{815FD2E7-8377-4377-A05B-5CFAFE40B9F1}" type="pres">
      <dgm:prSet presAssocID="{6AF5284F-4B8D-465D-B3AC-BA646019B2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기타"/>
        </a:ext>
      </dgm:extLst>
    </dgm:pt>
    <dgm:pt modelId="{E5454D6A-E90C-4890-A2CF-FC56369F16C8}" type="pres">
      <dgm:prSet presAssocID="{6AF5284F-4B8D-465D-B3AC-BA646019B2BD}" presName="spaceRect" presStyleCnt="0"/>
      <dgm:spPr/>
    </dgm:pt>
    <dgm:pt modelId="{861C8D77-D92F-4310-B2ED-2D0E699BD3AC}" type="pres">
      <dgm:prSet presAssocID="{6AF5284F-4B8D-465D-B3AC-BA646019B2BD}" presName="textRect" presStyleLbl="revTx" presStyleIdx="1" presStyleCnt="3">
        <dgm:presLayoutVars>
          <dgm:chMax val="1"/>
          <dgm:chPref val="1"/>
        </dgm:presLayoutVars>
      </dgm:prSet>
      <dgm:spPr/>
    </dgm:pt>
    <dgm:pt modelId="{ADD6979A-4A50-4B41-A0EA-474CAB001414}" type="pres">
      <dgm:prSet presAssocID="{ABDA2E7E-1D86-40D3-85FA-0317B317BD8F}" presName="sibTrans" presStyleCnt="0"/>
      <dgm:spPr/>
    </dgm:pt>
    <dgm:pt modelId="{FA106EEC-3DAA-4FB6-AADF-146266A0F3AB}" type="pres">
      <dgm:prSet presAssocID="{D3FA0C95-D600-42B9-BF85-D21FDF2ACCFC}" presName="compNode" presStyleCnt="0"/>
      <dgm:spPr/>
    </dgm:pt>
    <dgm:pt modelId="{BC961AD1-7584-4CB6-9DB8-35AEE551F61A}" type="pres">
      <dgm:prSet presAssocID="{D3FA0C95-D600-42B9-BF85-D21FDF2ACCFC}" presName="iconBgRect" presStyleLbl="bgShp" presStyleIdx="2" presStyleCnt="3"/>
      <dgm:spPr/>
    </dgm:pt>
    <dgm:pt modelId="{42FC708A-6260-4624-9EC4-6A3D07486931}" type="pres">
      <dgm:prSet presAssocID="{D3FA0C95-D600-42B9-BF85-D21FDF2ACC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자동차"/>
        </a:ext>
      </dgm:extLst>
    </dgm:pt>
    <dgm:pt modelId="{EEBFBDBC-3FF7-4104-A506-A5001FECF656}" type="pres">
      <dgm:prSet presAssocID="{D3FA0C95-D600-42B9-BF85-D21FDF2ACCFC}" presName="spaceRect" presStyleCnt="0"/>
      <dgm:spPr/>
    </dgm:pt>
    <dgm:pt modelId="{8E3FBD3D-77BE-4EAF-8087-A886A42E46ED}" type="pres">
      <dgm:prSet presAssocID="{D3FA0C95-D600-42B9-BF85-D21FDF2ACC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3B1F2A-74A9-41BC-AAA0-BE655896FB1D}" srcId="{C2F4743B-8DF1-42CB-B5A0-ABBC283F83F8}" destId="{FFC12241-F63A-4DA4-B85F-3B38F743D31B}" srcOrd="0" destOrd="0" parTransId="{4AB25760-8692-4780-8F0E-73677833CD2B}" sibTransId="{F38024AB-7F86-47CD-AA10-D997C3B8F012}"/>
    <dgm:cxn modelId="{E11CB349-A6AC-436D-8298-9EB3B20BE07E}" type="presOf" srcId="{6AF5284F-4B8D-465D-B3AC-BA646019B2BD}" destId="{861C8D77-D92F-4310-B2ED-2D0E699BD3AC}" srcOrd="0" destOrd="0" presId="urn:microsoft.com/office/officeart/2018/5/layout/IconCircleLabelList"/>
    <dgm:cxn modelId="{A169346B-3024-42DA-9FA7-60FFE4CC62D8}" type="presOf" srcId="{D3FA0C95-D600-42B9-BF85-D21FDF2ACCFC}" destId="{8E3FBD3D-77BE-4EAF-8087-A886A42E46ED}" srcOrd="0" destOrd="0" presId="urn:microsoft.com/office/officeart/2018/5/layout/IconCircleLabelList"/>
    <dgm:cxn modelId="{5DD29B4B-C520-4FCC-B238-CD695DE6A05F}" type="presOf" srcId="{C2F4743B-8DF1-42CB-B5A0-ABBC283F83F8}" destId="{F0796867-413E-4F70-811A-D52242CAF7C2}" srcOrd="0" destOrd="0" presId="urn:microsoft.com/office/officeart/2018/5/layout/IconCircleLabelList"/>
    <dgm:cxn modelId="{F7B27FB8-98A5-40E3-B12D-83ABE00A5735}" srcId="{C2F4743B-8DF1-42CB-B5A0-ABBC283F83F8}" destId="{D3FA0C95-D600-42B9-BF85-D21FDF2ACCFC}" srcOrd="2" destOrd="0" parTransId="{FD80C61E-0E8A-4943-946C-90FEFD024D86}" sibTransId="{1518D512-493D-4113-9B73-A7EBF601A2DC}"/>
    <dgm:cxn modelId="{60510DDB-0581-4244-8F2C-E58AB7AD9E31}" srcId="{C2F4743B-8DF1-42CB-B5A0-ABBC283F83F8}" destId="{6AF5284F-4B8D-465D-B3AC-BA646019B2BD}" srcOrd="1" destOrd="0" parTransId="{F7F966CC-3CDF-4222-B074-34FC1CCCADF9}" sibTransId="{ABDA2E7E-1D86-40D3-85FA-0317B317BD8F}"/>
    <dgm:cxn modelId="{D167C1F3-C1E9-4E04-989A-403CB65A3EDC}" type="presOf" srcId="{FFC12241-F63A-4DA4-B85F-3B38F743D31B}" destId="{3EF037D2-26C3-4267-8546-C940BECD497B}" srcOrd="0" destOrd="0" presId="urn:microsoft.com/office/officeart/2018/5/layout/IconCircleLabelList"/>
    <dgm:cxn modelId="{2EF1848F-609C-4D33-993D-C9E0A806BC02}" type="presParOf" srcId="{F0796867-413E-4F70-811A-D52242CAF7C2}" destId="{A15A97C2-934D-4356-B0B0-3795B1EFB2CB}" srcOrd="0" destOrd="0" presId="urn:microsoft.com/office/officeart/2018/5/layout/IconCircleLabelList"/>
    <dgm:cxn modelId="{7AD6D816-9710-455A-9601-DDD5A1E4E3E7}" type="presParOf" srcId="{A15A97C2-934D-4356-B0B0-3795B1EFB2CB}" destId="{2896D653-E1A6-46E8-B162-39A2616FA8BB}" srcOrd="0" destOrd="0" presId="urn:microsoft.com/office/officeart/2018/5/layout/IconCircleLabelList"/>
    <dgm:cxn modelId="{A436644F-0996-4829-966A-ED8588A19D3D}" type="presParOf" srcId="{A15A97C2-934D-4356-B0B0-3795B1EFB2CB}" destId="{6BABF815-EF48-4B14-BE67-7468ECB1370E}" srcOrd="1" destOrd="0" presId="urn:microsoft.com/office/officeart/2018/5/layout/IconCircleLabelList"/>
    <dgm:cxn modelId="{A465CA40-3AA3-496F-B960-6CDE16F6273F}" type="presParOf" srcId="{A15A97C2-934D-4356-B0B0-3795B1EFB2CB}" destId="{A87A1769-6E3E-431F-9020-2FB1D33CDD07}" srcOrd="2" destOrd="0" presId="urn:microsoft.com/office/officeart/2018/5/layout/IconCircleLabelList"/>
    <dgm:cxn modelId="{09B7E32D-67B2-465F-B65C-0EB8ADD689F4}" type="presParOf" srcId="{A15A97C2-934D-4356-B0B0-3795B1EFB2CB}" destId="{3EF037D2-26C3-4267-8546-C940BECD497B}" srcOrd="3" destOrd="0" presId="urn:microsoft.com/office/officeart/2018/5/layout/IconCircleLabelList"/>
    <dgm:cxn modelId="{036EBE85-DF72-4D2F-A755-EE1117427FA3}" type="presParOf" srcId="{F0796867-413E-4F70-811A-D52242CAF7C2}" destId="{79608E9E-EEF8-45BB-AD7E-48ED6ED5A391}" srcOrd="1" destOrd="0" presId="urn:microsoft.com/office/officeart/2018/5/layout/IconCircleLabelList"/>
    <dgm:cxn modelId="{D7E4A664-4B5D-460E-B952-700D5880F45A}" type="presParOf" srcId="{F0796867-413E-4F70-811A-D52242CAF7C2}" destId="{8DE5CC7D-2A6A-405C-93EE-4FA63BE8E473}" srcOrd="2" destOrd="0" presId="urn:microsoft.com/office/officeart/2018/5/layout/IconCircleLabelList"/>
    <dgm:cxn modelId="{4BB14169-DF96-4AF9-ADA9-339AA385569E}" type="presParOf" srcId="{8DE5CC7D-2A6A-405C-93EE-4FA63BE8E473}" destId="{328DB93F-444A-40AF-9B27-C6D5BAEFA715}" srcOrd="0" destOrd="0" presId="urn:microsoft.com/office/officeart/2018/5/layout/IconCircleLabelList"/>
    <dgm:cxn modelId="{949EB1FE-1768-4053-B465-E8261734DAB2}" type="presParOf" srcId="{8DE5CC7D-2A6A-405C-93EE-4FA63BE8E473}" destId="{815FD2E7-8377-4377-A05B-5CFAFE40B9F1}" srcOrd="1" destOrd="0" presId="urn:microsoft.com/office/officeart/2018/5/layout/IconCircleLabelList"/>
    <dgm:cxn modelId="{D02CAF63-1EDE-4B34-832C-FF5B8D5659E4}" type="presParOf" srcId="{8DE5CC7D-2A6A-405C-93EE-4FA63BE8E473}" destId="{E5454D6A-E90C-4890-A2CF-FC56369F16C8}" srcOrd="2" destOrd="0" presId="urn:microsoft.com/office/officeart/2018/5/layout/IconCircleLabelList"/>
    <dgm:cxn modelId="{9A724376-F88D-4F42-B41A-37F2EA7AC5E1}" type="presParOf" srcId="{8DE5CC7D-2A6A-405C-93EE-4FA63BE8E473}" destId="{861C8D77-D92F-4310-B2ED-2D0E699BD3AC}" srcOrd="3" destOrd="0" presId="urn:microsoft.com/office/officeart/2018/5/layout/IconCircleLabelList"/>
    <dgm:cxn modelId="{E7CBA839-038D-4C81-9906-3461585E9F28}" type="presParOf" srcId="{F0796867-413E-4F70-811A-D52242CAF7C2}" destId="{ADD6979A-4A50-4B41-A0EA-474CAB001414}" srcOrd="3" destOrd="0" presId="urn:microsoft.com/office/officeart/2018/5/layout/IconCircleLabelList"/>
    <dgm:cxn modelId="{FFEF09B2-767A-4CF8-9F12-8817F9E0DDD2}" type="presParOf" srcId="{F0796867-413E-4F70-811A-D52242CAF7C2}" destId="{FA106EEC-3DAA-4FB6-AADF-146266A0F3AB}" srcOrd="4" destOrd="0" presId="urn:microsoft.com/office/officeart/2018/5/layout/IconCircleLabelList"/>
    <dgm:cxn modelId="{0DB2DB01-71BF-427D-BECE-7B84C887D7B6}" type="presParOf" srcId="{FA106EEC-3DAA-4FB6-AADF-146266A0F3AB}" destId="{BC961AD1-7584-4CB6-9DB8-35AEE551F61A}" srcOrd="0" destOrd="0" presId="urn:microsoft.com/office/officeart/2018/5/layout/IconCircleLabelList"/>
    <dgm:cxn modelId="{CFD0BCC3-EBFB-4B2A-BADC-2DB3D23BB6F4}" type="presParOf" srcId="{FA106EEC-3DAA-4FB6-AADF-146266A0F3AB}" destId="{42FC708A-6260-4624-9EC4-6A3D07486931}" srcOrd="1" destOrd="0" presId="urn:microsoft.com/office/officeart/2018/5/layout/IconCircleLabelList"/>
    <dgm:cxn modelId="{CCA55414-143C-45B9-8780-FD1B44FA5FFF}" type="presParOf" srcId="{FA106EEC-3DAA-4FB6-AADF-146266A0F3AB}" destId="{EEBFBDBC-3FF7-4104-A506-A5001FECF656}" srcOrd="2" destOrd="0" presId="urn:microsoft.com/office/officeart/2018/5/layout/IconCircleLabelList"/>
    <dgm:cxn modelId="{BC46ADA7-15C6-49CF-A177-B5B69E723F8C}" type="presParOf" srcId="{FA106EEC-3DAA-4FB6-AADF-146266A0F3AB}" destId="{8E3FBD3D-77BE-4EAF-8087-A886A42E46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AFCD3-BBE5-4516-8AE8-A2B9755510B4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B0AA79-BCB6-447E-8AE3-076995277436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Game play</a:t>
          </a:r>
        </a:p>
      </dsp:txBody>
      <dsp:txXfrm>
        <a:off x="350375" y="997410"/>
        <a:ext cx="2600752" cy="1614803"/>
      </dsp:txXfrm>
    </dsp:sp>
    <dsp:sp modelId="{3BB10275-7B20-408D-AACC-09B1486EE408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AE0ED-2408-43E7-9637-278D60CCA532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Changes in the Game</a:t>
          </a:r>
        </a:p>
      </dsp:txBody>
      <dsp:txXfrm>
        <a:off x="3651879" y="997410"/>
        <a:ext cx="2600752" cy="1614803"/>
      </dsp:txXfrm>
    </dsp:sp>
    <dsp:sp modelId="{1A99A5BB-0C56-4EDC-AB58-EC2EDB3EF4F1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A46EBB-AC1F-4899-B67D-6CDD98E09104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Remaining Tasks</a:t>
          </a:r>
        </a:p>
      </dsp:txBody>
      <dsp:txXfrm>
        <a:off x="6953383" y="997410"/>
        <a:ext cx="2600752" cy="1614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6D653-E1A6-46E8-B162-39A2616FA8BB}">
      <dsp:nvSpPr>
        <dsp:cNvPr id="0" name=""/>
        <dsp:cNvSpPr/>
      </dsp:nvSpPr>
      <dsp:spPr>
        <a:xfrm>
          <a:off x="639687" y="376613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BF815-EF48-4B14-BE67-7468ECB1370E}">
      <dsp:nvSpPr>
        <dsp:cNvPr id="0" name=""/>
        <dsp:cNvSpPr/>
      </dsp:nvSpPr>
      <dsp:spPr>
        <a:xfrm>
          <a:off x="1005312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037D2-26C3-4267-8546-C940BECD497B}">
      <dsp:nvSpPr>
        <dsp:cNvPr id="0" name=""/>
        <dsp:cNvSpPr/>
      </dsp:nvSpPr>
      <dsp:spPr>
        <a:xfrm>
          <a:off x="91250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/>
            <a:t>Sound Effects</a:t>
          </a:r>
          <a:endParaRPr lang="en-US" sz="1700" kern="1200"/>
        </a:p>
      </dsp:txBody>
      <dsp:txXfrm>
        <a:off x="91250" y="2626613"/>
        <a:ext cx="2812500" cy="720000"/>
      </dsp:txXfrm>
    </dsp:sp>
    <dsp:sp modelId="{328DB93F-444A-40AF-9B27-C6D5BAEFA715}">
      <dsp:nvSpPr>
        <dsp:cNvPr id="0" name=""/>
        <dsp:cNvSpPr/>
      </dsp:nvSpPr>
      <dsp:spPr>
        <a:xfrm>
          <a:off x="3944375" y="376613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FD2E7-8377-4377-A05B-5CFAFE40B9F1}">
      <dsp:nvSpPr>
        <dsp:cNvPr id="0" name=""/>
        <dsp:cNvSpPr/>
      </dsp:nvSpPr>
      <dsp:spPr>
        <a:xfrm>
          <a:off x="4310000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C8D77-D92F-4310-B2ED-2D0E699BD3AC}">
      <dsp:nvSpPr>
        <dsp:cNvPr id="0" name=""/>
        <dsp:cNvSpPr/>
      </dsp:nvSpPr>
      <dsp:spPr>
        <a:xfrm>
          <a:off x="3395937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/>
            <a:t>Background Music</a:t>
          </a:r>
          <a:endParaRPr lang="en-US" sz="1700" kern="1200"/>
        </a:p>
      </dsp:txBody>
      <dsp:txXfrm>
        <a:off x="3395937" y="2626613"/>
        <a:ext cx="2812500" cy="720000"/>
      </dsp:txXfrm>
    </dsp:sp>
    <dsp:sp modelId="{BC961AD1-7584-4CB6-9DB8-35AEE551F61A}">
      <dsp:nvSpPr>
        <dsp:cNvPr id="0" name=""/>
        <dsp:cNvSpPr/>
      </dsp:nvSpPr>
      <dsp:spPr>
        <a:xfrm>
          <a:off x="7249062" y="376613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C708A-6260-4624-9EC4-6A3D07486931}">
      <dsp:nvSpPr>
        <dsp:cNvPr id="0" name=""/>
        <dsp:cNvSpPr/>
      </dsp:nvSpPr>
      <dsp:spPr>
        <a:xfrm>
          <a:off x="7614687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FBD3D-77BE-4EAF-8087-A886A42E46ED}">
      <dsp:nvSpPr>
        <dsp:cNvPr id="0" name=""/>
        <dsp:cNvSpPr/>
      </dsp:nvSpPr>
      <dsp:spPr>
        <a:xfrm>
          <a:off x="6700625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Increasing difficulty by narrowing the road</a:t>
          </a:r>
          <a:endParaRPr lang="en-US" sz="1700" kern="1200"/>
        </a:p>
      </dsp:txBody>
      <dsp:txXfrm>
        <a:off x="6700625" y="2626613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C2B-5B42-4905-A103-9C7005AF90E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BE4720-D226-4348-944C-D600B6C7973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8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C2B-5B42-4905-A103-9C7005AF90E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4720-D226-4348-944C-D600B6C7973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C2B-5B42-4905-A103-9C7005AF90E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4720-D226-4348-944C-D600B6C7973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7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C2B-5B42-4905-A103-9C7005AF90E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4720-D226-4348-944C-D600B6C7973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3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C2B-5B42-4905-A103-9C7005AF90E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4720-D226-4348-944C-D600B6C7973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6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C2B-5B42-4905-A103-9C7005AF90E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4720-D226-4348-944C-D600B6C7973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C2B-5B42-4905-A103-9C7005AF90E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4720-D226-4348-944C-D600B6C7973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2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C2B-5B42-4905-A103-9C7005AF90E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4720-D226-4348-944C-D600B6C7973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6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C2B-5B42-4905-A103-9C7005AF90E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4720-D226-4348-944C-D600B6C7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2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C2B-5B42-4905-A103-9C7005AF90E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4720-D226-4348-944C-D600B6C7973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C99C2B-5B42-4905-A103-9C7005AF90E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4720-D226-4348-944C-D600B6C7973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8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9C2B-5B42-4905-A103-9C7005AF90E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BE4720-D226-4348-944C-D600B6C7973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6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7A41AC-1EE4-019E-D920-435BFD3E2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61" r="-1" b="16224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351B0D-423B-9629-75E1-77975C73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altLang="ko-KR" sz="4800" b="1" i="0">
                <a:effectLst/>
                <a:latin typeface="Söhne"/>
              </a:rPr>
              <a:t>"Rush Hour Scooter Commute"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83BD0E-1F57-BF1F-F4EB-AA7C3DB05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2000"/>
              <a:t>20161132 JUNG YOONSEOK</a:t>
            </a:r>
            <a:endParaRPr lang="ko-KR" altLang="en-US" sz="2000"/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53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9E942-416D-99AC-86B4-FD4CBF32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dirty="0"/>
              <a:t>Tables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16C5F2B-ED65-5742-AF02-102656971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01761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36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0A2F760-978B-06DA-D234-AFF794F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en-US" altLang="ko-KR" b="1" i="0" dirty="0">
                <a:effectLst/>
                <a:latin typeface="Söhne"/>
              </a:rPr>
              <a:t>Gameplay: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7F227-02B8-E1C7-198C-449D81BE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altLang="ko-KR" sz="1000" b="1" i="0">
                <a:effectLst/>
                <a:latin typeface="Söhne"/>
              </a:rPr>
              <a:t>Start Screen and Scooter Setup:</a:t>
            </a:r>
            <a:endParaRPr lang="en-US" altLang="ko-KR" sz="1000" b="0" i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000" b="0" i="0">
                <a:effectLst/>
                <a:latin typeface="Söhne"/>
              </a:rPr>
              <a:t>The game begins as the player, a corporate worker, realizes they are running late for work.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000" b="0" i="0">
                <a:effectLst/>
                <a:latin typeface="Söhne"/>
              </a:rPr>
              <a:t>With a sense of urgency, the player presses any key twice to swiftly start the scooter journey.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altLang="ko-KR" sz="1000" b="1" i="0">
                <a:effectLst/>
                <a:latin typeface="Söhne"/>
              </a:rPr>
              <a:t>Scooter Movement and Controls:</a:t>
            </a:r>
            <a:endParaRPr lang="en-US" altLang="ko-KR" sz="1000" b="0" i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000" b="0" i="0">
                <a:effectLst/>
                <a:latin typeface="Söhne"/>
              </a:rPr>
              <a:t>Left Key: Move the scooter to the left.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000" b="0" i="0">
                <a:effectLst/>
                <a:latin typeface="Söhne"/>
              </a:rPr>
              <a:t>Right Key: Move the scooter to the right.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000" b="0" i="0">
                <a:effectLst/>
                <a:latin typeface="Söhne"/>
              </a:rPr>
              <a:t>Up Key: Accelerate the scooter to move faster.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000" b="0" i="0">
                <a:effectLst/>
                <a:latin typeface="Söhne"/>
              </a:rPr>
              <a:t>Down Key: Navigate downward cautiously.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altLang="ko-KR" sz="1000" b="1" i="0">
                <a:effectLst/>
                <a:latin typeface="Söhne"/>
              </a:rPr>
              <a:t>Road and Obstacles:</a:t>
            </a:r>
            <a:endParaRPr lang="en-US" altLang="ko-KR" sz="1000" b="0" i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000" b="0" i="0">
                <a:effectLst/>
                <a:latin typeface="Söhne"/>
              </a:rPr>
              <a:t>The dynamic road width reflects the chaotic city streets during rush hour.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000" b="0" i="0">
                <a:effectLst/>
                <a:latin typeface="Söhne"/>
              </a:rPr>
              <a:t>Various obstacles, symbolizing typical commuter challenges, appear on the road.</a:t>
            </a:r>
          </a:p>
          <a:p>
            <a:pPr>
              <a:lnSpc>
                <a:spcPct val="110000"/>
              </a:lnSpc>
            </a:pP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38B90-8F98-04BB-2077-94C0F884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40" y="2196182"/>
            <a:ext cx="2964032" cy="1719138"/>
          </a:xfrm>
          <a:prstGeom prst="rect">
            <a:avLst/>
          </a:prstGeom>
        </p:spPr>
      </p:pic>
      <p:pic>
        <p:nvPicPr>
          <p:cNvPr id="9" name="그림 8" descr="의류, 사람, 바퀴, 교통이(가) 표시된 사진&#10;&#10;자동 생성된 설명">
            <a:extLst>
              <a:ext uri="{FF2B5EF4-FFF2-40B4-BE49-F238E27FC236}">
                <a16:creationId xmlns:a16="http://schemas.microsoft.com/office/drawing/2014/main" id="{492AEB91-6DF4-5D65-6C8C-C8FD211A0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396" y="834971"/>
            <a:ext cx="2964033" cy="44404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0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F760-978B-06DA-D234-AFF794F7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Gameplay: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7F227-02B8-E1C7-198C-449D81BE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54" y="1853754"/>
            <a:ext cx="5492262" cy="24736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4. Types of Obstacles: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Traffic lights, banana peels, cars, and mothers with children represent the chaos of a busy morning.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Collisions result in point deductions, simulating the setbacks of a hurried commute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9F1E4E-609C-5963-88BC-0BBC2BD49F55}"/>
              </a:ext>
            </a:extLst>
          </p:cNvPr>
          <p:cNvSpPr txBox="1">
            <a:spLocks/>
          </p:cNvSpPr>
          <p:nvPr/>
        </p:nvSpPr>
        <p:spPr>
          <a:xfrm>
            <a:off x="760954" y="4327413"/>
            <a:ext cx="5492262" cy="247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Söhne"/>
              </a:rPr>
              <a:t>5. Increasing Difficulty:</a:t>
            </a:r>
            <a:endParaRPr lang="en-US" altLang="ko-K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altLang="ko-KR" sz="1800" b="0" i="0" dirty="0">
                <a:solidFill>
                  <a:srgbClr val="374151"/>
                </a:solidFill>
                <a:effectLst/>
                <a:latin typeface="Söhne"/>
              </a:rPr>
              <a:t>As the game progresses, the city's morning rush intensifies, increasing scooter speed, obstacle frequency, and road complexity.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04F608-F848-29E9-A6CA-E403A315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060" y="2134365"/>
            <a:ext cx="4756986" cy="3429877"/>
          </a:xfrm>
          <a:prstGeom prst="rect">
            <a:avLst/>
          </a:prstGeom>
        </p:spPr>
      </p:pic>
      <p:pic>
        <p:nvPicPr>
          <p:cNvPr id="7" name="그림 6" descr="그래픽, 원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3E550D05-022E-D740-F1F0-1873A964F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37" y="521509"/>
            <a:ext cx="1241519" cy="1241519"/>
          </a:xfrm>
          <a:prstGeom prst="rect">
            <a:avLst/>
          </a:prstGeom>
        </p:spPr>
      </p:pic>
      <p:pic>
        <p:nvPicPr>
          <p:cNvPr id="9" name="그림 8" descr="그림, 일러스트레이션, 만화 영화, 스케치이(가) 표시된 사진&#10;&#10;자동 생성된 설명">
            <a:extLst>
              <a:ext uri="{FF2B5EF4-FFF2-40B4-BE49-F238E27FC236}">
                <a16:creationId xmlns:a16="http://schemas.microsoft.com/office/drawing/2014/main" id="{9EFA847F-0007-DAC0-5066-33852BC4F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43" y="498095"/>
            <a:ext cx="1049235" cy="1049235"/>
          </a:xfrm>
          <a:prstGeom prst="rect">
            <a:avLst/>
          </a:prstGeom>
        </p:spPr>
      </p:pic>
      <p:pic>
        <p:nvPicPr>
          <p:cNvPr id="11" name="그림 10" descr="과일, 바나나, 쿠킹 바나나, 사바 바나나이(가) 표시된 사진&#10;&#10;자동 생성된 설명">
            <a:extLst>
              <a:ext uri="{FF2B5EF4-FFF2-40B4-BE49-F238E27FC236}">
                <a16:creationId xmlns:a16="http://schemas.microsoft.com/office/drawing/2014/main" id="{BA2AB591-5614-D141-2672-1FEFF65A1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81" y="498095"/>
            <a:ext cx="1401037" cy="1288345"/>
          </a:xfrm>
          <a:prstGeom prst="rect">
            <a:avLst/>
          </a:prstGeom>
        </p:spPr>
      </p:pic>
      <p:pic>
        <p:nvPicPr>
          <p:cNvPr id="13" name="그림 12" descr="차량, 바퀴, 육상 차량, 타이어이(가) 표시된 사진&#10;&#10;자동 생성된 설명">
            <a:extLst>
              <a:ext uri="{FF2B5EF4-FFF2-40B4-BE49-F238E27FC236}">
                <a16:creationId xmlns:a16="http://schemas.microsoft.com/office/drawing/2014/main" id="{08E328C2-19FA-7111-BD35-7F1100F7D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8944" y="498095"/>
            <a:ext cx="2346535" cy="11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4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2A0F7-802A-E69C-D17F-F78A996D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Changes in the Game: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BE96E-BE71-4CB8-E676-3D2E00D7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26" y="2258762"/>
            <a:ext cx="4744453" cy="4351338"/>
          </a:xfrm>
        </p:spPr>
        <p:txBody>
          <a:bodyPr/>
          <a:lstStyle/>
          <a:p>
            <a:pPr algn="l"/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Music and Sound Effects: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Energetic music sets the pace, intensifying as the rush hour commute becomes more challenging.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Collision events trigger sound effects, enhancing the immersive experience.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E8DB0A-4985-C7D8-F4AD-8C7EC093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352" y="2520462"/>
            <a:ext cx="5363322" cy="26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8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32A0F7-802A-E69C-D17F-F78A996D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Remaining Tasks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1516637-4358-D451-CE04-42BC10E01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81375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17928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20</TotalTime>
  <Words>253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Söhne</vt:lpstr>
      <vt:lpstr>Arial</vt:lpstr>
      <vt:lpstr>Gill Sans MT</vt:lpstr>
      <vt:lpstr>갤러리</vt:lpstr>
      <vt:lpstr>"Rush Hour Scooter Commute"</vt:lpstr>
      <vt:lpstr>Tables</vt:lpstr>
      <vt:lpstr>Gameplay:</vt:lpstr>
      <vt:lpstr>Gameplay:</vt:lpstr>
      <vt:lpstr>Changes in the Game:</vt:lpstr>
      <vt:lpstr>Remaining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"Rush Hour Scooter Commute"</dc:title>
  <dc:creator>정윤석</dc:creator>
  <cp:lastModifiedBy>정윤석</cp:lastModifiedBy>
  <cp:revision>1</cp:revision>
  <dcterms:created xsi:type="dcterms:W3CDTF">2023-12-05T06:18:45Z</dcterms:created>
  <dcterms:modified xsi:type="dcterms:W3CDTF">2023-12-05T06:39:44Z</dcterms:modified>
</cp:coreProperties>
</file>