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165" r:id="rId5"/>
    <p:sldId id="2166"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5AE2925-AFC9-411D-A7FA-2790EEA7444F}" v="4" dt="2024-07-12T12:02:52.963"/>
    <p1510:client id="{43FE0925-0E2D-3AE2-0AFB-4CE15484EA3E}" v="443" dt="2024-07-12T11:41:53.712"/>
    <p1510:client id="{458024FC-D5F3-D8D6-3098-F7EA7EA3A09A}" v="422" dt="2024-07-12T12:46:10.30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384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microsoft.com/office/2015/10/relationships/revisionInfo" Target="revisionInfo.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3_Cover alternate">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5A2CECE-B1F1-403F-B518-A7961B35FEF7}"/>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26348" y="1"/>
            <a:ext cx="12233628" cy="6858001"/>
          </a:xfrm>
          <a:prstGeom prst="rect">
            <a:avLst/>
          </a:prstGeom>
        </p:spPr>
      </p:pic>
      <p:sp>
        <p:nvSpPr>
          <p:cNvPr id="7" name="Freeform 5">
            <a:extLst>
              <a:ext uri="{FF2B5EF4-FFF2-40B4-BE49-F238E27FC236}">
                <a16:creationId xmlns:a16="http://schemas.microsoft.com/office/drawing/2014/main" id="{B7F2A12E-7729-47A0-BC4C-937A569C1503}"/>
              </a:ext>
            </a:extLst>
          </p:cNvPr>
          <p:cNvSpPr>
            <a:spLocks noChangeAspect="1"/>
          </p:cNvSpPr>
          <p:nvPr userDrawn="1"/>
        </p:nvSpPr>
        <p:spPr bwMode="gray">
          <a:xfrm rot="10800000">
            <a:off x="5574892" y="594864"/>
            <a:ext cx="6009412" cy="4064277"/>
          </a:xfrm>
          <a:custGeom>
            <a:avLst/>
            <a:gdLst>
              <a:gd name="connsiteX0" fmla="*/ 0 w 10000"/>
              <a:gd name="connsiteY0" fmla="*/ 0 h 9745"/>
              <a:gd name="connsiteX1" fmla="*/ 921 w 10000"/>
              <a:gd name="connsiteY1" fmla="*/ 9745 h 9745"/>
              <a:gd name="connsiteX2" fmla="*/ 10000 w 10000"/>
              <a:gd name="connsiteY2" fmla="*/ 7201 h 9745"/>
              <a:gd name="connsiteX3" fmla="*/ 10000 w 10000"/>
              <a:gd name="connsiteY3" fmla="*/ 0 h 9745"/>
              <a:gd name="connsiteX4" fmla="*/ 0 w 10000"/>
              <a:gd name="connsiteY4" fmla="*/ 0 h 9745"/>
              <a:gd name="connsiteX0" fmla="*/ 0 w 9079"/>
              <a:gd name="connsiteY0" fmla="*/ 0 h 10000"/>
              <a:gd name="connsiteX1" fmla="*/ 0 w 9079"/>
              <a:gd name="connsiteY1" fmla="*/ 10000 h 10000"/>
              <a:gd name="connsiteX2" fmla="*/ 9079 w 9079"/>
              <a:gd name="connsiteY2" fmla="*/ 7389 h 10000"/>
              <a:gd name="connsiteX3" fmla="*/ 9079 w 9079"/>
              <a:gd name="connsiteY3" fmla="*/ 0 h 10000"/>
              <a:gd name="connsiteX4" fmla="*/ 0 w 9079"/>
              <a:gd name="connsiteY4" fmla="*/ 0 h 10000"/>
              <a:gd name="connsiteX0" fmla="*/ 5 w 10000"/>
              <a:gd name="connsiteY0" fmla="*/ 2555 h 10000"/>
              <a:gd name="connsiteX1" fmla="*/ 0 w 10000"/>
              <a:gd name="connsiteY1" fmla="*/ 10000 h 10000"/>
              <a:gd name="connsiteX2" fmla="*/ 10000 w 10000"/>
              <a:gd name="connsiteY2" fmla="*/ 7389 h 10000"/>
              <a:gd name="connsiteX3" fmla="*/ 10000 w 10000"/>
              <a:gd name="connsiteY3" fmla="*/ 0 h 10000"/>
              <a:gd name="connsiteX4" fmla="*/ 5 w 10000"/>
              <a:gd name="connsiteY4" fmla="*/ 2555 h 10000"/>
              <a:gd name="connsiteX0" fmla="*/ 5 w 10000"/>
              <a:gd name="connsiteY0" fmla="*/ 0 h 7445"/>
              <a:gd name="connsiteX1" fmla="*/ 0 w 10000"/>
              <a:gd name="connsiteY1" fmla="*/ 7445 h 7445"/>
              <a:gd name="connsiteX2" fmla="*/ 10000 w 10000"/>
              <a:gd name="connsiteY2" fmla="*/ 4834 h 7445"/>
              <a:gd name="connsiteX3" fmla="*/ 10000 w 10000"/>
              <a:gd name="connsiteY3" fmla="*/ 7 h 7445"/>
              <a:gd name="connsiteX4" fmla="*/ 5 w 10000"/>
              <a:gd name="connsiteY4" fmla="*/ 0 h 7445"/>
              <a:gd name="connsiteX0" fmla="*/ 5 w 10000"/>
              <a:gd name="connsiteY0" fmla="*/ 0 h 10000"/>
              <a:gd name="connsiteX1" fmla="*/ 0 w 10000"/>
              <a:gd name="connsiteY1" fmla="*/ 10000 h 10000"/>
              <a:gd name="connsiteX2" fmla="*/ 8453 w 10000"/>
              <a:gd name="connsiteY2" fmla="*/ 7036 h 10000"/>
              <a:gd name="connsiteX3" fmla="*/ 10000 w 10000"/>
              <a:gd name="connsiteY3" fmla="*/ 9 h 10000"/>
              <a:gd name="connsiteX4" fmla="*/ 5 w 10000"/>
              <a:gd name="connsiteY4" fmla="*/ 0 h 10000"/>
              <a:gd name="connsiteX0" fmla="*/ 5 w 8453"/>
              <a:gd name="connsiteY0" fmla="*/ 4143 h 14143"/>
              <a:gd name="connsiteX1" fmla="*/ 0 w 8453"/>
              <a:gd name="connsiteY1" fmla="*/ 14143 h 14143"/>
              <a:gd name="connsiteX2" fmla="*/ 8453 w 8453"/>
              <a:gd name="connsiteY2" fmla="*/ 11179 h 14143"/>
              <a:gd name="connsiteX3" fmla="*/ 8453 w 8453"/>
              <a:gd name="connsiteY3" fmla="*/ 0 h 14143"/>
              <a:gd name="connsiteX4" fmla="*/ 5 w 8453"/>
              <a:gd name="connsiteY4" fmla="*/ 4143 h 14143"/>
              <a:gd name="connsiteX0" fmla="*/ 6 w 10000"/>
              <a:gd name="connsiteY0" fmla="*/ 0 h 10007"/>
              <a:gd name="connsiteX1" fmla="*/ 0 w 10000"/>
              <a:gd name="connsiteY1" fmla="*/ 10007 h 10007"/>
              <a:gd name="connsiteX2" fmla="*/ 10000 w 10000"/>
              <a:gd name="connsiteY2" fmla="*/ 7911 h 10007"/>
              <a:gd name="connsiteX3" fmla="*/ 10000 w 10000"/>
              <a:gd name="connsiteY3" fmla="*/ 7 h 10007"/>
              <a:gd name="connsiteX4" fmla="*/ 6 w 10000"/>
              <a:gd name="connsiteY4" fmla="*/ 0 h 10007"/>
              <a:gd name="connsiteX0" fmla="*/ 6 w 10000"/>
              <a:gd name="connsiteY0" fmla="*/ 0 h 10688"/>
              <a:gd name="connsiteX1" fmla="*/ 0 w 10000"/>
              <a:gd name="connsiteY1" fmla="*/ 10688 h 10688"/>
              <a:gd name="connsiteX2" fmla="*/ 10000 w 10000"/>
              <a:gd name="connsiteY2" fmla="*/ 7911 h 10688"/>
              <a:gd name="connsiteX3" fmla="*/ 10000 w 10000"/>
              <a:gd name="connsiteY3" fmla="*/ 7 h 10688"/>
              <a:gd name="connsiteX4" fmla="*/ 6 w 10000"/>
              <a:gd name="connsiteY4" fmla="*/ 0 h 106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688">
                <a:moveTo>
                  <a:pt x="6" y="0"/>
                </a:moveTo>
                <a:cubicBezTo>
                  <a:pt x="4" y="2358"/>
                  <a:pt x="2" y="8331"/>
                  <a:pt x="0" y="10688"/>
                </a:cubicBezTo>
                <a:lnTo>
                  <a:pt x="10000" y="7911"/>
                </a:lnTo>
                <a:lnTo>
                  <a:pt x="10000" y="7"/>
                </a:lnTo>
                <a:lnTo>
                  <a:pt x="6" y="0"/>
                </a:lnTo>
                <a:close/>
              </a:path>
            </a:pathLst>
          </a:custGeom>
          <a:solidFill>
            <a:srgbClr val="FFE600">
              <a:alpha val="85000"/>
            </a:srgbClr>
          </a:solidFill>
          <a:ln w="9525">
            <a:noFill/>
            <a:round/>
            <a:headEnd/>
            <a:tailEnd/>
          </a:ln>
        </p:spPr>
        <p:txBody>
          <a:bodyPr vert="horz" wrap="square" lIns="91392" tIns="45696" rIns="91392" bIns="45696" numCol="1" anchor="t" anchorCtr="0" compatLnSpc="1">
            <a:prstTxWarp prst="textNoShape">
              <a:avLst/>
            </a:prstTxWarp>
          </a:bodyPr>
          <a:lstStyle/>
          <a:p>
            <a:endParaRPr lang="en-GB" sz="1799"/>
          </a:p>
        </p:txBody>
      </p:sp>
      <p:sp>
        <p:nvSpPr>
          <p:cNvPr id="9" name="Title 1">
            <a:extLst>
              <a:ext uri="{FF2B5EF4-FFF2-40B4-BE49-F238E27FC236}">
                <a16:creationId xmlns:a16="http://schemas.microsoft.com/office/drawing/2014/main" id="{9306FE6B-2888-42EC-9409-22E0C44C3EFB}"/>
              </a:ext>
            </a:extLst>
          </p:cNvPr>
          <p:cNvSpPr>
            <a:spLocks noGrp="1"/>
          </p:cNvSpPr>
          <p:nvPr>
            <p:ph type="ctrTitle"/>
          </p:nvPr>
        </p:nvSpPr>
        <p:spPr>
          <a:xfrm>
            <a:off x="5863256" y="1873223"/>
            <a:ext cx="5419932" cy="860400"/>
          </a:xfrm>
        </p:spPr>
        <p:txBody>
          <a:bodyPr/>
          <a:lstStyle>
            <a:lvl1pPr>
              <a:defRPr sz="2999" b="0">
                <a:solidFill>
                  <a:srgbClr val="404040"/>
                </a:solidFill>
                <a:latin typeface="EYInterstate Light" panose="02000506000000020004" pitchFamily="2" charset="0"/>
                <a:cs typeface="Arial" pitchFamily="34" charset="0"/>
              </a:defRPr>
            </a:lvl1pPr>
          </a:lstStyle>
          <a:p>
            <a:endParaRPr lang="en-GB"/>
          </a:p>
        </p:txBody>
      </p:sp>
      <p:sp>
        <p:nvSpPr>
          <p:cNvPr id="10" name="Subtitle 2">
            <a:extLst>
              <a:ext uri="{FF2B5EF4-FFF2-40B4-BE49-F238E27FC236}">
                <a16:creationId xmlns:a16="http://schemas.microsoft.com/office/drawing/2014/main" id="{62FC3DF6-2861-4293-9E33-F3E405EF9FAB}"/>
              </a:ext>
            </a:extLst>
          </p:cNvPr>
          <p:cNvSpPr>
            <a:spLocks noGrp="1"/>
          </p:cNvSpPr>
          <p:nvPr>
            <p:ph type="subTitle" idx="1"/>
          </p:nvPr>
        </p:nvSpPr>
        <p:spPr>
          <a:xfrm>
            <a:off x="5863257" y="3625433"/>
            <a:ext cx="5419932" cy="391225"/>
          </a:xfrm>
        </p:spPr>
        <p:txBody>
          <a:bodyPr/>
          <a:lstStyle>
            <a:lvl1pPr marL="0" marR="0" indent="0" algn="l" defTabSz="913943" rtl="0" eaLnBrk="1" fontAlgn="auto" latinLnBrk="0" hangingPunct="1">
              <a:lnSpc>
                <a:spcPct val="100000"/>
              </a:lnSpc>
              <a:spcBef>
                <a:spcPct val="20000"/>
              </a:spcBef>
              <a:spcAft>
                <a:spcPts val="1199"/>
              </a:spcAft>
              <a:buClr>
                <a:schemeClr val="accent2"/>
              </a:buClr>
              <a:buSzPct val="70000"/>
              <a:buFont typeface="Arial" pitchFamily="34" charset="0"/>
              <a:buNone/>
              <a:tabLst/>
              <a:defRPr sz="1599" b="0">
                <a:solidFill>
                  <a:srgbClr val="404040"/>
                </a:solidFill>
                <a:latin typeface="EYInterstate" panose="02000503020000020004" pitchFamily="2" charset="0"/>
                <a:cs typeface="Arial" pitchFamily="34" charset="0"/>
              </a:defRPr>
            </a:lvl1pPr>
            <a:lvl2pPr marL="0" indent="0" algn="l">
              <a:buNone/>
              <a:defRPr sz="1599">
                <a:solidFill>
                  <a:srgbClr val="404040"/>
                </a:solidFill>
              </a:defRPr>
            </a:lvl2pPr>
            <a:lvl3pPr marL="913943" indent="0" algn="ctr">
              <a:buNone/>
              <a:defRPr>
                <a:solidFill>
                  <a:schemeClr val="tx1">
                    <a:tint val="75000"/>
                  </a:schemeClr>
                </a:solidFill>
              </a:defRPr>
            </a:lvl3pPr>
            <a:lvl4pPr marL="1370914" indent="0" algn="ctr">
              <a:buNone/>
              <a:defRPr>
                <a:solidFill>
                  <a:schemeClr val="tx1">
                    <a:tint val="75000"/>
                  </a:schemeClr>
                </a:solidFill>
              </a:defRPr>
            </a:lvl4pPr>
            <a:lvl5pPr marL="1827886" indent="0" algn="ctr">
              <a:buNone/>
              <a:defRPr>
                <a:solidFill>
                  <a:schemeClr val="tx1">
                    <a:tint val="75000"/>
                  </a:schemeClr>
                </a:solidFill>
              </a:defRPr>
            </a:lvl5pPr>
            <a:lvl6pPr marL="2284857" indent="0" algn="ctr">
              <a:buNone/>
              <a:defRPr>
                <a:solidFill>
                  <a:schemeClr val="tx1">
                    <a:tint val="75000"/>
                  </a:schemeClr>
                </a:solidFill>
              </a:defRPr>
            </a:lvl6pPr>
            <a:lvl7pPr marL="2741828" indent="0" algn="ctr">
              <a:buNone/>
              <a:defRPr>
                <a:solidFill>
                  <a:schemeClr val="tx1">
                    <a:tint val="75000"/>
                  </a:schemeClr>
                </a:solidFill>
              </a:defRPr>
            </a:lvl7pPr>
            <a:lvl8pPr marL="3198800" indent="0" algn="ctr">
              <a:buNone/>
              <a:defRPr>
                <a:solidFill>
                  <a:schemeClr val="tx1">
                    <a:tint val="75000"/>
                  </a:schemeClr>
                </a:solidFill>
              </a:defRPr>
            </a:lvl8pPr>
            <a:lvl9pPr marL="3655771" indent="0" algn="ctr">
              <a:buNone/>
              <a:defRPr>
                <a:solidFill>
                  <a:schemeClr val="tx1">
                    <a:tint val="75000"/>
                  </a:schemeClr>
                </a:solidFill>
              </a:defRPr>
            </a:lvl9pPr>
          </a:lstStyle>
          <a:p>
            <a:endParaRPr lang="en-GB" sz="1599"/>
          </a:p>
        </p:txBody>
      </p:sp>
      <p:grpSp>
        <p:nvGrpSpPr>
          <p:cNvPr id="11" name="Group 4">
            <a:extLst>
              <a:ext uri="{FF2B5EF4-FFF2-40B4-BE49-F238E27FC236}">
                <a16:creationId xmlns:a16="http://schemas.microsoft.com/office/drawing/2014/main" id="{8AE72999-64B9-400D-B276-16BADE1AD572}"/>
              </a:ext>
            </a:extLst>
          </p:cNvPr>
          <p:cNvGrpSpPr>
            <a:grpSpLocks noChangeAspect="1"/>
          </p:cNvGrpSpPr>
          <p:nvPr userDrawn="1"/>
        </p:nvGrpSpPr>
        <p:grpSpPr bwMode="auto">
          <a:xfrm>
            <a:off x="10359392" y="4960938"/>
            <a:ext cx="1224912" cy="1435100"/>
            <a:chOff x="6529" y="3125"/>
            <a:chExt cx="772" cy="904"/>
          </a:xfrm>
        </p:grpSpPr>
        <p:sp>
          <p:nvSpPr>
            <p:cNvPr id="12" name="Freeform 5">
              <a:extLst>
                <a:ext uri="{FF2B5EF4-FFF2-40B4-BE49-F238E27FC236}">
                  <a16:creationId xmlns:a16="http://schemas.microsoft.com/office/drawing/2014/main" id="{B20916FE-1037-44A8-A815-13B16E654388}"/>
                </a:ext>
              </a:extLst>
            </p:cNvPr>
            <p:cNvSpPr>
              <a:spLocks/>
            </p:cNvSpPr>
            <p:nvPr userDrawn="1"/>
          </p:nvSpPr>
          <p:spPr bwMode="auto">
            <a:xfrm>
              <a:off x="6529" y="3125"/>
              <a:ext cx="619" cy="226"/>
            </a:xfrm>
            <a:custGeom>
              <a:avLst/>
              <a:gdLst>
                <a:gd name="T0" fmla="*/ 2473 w 2473"/>
                <a:gd name="T1" fmla="*/ 0 h 902"/>
                <a:gd name="T2" fmla="*/ 0 w 2473"/>
                <a:gd name="T3" fmla="*/ 902 h 902"/>
                <a:gd name="T4" fmla="*/ 2473 w 2473"/>
                <a:gd name="T5" fmla="*/ 466 h 902"/>
                <a:gd name="T6" fmla="*/ 2473 w 2473"/>
                <a:gd name="T7" fmla="*/ 0 h 902"/>
              </a:gdLst>
              <a:ahLst/>
              <a:cxnLst>
                <a:cxn ang="0">
                  <a:pos x="T0" y="T1"/>
                </a:cxn>
                <a:cxn ang="0">
                  <a:pos x="T2" y="T3"/>
                </a:cxn>
                <a:cxn ang="0">
                  <a:pos x="T4" y="T5"/>
                </a:cxn>
                <a:cxn ang="0">
                  <a:pos x="T6" y="T7"/>
                </a:cxn>
              </a:cxnLst>
              <a:rect l="0" t="0" r="r" b="b"/>
              <a:pathLst>
                <a:path w="2473" h="902">
                  <a:moveTo>
                    <a:pt x="2473" y="0"/>
                  </a:moveTo>
                  <a:lnTo>
                    <a:pt x="0" y="902"/>
                  </a:lnTo>
                  <a:lnTo>
                    <a:pt x="2473" y="466"/>
                  </a:lnTo>
                  <a:lnTo>
                    <a:pt x="2473"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799"/>
            </a:p>
          </p:txBody>
        </p:sp>
        <p:sp>
          <p:nvSpPr>
            <p:cNvPr id="13" name="Freeform 6">
              <a:extLst>
                <a:ext uri="{FF2B5EF4-FFF2-40B4-BE49-F238E27FC236}">
                  <a16:creationId xmlns:a16="http://schemas.microsoft.com/office/drawing/2014/main" id="{9E21227F-16C4-4E48-B9B5-03B2F374C372}"/>
                </a:ext>
              </a:extLst>
            </p:cNvPr>
            <p:cNvSpPr>
              <a:spLocks noEditPoints="1"/>
            </p:cNvSpPr>
            <p:nvPr userDrawn="1"/>
          </p:nvSpPr>
          <p:spPr bwMode="auto">
            <a:xfrm>
              <a:off x="6529" y="3444"/>
              <a:ext cx="772" cy="585"/>
            </a:xfrm>
            <a:custGeom>
              <a:avLst/>
              <a:gdLst>
                <a:gd name="T0" fmla="*/ 233 w 3088"/>
                <a:gd name="T1" fmla="*/ 1588 h 2339"/>
                <a:gd name="T2" fmla="*/ 253 w 3088"/>
                <a:gd name="T3" fmla="*/ 1795 h 2339"/>
                <a:gd name="T4" fmla="*/ 151 w 3088"/>
                <a:gd name="T5" fmla="*/ 1810 h 2339"/>
                <a:gd name="T6" fmla="*/ 351 w 3088"/>
                <a:gd name="T7" fmla="*/ 1761 h 2339"/>
                <a:gd name="T8" fmla="*/ 416 w 3088"/>
                <a:gd name="T9" fmla="*/ 1857 h 2339"/>
                <a:gd name="T10" fmla="*/ 1140 w 3088"/>
                <a:gd name="T11" fmla="*/ 1652 h 2339"/>
                <a:gd name="T12" fmla="*/ 1216 w 3088"/>
                <a:gd name="T13" fmla="*/ 1738 h 2339"/>
                <a:gd name="T14" fmla="*/ 696 w 3088"/>
                <a:gd name="T15" fmla="*/ 1546 h 2339"/>
                <a:gd name="T16" fmla="*/ 738 w 3088"/>
                <a:gd name="T17" fmla="*/ 1710 h 2339"/>
                <a:gd name="T18" fmla="*/ 860 w 3088"/>
                <a:gd name="T19" fmla="*/ 1854 h 2339"/>
                <a:gd name="T20" fmla="*/ 832 w 3088"/>
                <a:gd name="T21" fmla="*/ 1684 h 2339"/>
                <a:gd name="T22" fmla="*/ 2021 w 3088"/>
                <a:gd name="T23" fmla="*/ 1860 h 2339"/>
                <a:gd name="T24" fmla="*/ 2158 w 3088"/>
                <a:gd name="T25" fmla="*/ 1747 h 2339"/>
                <a:gd name="T26" fmla="*/ 2100 w 3088"/>
                <a:gd name="T27" fmla="*/ 1730 h 2339"/>
                <a:gd name="T28" fmla="*/ 2059 w 3088"/>
                <a:gd name="T29" fmla="*/ 1684 h 2339"/>
                <a:gd name="T30" fmla="*/ 1309 w 3088"/>
                <a:gd name="T31" fmla="*/ 1734 h 2339"/>
                <a:gd name="T32" fmla="*/ 1445 w 3088"/>
                <a:gd name="T33" fmla="*/ 1844 h 2339"/>
                <a:gd name="T34" fmla="*/ 1473 w 3088"/>
                <a:gd name="T35" fmla="*/ 1923 h 2339"/>
                <a:gd name="T36" fmla="*/ 1369 w 3088"/>
                <a:gd name="T37" fmla="*/ 1781 h 2339"/>
                <a:gd name="T38" fmla="*/ 1727 w 3088"/>
                <a:gd name="T39" fmla="*/ 1677 h 2339"/>
                <a:gd name="T40" fmla="*/ 1632 w 3088"/>
                <a:gd name="T41" fmla="*/ 1778 h 2339"/>
                <a:gd name="T42" fmla="*/ 1822 w 3088"/>
                <a:gd name="T43" fmla="*/ 1710 h 2339"/>
                <a:gd name="T44" fmla="*/ 1686 w 3088"/>
                <a:gd name="T45" fmla="*/ 1786 h 2339"/>
                <a:gd name="T46" fmla="*/ 1708 w 3088"/>
                <a:gd name="T47" fmla="*/ 1817 h 2339"/>
                <a:gd name="T48" fmla="*/ 2240 w 3088"/>
                <a:gd name="T49" fmla="*/ 1766 h 2339"/>
                <a:gd name="T50" fmla="*/ 2227 w 3088"/>
                <a:gd name="T51" fmla="*/ 1653 h 2339"/>
                <a:gd name="T52" fmla="*/ 2290 w 3088"/>
                <a:gd name="T53" fmla="*/ 1866 h 2339"/>
                <a:gd name="T54" fmla="*/ 2321 w 3088"/>
                <a:gd name="T55" fmla="*/ 1709 h 2339"/>
                <a:gd name="T56" fmla="*/ 2908 w 3088"/>
                <a:gd name="T57" fmla="*/ 1750 h 2339"/>
                <a:gd name="T58" fmla="*/ 2730 w 3088"/>
                <a:gd name="T59" fmla="*/ 1683 h 2339"/>
                <a:gd name="T60" fmla="*/ 2852 w 3088"/>
                <a:gd name="T61" fmla="*/ 1860 h 2339"/>
                <a:gd name="T62" fmla="*/ 2639 w 3088"/>
                <a:gd name="T63" fmla="*/ 1783 h 2339"/>
                <a:gd name="T64" fmla="*/ 2605 w 3088"/>
                <a:gd name="T65" fmla="*/ 1853 h 2339"/>
                <a:gd name="T66" fmla="*/ 2464 w 3088"/>
                <a:gd name="T67" fmla="*/ 1861 h 2339"/>
                <a:gd name="T68" fmla="*/ 2495 w 3088"/>
                <a:gd name="T69" fmla="*/ 1812 h 2339"/>
                <a:gd name="T70" fmla="*/ 2998 w 3088"/>
                <a:gd name="T71" fmla="*/ 1639 h 2339"/>
                <a:gd name="T72" fmla="*/ 975 w 3088"/>
                <a:gd name="T73" fmla="*/ 1860 h 2339"/>
                <a:gd name="T74" fmla="*/ 2416 w 3088"/>
                <a:gd name="T75" fmla="*/ 2069 h 2339"/>
                <a:gd name="T76" fmla="*/ 2510 w 3088"/>
                <a:gd name="T77" fmla="*/ 2251 h 2339"/>
                <a:gd name="T78" fmla="*/ 2485 w 3088"/>
                <a:gd name="T79" fmla="*/ 2074 h 2339"/>
                <a:gd name="T80" fmla="*/ 627 w 3088"/>
                <a:gd name="T81" fmla="*/ 2078 h 2339"/>
                <a:gd name="T82" fmla="*/ 672 w 3088"/>
                <a:gd name="T83" fmla="*/ 2089 h 2339"/>
                <a:gd name="T84" fmla="*/ 202 w 3088"/>
                <a:gd name="T85" fmla="*/ 2135 h 2339"/>
                <a:gd name="T86" fmla="*/ 310 w 3088"/>
                <a:gd name="T87" fmla="*/ 2174 h 2339"/>
                <a:gd name="T88" fmla="*/ 503 w 3088"/>
                <a:gd name="T89" fmla="*/ 2174 h 2339"/>
                <a:gd name="T90" fmla="*/ 374 w 3088"/>
                <a:gd name="T91" fmla="*/ 2185 h 2339"/>
                <a:gd name="T92" fmla="*/ 439 w 3088"/>
                <a:gd name="T93" fmla="*/ 2185 h 2339"/>
                <a:gd name="T94" fmla="*/ 2197 w 3088"/>
                <a:gd name="T95" fmla="*/ 2040 h 2339"/>
                <a:gd name="T96" fmla="*/ 1597 w 3088"/>
                <a:gd name="T97" fmla="*/ 2027 h 2339"/>
                <a:gd name="T98" fmla="*/ 1937 w 3088"/>
                <a:gd name="T99" fmla="*/ 2047 h 2339"/>
                <a:gd name="T100" fmla="*/ 2002 w 3088"/>
                <a:gd name="T101" fmla="*/ 2254 h 2339"/>
                <a:gd name="T102" fmla="*/ 2061 w 3088"/>
                <a:gd name="T103" fmla="*/ 2041 h 2339"/>
                <a:gd name="T104" fmla="*/ 2002 w 3088"/>
                <a:gd name="T105" fmla="*/ 2073 h 2339"/>
                <a:gd name="T106" fmla="*/ 767 w 3088"/>
                <a:gd name="T107" fmla="*/ 1934 h 2339"/>
                <a:gd name="T108" fmla="*/ 1202 w 3088"/>
                <a:gd name="T109" fmla="*/ 2037 h 2339"/>
                <a:gd name="T110" fmla="*/ 1108 w 3088"/>
                <a:gd name="T111" fmla="*/ 2086 h 2339"/>
                <a:gd name="T112" fmla="*/ 1280 w 3088"/>
                <a:gd name="T113" fmla="*/ 2078 h 2339"/>
                <a:gd name="T114" fmla="*/ 1385 w 3088"/>
                <a:gd name="T115" fmla="*/ 2249 h 2339"/>
                <a:gd name="T116" fmla="*/ 1403 w 3088"/>
                <a:gd name="T117" fmla="*/ 2332 h 2339"/>
                <a:gd name="T118" fmla="*/ 1354 w 3088"/>
                <a:gd name="T119" fmla="*/ 2200 h 2339"/>
                <a:gd name="T120" fmla="*/ 993 w 3088"/>
                <a:gd name="T121" fmla="*/ 2123 h 2339"/>
                <a:gd name="T122" fmla="*/ 397 w 3088"/>
                <a:gd name="T123" fmla="*/ 963 h 2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088" h="2339">
                  <a:moveTo>
                    <a:pt x="257" y="1763"/>
                  </a:moveTo>
                  <a:lnTo>
                    <a:pt x="257" y="1763"/>
                  </a:lnTo>
                  <a:lnTo>
                    <a:pt x="257" y="1755"/>
                  </a:lnTo>
                  <a:lnTo>
                    <a:pt x="256" y="1749"/>
                  </a:lnTo>
                  <a:lnTo>
                    <a:pt x="253" y="1736"/>
                  </a:lnTo>
                  <a:lnTo>
                    <a:pt x="247" y="1725"/>
                  </a:lnTo>
                  <a:lnTo>
                    <a:pt x="241" y="1716"/>
                  </a:lnTo>
                  <a:lnTo>
                    <a:pt x="233" y="1709"/>
                  </a:lnTo>
                  <a:lnTo>
                    <a:pt x="225" y="1704"/>
                  </a:lnTo>
                  <a:lnTo>
                    <a:pt x="219" y="1699"/>
                  </a:lnTo>
                  <a:lnTo>
                    <a:pt x="212" y="1696"/>
                  </a:lnTo>
                  <a:lnTo>
                    <a:pt x="212" y="1696"/>
                  </a:lnTo>
                  <a:lnTo>
                    <a:pt x="220" y="1690"/>
                  </a:lnTo>
                  <a:lnTo>
                    <a:pt x="226" y="1685"/>
                  </a:lnTo>
                  <a:lnTo>
                    <a:pt x="232" y="1678"/>
                  </a:lnTo>
                  <a:lnTo>
                    <a:pt x="237" y="1671"/>
                  </a:lnTo>
                  <a:lnTo>
                    <a:pt x="242" y="1663"/>
                  </a:lnTo>
                  <a:lnTo>
                    <a:pt x="244" y="1654"/>
                  </a:lnTo>
                  <a:lnTo>
                    <a:pt x="246" y="1645"/>
                  </a:lnTo>
                  <a:lnTo>
                    <a:pt x="246" y="1635"/>
                  </a:lnTo>
                  <a:lnTo>
                    <a:pt x="246" y="1635"/>
                  </a:lnTo>
                  <a:lnTo>
                    <a:pt x="246" y="1626"/>
                  </a:lnTo>
                  <a:lnTo>
                    <a:pt x="245" y="1618"/>
                  </a:lnTo>
                  <a:lnTo>
                    <a:pt x="243" y="1610"/>
                  </a:lnTo>
                  <a:lnTo>
                    <a:pt x="241" y="1602"/>
                  </a:lnTo>
                  <a:lnTo>
                    <a:pt x="237" y="1594"/>
                  </a:lnTo>
                  <a:lnTo>
                    <a:pt x="233" y="1588"/>
                  </a:lnTo>
                  <a:lnTo>
                    <a:pt x="227" y="1582"/>
                  </a:lnTo>
                  <a:lnTo>
                    <a:pt x="222" y="1577"/>
                  </a:lnTo>
                  <a:lnTo>
                    <a:pt x="215" y="1572"/>
                  </a:lnTo>
                  <a:lnTo>
                    <a:pt x="209" y="1568"/>
                  </a:lnTo>
                  <a:lnTo>
                    <a:pt x="201" y="1565"/>
                  </a:lnTo>
                  <a:lnTo>
                    <a:pt x="192" y="1561"/>
                  </a:lnTo>
                  <a:lnTo>
                    <a:pt x="183" y="1559"/>
                  </a:lnTo>
                  <a:lnTo>
                    <a:pt x="173" y="1557"/>
                  </a:lnTo>
                  <a:lnTo>
                    <a:pt x="163" y="1557"/>
                  </a:lnTo>
                  <a:lnTo>
                    <a:pt x="152" y="1556"/>
                  </a:lnTo>
                  <a:lnTo>
                    <a:pt x="22" y="1556"/>
                  </a:lnTo>
                  <a:lnTo>
                    <a:pt x="22" y="1860"/>
                  </a:lnTo>
                  <a:lnTo>
                    <a:pt x="151" y="1860"/>
                  </a:lnTo>
                  <a:lnTo>
                    <a:pt x="151" y="1860"/>
                  </a:lnTo>
                  <a:lnTo>
                    <a:pt x="163" y="1860"/>
                  </a:lnTo>
                  <a:lnTo>
                    <a:pt x="174" y="1859"/>
                  </a:lnTo>
                  <a:lnTo>
                    <a:pt x="185" y="1857"/>
                  </a:lnTo>
                  <a:lnTo>
                    <a:pt x="195" y="1854"/>
                  </a:lnTo>
                  <a:lnTo>
                    <a:pt x="205" y="1850"/>
                  </a:lnTo>
                  <a:lnTo>
                    <a:pt x="214" y="1846"/>
                  </a:lnTo>
                  <a:lnTo>
                    <a:pt x="222" y="1840"/>
                  </a:lnTo>
                  <a:lnTo>
                    <a:pt x="228" y="1835"/>
                  </a:lnTo>
                  <a:lnTo>
                    <a:pt x="235" y="1828"/>
                  </a:lnTo>
                  <a:lnTo>
                    <a:pt x="241" y="1821"/>
                  </a:lnTo>
                  <a:lnTo>
                    <a:pt x="246" y="1813"/>
                  </a:lnTo>
                  <a:lnTo>
                    <a:pt x="249" y="1804"/>
                  </a:lnTo>
                  <a:lnTo>
                    <a:pt x="253" y="1795"/>
                  </a:lnTo>
                  <a:lnTo>
                    <a:pt x="255" y="1785"/>
                  </a:lnTo>
                  <a:lnTo>
                    <a:pt x="256" y="1774"/>
                  </a:lnTo>
                  <a:lnTo>
                    <a:pt x="257" y="1763"/>
                  </a:lnTo>
                  <a:lnTo>
                    <a:pt x="257" y="1763"/>
                  </a:lnTo>
                  <a:close/>
                  <a:moveTo>
                    <a:pt x="151" y="1810"/>
                  </a:moveTo>
                  <a:lnTo>
                    <a:pt x="78" y="1810"/>
                  </a:lnTo>
                  <a:lnTo>
                    <a:pt x="78" y="1722"/>
                  </a:lnTo>
                  <a:lnTo>
                    <a:pt x="151" y="1722"/>
                  </a:lnTo>
                  <a:lnTo>
                    <a:pt x="151" y="1722"/>
                  </a:lnTo>
                  <a:lnTo>
                    <a:pt x="162" y="1723"/>
                  </a:lnTo>
                  <a:lnTo>
                    <a:pt x="171" y="1725"/>
                  </a:lnTo>
                  <a:lnTo>
                    <a:pt x="179" y="1728"/>
                  </a:lnTo>
                  <a:lnTo>
                    <a:pt x="185" y="1733"/>
                  </a:lnTo>
                  <a:lnTo>
                    <a:pt x="191" y="1739"/>
                  </a:lnTo>
                  <a:lnTo>
                    <a:pt x="194" y="1747"/>
                  </a:lnTo>
                  <a:lnTo>
                    <a:pt x="196" y="1755"/>
                  </a:lnTo>
                  <a:lnTo>
                    <a:pt x="198" y="1765"/>
                  </a:lnTo>
                  <a:lnTo>
                    <a:pt x="198" y="1765"/>
                  </a:lnTo>
                  <a:lnTo>
                    <a:pt x="196" y="1775"/>
                  </a:lnTo>
                  <a:lnTo>
                    <a:pt x="194" y="1784"/>
                  </a:lnTo>
                  <a:lnTo>
                    <a:pt x="190" y="1792"/>
                  </a:lnTo>
                  <a:lnTo>
                    <a:pt x="185" y="1797"/>
                  </a:lnTo>
                  <a:lnTo>
                    <a:pt x="179" y="1803"/>
                  </a:lnTo>
                  <a:lnTo>
                    <a:pt x="171" y="1806"/>
                  </a:lnTo>
                  <a:lnTo>
                    <a:pt x="161" y="1808"/>
                  </a:lnTo>
                  <a:lnTo>
                    <a:pt x="151" y="1810"/>
                  </a:lnTo>
                  <a:lnTo>
                    <a:pt x="151" y="1810"/>
                  </a:lnTo>
                  <a:close/>
                  <a:moveTo>
                    <a:pt x="150" y="1673"/>
                  </a:moveTo>
                  <a:lnTo>
                    <a:pt x="78" y="1673"/>
                  </a:lnTo>
                  <a:lnTo>
                    <a:pt x="78" y="1608"/>
                  </a:lnTo>
                  <a:lnTo>
                    <a:pt x="148" y="1608"/>
                  </a:lnTo>
                  <a:lnTo>
                    <a:pt x="148" y="1608"/>
                  </a:lnTo>
                  <a:lnTo>
                    <a:pt x="157" y="1609"/>
                  </a:lnTo>
                  <a:lnTo>
                    <a:pt x="166" y="1610"/>
                  </a:lnTo>
                  <a:lnTo>
                    <a:pt x="172" y="1612"/>
                  </a:lnTo>
                  <a:lnTo>
                    <a:pt x="178" y="1615"/>
                  </a:lnTo>
                  <a:lnTo>
                    <a:pt x="182" y="1621"/>
                  </a:lnTo>
                  <a:lnTo>
                    <a:pt x="185" y="1626"/>
                  </a:lnTo>
                  <a:lnTo>
                    <a:pt x="187" y="1633"/>
                  </a:lnTo>
                  <a:lnTo>
                    <a:pt x="188" y="1641"/>
                  </a:lnTo>
                  <a:lnTo>
                    <a:pt x="188" y="1641"/>
                  </a:lnTo>
                  <a:lnTo>
                    <a:pt x="188" y="1646"/>
                  </a:lnTo>
                  <a:lnTo>
                    <a:pt x="187" y="1652"/>
                  </a:lnTo>
                  <a:lnTo>
                    <a:pt x="184" y="1657"/>
                  </a:lnTo>
                  <a:lnTo>
                    <a:pt x="181" y="1662"/>
                  </a:lnTo>
                  <a:lnTo>
                    <a:pt x="175" y="1666"/>
                  </a:lnTo>
                  <a:lnTo>
                    <a:pt x="169" y="1669"/>
                  </a:lnTo>
                  <a:lnTo>
                    <a:pt x="161" y="1672"/>
                  </a:lnTo>
                  <a:lnTo>
                    <a:pt x="150" y="1673"/>
                  </a:lnTo>
                  <a:lnTo>
                    <a:pt x="150" y="1673"/>
                  </a:lnTo>
                  <a:close/>
                  <a:moveTo>
                    <a:pt x="296" y="1764"/>
                  </a:moveTo>
                  <a:lnTo>
                    <a:pt x="296" y="1639"/>
                  </a:lnTo>
                  <a:lnTo>
                    <a:pt x="351" y="1639"/>
                  </a:lnTo>
                  <a:lnTo>
                    <a:pt x="351" y="1761"/>
                  </a:lnTo>
                  <a:lnTo>
                    <a:pt x="351" y="1761"/>
                  </a:lnTo>
                  <a:lnTo>
                    <a:pt x="351" y="1773"/>
                  </a:lnTo>
                  <a:lnTo>
                    <a:pt x="353" y="1785"/>
                  </a:lnTo>
                  <a:lnTo>
                    <a:pt x="356" y="1794"/>
                  </a:lnTo>
                  <a:lnTo>
                    <a:pt x="361" y="1802"/>
                  </a:lnTo>
                  <a:lnTo>
                    <a:pt x="366" y="1807"/>
                  </a:lnTo>
                  <a:lnTo>
                    <a:pt x="373" y="1812"/>
                  </a:lnTo>
                  <a:lnTo>
                    <a:pt x="382" y="1814"/>
                  </a:lnTo>
                  <a:lnTo>
                    <a:pt x="392" y="1815"/>
                  </a:lnTo>
                  <a:lnTo>
                    <a:pt x="392" y="1815"/>
                  </a:lnTo>
                  <a:lnTo>
                    <a:pt x="402" y="1814"/>
                  </a:lnTo>
                  <a:lnTo>
                    <a:pt x="409" y="1812"/>
                  </a:lnTo>
                  <a:lnTo>
                    <a:pt x="417" y="1807"/>
                  </a:lnTo>
                  <a:lnTo>
                    <a:pt x="423" y="1802"/>
                  </a:lnTo>
                  <a:lnTo>
                    <a:pt x="427" y="1794"/>
                  </a:lnTo>
                  <a:lnTo>
                    <a:pt x="430" y="1784"/>
                  </a:lnTo>
                  <a:lnTo>
                    <a:pt x="433" y="1773"/>
                  </a:lnTo>
                  <a:lnTo>
                    <a:pt x="433" y="1761"/>
                  </a:lnTo>
                  <a:lnTo>
                    <a:pt x="433" y="1639"/>
                  </a:lnTo>
                  <a:lnTo>
                    <a:pt x="488" y="1639"/>
                  </a:lnTo>
                  <a:lnTo>
                    <a:pt x="488" y="1860"/>
                  </a:lnTo>
                  <a:lnTo>
                    <a:pt x="433" y="1860"/>
                  </a:lnTo>
                  <a:lnTo>
                    <a:pt x="433" y="1843"/>
                  </a:lnTo>
                  <a:lnTo>
                    <a:pt x="433" y="1843"/>
                  </a:lnTo>
                  <a:lnTo>
                    <a:pt x="428" y="1848"/>
                  </a:lnTo>
                  <a:lnTo>
                    <a:pt x="422" y="1853"/>
                  </a:lnTo>
                  <a:lnTo>
                    <a:pt x="416" y="1857"/>
                  </a:lnTo>
                  <a:lnTo>
                    <a:pt x="409" y="1859"/>
                  </a:lnTo>
                  <a:lnTo>
                    <a:pt x="403" y="1862"/>
                  </a:lnTo>
                  <a:lnTo>
                    <a:pt x="395" y="1864"/>
                  </a:lnTo>
                  <a:lnTo>
                    <a:pt x="387" y="1865"/>
                  </a:lnTo>
                  <a:lnTo>
                    <a:pt x="380" y="1866"/>
                  </a:lnTo>
                  <a:lnTo>
                    <a:pt x="380" y="1866"/>
                  </a:lnTo>
                  <a:lnTo>
                    <a:pt x="366" y="1865"/>
                  </a:lnTo>
                  <a:lnTo>
                    <a:pt x="355" y="1862"/>
                  </a:lnTo>
                  <a:lnTo>
                    <a:pt x="345" y="1859"/>
                  </a:lnTo>
                  <a:lnTo>
                    <a:pt x="336" y="1855"/>
                  </a:lnTo>
                  <a:lnTo>
                    <a:pt x="328" y="1849"/>
                  </a:lnTo>
                  <a:lnTo>
                    <a:pt x="321" y="1844"/>
                  </a:lnTo>
                  <a:lnTo>
                    <a:pt x="316" y="1836"/>
                  </a:lnTo>
                  <a:lnTo>
                    <a:pt x="310" y="1828"/>
                  </a:lnTo>
                  <a:lnTo>
                    <a:pt x="307" y="1821"/>
                  </a:lnTo>
                  <a:lnTo>
                    <a:pt x="304" y="1813"/>
                  </a:lnTo>
                  <a:lnTo>
                    <a:pt x="299" y="1795"/>
                  </a:lnTo>
                  <a:lnTo>
                    <a:pt x="297" y="1779"/>
                  </a:lnTo>
                  <a:lnTo>
                    <a:pt x="296" y="1764"/>
                  </a:lnTo>
                  <a:lnTo>
                    <a:pt x="296" y="1764"/>
                  </a:lnTo>
                  <a:close/>
                  <a:moveTo>
                    <a:pt x="1135" y="1860"/>
                  </a:moveTo>
                  <a:lnTo>
                    <a:pt x="1079" y="1860"/>
                  </a:lnTo>
                  <a:lnTo>
                    <a:pt x="1079" y="1639"/>
                  </a:lnTo>
                  <a:lnTo>
                    <a:pt x="1135" y="1639"/>
                  </a:lnTo>
                  <a:lnTo>
                    <a:pt x="1135" y="1657"/>
                  </a:lnTo>
                  <a:lnTo>
                    <a:pt x="1135" y="1657"/>
                  </a:lnTo>
                  <a:lnTo>
                    <a:pt x="1140" y="1652"/>
                  </a:lnTo>
                  <a:lnTo>
                    <a:pt x="1146" y="1646"/>
                  </a:lnTo>
                  <a:lnTo>
                    <a:pt x="1152" y="1643"/>
                  </a:lnTo>
                  <a:lnTo>
                    <a:pt x="1159" y="1640"/>
                  </a:lnTo>
                  <a:lnTo>
                    <a:pt x="1167" y="1636"/>
                  </a:lnTo>
                  <a:lnTo>
                    <a:pt x="1173" y="1635"/>
                  </a:lnTo>
                  <a:lnTo>
                    <a:pt x="1182" y="1634"/>
                  </a:lnTo>
                  <a:lnTo>
                    <a:pt x="1190" y="1633"/>
                  </a:lnTo>
                  <a:lnTo>
                    <a:pt x="1190" y="1633"/>
                  </a:lnTo>
                  <a:lnTo>
                    <a:pt x="1200" y="1634"/>
                  </a:lnTo>
                  <a:lnTo>
                    <a:pt x="1208" y="1635"/>
                  </a:lnTo>
                  <a:lnTo>
                    <a:pt x="1217" y="1637"/>
                  </a:lnTo>
                  <a:lnTo>
                    <a:pt x="1225" y="1640"/>
                  </a:lnTo>
                  <a:lnTo>
                    <a:pt x="1233" y="1643"/>
                  </a:lnTo>
                  <a:lnTo>
                    <a:pt x="1239" y="1648"/>
                  </a:lnTo>
                  <a:lnTo>
                    <a:pt x="1245" y="1653"/>
                  </a:lnTo>
                  <a:lnTo>
                    <a:pt x="1250" y="1659"/>
                  </a:lnTo>
                  <a:lnTo>
                    <a:pt x="1256" y="1666"/>
                  </a:lnTo>
                  <a:lnTo>
                    <a:pt x="1259" y="1674"/>
                  </a:lnTo>
                  <a:lnTo>
                    <a:pt x="1264" y="1682"/>
                  </a:lnTo>
                  <a:lnTo>
                    <a:pt x="1266" y="1690"/>
                  </a:lnTo>
                  <a:lnTo>
                    <a:pt x="1268" y="1700"/>
                  </a:lnTo>
                  <a:lnTo>
                    <a:pt x="1270" y="1711"/>
                  </a:lnTo>
                  <a:lnTo>
                    <a:pt x="1271" y="1722"/>
                  </a:lnTo>
                  <a:lnTo>
                    <a:pt x="1271" y="1734"/>
                  </a:lnTo>
                  <a:lnTo>
                    <a:pt x="1271" y="1860"/>
                  </a:lnTo>
                  <a:lnTo>
                    <a:pt x="1216" y="1860"/>
                  </a:lnTo>
                  <a:lnTo>
                    <a:pt x="1216" y="1738"/>
                  </a:lnTo>
                  <a:lnTo>
                    <a:pt x="1216" y="1738"/>
                  </a:lnTo>
                  <a:lnTo>
                    <a:pt x="1216" y="1725"/>
                  </a:lnTo>
                  <a:lnTo>
                    <a:pt x="1214" y="1714"/>
                  </a:lnTo>
                  <a:lnTo>
                    <a:pt x="1211" y="1705"/>
                  </a:lnTo>
                  <a:lnTo>
                    <a:pt x="1206" y="1697"/>
                  </a:lnTo>
                  <a:lnTo>
                    <a:pt x="1201" y="1691"/>
                  </a:lnTo>
                  <a:lnTo>
                    <a:pt x="1194" y="1687"/>
                  </a:lnTo>
                  <a:lnTo>
                    <a:pt x="1186" y="1685"/>
                  </a:lnTo>
                  <a:lnTo>
                    <a:pt x="1176" y="1684"/>
                  </a:lnTo>
                  <a:lnTo>
                    <a:pt x="1176" y="1684"/>
                  </a:lnTo>
                  <a:lnTo>
                    <a:pt x="1167" y="1685"/>
                  </a:lnTo>
                  <a:lnTo>
                    <a:pt x="1158" y="1687"/>
                  </a:lnTo>
                  <a:lnTo>
                    <a:pt x="1151" y="1691"/>
                  </a:lnTo>
                  <a:lnTo>
                    <a:pt x="1146" y="1697"/>
                  </a:lnTo>
                  <a:lnTo>
                    <a:pt x="1140" y="1705"/>
                  </a:lnTo>
                  <a:lnTo>
                    <a:pt x="1137" y="1715"/>
                  </a:lnTo>
                  <a:lnTo>
                    <a:pt x="1135" y="1726"/>
                  </a:lnTo>
                  <a:lnTo>
                    <a:pt x="1135" y="1738"/>
                  </a:lnTo>
                  <a:lnTo>
                    <a:pt x="1135" y="1860"/>
                  </a:lnTo>
                  <a:close/>
                  <a:moveTo>
                    <a:pt x="593" y="1742"/>
                  </a:moveTo>
                  <a:lnTo>
                    <a:pt x="593" y="1860"/>
                  </a:lnTo>
                  <a:lnTo>
                    <a:pt x="537" y="1860"/>
                  </a:lnTo>
                  <a:lnTo>
                    <a:pt x="537" y="1639"/>
                  </a:lnTo>
                  <a:lnTo>
                    <a:pt x="593" y="1639"/>
                  </a:lnTo>
                  <a:lnTo>
                    <a:pt x="593" y="1742"/>
                  </a:lnTo>
                  <a:close/>
                  <a:moveTo>
                    <a:pt x="641" y="1573"/>
                  </a:moveTo>
                  <a:lnTo>
                    <a:pt x="696" y="1546"/>
                  </a:lnTo>
                  <a:lnTo>
                    <a:pt x="696" y="1747"/>
                  </a:lnTo>
                  <a:lnTo>
                    <a:pt x="696" y="1860"/>
                  </a:lnTo>
                  <a:lnTo>
                    <a:pt x="641" y="1860"/>
                  </a:lnTo>
                  <a:lnTo>
                    <a:pt x="641" y="1573"/>
                  </a:lnTo>
                  <a:close/>
                  <a:moveTo>
                    <a:pt x="871" y="1654"/>
                  </a:moveTo>
                  <a:lnTo>
                    <a:pt x="871" y="1654"/>
                  </a:lnTo>
                  <a:lnTo>
                    <a:pt x="866" y="1648"/>
                  </a:lnTo>
                  <a:lnTo>
                    <a:pt x="861" y="1645"/>
                  </a:lnTo>
                  <a:lnTo>
                    <a:pt x="854" y="1641"/>
                  </a:lnTo>
                  <a:lnTo>
                    <a:pt x="849" y="1639"/>
                  </a:lnTo>
                  <a:lnTo>
                    <a:pt x="842" y="1636"/>
                  </a:lnTo>
                  <a:lnTo>
                    <a:pt x="835" y="1634"/>
                  </a:lnTo>
                  <a:lnTo>
                    <a:pt x="822" y="1633"/>
                  </a:lnTo>
                  <a:lnTo>
                    <a:pt x="822" y="1633"/>
                  </a:lnTo>
                  <a:lnTo>
                    <a:pt x="812" y="1634"/>
                  </a:lnTo>
                  <a:lnTo>
                    <a:pt x="802" y="1635"/>
                  </a:lnTo>
                  <a:lnTo>
                    <a:pt x="794" y="1637"/>
                  </a:lnTo>
                  <a:lnTo>
                    <a:pt x="786" y="1641"/>
                  </a:lnTo>
                  <a:lnTo>
                    <a:pt x="778" y="1645"/>
                  </a:lnTo>
                  <a:lnTo>
                    <a:pt x="770" y="1651"/>
                  </a:lnTo>
                  <a:lnTo>
                    <a:pt x="764" y="1657"/>
                  </a:lnTo>
                  <a:lnTo>
                    <a:pt x="758" y="1664"/>
                  </a:lnTo>
                  <a:lnTo>
                    <a:pt x="753" y="1672"/>
                  </a:lnTo>
                  <a:lnTo>
                    <a:pt x="748" y="1680"/>
                  </a:lnTo>
                  <a:lnTo>
                    <a:pt x="744" y="1689"/>
                  </a:lnTo>
                  <a:lnTo>
                    <a:pt x="741" y="1699"/>
                  </a:lnTo>
                  <a:lnTo>
                    <a:pt x="738" y="1710"/>
                  </a:lnTo>
                  <a:lnTo>
                    <a:pt x="736" y="1722"/>
                  </a:lnTo>
                  <a:lnTo>
                    <a:pt x="735" y="1734"/>
                  </a:lnTo>
                  <a:lnTo>
                    <a:pt x="735" y="1747"/>
                  </a:lnTo>
                  <a:lnTo>
                    <a:pt x="735" y="1747"/>
                  </a:lnTo>
                  <a:lnTo>
                    <a:pt x="735" y="1761"/>
                  </a:lnTo>
                  <a:lnTo>
                    <a:pt x="736" y="1773"/>
                  </a:lnTo>
                  <a:lnTo>
                    <a:pt x="738" y="1785"/>
                  </a:lnTo>
                  <a:lnTo>
                    <a:pt x="741" y="1796"/>
                  </a:lnTo>
                  <a:lnTo>
                    <a:pt x="744" y="1807"/>
                  </a:lnTo>
                  <a:lnTo>
                    <a:pt x="747" y="1817"/>
                  </a:lnTo>
                  <a:lnTo>
                    <a:pt x="752" y="1826"/>
                  </a:lnTo>
                  <a:lnTo>
                    <a:pt x="757" y="1834"/>
                  </a:lnTo>
                  <a:lnTo>
                    <a:pt x="764" y="1841"/>
                  </a:lnTo>
                  <a:lnTo>
                    <a:pt x="769" y="1847"/>
                  </a:lnTo>
                  <a:lnTo>
                    <a:pt x="777" y="1853"/>
                  </a:lnTo>
                  <a:lnTo>
                    <a:pt x="785" y="1857"/>
                  </a:lnTo>
                  <a:lnTo>
                    <a:pt x="792" y="1860"/>
                  </a:lnTo>
                  <a:lnTo>
                    <a:pt x="801" y="1864"/>
                  </a:lnTo>
                  <a:lnTo>
                    <a:pt x="811" y="1865"/>
                  </a:lnTo>
                  <a:lnTo>
                    <a:pt x="821" y="1866"/>
                  </a:lnTo>
                  <a:lnTo>
                    <a:pt x="821" y="1866"/>
                  </a:lnTo>
                  <a:lnTo>
                    <a:pt x="828" y="1865"/>
                  </a:lnTo>
                  <a:lnTo>
                    <a:pt x="834" y="1864"/>
                  </a:lnTo>
                  <a:lnTo>
                    <a:pt x="841" y="1862"/>
                  </a:lnTo>
                  <a:lnTo>
                    <a:pt x="848" y="1860"/>
                  </a:lnTo>
                  <a:lnTo>
                    <a:pt x="853" y="1857"/>
                  </a:lnTo>
                  <a:lnTo>
                    <a:pt x="860" y="1854"/>
                  </a:lnTo>
                  <a:lnTo>
                    <a:pt x="865" y="1849"/>
                  </a:lnTo>
                  <a:lnTo>
                    <a:pt x="871" y="1844"/>
                  </a:lnTo>
                  <a:lnTo>
                    <a:pt x="871" y="1860"/>
                  </a:lnTo>
                  <a:lnTo>
                    <a:pt x="926" y="1860"/>
                  </a:lnTo>
                  <a:lnTo>
                    <a:pt x="926" y="1546"/>
                  </a:lnTo>
                  <a:lnTo>
                    <a:pt x="871" y="1573"/>
                  </a:lnTo>
                  <a:lnTo>
                    <a:pt x="871" y="1654"/>
                  </a:lnTo>
                  <a:close/>
                  <a:moveTo>
                    <a:pt x="832" y="1815"/>
                  </a:moveTo>
                  <a:lnTo>
                    <a:pt x="832" y="1815"/>
                  </a:lnTo>
                  <a:lnTo>
                    <a:pt x="826" y="1814"/>
                  </a:lnTo>
                  <a:lnTo>
                    <a:pt x="818" y="1812"/>
                  </a:lnTo>
                  <a:lnTo>
                    <a:pt x="811" y="1808"/>
                  </a:lnTo>
                  <a:lnTo>
                    <a:pt x="805" y="1802"/>
                  </a:lnTo>
                  <a:lnTo>
                    <a:pt x="799" y="1793"/>
                  </a:lnTo>
                  <a:lnTo>
                    <a:pt x="795" y="1781"/>
                  </a:lnTo>
                  <a:lnTo>
                    <a:pt x="791" y="1765"/>
                  </a:lnTo>
                  <a:lnTo>
                    <a:pt x="790" y="1746"/>
                  </a:lnTo>
                  <a:lnTo>
                    <a:pt x="790" y="1746"/>
                  </a:lnTo>
                  <a:lnTo>
                    <a:pt x="791" y="1728"/>
                  </a:lnTo>
                  <a:lnTo>
                    <a:pt x="795" y="1715"/>
                  </a:lnTo>
                  <a:lnTo>
                    <a:pt x="799" y="1704"/>
                  </a:lnTo>
                  <a:lnTo>
                    <a:pt x="805" y="1696"/>
                  </a:lnTo>
                  <a:lnTo>
                    <a:pt x="810" y="1689"/>
                  </a:lnTo>
                  <a:lnTo>
                    <a:pt x="818" y="1686"/>
                  </a:lnTo>
                  <a:lnTo>
                    <a:pt x="824" y="1684"/>
                  </a:lnTo>
                  <a:lnTo>
                    <a:pt x="832" y="1684"/>
                  </a:lnTo>
                  <a:lnTo>
                    <a:pt x="832" y="1684"/>
                  </a:lnTo>
                  <a:lnTo>
                    <a:pt x="839" y="1684"/>
                  </a:lnTo>
                  <a:lnTo>
                    <a:pt x="845" y="1686"/>
                  </a:lnTo>
                  <a:lnTo>
                    <a:pt x="852" y="1688"/>
                  </a:lnTo>
                  <a:lnTo>
                    <a:pt x="856" y="1691"/>
                  </a:lnTo>
                  <a:lnTo>
                    <a:pt x="861" y="1695"/>
                  </a:lnTo>
                  <a:lnTo>
                    <a:pt x="865" y="1698"/>
                  </a:lnTo>
                  <a:lnTo>
                    <a:pt x="871" y="1706"/>
                  </a:lnTo>
                  <a:lnTo>
                    <a:pt x="871" y="1793"/>
                  </a:lnTo>
                  <a:lnTo>
                    <a:pt x="871" y="1793"/>
                  </a:lnTo>
                  <a:lnTo>
                    <a:pt x="864" y="1801"/>
                  </a:lnTo>
                  <a:lnTo>
                    <a:pt x="856" y="1807"/>
                  </a:lnTo>
                  <a:lnTo>
                    <a:pt x="852" y="1811"/>
                  </a:lnTo>
                  <a:lnTo>
                    <a:pt x="845" y="1813"/>
                  </a:lnTo>
                  <a:lnTo>
                    <a:pt x="840" y="1814"/>
                  </a:lnTo>
                  <a:lnTo>
                    <a:pt x="832" y="1815"/>
                  </a:lnTo>
                  <a:lnTo>
                    <a:pt x="832" y="1815"/>
                  </a:lnTo>
                  <a:close/>
                  <a:moveTo>
                    <a:pt x="2069" y="1633"/>
                  </a:moveTo>
                  <a:lnTo>
                    <a:pt x="2069" y="1633"/>
                  </a:lnTo>
                  <a:lnTo>
                    <a:pt x="2064" y="1634"/>
                  </a:lnTo>
                  <a:lnTo>
                    <a:pt x="2057" y="1635"/>
                  </a:lnTo>
                  <a:lnTo>
                    <a:pt x="2044" y="1639"/>
                  </a:lnTo>
                  <a:lnTo>
                    <a:pt x="2032" y="1645"/>
                  </a:lnTo>
                  <a:lnTo>
                    <a:pt x="2021" y="1654"/>
                  </a:lnTo>
                  <a:lnTo>
                    <a:pt x="2021" y="1551"/>
                  </a:lnTo>
                  <a:lnTo>
                    <a:pt x="1966" y="1579"/>
                  </a:lnTo>
                  <a:lnTo>
                    <a:pt x="1966" y="1860"/>
                  </a:lnTo>
                  <a:lnTo>
                    <a:pt x="2021" y="1860"/>
                  </a:lnTo>
                  <a:lnTo>
                    <a:pt x="2021" y="1844"/>
                  </a:lnTo>
                  <a:lnTo>
                    <a:pt x="2021" y="1844"/>
                  </a:lnTo>
                  <a:lnTo>
                    <a:pt x="2025" y="1849"/>
                  </a:lnTo>
                  <a:lnTo>
                    <a:pt x="2032" y="1854"/>
                  </a:lnTo>
                  <a:lnTo>
                    <a:pt x="2037" y="1857"/>
                  </a:lnTo>
                  <a:lnTo>
                    <a:pt x="2044" y="1860"/>
                  </a:lnTo>
                  <a:lnTo>
                    <a:pt x="2049" y="1862"/>
                  </a:lnTo>
                  <a:lnTo>
                    <a:pt x="2057" y="1864"/>
                  </a:lnTo>
                  <a:lnTo>
                    <a:pt x="2064" y="1865"/>
                  </a:lnTo>
                  <a:lnTo>
                    <a:pt x="2070" y="1866"/>
                  </a:lnTo>
                  <a:lnTo>
                    <a:pt x="2070" y="1866"/>
                  </a:lnTo>
                  <a:lnTo>
                    <a:pt x="2080" y="1865"/>
                  </a:lnTo>
                  <a:lnTo>
                    <a:pt x="2090" y="1864"/>
                  </a:lnTo>
                  <a:lnTo>
                    <a:pt x="2099" y="1861"/>
                  </a:lnTo>
                  <a:lnTo>
                    <a:pt x="2108" y="1857"/>
                  </a:lnTo>
                  <a:lnTo>
                    <a:pt x="2116" y="1853"/>
                  </a:lnTo>
                  <a:lnTo>
                    <a:pt x="2122" y="1848"/>
                  </a:lnTo>
                  <a:lnTo>
                    <a:pt x="2129" y="1841"/>
                  </a:lnTo>
                  <a:lnTo>
                    <a:pt x="2134" y="1835"/>
                  </a:lnTo>
                  <a:lnTo>
                    <a:pt x="2140" y="1826"/>
                  </a:lnTo>
                  <a:lnTo>
                    <a:pt x="2144" y="1817"/>
                  </a:lnTo>
                  <a:lnTo>
                    <a:pt x="2148" y="1807"/>
                  </a:lnTo>
                  <a:lnTo>
                    <a:pt x="2151" y="1797"/>
                  </a:lnTo>
                  <a:lnTo>
                    <a:pt x="2154" y="1786"/>
                  </a:lnTo>
                  <a:lnTo>
                    <a:pt x="2155" y="1774"/>
                  </a:lnTo>
                  <a:lnTo>
                    <a:pt x="2157" y="1761"/>
                  </a:lnTo>
                  <a:lnTo>
                    <a:pt x="2158" y="1747"/>
                  </a:lnTo>
                  <a:lnTo>
                    <a:pt x="2158" y="1747"/>
                  </a:lnTo>
                  <a:lnTo>
                    <a:pt x="2157" y="1734"/>
                  </a:lnTo>
                  <a:lnTo>
                    <a:pt x="2155" y="1722"/>
                  </a:lnTo>
                  <a:lnTo>
                    <a:pt x="2153" y="1710"/>
                  </a:lnTo>
                  <a:lnTo>
                    <a:pt x="2151" y="1699"/>
                  </a:lnTo>
                  <a:lnTo>
                    <a:pt x="2148" y="1689"/>
                  </a:lnTo>
                  <a:lnTo>
                    <a:pt x="2143" y="1680"/>
                  </a:lnTo>
                  <a:lnTo>
                    <a:pt x="2139" y="1672"/>
                  </a:lnTo>
                  <a:lnTo>
                    <a:pt x="2133" y="1664"/>
                  </a:lnTo>
                  <a:lnTo>
                    <a:pt x="2128" y="1657"/>
                  </a:lnTo>
                  <a:lnTo>
                    <a:pt x="2121" y="1651"/>
                  </a:lnTo>
                  <a:lnTo>
                    <a:pt x="2113" y="1645"/>
                  </a:lnTo>
                  <a:lnTo>
                    <a:pt x="2106" y="1641"/>
                  </a:lnTo>
                  <a:lnTo>
                    <a:pt x="2098" y="1637"/>
                  </a:lnTo>
                  <a:lnTo>
                    <a:pt x="2089" y="1635"/>
                  </a:lnTo>
                  <a:lnTo>
                    <a:pt x="2079" y="1634"/>
                  </a:lnTo>
                  <a:lnTo>
                    <a:pt x="2069" y="1633"/>
                  </a:lnTo>
                  <a:lnTo>
                    <a:pt x="2069" y="1633"/>
                  </a:lnTo>
                  <a:close/>
                  <a:moveTo>
                    <a:pt x="2059" y="1684"/>
                  </a:moveTo>
                  <a:lnTo>
                    <a:pt x="2059" y="1684"/>
                  </a:lnTo>
                  <a:lnTo>
                    <a:pt x="2067" y="1685"/>
                  </a:lnTo>
                  <a:lnTo>
                    <a:pt x="2075" y="1687"/>
                  </a:lnTo>
                  <a:lnTo>
                    <a:pt x="2081" y="1691"/>
                  </a:lnTo>
                  <a:lnTo>
                    <a:pt x="2088" y="1698"/>
                  </a:lnTo>
                  <a:lnTo>
                    <a:pt x="2094" y="1706"/>
                  </a:lnTo>
                  <a:lnTo>
                    <a:pt x="2097" y="1717"/>
                  </a:lnTo>
                  <a:lnTo>
                    <a:pt x="2100" y="1730"/>
                  </a:lnTo>
                  <a:lnTo>
                    <a:pt x="2101" y="1746"/>
                  </a:lnTo>
                  <a:lnTo>
                    <a:pt x="2101" y="1746"/>
                  </a:lnTo>
                  <a:lnTo>
                    <a:pt x="2100" y="1762"/>
                  </a:lnTo>
                  <a:lnTo>
                    <a:pt x="2098" y="1776"/>
                  </a:lnTo>
                  <a:lnTo>
                    <a:pt x="2096" y="1787"/>
                  </a:lnTo>
                  <a:lnTo>
                    <a:pt x="2091" y="1797"/>
                  </a:lnTo>
                  <a:lnTo>
                    <a:pt x="2085" y="1805"/>
                  </a:lnTo>
                  <a:lnTo>
                    <a:pt x="2078" y="1811"/>
                  </a:lnTo>
                  <a:lnTo>
                    <a:pt x="2070" y="1814"/>
                  </a:lnTo>
                  <a:lnTo>
                    <a:pt x="2061" y="1815"/>
                  </a:lnTo>
                  <a:lnTo>
                    <a:pt x="2061" y="1815"/>
                  </a:lnTo>
                  <a:lnTo>
                    <a:pt x="2053" y="1814"/>
                  </a:lnTo>
                  <a:lnTo>
                    <a:pt x="2046" y="1813"/>
                  </a:lnTo>
                  <a:lnTo>
                    <a:pt x="2041" y="1810"/>
                  </a:lnTo>
                  <a:lnTo>
                    <a:pt x="2035" y="1807"/>
                  </a:lnTo>
                  <a:lnTo>
                    <a:pt x="2026" y="1800"/>
                  </a:lnTo>
                  <a:lnTo>
                    <a:pt x="2021" y="1794"/>
                  </a:lnTo>
                  <a:lnTo>
                    <a:pt x="2021" y="1706"/>
                  </a:lnTo>
                  <a:lnTo>
                    <a:pt x="2021" y="1706"/>
                  </a:lnTo>
                  <a:lnTo>
                    <a:pt x="2024" y="1701"/>
                  </a:lnTo>
                  <a:lnTo>
                    <a:pt x="2029" y="1697"/>
                  </a:lnTo>
                  <a:lnTo>
                    <a:pt x="2033" y="1693"/>
                  </a:lnTo>
                  <a:lnTo>
                    <a:pt x="2037" y="1689"/>
                  </a:lnTo>
                  <a:lnTo>
                    <a:pt x="2043" y="1687"/>
                  </a:lnTo>
                  <a:lnTo>
                    <a:pt x="2048" y="1685"/>
                  </a:lnTo>
                  <a:lnTo>
                    <a:pt x="2054" y="1684"/>
                  </a:lnTo>
                  <a:lnTo>
                    <a:pt x="2059" y="1684"/>
                  </a:lnTo>
                  <a:lnTo>
                    <a:pt x="2059" y="1684"/>
                  </a:lnTo>
                  <a:close/>
                  <a:moveTo>
                    <a:pt x="1445" y="1654"/>
                  </a:moveTo>
                  <a:lnTo>
                    <a:pt x="1445" y="1654"/>
                  </a:lnTo>
                  <a:lnTo>
                    <a:pt x="1440" y="1650"/>
                  </a:lnTo>
                  <a:lnTo>
                    <a:pt x="1435" y="1645"/>
                  </a:lnTo>
                  <a:lnTo>
                    <a:pt x="1428" y="1642"/>
                  </a:lnTo>
                  <a:lnTo>
                    <a:pt x="1423" y="1639"/>
                  </a:lnTo>
                  <a:lnTo>
                    <a:pt x="1416" y="1636"/>
                  </a:lnTo>
                  <a:lnTo>
                    <a:pt x="1409" y="1634"/>
                  </a:lnTo>
                  <a:lnTo>
                    <a:pt x="1403" y="1634"/>
                  </a:lnTo>
                  <a:lnTo>
                    <a:pt x="1396" y="1633"/>
                  </a:lnTo>
                  <a:lnTo>
                    <a:pt x="1396" y="1633"/>
                  </a:lnTo>
                  <a:lnTo>
                    <a:pt x="1386" y="1634"/>
                  </a:lnTo>
                  <a:lnTo>
                    <a:pt x="1376" y="1635"/>
                  </a:lnTo>
                  <a:lnTo>
                    <a:pt x="1367" y="1637"/>
                  </a:lnTo>
                  <a:lnTo>
                    <a:pt x="1360" y="1641"/>
                  </a:lnTo>
                  <a:lnTo>
                    <a:pt x="1352" y="1645"/>
                  </a:lnTo>
                  <a:lnTo>
                    <a:pt x="1344" y="1651"/>
                  </a:lnTo>
                  <a:lnTo>
                    <a:pt x="1338" y="1657"/>
                  </a:lnTo>
                  <a:lnTo>
                    <a:pt x="1332" y="1664"/>
                  </a:lnTo>
                  <a:lnTo>
                    <a:pt x="1327" y="1672"/>
                  </a:lnTo>
                  <a:lnTo>
                    <a:pt x="1322" y="1680"/>
                  </a:lnTo>
                  <a:lnTo>
                    <a:pt x="1318" y="1689"/>
                  </a:lnTo>
                  <a:lnTo>
                    <a:pt x="1314" y="1699"/>
                  </a:lnTo>
                  <a:lnTo>
                    <a:pt x="1312" y="1710"/>
                  </a:lnTo>
                  <a:lnTo>
                    <a:pt x="1310" y="1722"/>
                  </a:lnTo>
                  <a:lnTo>
                    <a:pt x="1309" y="1734"/>
                  </a:lnTo>
                  <a:lnTo>
                    <a:pt x="1309" y="1747"/>
                  </a:lnTo>
                  <a:lnTo>
                    <a:pt x="1309" y="1747"/>
                  </a:lnTo>
                  <a:lnTo>
                    <a:pt x="1309" y="1761"/>
                  </a:lnTo>
                  <a:lnTo>
                    <a:pt x="1310" y="1773"/>
                  </a:lnTo>
                  <a:lnTo>
                    <a:pt x="1312" y="1785"/>
                  </a:lnTo>
                  <a:lnTo>
                    <a:pt x="1314" y="1796"/>
                  </a:lnTo>
                  <a:lnTo>
                    <a:pt x="1318" y="1807"/>
                  </a:lnTo>
                  <a:lnTo>
                    <a:pt x="1321" y="1817"/>
                  </a:lnTo>
                  <a:lnTo>
                    <a:pt x="1327" y="1826"/>
                  </a:lnTo>
                  <a:lnTo>
                    <a:pt x="1331" y="1834"/>
                  </a:lnTo>
                  <a:lnTo>
                    <a:pt x="1338" y="1841"/>
                  </a:lnTo>
                  <a:lnTo>
                    <a:pt x="1343" y="1847"/>
                  </a:lnTo>
                  <a:lnTo>
                    <a:pt x="1351" y="1853"/>
                  </a:lnTo>
                  <a:lnTo>
                    <a:pt x="1359" y="1857"/>
                  </a:lnTo>
                  <a:lnTo>
                    <a:pt x="1366" y="1860"/>
                  </a:lnTo>
                  <a:lnTo>
                    <a:pt x="1375" y="1864"/>
                  </a:lnTo>
                  <a:lnTo>
                    <a:pt x="1385" y="1865"/>
                  </a:lnTo>
                  <a:lnTo>
                    <a:pt x="1395" y="1865"/>
                  </a:lnTo>
                  <a:lnTo>
                    <a:pt x="1395" y="1865"/>
                  </a:lnTo>
                  <a:lnTo>
                    <a:pt x="1402" y="1865"/>
                  </a:lnTo>
                  <a:lnTo>
                    <a:pt x="1408" y="1864"/>
                  </a:lnTo>
                  <a:lnTo>
                    <a:pt x="1415" y="1862"/>
                  </a:lnTo>
                  <a:lnTo>
                    <a:pt x="1421" y="1860"/>
                  </a:lnTo>
                  <a:lnTo>
                    <a:pt x="1428" y="1857"/>
                  </a:lnTo>
                  <a:lnTo>
                    <a:pt x="1434" y="1853"/>
                  </a:lnTo>
                  <a:lnTo>
                    <a:pt x="1439" y="1849"/>
                  </a:lnTo>
                  <a:lnTo>
                    <a:pt x="1445" y="1844"/>
                  </a:lnTo>
                  <a:lnTo>
                    <a:pt x="1445" y="1849"/>
                  </a:lnTo>
                  <a:lnTo>
                    <a:pt x="1445" y="1849"/>
                  </a:lnTo>
                  <a:lnTo>
                    <a:pt x="1445" y="1858"/>
                  </a:lnTo>
                  <a:lnTo>
                    <a:pt x="1444" y="1868"/>
                  </a:lnTo>
                  <a:lnTo>
                    <a:pt x="1441" y="1878"/>
                  </a:lnTo>
                  <a:lnTo>
                    <a:pt x="1439" y="1882"/>
                  </a:lnTo>
                  <a:lnTo>
                    <a:pt x="1436" y="1887"/>
                  </a:lnTo>
                  <a:lnTo>
                    <a:pt x="1433" y="1891"/>
                  </a:lnTo>
                  <a:lnTo>
                    <a:pt x="1428" y="1896"/>
                  </a:lnTo>
                  <a:lnTo>
                    <a:pt x="1421" y="1899"/>
                  </a:lnTo>
                  <a:lnTo>
                    <a:pt x="1415" y="1901"/>
                  </a:lnTo>
                  <a:lnTo>
                    <a:pt x="1407" y="1904"/>
                  </a:lnTo>
                  <a:lnTo>
                    <a:pt x="1397" y="1905"/>
                  </a:lnTo>
                  <a:lnTo>
                    <a:pt x="1386" y="1908"/>
                  </a:lnTo>
                  <a:lnTo>
                    <a:pt x="1374" y="1908"/>
                  </a:lnTo>
                  <a:lnTo>
                    <a:pt x="1372" y="1908"/>
                  </a:lnTo>
                  <a:lnTo>
                    <a:pt x="1391" y="1951"/>
                  </a:lnTo>
                  <a:lnTo>
                    <a:pt x="1392" y="1951"/>
                  </a:lnTo>
                  <a:lnTo>
                    <a:pt x="1392" y="1951"/>
                  </a:lnTo>
                  <a:lnTo>
                    <a:pt x="1405" y="1951"/>
                  </a:lnTo>
                  <a:lnTo>
                    <a:pt x="1417" y="1948"/>
                  </a:lnTo>
                  <a:lnTo>
                    <a:pt x="1429" y="1946"/>
                  </a:lnTo>
                  <a:lnTo>
                    <a:pt x="1439" y="1943"/>
                  </a:lnTo>
                  <a:lnTo>
                    <a:pt x="1449" y="1940"/>
                  </a:lnTo>
                  <a:lnTo>
                    <a:pt x="1458" y="1935"/>
                  </a:lnTo>
                  <a:lnTo>
                    <a:pt x="1466" y="1929"/>
                  </a:lnTo>
                  <a:lnTo>
                    <a:pt x="1473" y="1923"/>
                  </a:lnTo>
                  <a:lnTo>
                    <a:pt x="1480" y="1915"/>
                  </a:lnTo>
                  <a:lnTo>
                    <a:pt x="1484" y="1907"/>
                  </a:lnTo>
                  <a:lnTo>
                    <a:pt x="1490" y="1898"/>
                  </a:lnTo>
                  <a:lnTo>
                    <a:pt x="1493" y="1888"/>
                  </a:lnTo>
                  <a:lnTo>
                    <a:pt x="1497" y="1877"/>
                  </a:lnTo>
                  <a:lnTo>
                    <a:pt x="1499" y="1866"/>
                  </a:lnTo>
                  <a:lnTo>
                    <a:pt x="1500" y="1854"/>
                  </a:lnTo>
                  <a:lnTo>
                    <a:pt x="1500" y="1839"/>
                  </a:lnTo>
                  <a:lnTo>
                    <a:pt x="1500" y="1639"/>
                  </a:lnTo>
                  <a:lnTo>
                    <a:pt x="1445" y="1639"/>
                  </a:lnTo>
                  <a:lnTo>
                    <a:pt x="1445" y="1654"/>
                  </a:lnTo>
                  <a:close/>
                  <a:moveTo>
                    <a:pt x="1445" y="1706"/>
                  </a:moveTo>
                  <a:lnTo>
                    <a:pt x="1445" y="1793"/>
                  </a:lnTo>
                  <a:lnTo>
                    <a:pt x="1445" y="1793"/>
                  </a:lnTo>
                  <a:lnTo>
                    <a:pt x="1438" y="1801"/>
                  </a:lnTo>
                  <a:lnTo>
                    <a:pt x="1429" y="1808"/>
                  </a:lnTo>
                  <a:lnTo>
                    <a:pt x="1425" y="1811"/>
                  </a:lnTo>
                  <a:lnTo>
                    <a:pt x="1419" y="1813"/>
                  </a:lnTo>
                  <a:lnTo>
                    <a:pt x="1413" y="1814"/>
                  </a:lnTo>
                  <a:lnTo>
                    <a:pt x="1406" y="1815"/>
                  </a:lnTo>
                  <a:lnTo>
                    <a:pt x="1406" y="1815"/>
                  </a:lnTo>
                  <a:lnTo>
                    <a:pt x="1398" y="1814"/>
                  </a:lnTo>
                  <a:lnTo>
                    <a:pt x="1392" y="1812"/>
                  </a:lnTo>
                  <a:lnTo>
                    <a:pt x="1384" y="1807"/>
                  </a:lnTo>
                  <a:lnTo>
                    <a:pt x="1378" y="1802"/>
                  </a:lnTo>
                  <a:lnTo>
                    <a:pt x="1373" y="1793"/>
                  </a:lnTo>
                  <a:lnTo>
                    <a:pt x="1369" y="1781"/>
                  </a:lnTo>
                  <a:lnTo>
                    <a:pt x="1365" y="1765"/>
                  </a:lnTo>
                  <a:lnTo>
                    <a:pt x="1364" y="1746"/>
                  </a:lnTo>
                  <a:lnTo>
                    <a:pt x="1364" y="1746"/>
                  </a:lnTo>
                  <a:lnTo>
                    <a:pt x="1365" y="1728"/>
                  </a:lnTo>
                  <a:lnTo>
                    <a:pt x="1369" y="1715"/>
                  </a:lnTo>
                  <a:lnTo>
                    <a:pt x="1373" y="1704"/>
                  </a:lnTo>
                  <a:lnTo>
                    <a:pt x="1378" y="1696"/>
                  </a:lnTo>
                  <a:lnTo>
                    <a:pt x="1384" y="1689"/>
                  </a:lnTo>
                  <a:lnTo>
                    <a:pt x="1392" y="1686"/>
                  </a:lnTo>
                  <a:lnTo>
                    <a:pt x="1398" y="1684"/>
                  </a:lnTo>
                  <a:lnTo>
                    <a:pt x="1406" y="1684"/>
                  </a:lnTo>
                  <a:lnTo>
                    <a:pt x="1406" y="1684"/>
                  </a:lnTo>
                  <a:lnTo>
                    <a:pt x="1413" y="1684"/>
                  </a:lnTo>
                  <a:lnTo>
                    <a:pt x="1419" y="1686"/>
                  </a:lnTo>
                  <a:lnTo>
                    <a:pt x="1426" y="1688"/>
                  </a:lnTo>
                  <a:lnTo>
                    <a:pt x="1430" y="1690"/>
                  </a:lnTo>
                  <a:lnTo>
                    <a:pt x="1435" y="1695"/>
                  </a:lnTo>
                  <a:lnTo>
                    <a:pt x="1439" y="1698"/>
                  </a:lnTo>
                  <a:lnTo>
                    <a:pt x="1445" y="1706"/>
                  </a:lnTo>
                  <a:lnTo>
                    <a:pt x="1445" y="1706"/>
                  </a:lnTo>
                  <a:close/>
                  <a:moveTo>
                    <a:pt x="1671" y="1693"/>
                  </a:moveTo>
                  <a:lnTo>
                    <a:pt x="1671" y="1693"/>
                  </a:lnTo>
                  <a:lnTo>
                    <a:pt x="1684" y="1686"/>
                  </a:lnTo>
                  <a:lnTo>
                    <a:pt x="1697" y="1682"/>
                  </a:lnTo>
                  <a:lnTo>
                    <a:pt x="1712" y="1678"/>
                  </a:lnTo>
                  <a:lnTo>
                    <a:pt x="1727" y="1677"/>
                  </a:lnTo>
                  <a:lnTo>
                    <a:pt x="1727" y="1677"/>
                  </a:lnTo>
                  <a:lnTo>
                    <a:pt x="1737" y="1678"/>
                  </a:lnTo>
                  <a:lnTo>
                    <a:pt x="1745" y="1679"/>
                  </a:lnTo>
                  <a:lnTo>
                    <a:pt x="1751" y="1682"/>
                  </a:lnTo>
                  <a:lnTo>
                    <a:pt x="1757" y="1686"/>
                  </a:lnTo>
                  <a:lnTo>
                    <a:pt x="1761" y="1690"/>
                  </a:lnTo>
                  <a:lnTo>
                    <a:pt x="1765" y="1696"/>
                  </a:lnTo>
                  <a:lnTo>
                    <a:pt x="1767" y="1701"/>
                  </a:lnTo>
                  <a:lnTo>
                    <a:pt x="1767" y="1709"/>
                  </a:lnTo>
                  <a:lnTo>
                    <a:pt x="1767" y="1725"/>
                  </a:lnTo>
                  <a:lnTo>
                    <a:pt x="1767" y="1725"/>
                  </a:lnTo>
                  <a:lnTo>
                    <a:pt x="1757" y="1720"/>
                  </a:lnTo>
                  <a:lnTo>
                    <a:pt x="1745" y="1717"/>
                  </a:lnTo>
                  <a:lnTo>
                    <a:pt x="1733" y="1715"/>
                  </a:lnTo>
                  <a:lnTo>
                    <a:pt x="1719" y="1714"/>
                  </a:lnTo>
                  <a:lnTo>
                    <a:pt x="1719" y="1714"/>
                  </a:lnTo>
                  <a:lnTo>
                    <a:pt x="1704" y="1715"/>
                  </a:lnTo>
                  <a:lnTo>
                    <a:pt x="1689" y="1718"/>
                  </a:lnTo>
                  <a:lnTo>
                    <a:pt x="1674" y="1722"/>
                  </a:lnTo>
                  <a:lnTo>
                    <a:pt x="1667" y="1726"/>
                  </a:lnTo>
                  <a:lnTo>
                    <a:pt x="1660" y="1730"/>
                  </a:lnTo>
                  <a:lnTo>
                    <a:pt x="1654" y="1734"/>
                  </a:lnTo>
                  <a:lnTo>
                    <a:pt x="1649" y="1740"/>
                  </a:lnTo>
                  <a:lnTo>
                    <a:pt x="1643" y="1746"/>
                  </a:lnTo>
                  <a:lnTo>
                    <a:pt x="1639" y="1752"/>
                  </a:lnTo>
                  <a:lnTo>
                    <a:pt x="1636" y="1760"/>
                  </a:lnTo>
                  <a:lnTo>
                    <a:pt x="1633" y="1769"/>
                  </a:lnTo>
                  <a:lnTo>
                    <a:pt x="1632" y="1778"/>
                  </a:lnTo>
                  <a:lnTo>
                    <a:pt x="1631" y="1786"/>
                  </a:lnTo>
                  <a:lnTo>
                    <a:pt x="1631" y="1786"/>
                  </a:lnTo>
                  <a:lnTo>
                    <a:pt x="1632" y="1797"/>
                  </a:lnTo>
                  <a:lnTo>
                    <a:pt x="1633" y="1807"/>
                  </a:lnTo>
                  <a:lnTo>
                    <a:pt x="1636" y="1815"/>
                  </a:lnTo>
                  <a:lnTo>
                    <a:pt x="1639" y="1824"/>
                  </a:lnTo>
                  <a:lnTo>
                    <a:pt x="1642" y="1830"/>
                  </a:lnTo>
                  <a:lnTo>
                    <a:pt x="1648" y="1837"/>
                  </a:lnTo>
                  <a:lnTo>
                    <a:pt x="1652" y="1843"/>
                  </a:lnTo>
                  <a:lnTo>
                    <a:pt x="1659" y="1848"/>
                  </a:lnTo>
                  <a:lnTo>
                    <a:pt x="1664" y="1853"/>
                  </a:lnTo>
                  <a:lnTo>
                    <a:pt x="1671" y="1856"/>
                  </a:lnTo>
                  <a:lnTo>
                    <a:pt x="1685" y="1861"/>
                  </a:lnTo>
                  <a:lnTo>
                    <a:pt x="1700" y="1865"/>
                  </a:lnTo>
                  <a:lnTo>
                    <a:pt x="1714" y="1866"/>
                  </a:lnTo>
                  <a:lnTo>
                    <a:pt x="1714" y="1866"/>
                  </a:lnTo>
                  <a:lnTo>
                    <a:pt x="1726" y="1864"/>
                  </a:lnTo>
                  <a:lnTo>
                    <a:pt x="1734" y="1862"/>
                  </a:lnTo>
                  <a:lnTo>
                    <a:pt x="1740" y="1860"/>
                  </a:lnTo>
                  <a:lnTo>
                    <a:pt x="1748" y="1857"/>
                  </a:lnTo>
                  <a:lnTo>
                    <a:pt x="1755" y="1853"/>
                  </a:lnTo>
                  <a:lnTo>
                    <a:pt x="1761" y="1848"/>
                  </a:lnTo>
                  <a:lnTo>
                    <a:pt x="1767" y="1843"/>
                  </a:lnTo>
                  <a:lnTo>
                    <a:pt x="1767" y="1860"/>
                  </a:lnTo>
                  <a:lnTo>
                    <a:pt x="1822" y="1860"/>
                  </a:lnTo>
                  <a:lnTo>
                    <a:pt x="1822" y="1710"/>
                  </a:lnTo>
                  <a:lnTo>
                    <a:pt x="1822" y="1710"/>
                  </a:lnTo>
                  <a:lnTo>
                    <a:pt x="1822" y="1701"/>
                  </a:lnTo>
                  <a:lnTo>
                    <a:pt x="1821" y="1694"/>
                  </a:lnTo>
                  <a:lnTo>
                    <a:pt x="1819" y="1686"/>
                  </a:lnTo>
                  <a:lnTo>
                    <a:pt x="1817" y="1678"/>
                  </a:lnTo>
                  <a:lnTo>
                    <a:pt x="1812" y="1672"/>
                  </a:lnTo>
                  <a:lnTo>
                    <a:pt x="1809" y="1665"/>
                  </a:lnTo>
                  <a:lnTo>
                    <a:pt x="1803" y="1659"/>
                  </a:lnTo>
                  <a:lnTo>
                    <a:pt x="1798" y="1654"/>
                  </a:lnTo>
                  <a:lnTo>
                    <a:pt x="1792" y="1650"/>
                  </a:lnTo>
                  <a:lnTo>
                    <a:pt x="1786" y="1645"/>
                  </a:lnTo>
                  <a:lnTo>
                    <a:pt x="1778" y="1642"/>
                  </a:lnTo>
                  <a:lnTo>
                    <a:pt x="1770" y="1639"/>
                  </a:lnTo>
                  <a:lnTo>
                    <a:pt x="1761" y="1636"/>
                  </a:lnTo>
                  <a:lnTo>
                    <a:pt x="1753" y="1635"/>
                  </a:lnTo>
                  <a:lnTo>
                    <a:pt x="1743" y="1634"/>
                  </a:lnTo>
                  <a:lnTo>
                    <a:pt x="1733" y="1633"/>
                  </a:lnTo>
                  <a:lnTo>
                    <a:pt x="1733" y="1633"/>
                  </a:lnTo>
                  <a:lnTo>
                    <a:pt x="1721" y="1634"/>
                  </a:lnTo>
                  <a:lnTo>
                    <a:pt x="1711" y="1634"/>
                  </a:lnTo>
                  <a:lnTo>
                    <a:pt x="1700" y="1636"/>
                  </a:lnTo>
                  <a:lnTo>
                    <a:pt x="1689" y="1639"/>
                  </a:lnTo>
                  <a:lnTo>
                    <a:pt x="1679" y="1642"/>
                  </a:lnTo>
                  <a:lnTo>
                    <a:pt x="1669" y="1645"/>
                  </a:lnTo>
                  <a:lnTo>
                    <a:pt x="1659" y="1650"/>
                  </a:lnTo>
                  <a:lnTo>
                    <a:pt x="1649" y="1655"/>
                  </a:lnTo>
                  <a:lnTo>
                    <a:pt x="1671" y="1693"/>
                  </a:lnTo>
                  <a:close/>
                  <a:moveTo>
                    <a:pt x="1686" y="1786"/>
                  </a:moveTo>
                  <a:lnTo>
                    <a:pt x="1686" y="1786"/>
                  </a:lnTo>
                  <a:lnTo>
                    <a:pt x="1686" y="1780"/>
                  </a:lnTo>
                  <a:lnTo>
                    <a:pt x="1689" y="1773"/>
                  </a:lnTo>
                  <a:lnTo>
                    <a:pt x="1692" y="1768"/>
                  </a:lnTo>
                  <a:lnTo>
                    <a:pt x="1696" y="1763"/>
                  </a:lnTo>
                  <a:lnTo>
                    <a:pt x="1702" y="1760"/>
                  </a:lnTo>
                  <a:lnTo>
                    <a:pt x="1708" y="1758"/>
                  </a:lnTo>
                  <a:lnTo>
                    <a:pt x="1716" y="1755"/>
                  </a:lnTo>
                  <a:lnTo>
                    <a:pt x="1724" y="1755"/>
                  </a:lnTo>
                  <a:lnTo>
                    <a:pt x="1724" y="1755"/>
                  </a:lnTo>
                  <a:lnTo>
                    <a:pt x="1736" y="1755"/>
                  </a:lnTo>
                  <a:lnTo>
                    <a:pt x="1747" y="1758"/>
                  </a:lnTo>
                  <a:lnTo>
                    <a:pt x="1757" y="1761"/>
                  </a:lnTo>
                  <a:lnTo>
                    <a:pt x="1767" y="1766"/>
                  </a:lnTo>
                  <a:lnTo>
                    <a:pt x="1767" y="1796"/>
                  </a:lnTo>
                  <a:lnTo>
                    <a:pt x="1767" y="1796"/>
                  </a:lnTo>
                  <a:lnTo>
                    <a:pt x="1765" y="1801"/>
                  </a:lnTo>
                  <a:lnTo>
                    <a:pt x="1760" y="1805"/>
                  </a:lnTo>
                  <a:lnTo>
                    <a:pt x="1756" y="1810"/>
                  </a:lnTo>
                  <a:lnTo>
                    <a:pt x="1750" y="1813"/>
                  </a:lnTo>
                  <a:lnTo>
                    <a:pt x="1745" y="1816"/>
                  </a:lnTo>
                  <a:lnTo>
                    <a:pt x="1738" y="1818"/>
                  </a:lnTo>
                  <a:lnTo>
                    <a:pt x="1732" y="1819"/>
                  </a:lnTo>
                  <a:lnTo>
                    <a:pt x="1724" y="1821"/>
                  </a:lnTo>
                  <a:lnTo>
                    <a:pt x="1724" y="1821"/>
                  </a:lnTo>
                  <a:lnTo>
                    <a:pt x="1716" y="1819"/>
                  </a:lnTo>
                  <a:lnTo>
                    <a:pt x="1708" y="1817"/>
                  </a:lnTo>
                  <a:lnTo>
                    <a:pt x="1702" y="1815"/>
                  </a:lnTo>
                  <a:lnTo>
                    <a:pt x="1696" y="1811"/>
                  </a:lnTo>
                  <a:lnTo>
                    <a:pt x="1692" y="1806"/>
                  </a:lnTo>
                  <a:lnTo>
                    <a:pt x="1689" y="1801"/>
                  </a:lnTo>
                  <a:lnTo>
                    <a:pt x="1687" y="1794"/>
                  </a:lnTo>
                  <a:lnTo>
                    <a:pt x="1686" y="1786"/>
                  </a:lnTo>
                  <a:lnTo>
                    <a:pt x="1686" y="1786"/>
                  </a:lnTo>
                  <a:close/>
                  <a:moveTo>
                    <a:pt x="2333" y="1796"/>
                  </a:moveTo>
                  <a:lnTo>
                    <a:pt x="2333" y="1796"/>
                  </a:lnTo>
                  <a:lnTo>
                    <a:pt x="2325" y="1803"/>
                  </a:lnTo>
                  <a:lnTo>
                    <a:pt x="2315" y="1808"/>
                  </a:lnTo>
                  <a:lnTo>
                    <a:pt x="2310" y="1811"/>
                  </a:lnTo>
                  <a:lnTo>
                    <a:pt x="2303" y="1813"/>
                  </a:lnTo>
                  <a:lnTo>
                    <a:pt x="2297" y="1814"/>
                  </a:lnTo>
                  <a:lnTo>
                    <a:pt x="2290" y="1815"/>
                  </a:lnTo>
                  <a:lnTo>
                    <a:pt x="2290" y="1815"/>
                  </a:lnTo>
                  <a:lnTo>
                    <a:pt x="2285" y="1814"/>
                  </a:lnTo>
                  <a:lnTo>
                    <a:pt x="2278" y="1814"/>
                  </a:lnTo>
                  <a:lnTo>
                    <a:pt x="2270" y="1812"/>
                  </a:lnTo>
                  <a:lnTo>
                    <a:pt x="2261" y="1807"/>
                  </a:lnTo>
                  <a:lnTo>
                    <a:pt x="2254" y="1802"/>
                  </a:lnTo>
                  <a:lnTo>
                    <a:pt x="2250" y="1797"/>
                  </a:lnTo>
                  <a:lnTo>
                    <a:pt x="2247" y="1793"/>
                  </a:lnTo>
                  <a:lnTo>
                    <a:pt x="2245" y="1787"/>
                  </a:lnTo>
                  <a:lnTo>
                    <a:pt x="2243" y="1781"/>
                  </a:lnTo>
                  <a:lnTo>
                    <a:pt x="2242" y="1774"/>
                  </a:lnTo>
                  <a:lnTo>
                    <a:pt x="2240" y="1766"/>
                  </a:lnTo>
                  <a:lnTo>
                    <a:pt x="2376" y="1766"/>
                  </a:lnTo>
                  <a:lnTo>
                    <a:pt x="2376" y="1766"/>
                  </a:lnTo>
                  <a:lnTo>
                    <a:pt x="2377" y="1750"/>
                  </a:lnTo>
                  <a:lnTo>
                    <a:pt x="2377" y="1750"/>
                  </a:lnTo>
                  <a:lnTo>
                    <a:pt x="2377" y="1737"/>
                  </a:lnTo>
                  <a:lnTo>
                    <a:pt x="2375" y="1725"/>
                  </a:lnTo>
                  <a:lnTo>
                    <a:pt x="2374" y="1712"/>
                  </a:lnTo>
                  <a:lnTo>
                    <a:pt x="2371" y="1701"/>
                  </a:lnTo>
                  <a:lnTo>
                    <a:pt x="2367" y="1691"/>
                  </a:lnTo>
                  <a:lnTo>
                    <a:pt x="2363" y="1682"/>
                  </a:lnTo>
                  <a:lnTo>
                    <a:pt x="2357" y="1673"/>
                  </a:lnTo>
                  <a:lnTo>
                    <a:pt x="2352" y="1665"/>
                  </a:lnTo>
                  <a:lnTo>
                    <a:pt x="2345" y="1657"/>
                  </a:lnTo>
                  <a:lnTo>
                    <a:pt x="2339" y="1652"/>
                  </a:lnTo>
                  <a:lnTo>
                    <a:pt x="2331" y="1646"/>
                  </a:lnTo>
                  <a:lnTo>
                    <a:pt x="2322" y="1642"/>
                  </a:lnTo>
                  <a:lnTo>
                    <a:pt x="2313" y="1639"/>
                  </a:lnTo>
                  <a:lnTo>
                    <a:pt x="2304" y="1635"/>
                  </a:lnTo>
                  <a:lnTo>
                    <a:pt x="2294" y="1634"/>
                  </a:lnTo>
                  <a:lnTo>
                    <a:pt x="2283" y="1633"/>
                  </a:lnTo>
                  <a:lnTo>
                    <a:pt x="2283" y="1633"/>
                  </a:lnTo>
                  <a:lnTo>
                    <a:pt x="2274" y="1634"/>
                  </a:lnTo>
                  <a:lnTo>
                    <a:pt x="2264" y="1635"/>
                  </a:lnTo>
                  <a:lnTo>
                    <a:pt x="2254" y="1639"/>
                  </a:lnTo>
                  <a:lnTo>
                    <a:pt x="2244" y="1642"/>
                  </a:lnTo>
                  <a:lnTo>
                    <a:pt x="2235" y="1646"/>
                  </a:lnTo>
                  <a:lnTo>
                    <a:pt x="2227" y="1653"/>
                  </a:lnTo>
                  <a:lnTo>
                    <a:pt x="2219" y="1658"/>
                  </a:lnTo>
                  <a:lnTo>
                    <a:pt x="2213" y="1666"/>
                  </a:lnTo>
                  <a:lnTo>
                    <a:pt x="2206" y="1674"/>
                  </a:lnTo>
                  <a:lnTo>
                    <a:pt x="2201" y="1683"/>
                  </a:lnTo>
                  <a:lnTo>
                    <a:pt x="2196" y="1693"/>
                  </a:lnTo>
                  <a:lnTo>
                    <a:pt x="2192" y="1703"/>
                  </a:lnTo>
                  <a:lnTo>
                    <a:pt x="2189" y="1714"/>
                  </a:lnTo>
                  <a:lnTo>
                    <a:pt x="2186" y="1726"/>
                  </a:lnTo>
                  <a:lnTo>
                    <a:pt x="2185" y="1737"/>
                  </a:lnTo>
                  <a:lnTo>
                    <a:pt x="2184" y="1750"/>
                  </a:lnTo>
                  <a:lnTo>
                    <a:pt x="2184" y="1750"/>
                  </a:lnTo>
                  <a:lnTo>
                    <a:pt x="2185" y="1762"/>
                  </a:lnTo>
                  <a:lnTo>
                    <a:pt x="2186" y="1774"/>
                  </a:lnTo>
                  <a:lnTo>
                    <a:pt x="2189" y="1786"/>
                  </a:lnTo>
                  <a:lnTo>
                    <a:pt x="2192" y="1797"/>
                  </a:lnTo>
                  <a:lnTo>
                    <a:pt x="2196" y="1807"/>
                  </a:lnTo>
                  <a:lnTo>
                    <a:pt x="2201" y="1817"/>
                  </a:lnTo>
                  <a:lnTo>
                    <a:pt x="2206" y="1826"/>
                  </a:lnTo>
                  <a:lnTo>
                    <a:pt x="2213" y="1834"/>
                  </a:lnTo>
                  <a:lnTo>
                    <a:pt x="2221" y="1840"/>
                  </a:lnTo>
                  <a:lnTo>
                    <a:pt x="2228" y="1847"/>
                  </a:lnTo>
                  <a:lnTo>
                    <a:pt x="2237" y="1853"/>
                  </a:lnTo>
                  <a:lnTo>
                    <a:pt x="2246" y="1857"/>
                  </a:lnTo>
                  <a:lnTo>
                    <a:pt x="2256" y="1860"/>
                  </a:lnTo>
                  <a:lnTo>
                    <a:pt x="2267" y="1864"/>
                  </a:lnTo>
                  <a:lnTo>
                    <a:pt x="2278" y="1865"/>
                  </a:lnTo>
                  <a:lnTo>
                    <a:pt x="2290" y="1866"/>
                  </a:lnTo>
                  <a:lnTo>
                    <a:pt x="2290" y="1866"/>
                  </a:lnTo>
                  <a:lnTo>
                    <a:pt x="2301" y="1865"/>
                  </a:lnTo>
                  <a:lnTo>
                    <a:pt x="2311" y="1864"/>
                  </a:lnTo>
                  <a:lnTo>
                    <a:pt x="2322" y="1860"/>
                  </a:lnTo>
                  <a:lnTo>
                    <a:pt x="2332" y="1857"/>
                  </a:lnTo>
                  <a:lnTo>
                    <a:pt x="2342" y="1851"/>
                  </a:lnTo>
                  <a:lnTo>
                    <a:pt x="2351" y="1846"/>
                  </a:lnTo>
                  <a:lnTo>
                    <a:pt x="2360" y="1838"/>
                  </a:lnTo>
                  <a:lnTo>
                    <a:pt x="2368" y="1830"/>
                  </a:lnTo>
                  <a:lnTo>
                    <a:pt x="2333" y="1796"/>
                  </a:lnTo>
                  <a:close/>
                  <a:moveTo>
                    <a:pt x="2242" y="1726"/>
                  </a:moveTo>
                  <a:lnTo>
                    <a:pt x="2242" y="1726"/>
                  </a:lnTo>
                  <a:lnTo>
                    <a:pt x="2243" y="1716"/>
                  </a:lnTo>
                  <a:lnTo>
                    <a:pt x="2245" y="1707"/>
                  </a:lnTo>
                  <a:lnTo>
                    <a:pt x="2248" y="1699"/>
                  </a:lnTo>
                  <a:lnTo>
                    <a:pt x="2254" y="1693"/>
                  </a:lnTo>
                  <a:lnTo>
                    <a:pt x="2259" y="1687"/>
                  </a:lnTo>
                  <a:lnTo>
                    <a:pt x="2266" y="1684"/>
                  </a:lnTo>
                  <a:lnTo>
                    <a:pt x="2274" y="1680"/>
                  </a:lnTo>
                  <a:lnTo>
                    <a:pt x="2282" y="1680"/>
                  </a:lnTo>
                  <a:lnTo>
                    <a:pt x="2282" y="1680"/>
                  </a:lnTo>
                  <a:lnTo>
                    <a:pt x="2292" y="1682"/>
                  </a:lnTo>
                  <a:lnTo>
                    <a:pt x="2301" y="1684"/>
                  </a:lnTo>
                  <a:lnTo>
                    <a:pt x="2308" y="1688"/>
                  </a:lnTo>
                  <a:lnTo>
                    <a:pt x="2313" y="1695"/>
                  </a:lnTo>
                  <a:lnTo>
                    <a:pt x="2318" y="1701"/>
                  </a:lnTo>
                  <a:lnTo>
                    <a:pt x="2321" y="1709"/>
                  </a:lnTo>
                  <a:lnTo>
                    <a:pt x="2323" y="1718"/>
                  </a:lnTo>
                  <a:lnTo>
                    <a:pt x="2324" y="1726"/>
                  </a:lnTo>
                  <a:lnTo>
                    <a:pt x="2242" y="1726"/>
                  </a:lnTo>
                  <a:close/>
                  <a:moveTo>
                    <a:pt x="2864" y="1796"/>
                  </a:moveTo>
                  <a:lnTo>
                    <a:pt x="2864" y="1796"/>
                  </a:lnTo>
                  <a:lnTo>
                    <a:pt x="2855" y="1803"/>
                  </a:lnTo>
                  <a:lnTo>
                    <a:pt x="2846" y="1808"/>
                  </a:lnTo>
                  <a:lnTo>
                    <a:pt x="2840" y="1811"/>
                  </a:lnTo>
                  <a:lnTo>
                    <a:pt x="2834" y="1813"/>
                  </a:lnTo>
                  <a:lnTo>
                    <a:pt x="2828" y="1814"/>
                  </a:lnTo>
                  <a:lnTo>
                    <a:pt x="2820" y="1815"/>
                  </a:lnTo>
                  <a:lnTo>
                    <a:pt x="2820" y="1815"/>
                  </a:lnTo>
                  <a:lnTo>
                    <a:pt x="2814" y="1814"/>
                  </a:lnTo>
                  <a:lnTo>
                    <a:pt x="2808" y="1814"/>
                  </a:lnTo>
                  <a:lnTo>
                    <a:pt x="2800" y="1812"/>
                  </a:lnTo>
                  <a:lnTo>
                    <a:pt x="2792" y="1807"/>
                  </a:lnTo>
                  <a:lnTo>
                    <a:pt x="2784" y="1802"/>
                  </a:lnTo>
                  <a:lnTo>
                    <a:pt x="2781" y="1797"/>
                  </a:lnTo>
                  <a:lnTo>
                    <a:pt x="2778" y="1793"/>
                  </a:lnTo>
                  <a:lnTo>
                    <a:pt x="2776" y="1787"/>
                  </a:lnTo>
                  <a:lnTo>
                    <a:pt x="2773" y="1781"/>
                  </a:lnTo>
                  <a:lnTo>
                    <a:pt x="2771" y="1774"/>
                  </a:lnTo>
                  <a:lnTo>
                    <a:pt x="2770" y="1766"/>
                  </a:lnTo>
                  <a:lnTo>
                    <a:pt x="2907" y="1766"/>
                  </a:lnTo>
                  <a:lnTo>
                    <a:pt x="2907" y="1766"/>
                  </a:lnTo>
                  <a:lnTo>
                    <a:pt x="2908" y="1750"/>
                  </a:lnTo>
                  <a:lnTo>
                    <a:pt x="2908" y="1750"/>
                  </a:lnTo>
                  <a:lnTo>
                    <a:pt x="2907" y="1737"/>
                  </a:lnTo>
                  <a:lnTo>
                    <a:pt x="2906" y="1725"/>
                  </a:lnTo>
                  <a:lnTo>
                    <a:pt x="2904" y="1712"/>
                  </a:lnTo>
                  <a:lnTo>
                    <a:pt x="2901" y="1701"/>
                  </a:lnTo>
                  <a:lnTo>
                    <a:pt x="2897" y="1691"/>
                  </a:lnTo>
                  <a:lnTo>
                    <a:pt x="2893" y="1682"/>
                  </a:lnTo>
                  <a:lnTo>
                    <a:pt x="2888" y="1673"/>
                  </a:lnTo>
                  <a:lnTo>
                    <a:pt x="2883" y="1665"/>
                  </a:lnTo>
                  <a:lnTo>
                    <a:pt x="2876" y="1657"/>
                  </a:lnTo>
                  <a:lnTo>
                    <a:pt x="2868" y="1652"/>
                  </a:lnTo>
                  <a:lnTo>
                    <a:pt x="2861" y="1646"/>
                  </a:lnTo>
                  <a:lnTo>
                    <a:pt x="2853" y="1642"/>
                  </a:lnTo>
                  <a:lnTo>
                    <a:pt x="2844" y="1639"/>
                  </a:lnTo>
                  <a:lnTo>
                    <a:pt x="2834" y="1635"/>
                  </a:lnTo>
                  <a:lnTo>
                    <a:pt x="2824" y="1634"/>
                  </a:lnTo>
                  <a:lnTo>
                    <a:pt x="2814" y="1633"/>
                  </a:lnTo>
                  <a:lnTo>
                    <a:pt x="2814" y="1633"/>
                  </a:lnTo>
                  <a:lnTo>
                    <a:pt x="2803" y="1634"/>
                  </a:lnTo>
                  <a:lnTo>
                    <a:pt x="2793" y="1635"/>
                  </a:lnTo>
                  <a:lnTo>
                    <a:pt x="2783" y="1639"/>
                  </a:lnTo>
                  <a:lnTo>
                    <a:pt x="2775" y="1642"/>
                  </a:lnTo>
                  <a:lnTo>
                    <a:pt x="2766" y="1646"/>
                  </a:lnTo>
                  <a:lnTo>
                    <a:pt x="2757" y="1653"/>
                  </a:lnTo>
                  <a:lnTo>
                    <a:pt x="2750" y="1658"/>
                  </a:lnTo>
                  <a:lnTo>
                    <a:pt x="2743" y="1666"/>
                  </a:lnTo>
                  <a:lnTo>
                    <a:pt x="2736" y="1674"/>
                  </a:lnTo>
                  <a:lnTo>
                    <a:pt x="2730" y="1683"/>
                  </a:lnTo>
                  <a:lnTo>
                    <a:pt x="2726" y="1693"/>
                  </a:lnTo>
                  <a:lnTo>
                    <a:pt x="2722" y="1703"/>
                  </a:lnTo>
                  <a:lnTo>
                    <a:pt x="2719" y="1714"/>
                  </a:lnTo>
                  <a:lnTo>
                    <a:pt x="2716" y="1726"/>
                  </a:lnTo>
                  <a:lnTo>
                    <a:pt x="2715" y="1737"/>
                  </a:lnTo>
                  <a:lnTo>
                    <a:pt x="2715" y="1750"/>
                  </a:lnTo>
                  <a:lnTo>
                    <a:pt x="2715" y="1750"/>
                  </a:lnTo>
                  <a:lnTo>
                    <a:pt x="2715" y="1762"/>
                  </a:lnTo>
                  <a:lnTo>
                    <a:pt x="2716" y="1774"/>
                  </a:lnTo>
                  <a:lnTo>
                    <a:pt x="2718" y="1786"/>
                  </a:lnTo>
                  <a:lnTo>
                    <a:pt x="2722" y="1797"/>
                  </a:lnTo>
                  <a:lnTo>
                    <a:pt x="2726" y="1807"/>
                  </a:lnTo>
                  <a:lnTo>
                    <a:pt x="2732" y="1817"/>
                  </a:lnTo>
                  <a:lnTo>
                    <a:pt x="2737" y="1826"/>
                  </a:lnTo>
                  <a:lnTo>
                    <a:pt x="2744" y="1834"/>
                  </a:lnTo>
                  <a:lnTo>
                    <a:pt x="2750" y="1840"/>
                  </a:lnTo>
                  <a:lnTo>
                    <a:pt x="2758" y="1847"/>
                  </a:lnTo>
                  <a:lnTo>
                    <a:pt x="2767" y="1853"/>
                  </a:lnTo>
                  <a:lnTo>
                    <a:pt x="2777" y="1857"/>
                  </a:lnTo>
                  <a:lnTo>
                    <a:pt x="2787" y="1860"/>
                  </a:lnTo>
                  <a:lnTo>
                    <a:pt x="2797" y="1864"/>
                  </a:lnTo>
                  <a:lnTo>
                    <a:pt x="2809" y="1865"/>
                  </a:lnTo>
                  <a:lnTo>
                    <a:pt x="2820" y="1866"/>
                  </a:lnTo>
                  <a:lnTo>
                    <a:pt x="2820" y="1866"/>
                  </a:lnTo>
                  <a:lnTo>
                    <a:pt x="2831" y="1865"/>
                  </a:lnTo>
                  <a:lnTo>
                    <a:pt x="2842" y="1864"/>
                  </a:lnTo>
                  <a:lnTo>
                    <a:pt x="2852" y="1860"/>
                  </a:lnTo>
                  <a:lnTo>
                    <a:pt x="2862" y="1857"/>
                  </a:lnTo>
                  <a:lnTo>
                    <a:pt x="2872" y="1851"/>
                  </a:lnTo>
                  <a:lnTo>
                    <a:pt x="2882" y="1846"/>
                  </a:lnTo>
                  <a:lnTo>
                    <a:pt x="2890" y="1838"/>
                  </a:lnTo>
                  <a:lnTo>
                    <a:pt x="2898" y="1830"/>
                  </a:lnTo>
                  <a:lnTo>
                    <a:pt x="2864" y="1796"/>
                  </a:lnTo>
                  <a:close/>
                  <a:moveTo>
                    <a:pt x="2771" y="1726"/>
                  </a:moveTo>
                  <a:lnTo>
                    <a:pt x="2771" y="1726"/>
                  </a:lnTo>
                  <a:lnTo>
                    <a:pt x="2772" y="1716"/>
                  </a:lnTo>
                  <a:lnTo>
                    <a:pt x="2776" y="1707"/>
                  </a:lnTo>
                  <a:lnTo>
                    <a:pt x="2779" y="1699"/>
                  </a:lnTo>
                  <a:lnTo>
                    <a:pt x="2783" y="1693"/>
                  </a:lnTo>
                  <a:lnTo>
                    <a:pt x="2790" y="1687"/>
                  </a:lnTo>
                  <a:lnTo>
                    <a:pt x="2797" y="1684"/>
                  </a:lnTo>
                  <a:lnTo>
                    <a:pt x="2804" y="1680"/>
                  </a:lnTo>
                  <a:lnTo>
                    <a:pt x="2813" y="1680"/>
                  </a:lnTo>
                  <a:lnTo>
                    <a:pt x="2813" y="1680"/>
                  </a:lnTo>
                  <a:lnTo>
                    <a:pt x="2823" y="1682"/>
                  </a:lnTo>
                  <a:lnTo>
                    <a:pt x="2831" y="1684"/>
                  </a:lnTo>
                  <a:lnTo>
                    <a:pt x="2839" y="1688"/>
                  </a:lnTo>
                  <a:lnTo>
                    <a:pt x="2844" y="1695"/>
                  </a:lnTo>
                  <a:lnTo>
                    <a:pt x="2849" y="1701"/>
                  </a:lnTo>
                  <a:lnTo>
                    <a:pt x="2852" y="1709"/>
                  </a:lnTo>
                  <a:lnTo>
                    <a:pt x="2854" y="1718"/>
                  </a:lnTo>
                  <a:lnTo>
                    <a:pt x="2855" y="1726"/>
                  </a:lnTo>
                  <a:lnTo>
                    <a:pt x="2771" y="1726"/>
                  </a:lnTo>
                  <a:close/>
                  <a:moveTo>
                    <a:pt x="2639" y="1783"/>
                  </a:moveTo>
                  <a:lnTo>
                    <a:pt x="2639" y="1783"/>
                  </a:lnTo>
                  <a:lnTo>
                    <a:pt x="2639" y="1791"/>
                  </a:lnTo>
                  <a:lnTo>
                    <a:pt x="2640" y="1796"/>
                  </a:lnTo>
                  <a:lnTo>
                    <a:pt x="2642" y="1802"/>
                  </a:lnTo>
                  <a:lnTo>
                    <a:pt x="2644" y="1806"/>
                  </a:lnTo>
                  <a:lnTo>
                    <a:pt x="2648" y="1810"/>
                  </a:lnTo>
                  <a:lnTo>
                    <a:pt x="2652" y="1812"/>
                  </a:lnTo>
                  <a:lnTo>
                    <a:pt x="2656" y="1813"/>
                  </a:lnTo>
                  <a:lnTo>
                    <a:pt x="2663" y="1813"/>
                  </a:lnTo>
                  <a:lnTo>
                    <a:pt x="2663" y="1813"/>
                  </a:lnTo>
                  <a:lnTo>
                    <a:pt x="2671" y="1813"/>
                  </a:lnTo>
                  <a:lnTo>
                    <a:pt x="2680" y="1811"/>
                  </a:lnTo>
                  <a:lnTo>
                    <a:pt x="2688" y="1807"/>
                  </a:lnTo>
                  <a:lnTo>
                    <a:pt x="2696" y="1803"/>
                  </a:lnTo>
                  <a:lnTo>
                    <a:pt x="2690" y="1855"/>
                  </a:lnTo>
                  <a:lnTo>
                    <a:pt x="2690" y="1855"/>
                  </a:lnTo>
                  <a:lnTo>
                    <a:pt x="2680" y="1859"/>
                  </a:lnTo>
                  <a:lnTo>
                    <a:pt x="2668" y="1862"/>
                  </a:lnTo>
                  <a:lnTo>
                    <a:pt x="2655" y="1865"/>
                  </a:lnTo>
                  <a:lnTo>
                    <a:pt x="2643" y="1866"/>
                  </a:lnTo>
                  <a:lnTo>
                    <a:pt x="2643" y="1866"/>
                  </a:lnTo>
                  <a:lnTo>
                    <a:pt x="2636" y="1865"/>
                  </a:lnTo>
                  <a:lnTo>
                    <a:pt x="2628" y="1864"/>
                  </a:lnTo>
                  <a:lnTo>
                    <a:pt x="2621" y="1861"/>
                  </a:lnTo>
                  <a:lnTo>
                    <a:pt x="2616" y="1859"/>
                  </a:lnTo>
                  <a:lnTo>
                    <a:pt x="2610" y="1856"/>
                  </a:lnTo>
                  <a:lnTo>
                    <a:pt x="2605" y="1853"/>
                  </a:lnTo>
                  <a:lnTo>
                    <a:pt x="2601" y="1848"/>
                  </a:lnTo>
                  <a:lnTo>
                    <a:pt x="2597" y="1843"/>
                  </a:lnTo>
                  <a:lnTo>
                    <a:pt x="2591" y="1833"/>
                  </a:lnTo>
                  <a:lnTo>
                    <a:pt x="2587" y="1821"/>
                  </a:lnTo>
                  <a:lnTo>
                    <a:pt x="2585" y="1810"/>
                  </a:lnTo>
                  <a:lnTo>
                    <a:pt x="2584" y="1797"/>
                  </a:lnTo>
                  <a:lnTo>
                    <a:pt x="2584" y="1689"/>
                  </a:lnTo>
                  <a:lnTo>
                    <a:pt x="2549" y="1689"/>
                  </a:lnTo>
                  <a:lnTo>
                    <a:pt x="2549" y="1639"/>
                  </a:lnTo>
                  <a:lnTo>
                    <a:pt x="2584" y="1639"/>
                  </a:lnTo>
                  <a:lnTo>
                    <a:pt x="2584" y="1581"/>
                  </a:lnTo>
                  <a:lnTo>
                    <a:pt x="2639" y="1554"/>
                  </a:lnTo>
                  <a:lnTo>
                    <a:pt x="2639" y="1639"/>
                  </a:lnTo>
                  <a:lnTo>
                    <a:pt x="2688" y="1639"/>
                  </a:lnTo>
                  <a:lnTo>
                    <a:pt x="2688" y="1689"/>
                  </a:lnTo>
                  <a:lnTo>
                    <a:pt x="2639" y="1689"/>
                  </a:lnTo>
                  <a:lnTo>
                    <a:pt x="2639" y="1783"/>
                  </a:lnTo>
                  <a:close/>
                  <a:moveTo>
                    <a:pt x="2532" y="1855"/>
                  </a:moveTo>
                  <a:lnTo>
                    <a:pt x="2532" y="1855"/>
                  </a:lnTo>
                  <a:lnTo>
                    <a:pt x="2522" y="1859"/>
                  </a:lnTo>
                  <a:lnTo>
                    <a:pt x="2511" y="1862"/>
                  </a:lnTo>
                  <a:lnTo>
                    <a:pt x="2499" y="1865"/>
                  </a:lnTo>
                  <a:lnTo>
                    <a:pt x="2487" y="1866"/>
                  </a:lnTo>
                  <a:lnTo>
                    <a:pt x="2487" y="1866"/>
                  </a:lnTo>
                  <a:lnTo>
                    <a:pt x="2478" y="1865"/>
                  </a:lnTo>
                  <a:lnTo>
                    <a:pt x="2471" y="1864"/>
                  </a:lnTo>
                  <a:lnTo>
                    <a:pt x="2464" y="1861"/>
                  </a:lnTo>
                  <a:lnTo>
                    <a:pt x="2458" y="1859"/>
                  </a:lnTo>
                  <a:lnTo>
                    <a:pt x="2453" y="1856"/>
                  </a:lnTo>
                  <a:lnTo>
                    <a:pt x="2448" y="1853"/>
                  </a:lnTo>
                  <a:lnTo>
                    <a:pt x="2443" y="1848"/>
                  </a:lnTo>
                  <a:lnTo>
                    <a:pt x="2440" y="1843"/>
                  </a:lnTo>
                  <a:lnTo>
                    <a:pt x="2434" y="1833"/>
                  </a:lnTo>
                  <a:lnTo>
                    <a:pt x="2430" y="1821"/>
                  </a:lnTo>
                  <a:lnTo>
                    <a:pt x="2427" y="1810"/>
                  </a:lnTo>
                  <a:lnTo>
                    <a:pt x="2427" y="1797"/>
                  </a:lnTo>
                  <a:lnTo>
                    <a:pt x="2427" y="1689"/>
                  </a:lnTo>
                  <a:lnTo>
                    <a:pt x="2393" y="1689"/>
                  </a:lnTo>
                  <a:lnTo>
                    <a:pt x="2393" y="1639"/>
                  </a:lnTo>
                  <a:lnTo>
                    <a:pt x="2427" y="1639"/>
                  </a:lnTo>
                  <a:lnTo>
                    <a:pt x="2427" y="1581"/>
                  </a:lnTo>
                  <a:lnTo>
                    <a:pt x="2482" y="1554"/>
                  </a:lnTo>
                  <a:lnTo>
                    <a:pt x="2482" y="1639"/>
                  </a:lnTo>
                  <a:lnTo>
                    <a:pt x="2528" y="1639"/>
                  </a:lnTo>
                  <a:lnTo>
                    <a:pt x="2528" y="1689"/>
                  </a:lnTo>
                  <a:lnTo>
                    <a:pt x="2482" y="1689"/>
                  </a:lnTo>
                  <a:lnTo>
                    <a:pt x="2482" y="1783"/>
                  </a:lnTo>
                  <a:lnTo>
                    <a:pt x="2482" y="1783"/>
                  </a:lnTo>
                  <a:lnTo>
                    <a:pt x="2482" y="1791"/>
                  </a:lnTo>
                  <a:lnTo>
                    <a:pt x="2483" y="1796"/>
                  </a:lnTo>
                  <a:lnTo>
                    <a:pt x="2485" y="1802"/>
                  </a:lnTo>
                  <a:lnTo>
                    <a:pt x="2488" y="1806"/>
                  </a:lnTo>
                  <a:lnTo>
                    <a:pt x="2491" y="1810"/>
                  </a:lnTo>
                  <a:lnTo>
                    <a:pt x="2495" y="1812"/>
                  </a:lnTo>
                  <a:lnTo>
                    <a:pt x="2500" y="1813"/>
                  </a:lnTo>
                  <a:lnTo>
                    <a:pt x="2505" y="1813"/>
                  </a:lnTo>
                  <a:lnTo>
                    <a:pt x="2505" y="1813"/>
                  </a:lnTo>
                  <a:lnTo>
                    <a:pt x="2514" y="1813"/>
                  </a:lnTo>
                  <a:lnTo>
                    <a:pt x="2523" y="1811"/>
                  </a:lnTo>
                  <a:lnTo>
                    <a:pt x="2531" y="1807"/>
                  </a:lnTo>
                  <a:lnTo>
                    <a:pt x="2538" y="1803"/>
                  </a:lnTo>
                  <a:lnTo>
                    <a:pt x="2532" y="1855"/>
                  </a:lnTo>
                  <a:close/>
                  <a:moveTo>
                    <a:pt x="3074" y="1700"/>
                  </a:moveTo>
                  <a:lnTo>
                    <a:pt x="3074" y="1700"/>
                  </a:lnTo>
                  <a:lnTo>
                    <a:pt x="3066" y="1695"/>
                  </a:lnTo>
                  <a:lnTo>
                    <a:pt x="3057" y="1691"/>
                  </a:lnTo>
                  <a:lnTo>
                    <a:pt x="3047" y="1689"/>
                  </a:lnTo>
                  <a:lnTo>
                    <a:pt x="3037" y="1688"/>
                  </a:lnTo>
                  <a:lnTo>
                    <a:pt x="3037" y="1688"/>
                  </a:lnTo>
                  <a:lnTo>
                    <a:pt x="3028" y="1689"/>
                  </a:lnTo>
                  <a:lnTo>
                    <a:pt x="3020" y="1691"/>
                  </a:lnTo>
                  <a:lnTo>
                    <a:pt x="3013" y="1696"/>
                  </a:lnTo>
                  <a:lnTo>
                    <a:pt x="3007" y="1701"/>
                  </a:lnTo>
                  <a:lnTo>
                    <a:pt x="3003" y="1708"/>
                  </a:lnTo>
                  <a:lnTo>
                    <a:pt x="3001" y="1717"/>
                  </a:lnTo>
                  <a:lnTo>
                    <a:pt x="2999" y="1728"/>
                  </a:lnTo>
                  <a:lnTo>
                    <a:pt x="2998" y="1740"/>
                  </a:lnTo>
                  <a:lnTo>
                    <a:pt x="2998" y="1860"/>
                  </a:lnTo>
                  <a:lnTo>
                    <a:pt x="2943" y="1860"/>
                  </a:lnTo>
                  <a:lnTo>
                    <a:pt x="2943" y="1639"/>
                  </a:lnTo>
                  <a:lnTo>
                    <a:pt x="2998" y="1639"/>
                  </a:lnTo>
                  <a:lnTo>
                    <a:pt x="2998" y="1657"/>
                  </a:lnTo>
                  <a:lnTo>
                    <a:pt x="2998" y="1657"/>
                  </a:lnTo>
                  <a:lnTo>
                    <a:pt x="3003" y="1652"/>
                  </a:lnTo>
                  <a:lnTo>
                    <a:pt x="3009" y="1646"/>
                  </a:lnTo>
                  <a:lnTo>
                    <a:pt x="3014" y="1643"/>
                  </a:lnTo>
                  <a:lnTo>
                    <a:pt x="3021" y="1640"/>
                  </a:lnTo>
                  <a:lnTo>
                    <a:pt x="3026" y="1636"/>
                  </a:lnTo>
                  <a:lnTo>
                    <a:pt x="3033" y="1635"/>
                  </a:lnTo>
                  <a:lnTo>
                    <a:pt x="3039" y="1634"/>
                  </a:lnTo>
                  <a:lnTo>
                    <a:pt x="3047" y="1633"/>
                  </a:lnTo>
                  <a:lnTo>
                    <a:pt x="3047" y="1633"/>
                  </a:lnTo>
                  <a:lnTo>
                    <a:pt x="3058" y="1634"/>
                  </a:lnTo>
                  <a:lnTo>
                    <a:pt x="3069" y="1637"/>
                  </a:lnTo>
                  <a:lnTo>
                    <a:pt x="3079" y="1641"/>
                  </a:lnTo>
                  <a:lnTo>
                    <a:pt x="3088" y="1646"/>
                  </a:lnTo>
                  <a:lnTo>
                    <a:pt x="3074" y="1700"/>
                  </a:lnTo>
                  <a:close/>
                  <a:moveTo>
                    <a:pt x="593" y="1579"/>
                  </a:moveTo>
                  <a:lnTo>
                    <a:pt x="593" y="1607"/>
                  </a:lnTo>
                  <a:lnTo>
                    <a:pt x="537" y="1607"/>
                  </a:lnTo>
                  <a:lnTo>
                    <a:pt x="537" y="1551"/>
                  </a:lnTo>
                  <a:lnTo>
                    <a:pt x="593" y="1551"/>
                  </a:lnTo>
                  <a:lnTo>
                    <a:pt x="593" y="1579"/>
                  </a:lnTo>
                  <a:close/>
                  <a:moveTo>
                    <a:pt x="975" y="1639"/>
                  </a:moveTo>
                  <a:lnTo>
                    <a:pt x="1030" y="1639"/>
                  </a:lnTo>
                  <a:lnTo>
                    <a:pt x="1030" y="1738"/>
                  </a:lnTo>
                  <a:lnTo>
                    <a:pt x="1030" y="1860"/>
                  </a:lnTo>
                  <a:lnTo>
                    <a:pt x="975" y="1860"/>
                  </a:lnTo>
                  <a:lnTo>
                    <a:pt x="975" y="1639"/>
                  </a:lnTo>
                  <a:close/>
                  <a:moveTo>
                    <a:pt x="1030" y="1579"/>
                  </a:moveTo>
                  <a:lnTo>
                    <a:pt x="1030" y="1607"/>
                  </a:lnTo>
                  <a:lnTo>
                    <a:pt x="975" y="1607"/>
                  </a:lnTo>
                  <a:lnTo>
                    <a:pt x="975" y="1551"/>
                  </a:lnTo>
                  <a:lnTo>
                    <a:pt x="1030" y="1551"/>
                  </a:lnTo>
                  <a:lnTo>
                    <a:pt x="1030" y="1579"/>
                  </a:lnTo>
                  <a:close/>
                  <a:moveTo>
                    <a:pt x="2539" y="2042"/>
                  </a:moveTo>
                  <a:lnTo>
                    <a:pt x="2539" y="2042"/>
                  </a:lnTo>
                  <a:lnTo>
                    <a:pt x="2534" y="2038"/>
                  </a:lnTo>
                  <a:lnTo>
                    <a:pt x="2528" y="2033"/>
                  </a:lnTo>
                  <a:lnTo>
                    <a:pt x="2523" y="2030"/>
                  </a:lnTo>
                  <a:lnTo>
                    <a:pt x="2516" y="2027"/>
                  </a:lnTo>
                  <a:lnTo>
                    <a:pt x="2511" y="2025"/>
                  </a:lnTo>
                  <a:lnTo>
                    <a:pt x="2504" y="2024"/>
                  </a:lnTo>
                  <a:lnTo>
                    <a:pt x="2490" y="2021"/>
                  </a:lnTo>
                  <a:lnTo>
                    <a:pt x="2490" y="2021"/>
                  </a:lnTo>
                  <a:lnTo>
                    <a:pt x="2480" y="2022"/>
                  </a:lnTo>
                  <a:lnTo>
                    <a:pt x="2471" y="2024"/>
                  </a:lnTo>
                  <a:lnTo>
                    <a:pt x="2462" y="2027"/>
                  </a:lnTo>
                  <a:lnTo>
                    <a:pt x="2453" y="2030"/>
                  </a:lnTo>
                  <a:lnTo>
                    <a:pt x="2446" y="2035"/>
                  </a:lnTo>
                  <a:lnTo>
                    <a:pt x="2439" y="2039"/>
                  </a:lnTo>
                  <a:lnTo>
                    <a:pt x="2432" y="2046"/>
                  </a:lnTo>
                  <a:lnTo>
                    <a:pt x="2426" y="2052"/>
                  </a:lnTo>
                  <a:lnTo>
                    <a:pt x="2421" y="2060"/>
                  </a:lnTo>
                  <a:lnTo>
                    <a:pt x="2416" y="2069"/>
                  </a:lnTo>
                  <a:lnTo>
                    <a:pt x="2413" y="2078"/>
                  </a:lnTo>
                  <a:lnTo>
                    <a:pt x="2409" y="2089"/>
                  </a:lnTo>
                  <a:lnTo>
                    <a:pt x="2406" y="2099"/>
                  </a:lnTo>
                  <a:lnTo>
                    <a:pt x="2405" y="2111"/>
                  </a:lnTo>
                  <a:lnTo>
                    <a:pt x="2404" y="2123"/>
                  </a:lnTo>
                  <a:lnTo>
                    <a:pt x="2403" y="2136"/>
                  </a:lnTo>
                  <a:lnTo>
                    <a:pt x="2403" y="2136"/>
                  </a:lnTo>
                  <a:lnTo>
                    <a:pt x="2404" y="2149"/>
                  </a:lnTo>
                  <a:lnTo>
                    <a:pt x="2405" y="2161"/>
                  </a:lnTo>
                  <a:lnTo>
                    <a:pt x="2406" y="2174"/>
                  </a:lnTo>
                  <a:lnTo>
                    <a:pt x="2409" y="2186"/>
                  </a:lnTo>
                  <a:lnTo>
                    <a:pt x="2411" y="2196"/>
                  </a:lnTo>
                  <a:lnTo>
                    <a:pt x="2416" y="2206"/>
                  </a:lnTo>
                  <a:lnTo>
                    <a:pt x="2420" y="2214"/>
                  </a:lnTo>
                  <a:lnTo>
                    <a:pt x="2426" y="2222"/>
                  </a:lnTo>
                  <a:lnTo>
                    <a:pt x="2431" y="2230"/>
                  </a:lnTo>
                  <a:lnTo>
                    <a:pt x="2438" y="2235"/>
                  </a:lnTo>
                  <a:lnTo>
                    <a:pt x="2445" y="2241"/>
                  </a:lnTo>
                  <a:lnTo>
                    <a:pt x="2452" y="2245"/>
                  </a:lnTo>
                  <a:lnTo>
                    <a:pt x="2461" y="2250"/>
                  </a:lnTo>
                  <a:lnTo>
                    <a:pt x="2470" y="2252"/>
                  </a:lnTo>
                  <a:lnTo>
                    <a:pt x="2479" y="2253"/>
                  </a:lnTo>
                  <a:lnTo>
                    <a:pt x="2489" y="2254"/>
                  </a:lnTo>
                  <a:lnTo>
                    <a:pt x="2489" y="2254"/>
                  </a:lnTo>
                  <a:lnTo>
                    <a:pt x="2495" y="2253"/>
                  </a:lnTo>
                  <a:lnTo>
                    <a:pt x="2503" y="2252"/>
                  </a:lnTo>
                  <a:lnTo>
                    <a:pt x="2510" y="2251"/>
                  </a:lnTo>
                  <a:lnTo>
                    <a:pt x="2515" y="2249"/>
                  </a:lnTo>
                  <a:lnTo>
                    <a:pt x="2522" y="2245"/>
                  </a:lnTo>
                  <a:lnTo>
                    <a:pt x="2528" y="2242"/>
                  </a:lnTo>
                  <a:lnTo>
                    <a:pt x="2534" y="2238"/>
                  </a:lnTo>
                  <a:lnTo>
                    <a:pt x="2539" y="2232"/>
                  </a:lnTo>
                  <a:lnTo>
                    <a:pt x="2539" y="2249"/>
                  </a:lnTo>
                  <a:lnTo>
                    <a:pt x="2595" y="2249"/>
                  </a:lnTo>
                  <a:lnTo>
                    <a:pt x="2595" y="1934"/>
                  </a:lnTo>
                  <a:lnTo>
                    <a:pt x="2539" y="1962"/>
                  </a:lnTo>
                  <a:lnTo>
                    <a:pt x="2539" y="2042"/>
                  </a:lnTo>
                  <a:close/>
                  <a:moveTo>
                    <a:pt x="2501" y="2203"/>
                  </a:moveTo>
                  <a:lnTo>
                    <a:pt x="2501" y="2203"/>
                  </a:lnTo>
                  <a:lnTo>
                    <a:pt x="2493" y="2202"/>
                  </a:lnTo>
                  <a:lnTo>
                    <a:pt x="2487" y="2200"/>
                  </a:lnTo>
                  <a:lnTo>
                    <a:pt x="2479" y="2197"/>
                  </a:lnTo>
                  <a:lnTo>
                    <a:pt x="2472" y="2190"/>
                  </a:lnTo>
                  <a:lnTo>
                    <a:pt x="2467" y="2181"/>
                  </a:lnTo>
                  <a:lnTo>
                    <a:pt x="2462" y="2169"/>
                  </a:lnTo>
                  <a:lnTo>
                    <a:pt x="2460" y="2154"/>
                  </a:lnTo>
                  <a:lnTo>
                    <a:pt x="2459" y="2134"/>
                  </a:lnTo>
                  <a:lnTo>
                    <a:pt x="2459" y="2134"/>
                  </a:lnTo>
                  <a:lnTo>
                    <a:pt x="2460" y="2117"/>
                  </a:lnTo>
                  <a:lnTo>
                    <a:pt x="2462" y="2103"/>
                  </a:lnTo>
                  <a:lnTo>
                    <a:pt x="2467" y="2092"/>
                  </a:lnTo>
                  <a:lnTo>
                    <a:pt x="2472" y="2084"/>
                  </a:lnTo>
                  <a:lnTo>
                    <a:pt x="2479" y="2079"/>
                  </a:lnTo>
                  <a:lnTo>
                    <a:pt x="2485" y="2074"/>
                  </a:lnTo>
                  <a:lnTo>
                    <a:pt x="2493" y="2073"/>
                  </a:lnTo>
                  <a:lnTo>
                    <a:pt x="2500" y="2072"/>
                  </a:lnTo>
                  <a:lnTo>
                    <a:pt x="2500" y="2072"/>
                  </a:lnTo>
                  <a:lnTo>
                    <a:pt x="2507" y="2073"/>
                  </a:lnTo>
                  <a:lnTo>
                    <a:pt x="2514" y="2074"/>
                  </a:lnTo>
                  <a:lnTo>
                    <a:pt x="2520" y="2076"/>
                  </a:lnTo>
                  <a:lnTo>
                    <a:pt x="2525" y="2080"/>
                  </a:lnTo>
                  <a:lnTo>
                    <a:pt x="2530" y="2083"/>
                  </a:lnTo>
                  <a:lnTo>
                    <a:pt x="2534" y="2086"/>
                  </a:lnTo>
                  <a:lnTo>
                    <a:pt x="2539" y="2094"/>
                  </a:lnTo>
                  <a:lnTo>
                    <a:pt x="2539" y="2181"/>
                  </a:lnTo>
                  <a:lnTo>
                    <a:pt x="2539" y="2181"/>
                  </a:lnTo>
                  <a:lnTo>
                    <a:pt x="2533" y="2189"/>
                  </a:lnTo>
                  <a:lnTo>
                    <a:pt x="2525" y="2196"/>
                  </a:lnTo>
                  <a:lnTo>
                    <a:pt x="2520" y="2199"/>
                  </a:lnTo>
                  <a:lnTo>
                    <a:pt x="2514" y="2201"/>
                  </a:lnTo>
                  <a:lnTo>
                    <a:pt x="2507" y="2202"/>
                  </a:lnTo>
                  <a:lnTo>
                    <a:pt x="2501" y="2203"/>
                  </a:lnTo>
                  <a:lnTo>
                    <a:pt x="2501" y="2203"/>
                  </a:lnTo>
                  <a:close/>
                  <a:moveTo>
                    <a:pt x="672" y="2089"/>
                  </a:moveTo>
                  <a:lnTo>
                    <a:pt x="672" y="2089"/>
                  </a:lnTo>
                  <a:lnTo>
                    <a:pt x="664" y="2084"/>
                  </a:lnTo>
                  <a:lnTo>
                    <a:pt x="656" y="2080"/>
                  </a:lnTo>
                  <a:lnTo>
                    <a:pt x="646" y="2078"/>
                  </a:lnTo>
                  <a:lnTo>
                    <a:pt x="636" y="2076"/>
                  </a:lnTo>
                  <a:lnTo>
                    <a:pt x="636" y="2076"/>
                  </a:lnTo>
                  <a:lnTo>
                    <a:pt x="627" y="2078"/>
                  </a:lnTo>
                  <a:lnTo>
                    <a:pt x="618" y="2080"/>
                  </a:lnTo>
                  <a:lnTo>
                    <a:pt x="611" y="2084"/>
                  </a:lnTo>
                  <a:lnTo>
                    <a:pt x="606" y="2090"/>
                  </a:lnTo>
                  <a:lnTo>
                    <a:pt x="601" y="2096"/>
                  </a:lnTo>
                  <a:lnTo>
                    <a:pt x="599" y="2105"/>
                  </a:lnTo>
                  <a:lnTo>
                    <a:pt x="597" y="2116"/>
                  </a:lnTo>
                  <a:lnTo>
                    <a:pt x="596" y="2128"/>
                  </a:lnTo>
                  <a:lnTo>
                    <a:pt x="596" y="2249"/>
                  </a:lnTo>
                  <a:lnTo>
                    <a:pt x="542" y="2249"/>
                  </a:lnTo>
                  <a:lnTo>
                    <a:pt x="542" y="2027"/>
                  </a:lnTo>
                  <a:lnTo>
                    <a:pt x="596" y="2027"/>
                  </a:lnTo>
                  <a:lnTo>
                    <a:pt x="596" y="2046"/>
                  </a:lnTo>
                  <a:lnTo>
                    <a:pt x="596" y="2046"/>
                  </a:lnTo>
                  <a:lnTo>
                    <a:pt x="601" y="2040"/>
                  </a:lnTo>
                  <a:lnTo>
                    <a:pt x="607" y="2035"/>
                  </a:lnTo>
                  <a:lnTo>
                    <a:pt x="613" y="2031"/>
                  </a:lnTo>
                  <a:lnTo>
                    <a:pt x="619" y="2028"/>
                  </a:lnTo>
                  <a:lnTo>
                    <a:pt x="625" y="2025"/>
                  </a:lnTo>
                  <a:lnTo>
                    <a:pt x="631" y="2024"/>
                  </a:lnTo>
                  <a:lnTo>
                    <a:pt x="639" y="2022"/>
                  </a:lnTo>
                  <a:lnTo>
                    <a:pt x="646" y="2021"/>
                  </a:lnTo>
                  <a:lnTo>
                    <a:pt x="646" y="2021"/>
                  </a:lnTo>
                  <a:lnTo>
                    <a:pt x="657" y="2022"/>
                  </a:lnTo>
                  <a:lnTo>
                    <a:pt x="668" y="2026"/>
                  </a:lnTo>
                  <a:lnTo>
                    <a:pt x="679" y="2030"/>
                  </a:lnTo>
                  <a:lnTo>
                    <a:pt x="688" y="2036"/>
                  </a:lnTo>
                  <a:lnTo>
                    <a:pt x="672" y="2089"/>
                  </a:lnTo>
                  <a:close/>
                  <a:moveTo>
                    <a:pt x="241" y="2027"/>
                  </a:moveTo>
                  <a:lnTo>
                    <a:pt x="295" y="2027"/>
                  </a:lnTo>
                  <a:lnTo>
                    <a:pt x="232" y="2249"/>
                  </a:lnTo>
                  <a:lnTo>
                    <a:pt x="184" y="2249"/>
                  </a:lnTo>
                  <a:lnTo>
                    <a:pt x="160" y="2157"/>
                  </a:lnTo>
                  <a:lnTo>
                    <a:pt x="160" y="2157"/>
                  </a:lnTo>
                  <a:lnTo>
                    <a:pt x="148" y="2108"/>
                  </a:lnTo>
                  <a:lnTo>
                    <a:pt x="148" y="2108"/>
                  </a:lnTo>
                  <a:lnTo>
                    <a:pt x="142" y="2132"/>
                  </a:lnTo>
                  <a:lnTo>
                    <a:pt x="136" y="2158"/>
                  </a:lnTo>
                  <a:lnTo>
                    <a:pt x="110" y="2249"/>
                  </a:lnTo>
                  <a:lnTo>
                    <a:pt x="63" y="2249"/>
                  </a:lnTo>
                  <a:lnTo>
                    <a:pt x="63" y="2247"/>
                  </a:lnTo>
                  <a:lnTo>
                    <a:pt x="0" y="2027"/>
                  </a:lnTo>
                  <a:lnTo>
                    <a:pt x="57" y="2027"/>
                  </a:lnTo>
                  <a:lnTo>
                    <a:pt x="77" y="2110"/>
                  </a:lnTo>
                  <a:lnTo>
                    <a:pt x="77" y="2110"/>
                  </a:lnTo>
                  <a:lnTo>
                    <a:pt x="83" y="2136"/>
                  </a:lnTo>
                  <a:lnTo>
                    <a:pt x="88" y="2164"/>
                  </a:lnTo>
                  <a:lnTo>
                    <a:pt x="88" y="2164"/>
                  </a:lnTo>
                  <a:lnTo>
                    <a:pt x="95" y="2136"/>
                  </a:lnTo>
                  <a:lnTo>
                    <a:pt x="102" y="2108"/>
                  </a:lnTo>
                  <a:lnTo>
                    <a:pt x="125" y="2027"/>
                  </a:lnTo>
                  <a:lnTo>
                    <a:pt x="172" y="2027"/>
                  </a:lnTo>
                  <a:lnTo>
                    <a:pt x="195" y="2108"/>
                  </a:lnTo>
                  <a:lnTo>
                    <a:pt x="195" y="2108"/>
                  </a:lnTo>
                  <a:lnTo>
                    <a:pt x="202" y="2135"/>
                  </a:lnTo>
                  <a:lnTo>
                    <a:pt x="209" y="2165"/>
                  </a:lnTo>
                  <a:lnTo>
                    <a:pt x="209" y="2165"/>
                  </a:lnTo>
                  <a:lnTo>
                    <a:pt x="213" y="2139"/>
                  </a:lnTo>
                  <a:lnTo>
                    <a:pt x="220" y="2108"/>
                  </a:lnTo>
                  <a:lnTo>
                    <a:pt x="241" y="2027"/>
                  </a:lnTo>
                  <a:close/>
                  <a:moveTo>
                    <a:pt x="406" y="2021"/>
                  </a:moveTo>
                  <a:lnTo>
                    <a:pt x="406" y="2021"/>
                  </a:lnTo>
                  <a:lnTo>
                    <a:pt x="396" y="2022"/>
                  </a:lnTo>
                  <a:lnTo>
                    <a:pt x="385" y="2024"/>
                  </a:lnTo>
                  <a:lnTo>
                    <a:pt x="375" y="2027"/>
                  </a:lnTo>
                  <a:lnTo>
                    <a:pt x="366" y="2030"/>
                  </a:lnTo>
                  <a:lnTo>
                    <a:pt x="358" y="2035"/>
                  </a:lnTo>
                  <a:lnTo>
                    <a:pt x="349" y="2040"/>
                  </a:lnTo>
                  <a:lnTo>
                    <a:pt x="341" y="2047"/>
                  </a:lnTo>
                  <a:lnTo>
                    <a:pt x="334" y="2054"/>
                  </a:lnTo>
                  <a:lnTo>
                    <a:pt x="328" y="2062"/>
                  </a:lnTo>
                  <a:lnTo>
                    <a:pt x="322" y="2071"/>
                  </a:lnTo>
                  <a:lnTo>
                    <a:pt x="317" y="2081"/>
                  </a:lnTo>
                  <a:lnTo>
                    <a:pt x="313" y="2091"/>
                  </a:lnTo>
                  <a:lnTo>
                    <a:pt x="310" y="2102"/>
                  </a:lnTo>
                  <a:lnTo>
                    <a:pt x="308" y="2113"/>
                  </a:lnTo>
                  <a:lnTo>
                    <a:pt x="306" y="2125"/>
                  </a:lnTo>
                  <a:lnTo>
                    <a:pt x="306" y="2138"/>
                  </a:lnTo>
                  <a:lnTo>
                    <a:pt x="306" y="2138"/>
                  </a:lnTo>
                  <a:lnTo>
                    <a:pt x="306" y="2150"/>
                  </a:lnTo>
                  <a:lnTo>
                    <a:pt x="308" y="2163"/>
                  </a:lnTo>
                  <a:lnTo>
                    <a:pt x="310" y="2174"/>
                  </a:lnTo>
                  <a:lnTo>
                    <a:pt x="313" y="2185"/>
                  </a:lnTo>
                  <a:lnTo>
                    <a:pt x="317" y="2194"/>
                  </a:lnTo>
                  <a:lnTo>
                    <a:pt x="322" y="2204"/>
                  </a:lnTo>
                  <a:lnTo>
                    <a:pt x="328" y="2213"/>
                  </a:lnTo>
                  <a:lnTo>
                    <a:pt x="334" y="2221"/>
                  </a:lnTo>
                  <a:lnTo>
                    <a:pt x="341" y="2229"/>
                  </a:lnTo>
                  <a:lnTo>
                    <a:pt x="349" y="2235"/>
                  </a:lnTo>
                  <a:lnTo>
                    <a:pt x="358" y="2241"/>
                  </a:lnTo>
                  <a:lnTo>
                    <a:pt x="366" y="2245"/>
                  </a:lnTo>
                  <a:lnTo>
                    <a:pt x="375" y="2249"/>
                  </a:lnTo>
                  <a:lnTo>
                    <a:pt x="385" y="2252"/>
                  </a:lnTo>
                  <a:lnTo>
                    <a:pt x="396" y="2253"/>
                  </a:lnTo>
                  <a:lnTo>
                    <a:pt x="406" y="2254"/>
                  </a:lnTo>
                  <a:lnTo>
                    <a:pt x="406" y="2254"/>
                  </a:lnTo>
                  <a:lnTo>
                    <a:pt x="417" y="2253"/>
                  </a:lnTo>
                  <a:lnTo>
                    <a:pt x="428" y="2252"/>
                  </a:lnTo>
                  <a:lnTo>
                    <a:pt x="438" y="2249"/>
                  </a:lnTo>
                  <a:lnTo>
                    <a:pt x="447" y="2245"/>
                  </a:lnTo>
                  <a:lnTo>
                    <a:pt x="456" y="2241"/>
                  </a:lnTo>
                  <a:lnTo>
                    <a:pt x="465" y="2235"/>
                  </a:lnTo>
                  <a:lnTo>
                    <a:pt x="472" y="2229"/>
                  </a:lnTo>
                  <a:lnTo>
                    <a:pt x="479" y="2221"/>
                  </a:lnTo>
                  <a:lnTo>
                    <a:pt x="486" y="2213"/>
                  </a:lnTo>
                  <a:lnTo>
                    <a:pt x="491" y="2204"/>
                  </a:lnTo>
                  <a:lnTo>
                    <a:pt x="496" y="2194"/>
                  </a:lnTo>
                  <a:lnTo>
                    <a:pt x="500" y="2185"/>
                  </a:lnTo>
                  <a:lnTo>
                    <a:pt x="503" y="2174"/>
                  </a:lnTo>
                  <a:lnTo>
                    <a:pt x="505" y="2163"/>
                  </a:lnTo>
                  <a:lnTo>
                    <a:pt x="508" y="2150"/>
                  </a:lnTo>
                  <a:lnTo>
                    <a:pt x="508" y="2138"/>
                  </a:lnTo>
                  <a:lnTo>
                    <a:pt x="508" y="2138"/>
                  </a:lnTo>
                  <a:lnTo>
                    <a:pt x="508" y="2125"/>
                  </a:lnTo>
                  <a:lnTo>
                    <a:pt x="505" y="2113"/>
                  </a:lnTo>
                  <a:lnTo>
                    <a:pt x="503" y="2102"/>
                  </a:lnTo>
                  <a:lnTo>
                    <a:pt x="500" y="2091"/>
                  </a:lnTo>
                  <a:lnTo>
                    <a:pt x="496" y="2081"/>
                  </a:lnTo>
                  <a:lnTo>
                    <a:pt x="491" y="2071"/>
                  </a:lnTo>
                  <a:lnTo>
                    <a:pt x="486" y="2062"/>
                  </a:lnTo>
                  <a:lnTo>
                    <a:pt x="479" y="2054"/>
                  </a:lnTo>
                  <a:lnTo>
                    <a:pt x="472" y="2047"/>
                  </a:lnTo>
                  <a:lnTo>
                    <a:pt x="465" y="2040"/>
                  </a:lnTo>
                  <a:lnTo>
                    <a:pt x="456" y="2035"/>
                  </a:lnTo>
                  <a:lnTo>
                    <a:pt x="447" y="2030"/>
                  </a:lnTo>
                  <a:lnTo>
                    <a:pt x="438" y="2027"/>
                  </a:lnTo>
                  <a:lnTo>
                    <a:pt x="428" y="2024"/>
                  </a:lnTo>
                  <a:lnTo>
                    <a:pt x="417" y="2022"/>
                  </a:lnTo>
                  <a:lnTo>
                    <a:pt x="406" y="2021"/>
                  </a:lnTo>
                  <a:lnTo>
                    <a:pt x="406" y="2021"/>
                  </a:lnTo>
                  <a:close/>
                  <a:moveTo>
                    <a:pt x="406" y="2202"/>
                  </a:moveTo>
                  <a:lnTo>
                    <a:pt x="406" y="2202"/>
                  </a:lnTo>
                  <a:lnTo>
                    <a:pt x="396" y="2201"/>
                  </a:lnTo>
                  <a:lnTo>
                    <a:pt x="387" y="2198"/>
                  </a:lnTo>
                  <a:lnTo>
                    <a:pt x="381" y="2192"/>
                  </a:lnTo>
                  <a:lnTo>
                    <a:pt x="374" y="2185"/>
                  </a:lnTo>
                  <a:lnTo>
                    <a:pt x="369" y="2176"/>
                  </a:lnTo>
                  <a:lnTo>
                    <a:pt x="364" y="2165"/>
                  </a:lnTo>
                  <a:lnTo>
                    <a:pt x="362" y="2151"/>
                  </a:lnTo>
                  <a:lnTo>
                    <a:pt x="362" y="2138"/>
                  </a:lnTo>
                  <a:lnTo>
                    <a:pt x="362" y="2138"/>
                  </a:lnTo>
                  <a:lnTo>
                    <a:pt x="362" y="2124"/>
                  </a:lnTo>
                  <a:lnTo>
                    <a:pt x="364" y="2111"/>
                  </a:lnTo>
                  <a:lnTo>
                    <a:pt x="369" y="2101"/>
                  </a:lnTo>
                  <a:lnTo>
                    <a:pt x="374" y="2091"/>
                  </a:lnTo>
                  <a:lnTo>
                    <a:pt x="381" y="2083"/>
                  </a:lnTo>
                  <a:lnTo>
                    <a:pt x="387" y="2078"/>
                  </a:lnTo>
                  <a:lnTo>
                    <a:pt x="396" y="2074"/>
                  </a:lnTo>
                  <a:lnTo>
                    <a:pt x="406" y="2073"/>
                  </a:lnTo>
                  <a:lnTo>
                    <a:pt x="406" y="2073"/>
                  </a:lnTo>
                  <a:lnTo>
                    <a:pt x="416" y="2074"/>
                  </a:lnTo>
                  <a:lnTo>
                    <a:pt x="425" y="2078"/>
                  </a:lnTo>
                  <a:lnTo>
                    <a:pt x="433" y="2083"/>
                  </a:lnTo>
                  <a:lnTo>
                    <a:pt x="439" y="2091"/>
                  </a:lnTo>
                  <a:lnTo>
                    <a:pt x="445" y="2101"/>
                  </a:lnTo>
                  <a:lnTo>
                    <a:pt x="448" y="2111"/>
                  </a:lnTo>
                  <a:lnTo>
                    <a:pt x="450" y="2124"/>
                  </a:lnTo>
                  <a:lnTo>
                    <a:pt x="451" y="2138"/>
                  </a:lnTo>
                  <a:lnTo>
                    <a:pt x="451" y="2138"/>
                  </a:lnTo>
                  <a:lnTo>
                    <a:pt x="450" y="2151"/>
                  </a:lnTo>
                  <a:lnTo>
                    <a:pt x="448" y="2165"/>
                  </a:lnTo>
                  <a:lnTo>
                    <a:pt x="445" y="2176"/>
                  </a:lnTo>
                  <a:lnTo>
                    <a:pt x="439" y="2185"/>
                  </a:lnTo>
                  <a:lnTo>
                    <a:pt x="433" y="2192"/>
                  </a:lnTo>
                  <a:lnTo>
                    <a:pt x="425" y="2198"/>
                  </a:lnTo>
                  <a:lnTo>
                    <a:pt x="416" y="2201"/>
                  </a:lnTo>
                  <a:lnTo>
                    <a:pt x="406" y="2202"/>
                  </a:lnTo>
                  <a:lnTo>
                    <a:pt x="406" y="2202"/>
                  </a:lnTo>
                  <a:close/>
                  <a:moveTo>
                    <a:pt x="2269" y="2089"/>
                  </a:moveTo>
                  <a:lnTo>
                    <a:pt x="2269" y="2089"/>
                  </a:lnTo>
                  <a:lnTo>
                    <a:pt x="2260" y="2084"/>
                  </a:lnTo>
                  <a:lnTo>
                    <a:pt x="2251" y="2080"/>
                  </a:lnTo>
                  <a:lnTo>
                    <a:pt x="2242" y="2078"/>
                  </a:lnTo>
                  <a:lnTo>
                    <a:pt x="2233" y="2076"/>
                  </a:lnTo>
                  <a:lnTo>
                    <a:pt x="2233" y="2076"/>
                  </a:lnTo>
                  <a:lnTo>
                    <a:pt x="2223" y="2078"/>
                  </a:lnTo>
                  <a:lnTo>
                    <a:pt x="2215" y="2080"/>
                  </a:lnTo>
                  <a:lnTo>
                    <a:pt x="2208" y="2084"/>
                  </a:lnTo>
                  <a:lnTo>
                    <a:pt x="2203" y="2090"/>
                  </a:lnTo>
                  <a:lnTo>
                    <a:pt x="2198" y="2096"/>
                  </a:lnTo>
                  <a:lnTo>
                    <a:pt x="2195" y="2105"/>
                  </a:lnTo>
                  <a:lnTo>
                    <a:pt x="2193" y="2116"/>
                  </a:lnTo>
                  <a:lnTo>
                    <a:pt x="2193" y="2128"/>
                  </a:lnTo>
                  <a:lnTo>
                    <a:pt x="2193" y="2249"/>
                  </a:lnTo>
                  <a:lnTo>
                    <a:pt x="2138" y="2249"/>
                  </a:lnTo>
                  <a:lnTo>
                    <a:pt x="2138" y="2027"/>
                  </a:lnTo>
                  <a:lnTo>
                    <a:pt x="2193" y="2027"/>
                  </a:lnTo>
                  <a:lnTo>
                    <a:pt x="2193" y="2046"/>
                  </a:lnTo>
                  <a:lnTo>
                    <a:pt x="2193" y="2046"/>
                  </a:lnTo>
                  <a:lnTo>
                    <a:pt x="2197" y="2040"/>
                  </a:lnTo>
                  <a:lnTo>
                    <a:pt x="2203" y="2035"/>
                  </a:lnTo>
                  <a:lnTo>
                    <a:pt x="2208" y="2031"/>
                  </a:lnTo>
                  <a:lnTo>
                    <a:pt x="2215" y="2028"/>
                  </a:lnTo>
                  <a:lnTo>
                    <a:pt x="2222" y="2025"/>
                  </a:lnTo>
                  <a:lnTo>
                    <a:pt x="2228" y="2024"/>
                  </a:lnTo>
                  <a:lnTo>
                    <a:pt x="2235" y="2022"/>
                  </a:lnTo>
                  <a:lnTo>
                    <a:pt x="2242" y="2021"/>
                  </a:lnTo>
                  <a:lnTo>
                    <a:pt x="2242" y="2021"/>
                  </a:lnTo>
                  <a:lnTo>
                    <a:pt x="2253" y="2022"/>
                  </a:lnTo>
                  <a:lnTo>
                    <a:pt x="2264" y="2026"/>
                  </a:lnTo>
                  <a:lnTo>
                    <a:pt x="2275" y="2030"/>
                  </a:lnTo>
                  <a:lnTo>
                    <a:pt x="2283" y="2036"/>
                  </a:lnTo>
                  <a:lnTo>
                    <a:pt x="2269" y="2089"/>
                  </a:lnTo>
                  <a:close/>
                  <a:moveTo>
                    <a:pt x="1836" y="2027"/>
                  </a:moveTo>
                  <a:lnTo>
                    <a:pt x="1891" y="2027"/>
                  </a:lnTo>
                  <a:lnTo>
                    <a:pt x="1828" y="2249"/>
                  </a:lnTo>
                  <a:lnTo>
                    <a:pt x="1780" y="2249"/>
                  </a:lnTo>
                  <a:lnTo>
                    <a:pt x="1756" y="2157"/>
                  </a:lnTo>
                  <a:lnTo>
                    <a:pt x="1756" y="2157"/>
                  </a:lnTo>
                  <a:lnTo>
                    <a:pt x="1744" y="2108"/>
                  </a:lnTo>
                  <a:lnTo>
                    <a:pt x="1744" y="2108"/>
                  </a:lnTo>
                  <a:lnTo>
                    <a:pt x="1738" y="2132"/>
                  </a:lnTo>
                  <a:lnTo>
                    <a:pt x="1732" y="2158"/>
                  </a:lnTo>
                  <a:lnTo>
                    <a:pt x="1707" y="2249"/>
                  </a:lnTo>
                  <a:lnTo>
                    <a:pt x="1660" y="2249"/>
                  </a:lnTo>
                  <a:lnTo>
                    <a:pt x="1659" y="2247"/>
                  </a:lnTo>
                  <a:lnTo>
                    <a:pt x="1597" y="2027"/>
                  </a:lnTo>
                  <a:lnTo>
                    <a:pt x="1653" y="2027"/>
                  </a:lnTo>
                  <a:lnTo>
                    <a:pt x="1674" y="2110"/>
                  </a:lnTo>
                  <a:lnTo>
                    <a:pt x="1674" y="2110"/>
                  </a:lnTo>
                  <a:lnTo>
                    <a:pt x="1680" y="2136"/>
                  </a:lnTo>
                  <a:lnTo>
                    <a:pt x="1685" y="2164"/>
                  </a:lnTo>
                  <a:lnTo>
                    <a:pt x="1685" y="2164"/>
                  </a:lnTo>
                  <a:lnTo>
                    <a:pt x="1691" y="2136"/>
                  </a:lnTo>
                  <a:lnTo>
                    <a:pt x="1699" y="2108"/>
                  </a:lnTo>
                  <a:lnTo>
                    <a:pt x="1722" y="2027"/>
                  </a:lnTo>
                  <a:lnTo>
                    <a:pt x="1768" y="2027"/>
                  </a:lnTo>
                  <a:lnTo>
                    <a:pt x="1791" y="2108"/>
                  </a:lnTo>
                  <a:lnTo>
                    <a:pt x="1791" y="2108"/>
                  </a:lnTo>
                  <a:lnTo>
                    <a:pt x="1798" y="2135"/>
                  </a:lnTo>
                  <a:lnTo>
                    <a:pt x="1804" y="2165"/>
                  </a:lnTo>
                  <a:lnTo>
                    <a:pt x="1804" y="2165"/>
                  </a:lnTo>
                  <a:lnTo>
                    <a:pt x="1810" y="2139"/>
                  </a:lnTo>
                  <a:lnTo>
                    <a:pt x="1817" y="2108"/>
                  </a:lnTo>
                  <a:lnTo>
                    <a:pt x="1836" y="2027"/>
                  </a:lnTo>
                  <a:close/>
                  <a:moveTo>
                    <a:pt x="2002" y="2021"/>
                  </a:moveTo>
                  <a:lnTo>
                    <a:pt x="2002" y="2021"/>
                  </a:lnTo>
                  <a:lnTo>
                    <a:pt x="1992" y="2022"/>
                  </a:lnTo>
                  <a:lnTo>
                    <a:pt x="1981" y="2024"/>
                  </a:lnTo>
                  <a:lnTo>
                    <a:pt x="1971" y="2027"/>
                  </a:lnTo>
                  <a:lnTo>
                    <a:pt x="1962" y="2030"/>
                  </a:lnTo>
                  <a:lnTo>
                    <a:pt x="1953" y="2035"/>
                  </a:lnTo>
                  <a:lnTo>
                    <a:pt x="1945" y="2041"/>
                  </a:lnTo>
                  <a:lnTo>
                    <a:pt x="1937" y="2047"/>
                  </a:lnTo>
                  <a:lnTo>
                    <a:pt x="1930" y="2054"/>
                  </a:lnTo>
                  <a:lnTo>
                    <a:pt x="1924" y="2062"/>
                  </a:lnTo>
                  <a:lnTo>
                    <a:pt x="1918" y="2071"/>
                  </a:lnTo>
                  <a:lnTo>
                    <a:pt x="1913" y="2081"/>
                  </a:lnTo>
                  <a:lnTo>
                    <a:pt x="1909" y="2091"/>
                  </a:lnTo>
                  <a:lnTo>
                    <a:pt x="1906" y="2102"/>
                  </a:lnTo>
                  <a:lnTo>
                    <a:pt x="1903" y="2114"/>
                  </a:lnTo>
                  <a:lnTo>
                    <a:pt x="1902" y="2125"/>
                  </a:lnTo>
                  <a:lnTo>
                    <a:pt x="1902" y="2138"/>
                  </a:lnTo>
                  <a:lnTo>
                    <a:pt x="1902" y="2138"/>
                  </a:lnTo>
                  <a:lnTo>
                    <a:pt x="1902" y="2150"/>
                  </a:lnTo>
                  <a:lnTo>
                    <a:pt x="1903" y="2163"/>
                  </a:lnTo>
                  <a:lnTo>
                    <a:pt x="1906" y="2174"/>
                  </a:lnTo>
                  <a:lnTo>
                    <a:pt x="1909" y="2185"/>
                  </a:lnTo>
                  <a:lnTo>
                    <a:pt x="1913" y="2194"/>
                  </a:lnTo>
                  <a:lnTo>
                    <a:pt x="1918" y="2204"/>
                  </a:lnTo>
                  <a:lnTo>
                    <a:pt x="1924" y="2213"/>
                  </a:lnTo>
                  <a:lnTo>
                    <a:pt x="1930" y="2221"/>
                  </a:lnTo>
                  <a:lnTo>
                    <a:pt x="1937" y="2229"/>
                  </a:lnTo>
                  <a:lnTo>
                    <a:pt x="1945" y="2235"/>
                  </a:lnTo>
                  <a:lnTo>
                    <a:pt x="1953" y="2241"/>
                  </a:lnTo>
                  <a:lnTo>
                    <a:pt x="1962" y="2245"/>
                  </a:lnTo>
                  <a:lnTo>
                    <a:pt x="1971" y="2249"/>
                  </a:lnTo>
                  <a:lnTo>
                    <a:pt x="1981" y="2252"/>
                  </a:lnTo>
                  <a:lnTo>
                    <a:pt x="1992" y="2253"/>
                  </a:lnTo>
                  <a:lnTo>
                    <a:pt x="2002" y="2254"/>
                  </a:lnTo>
                  <a:lnTo>
                    <a:pt x="2002" y="2254"/>
                  </a:lnTo>
                  <a:lnTo>
                    <a:pt x="2013" y="2253"/>
                  </a:lnTo>
                  <a:lnTo>
                    <a:pt x="2024" y="2252"/>
                  </a:lnTo>
                  <a:lnTo>
                    <a:pt x="2034" y="2249"/>
                  </a:lnTo>
                  <a:lnTo>
                    <a:pt x="2043" y="2245"/>
                  </a:lnTo>
                  <a:lnTo>
                    <a:pt x="2052" y="2241"/>
                  </a:lnTo>
                  <a:lnTo>
                    <a:pt x="2061" y="2235"/>
                  </a:lnTo>
                  <a:lnTo>
                    <a:pt x="2068" y="2229"/>
                  </a:lnTo>
                  <a:lnTo>
                    <a:pt x="2075" y="2221"/>
                  </a:lnTo>
                  <a:lnTo>
                    <a:pt x="2081" y="2213"/>
                  </a:lnTo>
                  <a:lnTo>
                    <a:pt x="2087" y="2204"/>
                  </a:lnTo>
                  <a:lnTo>
                    <a:pt x="2091" y="2194"/>
                  </a:lnTo>
                  <a:lnTo>
                    <a:pt x="2096" y="2185"/>
                  </a:lnTo>
                  <a:lnTo>
                    <a:pt x="2099" y="2174"/>
                  </a:lnTo>
                  <a:lnTo>
                    <a:pt x="2101" y="2163"/>
                  </a:lnTo>
                  <a:lnTo>
                    <a:pt x="2104" y="2150"/>
                  </a:lnTo>
                  <a:lnTo>
                    <a:pt x="2104" y="2138"/>
                  </a:lnTo>
                  <a:lnTo>
                    <a:pt x="2104" y="2138"/>
                  </a:lnTo>
                  <a:lnTo>
                    <a:pt x="2104" y="2125"/>
                  </a:lnTo>
                  <a:lnTo>
                    <a:pt x="2101" y="2114"/>
                  </a:lnTo>
                  <a:lnTo>
                    <a:pt x="2099" y="2102"/>
                  </a:lnTo>
                  <a:lnTo>
                    <a:pt x="2096" y="2091"/>
                  </a:lnTo>
                  <a:lnTo>
                    <a:pt x="2091" y="2081"/>
                  </a:lnTo>
                  <a:lnTo>
                    <a:pt x="2087" y="2071"/>
                  </a:lnTo>
                  <a:lnTo>
                    <a:pt x="2081" y="2062"/>
                  </a:lnTo>
                  <a:lnTo>
                    <a:pt x="2075" y="2054"/>
                  </a:lnTo>
                  <a:lnTo>
                    <a:pt x="2068" y="2047"/>
                  </a:lnTo>
                  <a:lnTo>
                    <a:pt x="2061" y="2041"/>
                  </a:lnTo>
                  <a:lnTo>
                    <a:pt x="2052" y="2035"/>
                  </a:lnTo>
                  <a:lnTo>
                    <a:pt x="2043" y="2030"/>
                  </a:lnTo>
                  <a:lnTo>
                    <a:pt x="2034" y="2027"/>
                  </a:lnTo>
                  <a:lnTo>
                    <a:pt x="2024" y="2024"/>
                  </a:lnTo>
                  <a:lnTo>
                    <a:pt x="2013" y="2022"/>
                  </a:lnTo>
                  <a:lnTo>
                    <a:pt x="2002" y="2021"/>
                  </a:lnTo>
                  <a:lnTo>
                    <a:pt x="2002" y="2021"/>
                  </a:lnTo>
                  <a:close/>
                  <a:moveTo>
                    <a:pt x="2002" y="2202"/>
                  </a:moveTo>
                  <a:lnTo>
                    <a:pt x="2002" y="2202"/>
                  </a:lnTo>
                  <a:lnTo>
                    <a:pt x="1992" y="2201"/>
                  </a:lnTo>
                  <a:lnTo>
                    <a:pt x="1984" y="2198"/>
                  </a:lnTo>
                  <a:lnTo>
                    <a:pt x="1977" y="2192"/>
                  </a:lnTo>
                  <a:lnTo>
                    <a:pt x="1970" y="2185"/>
                  </a:lnTo>
                  <a:lnTo>
                    <a:pt x="1964" y="2176"/>
                  </a:lnTo>
                  <a:lnTo>
                    <a:pt x="1960" y="2165"/>
                  </a:lnTo>
                  <a:lnTo>
                    <a:pt x="1958" y="2151"/>
                  </a:lnTo>
                  <a:lnTo>
                    <a:pt x="1958" y="2138"/>
                  </a:lnTo>
                  <a:lnTo>
                    <a:pt x="1958" y="2138"/>
                  </a:lnTo>
                  <a:lnTo>
                    <a:pt x="1958" y="2124"/>
                  </a:lnTo>
                  <a:lnTo>
                    <a:pt x="1960" y="2112"/>
                  </a:lnTo>
                  <a:lnTo>
                    <a:pt x="1964" y="2101"/>
                  </a:lnTo>
                  <a:lnTo>
                    <a:pt x="1970" y="2091"/>
                  </a:lnTo>
                  <a:lnTo>
                    <a:pt x="1977" y="2083"/>
                  </a:lnTo>
                  <a:lnTo>
                    <a:pt x="1984" y="2078"/>
                  </a:lnTo>
                  <a:lnTo>
                    <a:pt x="1992" y="2074"/>
                  </a:lnTo>
                  <a:lnTo>
                    <a:pt x="2002" y="2073"/>
                  </a:lnTo>
                  <a:lnTo>
                    <a:pt x="2002" y="2073"/>
                  </a:lnTo>
                  <a:lnTo>
                    <a:pt x="2012" y="2074"/>
                  </a:lnTo>
                  <a:lnTo>
                    <a:pt x="2021" y="2078"/>
                  </a:lnTo>
                  <a:lnTo>
                    <a:pt x="2029" y="2083"/>
                  </a:lnTo>
                  <a:lnTo>
                    <a:pt x="2035" y="2091"/>
                  </a:lnTo>
                  <a:lnTo>
                    <a:pt x="2041" y="2101"/>
                  </a:lnTo>
                  <a:lnTo>
                    <a:pt x="2044" y="2112"/>
                  </a:lnTo>
                  <a:lnTo>
                    <a:pt x="2046" y="2124"/>
                  </a:lnTo>
                  <a:lnTo>
                    <a:pt x="2047" y="2138"/>
                  </a:lnTo>
                  <a:lnTo>
                    <a:pt x="2047" y="2138"/>
                  </a:lnTo>
                  <a:lnTo>
                    <a:pt x="2046" y="2151"/>
                  </a:lnTo>
                  <a:lnTo>
                    <a:pt x="2044" y="2165"/>
                  </a:lnTo>
                  <a:lnTo>
                    <a:pt x="2041" y="2176"/>
                  </a:lnTo>
                  <a:lnTo>
                    <a:pt x="2035" y="2185"/>
                  </a:lnTo>
                  <a:lnTo>
                    <a:pt x="2029" y="2192"/>
                  </a:lnTo>
                  <a:lnTo>
                    <a:pt x="2021" y="2198"/>
                  </a:lnTo>
                  <a:lnTo>
                    <a:pt x="2012" y="2201"/>
                  </a:lnTo>
                  <a:lnTo>
                    <a:pt x="2002" y="2202"/>
                  </a:lnTo>
                  <a:lnTo>
                    <a:pt x="2002" y="2202"/>
                  </a:lnTo>
                  <a:close/>
                  <a:moveTo>
                    <a:pt x="837" y="2100"/>
                  </a:moveTo>
                  <a:lnTo>
                    <a:pt x="904" y="2249"/>
                  </a:lnTo>
                  <a:lnTo>
                    <a:pt x="843" y="2249"/>
                  </a:lnTo>
                  <a:lnTo>
                    <a:pt x="797" y="2146"/>
                  </a:lnTo>
                  <a:lnTo>
                    <a:pt x="767" y="2182"/>
                  </a:lnTo>
                  <a:lnTo>
                    <a:pt x="767" y="2249"/>
                  </a:lnTo>
                  <a:lnTo>
                    <a:pt x="713" y="2249"/>
                  </a:lnTo>
                  <a:lnTo>
                    <a:pt x="713" y="1962"/>
                  </a:lnTo>
                  <a:lnTo>
                    <a:pt x="767" y="1934"/>
                  </a:lnTo>
                  <a:lnTo>
                    <a:pt x="767" y="2112"/>
                  </a:lnTo>
                  <a:lnTo>
                    <a:pt x="767" y="2112"/>
                  </a:lnTo>
                  <a:lnTo>
                    <a:pt x="788" y="2083"/>
                  </a:lnTo>
                  <a:lnTo>
                    <a:pt x="832" y="2027"/>
                  </a:lnTo>
                  <a:lnTo>
                    <a:pt x="896" y="2027"/>
                  </a:lnTo>
                  <a:lnTo>
                    <a:pt x="837" y="2100"/>
                  </a:lnTo>
                  <a:close/>
                  <a:moveTo>
                    <a:pt x="1097" y="2249"/>
                  </a:moveTo>
                  <a:lnTo>
                    <a:pt x="1042" y="2249"/>
                  </a:lnTo>
                  <a:lnTo>
                    <a:pt x="1042" y="2027"/>
                  </a:lnTo>
                  <a:lnTo>
                    <a:pt x="1097" y="2027"/>
                  </a:lnTo>
                  <a:lnTo>
                    <a:pt x="1097" y="2046"/>
                  </a:lnTo>
                  <a:lnTo>
                    <a:pt x="1097" y="2046"/>
                  </a:lnTo>
                  <a:lnTo>
                    <a:pt x="1103" y="2040"/>
                  </a:lnTo>
                  <a:lnTo>
                    <a:pt x="1108" y="2036"/>
                  </a:lnTo>
                  <a:lnTo>
                    <a:pt x="1115" y="2031"/>
                  </a:lnTo>
                  <a:lnTo>
                    <a:pt x="1121" y="2028"/>
                  </a:lnTo>
                  <a:lnTo>
                    <a:pt x="1129" y="2026"/>
                  </a:lnTo>
                  <a:lnTo>
                    <a:pt x="1137" y="2024"/>
                  </a:lnTo>
                  <a:lnTo>
                    <a:pt x="1144" y="2022"/>
                  </a:lnTo>
                  <a:lnTo>
                    <a:pt x="1153" y="2021"/>
                  </a:lnTo>
                  <a:lnTo>
                    <a:pt x="1153" y="2021"/>
                  </a:lnTo>
                  <a:lnTo>
                    <a:pt x="1163" y="2022"/>
                  </a:lnTo>
                  <a:lnTo>
                    <a:pt x="1172" y="2024"/>
                  </a:lnTo>
                  <a:lnTo>
                    <a:pt x="1180" y="2026"/>
                  </a:lnTo>
                  <a:lnTo>
                    <a:pt x="1189" y="2028"/>
                  </a:lnTo>
                  <a:lnTo>
                    <a:pt x="1195" y="2032"/>
                  </a:lnTo>
                  <a:lnTo>
                    <a:pt x="1202" y="2037"/>
                  </a:lnTo>
                  <a:lnTo>
                    <a:pt x="1208" y="2041"/>
                  </a:lnTo>
                  <a:lnTo>
                    <a:pt x="1214" y="2048"/>
                  </a:lnTo>
                  <a:lnTo>
                    <a:pt x="1218" y="2054"/>
                  </a:lnTo>
                  <a:lnTo>
                    <a:pt x="1223" y="2062"/>
                  </a:lnTo>
                  <a:lnTo>
                    <a:pt x="1226" y="2070"/>
                  </a:lnTo>
                  <a:lnTo>
                    <a:pt x="1229" y="2080"/>
                  </a:lnTo>
                  <a:lnTo>
                    <a:pt x="1232" y="2090"/>
                  </a:lnTo>
                  <a:lnTo>
                    <a:pt x="1233" y="2100"/>
                  </a:lnTo>
                  <a:lnTo>
                    <a:pt x="1234" y="2111"/>
                  </a:lnTo>
                  <a:lnTo>
                    <a:pt x="1235" y="2123"/>
                  </a:lnTo>
                  <a:lnTo>
                    <a:pt x="1235" y="2249"/>
                  </a:lnTo>
                  <a:lnTo>
                    <a:pt x="1180" y="2249"/>
                  </a:lnTo>
                  <a:lnTo>
                    <a:pt x="1180" y="2126"/>
                  </a:lnTo>
                  <a:lnTo>
                    <a:pt x="1180" y="2126"/>
                  </a:lnTo>
                  <a:lnTo>
                    <a:pt x="1179" y="2114"/>
                  </a:lnTo>
                  <a:lnTo>
                    <a:pt x="1178" y="2102"/>
                  </a:lnTo>
                  <a:lnTo>
                    <a:pt x="1174" y="2093"/>
                  </a:lnTo>
                  <a:lnTo>
                    <a:pt x="1170" y="2085"/>
                  </a:lnTo>
                  <a:lnTo>
                    <a:pt x="1164" y="2080"/>
                  </a:lnTo>
                  <a:lnTo>
                    <a:pt x="1158" y="2075"/>
                  </a:lnTo>
                  <a:lnTo>
                    <a:pt x="1149" y="2073"/>
                  </a:lnTo>
                  <a:lnTo>
                    <a:pt x="1139" y="2072"/>
                  </a:lnTo>
                  <a:lnTo>
                    <a:pt x="1139" y="2072"/>
                  </a:lnTo>
                  <a:lnTo>
                    <a:pt x="1130" y="2073"/>
                  </a:lnTo>
                  <a:lnTo>
                    <a:pt x="1121" y="2075"/>
                  </a:lnTo>
                  <a:lnTo>
                    <a:pt x="1114" y="2080"/>
                  </a:lnTo>
                  <a:lnTo>
                    <a:pt x="1108" y="2086"/>
                  </a:lnTo>
                  <a:lnTo>
                    <a:pt x="1104" y="2093"/>
                  </a:lnTo>
                  <a:lnTo>
                    <a:pt x="1100" y="2103"/>
                  </a:lnTo>
                  <a:lnTo>
                    <a:pt x="1098" y="2114"/>
                  </a:lnTo>
                  <a:lnTo>
                    <a:pt x="1097" y="2126"/>
                  </a:lnTo>
                  <a:lnTo>
                    <a:pt x="1097" y="2249"/>
                  </a:lnTo>
                  <a:close/>
                  <a:moveTo>
                    <a:pt x="1408" y="2042"/>
                  </a:moveTo>
                  <a:lnTo>
                    <a:pt x="1408" y="2042"/>
                  </a:lnTo>
                  <a:lnTo>
                    <a:pt x="1403" y="2038"/>
                  </a:lnTo>
                  <a:lnTo>
                    <a:pt x="1397" y="2033"/>
                  </a:lnTo>
                  <a:lnTo>
                    <a:pt x="1392" y="2030"/>
                  </a:lnTo>
                  <a:lnTo>
                    <a:pt x="1385" y="2027"/>
                  </a:lnTo>
                  <a:lnTo>
                    <a:pt x="1378" y="2025"/>
                  </a:lnTo>
                  <a:lnTo>
                    <a:pt x="1372" y="2024"/>
                  </a:lnTo>
                  <a:lnTo>
                    <a:pt x="1365" y="2022"/>
                  </a:lnTo>
                  <a:lnTo>
                    <a:pt x="1359" y="2021"/>
                  </a:lnTo>
                  <a:lnTo>
                    <a:pt x="1359" y="2021"/>
                  </a:lnTo>
                  <a:lnTo>
                    <a:pt x="1349" y="2022"/>
                  </a:lnTo>
                  <a:lnTo>
                    <a:pt x="1340" y="2024"/>
                  </a:lnTo>
                  <a:lnTo>
                    <a:pt x="1331" y="2026"/>
                  </a:lnTo>
                  <a:lnTo>
                    <a:pt x="1322" y="2030"/>
                  </a:lnTo>
                  <a:lnTo>
                    <a:pt x="1314" y="2033"/>
                  </a:lnTo>
                  <a:lnTo>
                    <a:pt x="1308" y="2039"/>
                  </a:lnTo>
                  <a:lnTo>
                    <a:pt x="1301" y="2046"/>
                  </a:lnTo>
                  <a:lnTo>
                    <a:pt x="1295" y="2052"/>
                  </a:lnTo>
                  <a:lnTo>
                    <a:pt x="1289" y="2060"/>
                  </a:lnTo>
                  <a:lnTo>
                    <a:pt x="1285" y="2069"/>
                  </a:lnTo>
                  <a:lnTo>
                    <a:pt x="1280" y="2078"/>
                  </a:lnTo>
                  <a:lnTo>
                    <a:pt x="1277" y="2089"/>
                  </a:lnTo>
                  <a:lnTo>
                    <a:pt x="1275" y="2099"/>
                  </a:lnTo>
                  <a:lnTo>
                    <a:pt x="1273" y="2111"/>
                  </a:lnTo>
                  <a:lnTo>
                    <a:pt x="1271" y="2123"/>
                  </a:lnTo>
                  <a:lnTo>
                    <a:pt x="1271" y="2135"/>
                  </a:lnTo>
                  <a:lnTo>
                    <a:pt x="1271" y="2135"/>
                  </a:lnTo>
                  <a:lnTo>
                    <a:pt x="1271" y="2149"/>
                  </a:lnTo>
                  <a:lnTo>
                    <a:pt x="1273" y="2161"/>
                  </a:lnTo>
                  <a:lnTo>
                    <a:pt x="1275" y="2174"/>
                  </a:lnTo>
                  <a:lnTo>
                    <a:pt x="1277" y="2186"/>
                  </a:lnTo>
                  <a:lnTo>
                    <a:pt x="1280" y="2196"/>
                  </a:lnTo>
                  <a:lnTo>
                    <a:pt x="1285" y="2206"/>
                  </a:lnTo>
                  <a:lnTo>
                    <a:pt x="1289" y="2214"/>
                  </a:lnTo>
                  <a:lnTo>
                    <a:pt x="1295" y="2222"/>
                  </a:lnTo>
                  <a:lnTo>
                    <a:pt x="1300" y="2230"/>
                  </a:lnTo>
                  <a:lnTo>
                    <a:pt x="1307" y="2235"/>
                  </a:lnTo>
                  <a:lnTo>
                    <a:pt x="1313" y="2241"/>
                  </a:lnTo>
                  <a:lnTo>
                    <a:pt x="1321" y="2245"/>
                  </a:lnTo>
                  <a:lnTo>
                    <a:pt x="1330" y="2249"/>
                  </a:lnTo>
                  <a:lnTo>
                    <a:pt x="1339" y="2252"/>
                  </a:lnTo>
                  <a:lnTo>
                    <a:pt x="1348" y="2253"/>
                  </a:lnTo>
                  <a:lnTo>
                    <a:pt x="1357" y="2254"/>
                  </a:lnTo>
                  <a:lnTo>
                    <a:pt x="1357" y="2254"/>
                  </a:lnTo>
                  <a:lnTo>
                    <a:pt x="1364" y="2253"/>
                  </a:lnTo>
                  <a:lnTo>
                    <a:pt x="1372" y="2252"/>
                  </a:lnTo>
                  <a:lnTo>
                    <a:pt x="1378" y="2251"/>
                  </a:lnTo>
                  <a:lnTo>
                    <a:pt x="1385" y="2249"/>
                  </a:lnTo>
                  <a:lnTo>
                    <a:pt x="1391" y="2245"/>
                  </a:lnTo>
                  <a:lnTo>
                    <a:pt x="1397" y="2242"/>
                  </a:lnTo>
                  <a:lnTo>
                    <a:pt x="1403" y="2238"/>
                  </a:lnTo>
                  <a:lnTo>
                    <a:pt x="1408" y="2232"/>
                  </a:lnTo>
                  <a:lnTo>
                    <a:pt x="1408" y="2238"/>
                  </a:lnTo>
                  <a:lnTo>
                    <a:pt x="1408" y="2238"/>
                  </a:lnTo>
                  <a:lnTo>
                    <a:pt x="1408" y="2246"/>
                  </a:lnTo>
                  <a:lnTo>
                    <a:pt x="1407" y="2256"/>
                  </a:lnTo>
                  <a:lnTo>
                    <a:pt x="1404" y="2266"/>
                  </a:lnTo>
                  <a:lnTo>
                    <a:pt x="1402" y="2271"/>
                  </a:lnTo>
                  <a:lnTo>
                    <a:pt x="1399" y="2275"/>
                  </a:lnTo>
                  <a:lnTo>
                    <a:pt x="1395" y="2279"/>
                  </a:lnTo>
                  <a:lnTo>
                    <a:pt x="1391" y="2284"/>
                  </a:lnTo>
                  <a:lnTo>
                    <a:pt x="1385" y="2287"/>
                  </a:lnTo>
                  <a:lnTo>
                    <a:pt x="1378" y="2290"/>
                  </a:lnTo>
                  <a:lnTo>
                    <a:pt x="1370" y="2293"/>
                  </a:lnTo>
                  <a:lnTo>
                    <a:pt x="1361" y="2295"/>
                  </a:lnTo>
                  <a:lnTo>
                    <a:pt x="1350" y="2296"/>
                  </a:lnTo>
                  <a:lnTo>
                    <a:pt x="1337" y="2296"/>
                  </a:lnTo>
                  <a:lnTo>
                    <a:pt x="1334" y="2296"/>
                  </a:lnTo>
                  <a:lnTo>
                    <a:pt x="1354" y="2339"/>
                  </a:lnTo>
                  <a:lnTo>
                    <a:pt x="1355" y="2339"/>
                  </a:lnTo>
                  <a:lnTo>
                    <a:pt x="1355" y="2339"/>
                  </a:lnTo>
                  <a:lnTo>
                    <a:pt x="1369" y="2339"/>
                  </a:lnTo>
                  <a:lnTo>
                    <a:pt x="1381" y="2338"/>
                  </a:lnTo>
                  <a:lnTo>
                    <a:pt x="1392" y="2335"/>
                  </a:lnTo>
                  <a:lnTo>
                    <a:pt x="1403" y="2332"/>
                  </a:lnTo>
                  <a:lnTo>
                    <a:pt x="1413" y="2328"/>
                  </a:lnTo>
                  <a:lnTo>
                    <a:pt x="1421" y="2324"/>
                  </a:lnTo>
                  <a:lnTo>
                    <a:pt x="1429" y="2318"/>
                  </a:lnTo>
                  <a:lnTo>
                    <a:pt x="1436" y="2311"/>
                  </a:lnTo>
                  <a:lnTo>
                    <a:pt x="1442" y="2304"/>
                  </a:lnTo>
                  <a:lnTo>
                    <a:pt x="1448" y="2296"/>
                  </a:lnTo>
                  <a:lnTo>
                    <a:pt x="1452" y="2286"/>
                  </a:lnTo>
                  <a:lnTo>
                    <a:pt x="1456" y="2276"/>
                  </a:lnTo>
                  <a:lnTo>
                    <a:pt x="1459" y="2266"/>
                  </a:lnTo>
                  <a:lnTo>
                    <a:pt x="1461" y="2254"/>
                  </a:lnTo>
                  <a:lnTo>
                    <a:pt x="1462" y="2242"/>
                  </a:lnTo>
                  <a:lnTo>
                    <a:pt x="1462" y="2229"/>
                  </a:lnTo>
                  <a:lnTo>
                    <a:pt x="1462" y="2027"/>
                  </a:lnTo>
                  <a:lnTo>
                    <a:pt x="1408" y="2027"/>
                  </a:lnTo>
                  <a:lnTo>
                    <a:pt x="1408" y="2042"/>
                  </a:lnTo>
                  <a:close/>
                  <a:moveTo>
                    <a:pt x="1408" y="2094"/>
                  </a:moveTo>
                  <a:lnTo>
                    <a:pt x="1408" y="2181"/>
                  </a:lnTo>
                  <a:lnTo>
                    <a:pt x="1408" y="2181"/>
                  </a:lnTo>
                  <a:lnTo>
                    <a:pt x="1401" y="2189"/>
                  </a:lnTo>
                  <a:lnTo>
                    <a:pt x="1393" y="2197"/>
                  </a:lnTo>
                  <a:lnTo>
                    <a:pt x="1387" y="2199"/>
                  </a:lnTo>
                  <a:lnTo>
                    <a:pt x="1382" y="2201"/>
                  </a:lnTo>
                  <a:lnTo>
                    <a:pt x="1376" y="2202"/>
                  </a:lnTo>
                  <a:lnTo>
                    <a:pt x="1369" y="2203"/>
                  </a:lnTo>
                  <a:lnTo>
                    <a:pt x="1369" y="2203"/>
                  </a:lnTo>
                  <a:lnTo>
                    <a:pt x="1362" y="2202"/>
                  </a:lnTo>
                  <a:lnTo>
                    <a:pt x="1354" y="2200"/>
                  </a:lnTo>
                  <a:lnTo>
                    <a:pt x="1348" y="2197"/>
                  </a:lnTo>
                  <a:lnTo>
                    <a:pt x="1341" y="2190"/>
                  </a:lnTo>
                  <a:lnTo>
                    <a:pt x="1335" y="2181"/>
                  </a:lnTo>
                  <a:lnTo>
                    <a:pt x="1331" y="2169"/>
                  </a:lnTo>
                  <a:lnTo>
                    <a:pt x="1329" y="2154"/>
                  </a:lnTo>
                  <a:lnTo>
                    <a:pt x="1328" y="2134"/>
                  </a:lnTo>
                  <a:lnTo>
                    <a:pt x="1328" y="2134"/>
                  </a:lnTo>
                  <a:lnTo>
                    <a:pt x="1329" y="2117"/>
                  </a:lnTo>
                  <a:lnTo>
                    <a:pt x="1331" y="2103"/>
                  </a:lnTo>
                  <a:lnTo>
                    <a:pt x="1335" y="2092"/>
                  </a:lnTo>
                  <a:lnTo>
                    <a:pt x="1341" y="2084"/>
                  </a:lnTo>
                  <a:lnTo>
                    <a:pt x="1348" y="2079"/>
                  </a:lnTo>
                  <a:lnTo>
                    <a:pt x="1354" y="2074"/>
                  </a:lnTo>
                  <a:lnTo>
                    <a:pt x="1362" y="2073"/>
                  </a:lnTo>
                  <a:lnTo>
                    <a:pt x="1369" y="2072"/>
                  </a:lnTo>
                  <a:lnTo>
                    <a:pt x="1369" y="2072"/>
                  </a:lnTo>
                  <a:lnTo>
                    <a:pt x="1376" y="2073"/>
                  </a:lnTo>
                  <a:lnTo>
                    <a:pt x="1383" y="2074"/>
                  </a:lnTo>
                  <a:lnTo>
                    <a:pt x="1388" y="2076"/>
                  </a:lnTo>
                  <a:lnTo>
                    <a:pt x="1394" y="2080"/>
                  </a:lnTo>
                  <a:lnTo>
                    <a:pt x="1398" y="2083"/>
                  </a:lnTo>
                  <a:lnTo>
                    <a:pt x="1402" y="2086"/>
                  </a:lnTo>
                  <a:lnTo>
                    <a:pt x="1408" y="2094"/>
                  </a:lnTo>
                  <a:lnTo>
                    <a:pt x="1408" y="2094"/>
                  </a:lnTo>
                  <a:close/>
                  <a:moveTo>
                    <a:pt x="938" y="2027"/>
                  </a:moveTo>
                  <a:lnTo>
                    <a:pt x="993" y="2027"/>
                  </a:lnTo>
                  <a:lnTo>
                    <a:pt x="993" y="2123"/>
                  </a:lnTo>
                  <a:lnTo>
                    <a:pt x="993" y="2249"/>
                  </a:lnTo>
                  <a:lnTo>
                    <a:pt x="938" y="2249"/>
                  </a:lnTo>
                  <a:lnTo>
                    <a:pt x="938" y="2027"/>
                  </a:lnTo>
                  <a:close/>
                  <a:moveTo>
                    <a:pt x="993" y="1967"/>
                  </a:moveTo>
                  <a:lnTo>
                    <a:pt x="993" y="1995"/>
                  </a:lnTo>
                  <a:lnTo>
                    <a:pt x="938" y="1995"/>
                  </a:lnTo>
                  <a:lnTo>
                    <a:pt x="938" y="1940"/>
                  </a:lnTo>
                  <a:lnTo>
                    <a:pt x="993" y="1940"/>
                  </a:lnTo>
                  <a:lnTo>
                    <a:pt x="993" y="1967"/>
                  </a:lnTo>
                  <a:close/>
                  <a:moveTo>
                    <a:pt x="2309" y="1962"/>
                  </a:moveTo>
                  <a:lnTo>
                    <a:pt x="2364" y="1934"/>
                  </a:lnTo>
                  <a:lnTo>
                    <a:pt x="2364" y="2127"/>
                  </a:lnTo>
                  <a:lnTo>
                    <a:pt x="2364" y="2249"/>
                  </a:lnTo>
                  <a:lnTo>
                    <a:pt x="2309" y="2249"/>
                  </a:lnTo>
                  <a:lnTo>
                    <a:pt x="2309" y="1962"/>
                  </a:lnTo>
                  <a:close/>
                  <a:moveTo>
                    <a:pt x="397" y="757"/>
                  </a:moveTo>
                  <a:lnTo>
                    <a:pt x="850" y="757"/>
                  </a:lnTo>
                  <a:lnTo>
                    <a:pt x="850" y="495"/>
                  </a:lnTo>
                  <a:lnTo>
                    <a:pt x="397" y="495"/>
                  </a:lnTo>
                  <a:lnTo>
                    <a:pt x="397" y="288"/>
                  </a:lnTo>
                  <a:lnTo>
                    <a:pt x="898" y="288"/>
                  </a:lnTo>
                  <a:lnTo>
                    <a:pt x="732" y="0"/>
                  </a:lnTo>
                  <a:lnTo>
                    <a:pt x="22" y="0"/>
                  </a:lnTo>
                  <a:lnTo>
                    <a:pt x="22" y="1251"/>
                  </a:lnTo>
                  <a:lnTo>
                    <a:pt x="1023" y="1251"/>
                  </a:lnTo>
                  <a:lnTo>
                    <a:pt x="1023" y="963"/>
                  </a:lnTo>
                  <a:lnTo>
                    <a:pt x="397" y="963"/>
                  </a:lnTo>
                  <a:lnTo>
                    <a:pt x="397" y="757"/>
                  </a:lnTo>
                  <a:close/>
                  <a:moveTo>
                    <a:pt x="1690" y="0"/>
                  </a:moveTo>
                  <a:lnTo>
                    <a:pt x="1477" y="409"/>
                  </a:lnTo>
                  <a:lnTo>
                    <a:pt x="1265" y="0"/>
                  </a:lnTo>
                  <a:lnTo>
                    <a:pt x="850" y="0"/>
                  </a:lnTo>
                  <a:lnTo>
                    <a:pt x="1287" y="757"/>
                  </a:lnTo>
                  <a:lnTo>
                    <a:pt x="1287" y="1251"/>
                  </a:lnTo>
                  <a:lnTo>
                    <a:pt x="1661" y="1251"/>
                  </a:lnTo>
                  <a:lnTo>
                    <a:pt x="1661" y="757"/>
                  </a:lnTo>
                  <a:lnTo>
                    <a:pt x="2099" y="0"/>
                  </a:lnTo>
                  <a:lnTo>
                    <a:pt x="169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799"/>
            </a:p>
          </p:txBody>
        </p:sp>
      </p:grpSp>
      <p:grpSp>
        <p:nvGrpSpPr>
          <p:cNvPr id="149" name="Group 148">
            <a:extLst>
              <a:ext uri="{FF2B5EF4-FFF2-40B4-BE49-F238E27FC236}">
                <a16:creationId xmlns:a16="http://schemas.microsoft.com/office/drawing/2014/main" id="{3450A2D3-D68E-4609-B159-B1CBB6D96231}"/>
              </a:ext>
            </a:extLst>
          </p:cNvPr>
          <p:cNvGrpSpPr/>
          <p:nvPr userDrawn="1"/>
        </p:nvGrpSpPr>
        <p:grpSpPr>
          <a:xfrm>
            <a:off x="609359" y="5826614"/>
            <a:ext cx="3873986" cy="570195"/>
            <a:chOff x="498115" y="5951018"/>
            <a:chExt cx="3878023" cy="570195"/>
          </a:xfrm>
        </p:grpSpPr>
        <p:sp>
          <p:nvSpPr>
            <p:cNvPr id="150" name="Rectangle 149">
              <a:extLst>
                <a:ext uri="{FF2B5EF4-FFF2-40B4-BE49-F238E27FC236}">
                  <a16:creationId xmlns:a16="http://schemas.microsoft.com/office/drawing/2014/main" id="{EE2B22C1-CC7E-487A-903E-72B15CB396C1}"/>
                </a:ext>
              </a:extLst>
            </p:cNvPr>
            <p:cNvSpPr>
              <a:spLocks noChangeArrowheads="1"/>
            </p:cNvSpPr>
            <p:nvPr userDrawn="1"/>
          </p:nvSpPr>
          <p:spPr bwMode="auto">
            <a:xfrm>
              <a:off x="498115" y="5951018"/>
              <a:ext cx="99392" cy="97648"/>
            </a:xfrm>
            <a:prstGeom prst="rect">
              <a:avLst/>
            </a:prstGeom>
            <a:solidFill>
              <a:srgbClr val="FFE6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3943" eaLnBrk="1" fontAlgn="auto" latinLnBrk="0" hangingPunct="1">
                <a:lnSpc>
                  <a:spcPct val="100000"/>
                </a:lnSpc>
                <a:spcBef>
                  <a:spcPts val="0"/>
                </a:spcBef>
                <a:spcAft>
                  <a:spcPts val="0"/>
                </a:spcAft>
                <a:buClrTx/>
                <a:buSzTx/>
                <a:buFontTx/>
                <a:buNone/>
                <a:tabLst/>
                <a:defRPr/>
              </a:pPr>
              <a:endParaRPr kumimoji="0" lang="en-IN" sz="1798" b="0" i="0" u="none" strike="noStrike" kern="0" cap="none" spc="0" normalizeH="0" baseline="0" noProof="0">
                <a:ln>
                  <a:noFill/>
                </a:ln>
                <a:solidFill>
                  <a:srgbClr val="2E2E38"/>
                </a:solidFill>
                <a:effectLst/>
                <a:uLnTx/>
                <a:uFillTx/>
              </a:endParaRPr>
            </a:p>
          </p:txBody>
        </p:sp>
        <p:sp>
          <p:nvSpPr>
            <p:cNvPr id="151" name="Rectangle 6">
              <a:extLst>
                <a:ext uri="{FF2B5EF4-FFF2-40B4-BE49-F238E27FC236}">
                  <a16:creationId xmlns:a16="http://schemas.microsoft.com/office/drawing/2014/main" id="{50B0FDB4-FB82-4581-A67B-A5B1E76F5151}"/>
                </a:ext>
              </a:extLst>
            </p:cNvPr>
            <p:cNvSpPr>
              <a:spLocks noChangeArrowheads="1"/>
            </p:cNvSpPr>
            <p:nvPr userDrawn="1"/>
          </p:nvSpPr>
          <p:spPr bwMode="auto">
            <a:xfrm>
              <a:off x="693411" y="5951018"/>
              <a:ext cx="99392" cy="97648"/>
            </a:xfrm>
            <a:prstGeom prst="rect">
              <a:avLst/>
            </a:prstGeom>
            <a:solidFill>
              <a:srgbClr val="FFE6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3943" eaLnBrk="1" fontAlgn="auto" latinLnBrk="0" hangingPunct="1">
                <a:lnSpc>
                  <a:spcPct val="100000"/>
                </a:lnSpc>
                <a:spcBef>
                  <a:spcPts val="0"/>
                </a:spcBef>
                <a:spcAft>
                  <a:spcPts val="0"/>
                </a:spcAft>
                <a:buClrTx/>
                <a:buSzTx/>
                <a:buFontTx/>
                <a:buNone/>
                <a:tabLst/>
                <a:defRPr/>
              </a:pPr>
              <a:endParaRPr kumimoji="0" lang="en-IN" sz="1798" b="0" i="0" u="none" strike="noStrike" kern="0" cap="none" spc="0" normalizeH="0" baseline="0" noProof="0">
                <a:ln>
                  <a:noFill/>
                </a:ln>
                <a:solidFill>
                  <a:srgbClr val="2E2E38"/>
                </a:solidFill>
                <a:effectLst/>
                <a:uLnTx/>
                <a:uFillTx/>
              </a:endParaRPr>
            </a:p>
          </p:txBody>
        </p:sp>
        <p:sp>
          <p:nvSpPr>
            <p:cNvPr id="152" name="Rectangle 7">
              <a:extLst>
                <a:ext uri="{FF2B5EF4-FFF2-40B4-BE49-F238E27FC236}">
                  <a16:creationId xmlns:a16="http://schemas.microsoft.com/office/drawing/2014/main" id="{CE878B57-A3F2-4BED-9810-47889AC8E96E}"/>
                </a:ext>
              </a:extLst>
            </p:cNvPr>
            <p:cNvSpPr>
              <a:spLocks noChangeArrowheads="1"/>
            </p:cNvSpPr>
            <p:nvPr userDrawn="1"/>
          </p:nvSpPr>
          <p:spPr bwMode="auto">
            <a:xfrm>
              <a:off x="890451" y="5951018"/>
              <a:ext cx="99392" cy="97648"/>
            </a:xfrm>
            <a:prstGeom prst="rect">
              <a:avLst/>
            </a:prstGeom>
            <a:solidFill>
              <a:srgbClr val="FFE6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3943" eaLnBrk="1" fontAlgn="auto" latinLnBrk="0" hangingPunct="1">
                <a:lnSpc>
                  <a:spcPct val="100000"/>
                </a:lnSpc>
                <a:spcBef>
                  <a:spcPts val="0"/>
                </a:spcBef>
                <a:spcAft>
                  <a:spcPts val="0"/>
                </a:spcAft>
                <a:buClrTx/>
                <a:buSzTx/>
                <a:buFontTx/>
                <a:buNone/>
                <a:tabLst/>
                <a:defRPr/>
              </a:pPr>
              <a:endParaRPr kumimoji="0" lang="en-IN" sz="1798" b="0" i="0" u="none" strike="noStrike" kern="0" cap="none" spc="0" normalizeH="0" baseline="0" noProof="0">
                <a:ln>
                  <a:noFill/>
                </a:ln>
                <a:solidFill>
                  <a:srgbClr val="2E2E38"/>
                </a:solidFill>
                <a:effectLst/>
                <a:uLnTx/>
                <a:uFillTx/>
              </a:endParaRPr>
            </a:p>
          </p:txBody>
        </p:sp>
        <p:sp>
          <p:nvSpPr>
            <p:cNvPr id="153" name="Freeform 8">
              <a:extLst>
                <a:ext uri="{FF2B5EF4-FFF2-40B4-BE49-F238E27FC236}">
                  <a16:creationId xmlns:a16="http://schemas.microsoft.com/office/drawing/2014/main" id="{D2DFA294-A17D-4607-B724-76248E31F1FB}"/>
                </a:ext>
              </a:extLst>
            </p:cNvPr>
            <p:cNvSpPr>
              <a:spLocks/>
            </p:cNvSpPr>
            <p:nvPr userDrawn="1"/>
          </p:nvSpPr>
          <p:spPr bwMode="auto">
            <a:xfrm>
              <a:off x="498115" y="6181188"/>
              <a:ext cx="94161" cy="130778"/>
            </a:xfrm>
            <a:custGeom>
              <a:avLst/>
              <a:gdLst>
                <a:gd name="T0" fmla="*/ 32 w 54"/>
                <a:gd name="T1" fmla="*/ 11 h 75"/>
                <a:gd name="T2" fmla="*/ 32 w 54"/>
                <a:gd name="T3" fmla="*/ 75 h 75"/>
                <a:gd name="T4" fmla="*/ 22 w 54"/>
                <a:gd name="T5" fmla="*/ 75 h 75"/>
                <a:gd name="T6" fmla="*/ 22 w 54"/>
                <a:gd name="T7" fmla="*/ 11 h 75"/>
                <a:gd name="T8" fmla="*/ 0 w 54"/>
                <a:gd name="T9" fmla="*/ 11 h 75"/>
                <a:gd name="T10" fmla="*/ 0 w 54"/>
                <a:gd name="T11" fmla="*/ 0 h 75"/>
                <a:gd name="T12" fmla="*/ 54 w 54"/>
                <a:gd name="T13" fmla="*/ 0 h 75"/>
                <a:gd name="T14" fmla="*/ 54 w 54"/>
                <a:gd name="T15" fmla="*/ 11 h 75"/>
                <a:gd name="T16" fmla="*/ 32 w 54"/>
                <a:gd name="T17" fmla="*/ 11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75">
                  <a:moveTo>
                    <a:pt x="32" y="11"/>
                  </a:moveTo>
                  <a:lnTo>
                    <a:pt x="32" y="75"/>
                  </a:lnTo>
                  <a:lnTo>
                    <a:pt x="22" y="75"/>
                  </a:lnTo>
                  <a:lnTo>
                    <a:pt x="22" y="11"/>
                  </a:lnTo>
                  <a:lnTo>
                    <a:pt x="0" y="11"/>
                  </a:lnTo>
                  <a:lnTo>
                    <a:pt x="0" y="0"/>
                  </a:lnTo>
                  <a:lnTo>
                    <a:pt x="54" y="0"/>
                  </a:lnTo>
                  <a:lnTo>
                    <a:pt x="54" y="11"/>
                  </a:lnTo>
                  <a:lnTo>
                    <a:pt x="32" y="11"/>
                  </a:ln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3943" eaLnBrk="1" fontAlgn="auto" latinLnBrk="0" hangingPunct="1">
                <a:lnSpc>
                  <a:spcPct val="100000"/>
                </a:lnSpc>
                <a:spcBef>
                  <a:spcPts val="0"/>
                </a:spcBef>
                <a:spcAft>
                  <a:spcPts val="0"/>
                </a:spcAft>
                <a:buClrTx/>
                <a:buSzTx/>
                <a:buFontTx/>
                <a:buNone/>
                <a:tabLst/>
                <a:defRPr/>
              </a:pPr>
              <a:endParaRPr kumimoji="0" lang="en-IN" sz="1798" b="0" i="0" u="none" strike="noStrike" kern="0" cap="none" spc="0" normalizeH="0" baseline="0" noProof="0">
                <a:ln>
                  <a:noFill/>
                </a:ln>
                <a:solidFill>
                  <a:prstClr val="white"/>
                </a:solidFill>
                <a:effectLst/>
                <a:uLnTx/>
                <a:uFillTx/>
              </a:endParaRPr>
            </a:p>
          </p:txBody>
        </p:sp>
        <p:sp>
          <p:nvSpPr>
            <p:cNvPr id="154" name="Freeform 9">
              <a:extLst>
                <a:ext uri="{FF2B5EF4-FFF2-40B4-BE49-F238E27FC236}">
                  <a16:creationId xmlns:a16="http://schemas.microsoft.com/office/drawing/2014/main" id="{C9DF4EA4-0497-434B-96DC-D7D38401F526}"/>
                </a:ext>
              </a:extLst>
            </p:cNvPr>
            <p:cNvSpPr>
              <a:spLocks/>
            </p:cNvSpPr>
            <p:nvPr userDrawn="1"/>
          </p:nvSpPr>
          <p:spPr bwMode="auto">
            <a:xfrm>
              <a:off x="609713" y="6174213"/>
              <a:ext cx="78468" cy="137753"/>
            </a:xfrm>
            <a:custGeom>
              <a:avLst/>
              <a:gdLst>
                <a:gd name="T0" fmla="*/ 23 w 31"/>
                <a:gd name="T1" fmla="*/ 54 h 54"/>
                <a:gd name="T2" fmla="*/ 23 w 31"/>
                <a:gd name="T3" fmla="*/ 32 h 54"/>
                <a:gd name="T4" fmla="*/ 21 w 31"/>
                <a:gd name="T5" fmla="*/ 24 h 54"/>
                <a:gd name="T6" fmla="*/ 15 w 31"/>
                <a:gd name="T7" fmla="*/ 22 h 54"/>
                <a:gd name="T8" fmla="*/ 12 w 31"/>
                <a:gd name="T9" fmla="*/ 22 h 54"/>
                <a:gd name="T10" fmla="*/ 9 w 31"/>
                <a:gd name="T11" fmla="*/ 24 h 54"/>
                <a:gd name="T12" fmla="*/ 8 w 31"/>
                <a:gd name="T13" fmla="*/ 27 h 54"/>
                <a:gd name="T14" fmla="*/ 7 w 31"/>
                <a:gd name="T15" fmla="*/ 31 h 54"/>
                <a:gd name="T16" fmla="*/ 7 w 31"/>
                <a:gd name="T17" fmla="*/ 54 h 54"/>
                <a:gd name="T18" fmla="*/ 0 w 31"/>
                <a:gd name="T19" fmla="*/ 54 h 54"/>
                <a:gd name="T20" fmla="*/ 0 w 31"/>
                <a:gd name="T21" fmla="*/ 4 h 54"/>
                <a:gd name="T22" fmla="*/ 7 w 31"/>
                <a:gd name="T23" fmla="*/ 0 h 54"/>
                <a:gd name="T24" fmla="*/ 7 w 31"/>
                <a:gd name="T25" fmla="*/ 19 h 54"/>
                <a:gd name="T26" fmla="*/ 9 w 31"/>
                <a:gd name="T27" fmla="*/ 17 h 54"/>
                <a:gd name="T28" fmla="*/ 11 w 31"/>
                <a:gd name="T29" fmla="*/ 16 h 54"/>
                <a:gd name="T30" fmla="*/ 14 w 31"/>
                <a:gd name="T31" fmla="*/ 15 h 54"/>
                <a:gd name="T32" fmla="*/ 17 w 31"/>
                <a:gd name="T33" fmla="*/ 15 h 54"/>
                <a:gd name="T34" fmla="*/ 23 w 31"/>
                <a:gd name="T35" fmla="*/ 16 h 54"/>
                <a:gd name="T36" fmla="*/ 27 w 31"/>
                <a:gd name="T37" fmla="*/ 19 h 54"/>
                <a:gd name="T38" fmla="*/ 30 w 31"/>
                <a:gd name="T39" fmla="*/ 24 h 54"/>
                <a:gd name="T40" fmla="*/ 31 w 31"/>
                <a:gd name="T41" fmla="*/ 32 h 54"/>
                <a:gd name="T42" fmla="*/ 31 w 31"/>
                <a:gd name="T43" fmla="*/ 54 h 54"/>
                <a:gd name="T44" fmla="*/ 23 w 31"/>
                <a:gd name="T4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4">
                  <a:moveTo>
                    <a:pt x="23" y="54"/>
                  </a:moveTo>
                  <a:cubicBezTo>
                    <a:pt x="23" y="32"/>
                    <a:pt x="23" y="32"/>
                    <a:pt x="23" y="32"/>
                  </a:cubicBezTo>
                  <a:cubicBezTo>
                    <a:pt x="23" y="28"/>
                    <a:pt x="22" y="26"/>
                    <a:pt x="21" y="24"/>
                  </a:cubicBezTo>
                  <a:cubicBezTo>
                    <a:pt x="20" y="22"/>
                    <a:pt x="18" y="22"/>
                    <a:pt x="15" y="22"/>
                  </a:cubicBezTo>
                  <a:cubicBezTo>
                    <a:pt x="14" y="22"/>
                    <a:pt x="13" y="22"/>
                    <a:pt x="12" y="22"/>
                  </a:cubicBezTo>
                  <a:cubicBezTo>
                    <a:pt x="11" y="22"/>
                    <a:pt x="10" y="23"/>
                    <a:pt x="9" y="24"/>
                  </a:cubicBezTo>
                  <a:cubicBezTo>
                    <a:pt x="9" y="25"/>
                    <a:pt x="8" y="26"/>
                    <a:pt x="8" y="27"/>
                  </a:cubicBezTo>
                  <a:cubicBezTo>
                    <a:pt x="7" y="28"/>
                    <a:pt x="7" y="30"/>
                    <a:pt x="7" y="31"/>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8" y="18"/>
                    <a:pt x="9" y="17"/>
                  </a:cubicBezTo>
                  <a:cubicBezTo>
                    <a:pt x="10" y="17"/>
                    <a:pt x="10" y="16"/>
                    <a:pt x="11" y="16"/>
                  </a:cubicBezTo>
                  <a:cubicBezTo>
                    <a:pt x="12" y="15"/>
                    <a:pt x="13" y="15"/>
                    <a:pt x="14" y="15"/>
                  </a:cubicBezTo>
                  <a:cubicBezTo>
                    <a:pt x="15" y="15"/>
                    <a:pt x="16" y="15"/>
                    <a:pt x="17" y="15"/>
                  </a:cubicBezTo>
                  <a:cubicBezTo>
                    <a:pt x="19" y="15"/>
                    <a:pt x="21" y="15"/>
                    <a:pt x="23" y="16"/>
                  </a:cubicBezTo>
                  <a:cubicBezTo>
                    <a:pt x="25" y="16"/>
                    <a:pt x="26" y="17"/>
                    <a:pt x="27" y="19"/>
                  </a:cubicBezTo>
                  <a:cubicBezTo>
                    <a:pt x="28" y="20"/>
                    <a:pt x="29" y="22"/>
                    <a:pt x="30" y="24"/>
                  </a:cubicBezTo>
                  <a:cubicBezTo>
                    <a:pt x="30" y="27"/>
                    <a:pt x="31" y="29"/>
                    <a:pt x="31" y="32"/>
                  </a:cubicBezTo>
                  <a:cubicBezTo>
                    <a:pt x="31" y="54"/>
                    <a:pt x="31" y="54"/>
                    <a:pt x="31" y="54"/>
                  </a:cubicBezTo>
                  <a:lnTo>
                    <a:pt x="23" y="54"/>
                  </a:ln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3943" eaLnBrk="1" fontAlgn="auto" latinLnBrk="0" hangingPunct="1">
                <a:lnSpc>
                  <a:spcPct val="100000"/>
                </a:lnSpc>
                <a:spcBef>
                  <a:spcPts val="0"/>
                </a:spcBef>
                <a:spcAft>
                  <a:spcPts val="0"/>
                </a:spcAft>
                <a:buClrTx/>
                <a:buSzTx/>
                <a:buFontTx/>
                <a:buNone/>
                <a:tabLst/>
                <a:defRPr/>
              </a:pPr>
              <a:endParaRPr kumimoji="0" lang="en-IN" sz="1798" b="0" i="0" u="none" strike="noStrike" kern="0" cap="none" spc="0" normalizeH="0" baseline="0" noProof="0">
                <a:ln>
                  <a:noFill/>
                </a:ln>
                <a:solidFill>
                  <a:prstClr val="white"/>
                </a:solidFill>
                <a:effectLst/>
                <a:uLnTx/>
                <a:uFillTx/>
              </a:endParaRPr>
            </a:p>
          </p:txBody>
        </p:sp>
        <p:sp>
          <p:nvSpPr>
            <p:cNvPr id="155" name="Freeform 10">
              <a:extLst>
                <a:ext uri="{FF2B5EF4-FFF2-40B4-BE49-F238E27FC236}">
                  <a16:creationId xmlns:a16="http://schemas.microsoft.com/office/drawing/2014/main" id="{7A1F1CC7-1100-49F9-B317-150DAFAA5FBF}"/>
                </a:ext>
              </a:extLst>
            </p:cNvPr>
            <p:cNvSpPr>
              <a:spLocks noEditPoints="1"/>
            </p:cNvSpPr>
            <p:nvPr userDrawn="1"/>
          </p:nvSpPr>
          <p:spPr bwMode="auto">
            <a:xfrm>
              <a:off x="705618" y="6212575"/>
              <a:ext cx="85443" cy="101135"/>
            </a:xfrm>
            <a:custGeom>
              <a:avLst/>
              <a:gdLst>
                <a:gd name="T0" fmla="*/ 33 w 33"/>
                <a:gd name="T1" fmla="*/ 19 h 40"/>
                <a:gd name="T2" fmla="*/ 33 w 33"/>
                <a:gd name="T3" fmla="*/ 21 h 40"/>
                <a:gd name="T4" fmla="*/ 33 w 33"/>
                <a:gd name="T5" fmla="*/ 22 h 40"/>
                <a:gd name="T6" fmla="*/ 7 w 33"/>
                <a:gd name="T7" fmla="*/ 22 h 40"/>
                <a:gd name="T8" fmla="*/ 9 w 33"/>
                <a:gd name="T9" fmla="*/ 27 h 40"/>
                <a:gd name="T10" fmla="*/ 11 w 33"/>
                <a:gd name="T11" fmla="*/ 30 h 40"/>
                <a:gd name="T12" fmla="*/ 14 w 33"/>
                <a:gd name="T13" fmla="*/ 32 h 40"/>
                <a:gd name="T14" fmla="*/ 17 w 33"/>
                <a:gd name="T15" fmla="*/ 33 h 40"/>
                <a:gd name="T16" fmla="*/ 19 w 33"/>
                <a:gd name="T17" fmla="*/ 33 h 40"/>
                <a:gd name="T18" fmla="*/ 22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1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5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9 w 33"/>
                <a:gd name="T77" fmla="*/ 12 h 40"/>
                <a:gd name="T78" fmla="*/ 8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7" y="22"/>
                    <a:pt x="7" y="22"/>
                    <a:pt x="7"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19" y="33"/>
                  </a:cubicBezTo>
                  <a:cubicBezTo>
                    <a:pt x="20" y="32"/>
                    <a:pt x="21" y="32"/>
                    <a:pt x="22" y="32"/>
                  </a:cubicBezTo>
                  <a:cubicBezTo>
                    <a:pt x="22" y="32"/>
                    <a:pt x="23" y="31"/>
                    <a:pt x="23" y="31"/>
                  </a:cubicBezTo>
                  <a:cubicBezTo>
                    <a:pt x="24" y="31"/>
                    <a:pt x="25"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3"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0"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5" y="16"/>
                  </a:moveTo>
                  <a:cubicBezTo>
                    <a:pt x="25" y="15"/>
                    <a:pt x="25" y="13"/>
                    <a:pt x="25"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5" y="16"/>
                  </a:ln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3943" eaLnBrk="1" fontAlgn="auto" latinLnBrk="0" hangingPunct="1">
                <a:lnSpc>
                  <a:spcPct val="100000"/>
                </a:lnSpc>
                <a:spcBef>
                  <a:spcPts val="0"/>
                </a:spcBef>
                <a:spcAft>
                  <a:spcPts val="0"/>
                </a:spcAft>
                <a:buClrTx/>
                <a:buSzTx/>
                <a:buFontTx/>
                <a:buNone/>
                <a:tabLst/>
                <a:defRPr/>
              </a:pPr>
              <a:endParaRPr kumimoji="0" lang="en-IN" sz="1798" b="0" i="0" u="none" strike="noStrike" kern="0" cap="none" spc="0" normalizeH="0" baseline="0" noProof="0">
                <a:ln>
                  <a:noFill/>
                </a:ln>
                <a:solidFill>
                  <a:prstClr val="white"/>
                </a:solidFill>
                <a:effectLst/>
                <a:uLnTx/>
                <a:uFillTx/>
              </a:endParaRPr>
            </a:p>
          </p:txBody>
        </p:sp>
        <p:sp>
          <p:nvSpPr>
            <p:cNvPr id="156" name="Freeform 11">
              <a:extLst>
                <a:ext uri="{FF2B5EF4-FFF2-40B4-BE49-F238E27FC236}">
                  <a16:creationId xmlns:a16="http://schemas.microsoft.com/office/drawing/2014/main" id="{55E97AA4-6F4E-4EC8-8447-15B889EF7DCB}"/>
                </a:ext>
              </a:extLst>
            </p:cNvPr>
            <p:cNvSpPr>
              <a:spLocks noEditPoints="1"/>
            </p:cNvSpPr>
            <p:nvPr userDrawn="1"/>
          </p:nvSpPr>
          <p:spPr bwMode="auto">
            <a:xfrm>
              <a:off x="857320" y="6174213"/>
              <a:ext cx="83698" cy="139497"/>
            </a:xfrm>
            <a:custGeom>
              <a:avLst/>
              <a:gdLst>
                <a:gd name="T0" fmla="*/ 33 w 33"/>
                <a:gd name="T1" fmla="*/ 35 h 55"/>
                <a:gd name="T2" fmla="*/ 31 w 33"/>
                <a:gd name="T3" fmla="*/ 44 h 55"/>
                <a:gd name="T4" fmla="*/ 28 w 33"/>
                <a:gd name="T5" fmla="*/ 50 h 55"/>
                <a:gd name="T6" fmla="*/ 23 w 33"/>
                <a:gd name="T7" fmla="*/ 53 h 55"/>
                <a:gd name="T8" fmla="*/ 17 w 33"/>
                <a:gd name="T9" fmla="*/ 55 h 55"/>
                <a:gd name="T10" fmla="*/ 12 w 33"/>
                <a:gd name="T11" fmla="*/ 53 h 55"/>
                <a:gd name="T12" fmla="*/ 8 w 33"/>
                <a:gd name="T13" fmla="*/ 50 h 55"/>
                <a:gd name="T14" fmla="*/ 8 w 33"/>
                <a:gd name="T15" fmla="*/ 54 h 55"/>
                <a:gd name="T16" fmla="*/ 0 w 33"/>
                <a:gd name="T17" fmla="*/ 54 h 55"/>
                <a:gd name="T18" fmla="*/ 0 w 33"/>
                <a:gd name="T19" fmla="*/ 4 h 55"/>
                <a:gd name="T20" fmla="*/ 8 w 33"/>
                <a:gd name="T21" fmla="*/ 0 h 55"/>
                <a:gd name="T22" fmla="*/ 8 w 33"/>
                <a:gd name="T23" fmla="*/ 19 h 55"/>
                <a:gd name="T24" fmla="*/ 10 w 33"/>
                <a:gd name="T25" fmla="*/ 17 h 55"/>
                <a:gd name="T26" fmla="*/ 12 w 33"/>
                <a:gd name="T27" fmla="*/ 16 h 55"/>
                <a:gd name="T28" fmla="*/ 14 w 33"/>
                <a:gd name="T29" fmla="*/ 15 h 55"/>
                <a:gd name="T30" fmla="*/ 18 w 33"/>
                <a:gd name="T31" fmla="*/ 15 h 55"/>
                <a:gd name="T32" fmla="*/ 24 w 33"/>
                <a:gd name="T33" fmla="*/ 16 h 55"/>
                <a:gd name="T34" fmla="*/ 28 w 33"/>
                <a:gd name="T35" fmla="*/ 19 h 55"/>
                <a:gd name="T36" fmla="*/ 31 w 33"/>
                <a:gd name="T37" fmla="*/ 26 h 55"/>
                <a:gd name="T38" fmla="*/ 33 w 33"/>
                <a:gd name="T39" fmla="*/ 35 h 55"/>
                <a:gd name="T40" fmla="*/ 25 w 33"/>
                <a:gd name="T41" fmla="*/ 35 h 55"/>
                <a:gd name="T42" fmla="*/ 23 w 33"/>
                <a:gd name="T43" fmla="*/ 25 h 55"/>
                <a:gd name="T44" fmla="*/ 16 w 33"/>
                <a:gd name="T45" fmla="*/ 22 h 55"/>
                <a:gd name="T46" fmla="*/ 14 w 33"/>
                <a:gd name="T47" fmla="*/ 22 h 55"/>
                <a:gd name="T48" fmla="*/ 11 w 33"/>
                <a:gd name="T49" fmla="*/ 23 h 55"/>
                <a:gd name="T50" fmla="*/ 9 w 33"/>
                <a:gd name="T51" fmla="*/ 25 h 55"/>
                <a:gd name="T52" fmla="*/ 8 w 33"/>
                <a:gd name="T53" fmla="*/ 26 h 55"/>
                <a:gd name="T54" fmla="*/ 8 w 33"/>
                <a:gd name="T55" fmla="*/ 43 h 55"/>
                <a:gd name="T56" fmla="*/ 9 w 33"/>
                <a:gd name="T57" fmla="*/ 44 h 55"/>
                <a:gd name="T58" fmla="*/ 11 w 33"/>
                <a:gd name="T59" fmla="*/ 46 h 55"/>
                <a:gd name="T60" fmla="*/ 14 w 33"/>
                <a:gd name="T61" fmla="*/ 47 h 55"/>
                <a:gd name="T62" fmla="*/ 17 w 33"/>
                <a:gd name="T63" fmla="*/ 48 h 55"/>
                <a:gd name="T64" fmla="*/ 23 w 33"/>
                <a:gd name="T65" fmla="*/ 45 h 55"/>
                <a:gd name="T66" fmla="*/ 25 w 33"/>
                <a:gd name="T67" fmla="*/ 3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3" h="55">
                  <a:moveTo>
                    <a:pt x="33" y="35"/>
                  </a:moveTo>
                  <a:cubicBezTo>
                    <a:pt x="33" y="38"/>
                    <a:pt x="32" y="41"/>
                    <a:pt x="31" y="44"/>
                  </a:cubicBezTo>
                  <a:cubicBezTo>
                    <a:pt x="30" y="46"/>
                    <a:pt x="29" y="48"/>
                    <a:pt x="28" y="50"/>
                  </a:cubicBezTo>
                  <a:cubicBezTo>
                    <a:pt x="27" y="51"/>
                    <a:pt x="25" y="53"/>
                    <a:pt x="23" y="53"/>
                  </a:cubicBezTo>
                  <a:cubicBezTo>
                    <a:pt x="21" y="54"/>
                    <a:pt x="19" y="55"/>
                    <a:pt x="17" y="55"/>
                  </a:cubicBezTo>
                  <a:cubicBezTo>
                    <a:pt x="16" y="55"/>
                    <a:pt x="14" y="54"/>
                    <a:pt x="12" y="53"/>
                  </a:cubicBezTo>
                  <a:cubicBezTo>
                    <a:pt x="10" y="52"/>
                    <a:pt x="9" y="51"/>
                    <a:pt x="8" y="50"/>
                  </a:cubicBezTo>
                  <a:cubicBezTo>
                    <a:pt x="8" y="54"/>
                    <a:pt x="8" y="54"/>
                    <a:pt x="8" y="54"/>
                  </a:cubicBezTo>
                  <a:cubicBezTo>
                    <a:pt x="0" y="54"/>
                    <a:pt x="0" y="54"/>
                    <a:pt x="0" y="54"/>
                  </a:cubicBezTo>
                  <a:cubicBezTo>
                    <a:pt x="0" y="4"/>
                    <a:pt x="0" y="4"/>
                    <a:pt x="0" y="4"/>
                  </a:cubicBezTo>
                  <a:cubicBezTo>
                    <a:pt x="8" y="0"/>
                    <a:pt x="8" y="0"/>
                    <a:pt x="8" y="0"/>
                  </a:cubicBezTo>
                  <a:cubicBezTo>
                    <a:pt x="8" y="19"/>
                    <a:pt x="8" y="19"/>
                    <a:pt x="8" y="19"/>
                  </a:cubicBezTo>
                  <a:cubicBezTo>
                    <a:pt x="9" y="18"/>
                    <a:pt x="9" y="18"/>
                    <a:pt x="10" y="17"/>
                  </a:cubicBezTo>
                  <a:cubicBezTo>
                    <a:pt x="11" y="17"/>
                    <a:pt x="11" y="16"/>
                    <a:pt x="12" y="16"/>
                  </a:cubicBezTo>
                  <a:cubicBezTo>
                    <a:pt x="13" y="16"/>
                    <a:pt x="13" y="15"/>
                    <a:pt x="14" y="15"/>
                  </a:cubicBezTo>
                  <a:cubicBezTo>
                    <a:pt x="15" y="15"/>
                    <a:pt x="16" y="15"/>
                    <a:pt x="18" y="15"/>
                  </a:cubicBezTo>
                  <a:cubicBezTo>
                    <a:pt x="20" y="15"/>
                    <a:pt x="22" y="15"/>
                    <a:pt x="24" y="16"/>
                  </a:cubicBezTo>
                  <a:cubicBezTo>
                    <a:pt x="25" y="16"/>
                    <a:pt x="27" y="18"/>
                    <a:pt x="28" y="19"/>
                  </a:cubicBezTo>
                  <a:cubicBezTo>
                    <a:pt x="30" y="21"/>
                    <a:pt x="31" y="23"/>
                    <a:pt x="31" y="26"/>
                  </a:cubicBezTo>
                  <a:cubicBezTo>
                    <a:pt x="32" y="28"/>
                    <a:pt x="33" y="32"/>
                    <a:pt x="33" y="35"/>
                  </a:cubicBezTo>
                  <a:close/>
                  <a:moveTo>
                    <a:pt x="25" y="35"/>
                  </a:moveTo>
                  <a:cubicBezTo>
                    <a:pt x="25" y="31"/>
                    <a:pt x="24" y="27"/>
                    <a:pt x="23" y="25"/>
                  </a:cubicBezTo>
                  <a:cubicBezTo>
                    <a:pt x="21" y="23"/>
                    <a:pt x="19" y="22"/>
                    <a:pt x="16" y="22"/>
                  </a:cubicBezTo>
                  <a:cubicBezTo>
                    <a:pt x="15" y="22"/>
                    <a:pt x="15" y="22"/>
                    <a:pt x="14" y="22"/>
                  </a:cubicBezTo>
                  <a:cubicBezTo>
                    <a:pt x="13" y="22"/>
                    <a:pt x="12" y="23"/>
                    <a:pt x="11" y="23"/>
                  </a:cubicBezTo>
                  <a:cubicBezTo>
                    <a:pt x="11" y="23"/>
                    <a:pt x="10" y="24"/>
                    <a:pt x="9" y="25"/>
                  </a:cubicBezTo>
                  <a:cubicBezTo>
                    <a:pt x="9" y="25"/>
                    <a:pt x="8" y="26"/>
                    <a:pt x="8" y="26"/>
                  </a:cubicBezTo>
                  <a:cubicBezTo>
                    <a:pt x="8" y="43"/>
                    <a:pt x="8" y="43"/>
                    <a:pt x="8" y="43"/>
                  </a:cubicBezTo>
                  <a:cubicBezTo>
                    <a:pt x="8" y="43"/>
                    <a:pt x="9" y="44"/>
                    <a:pt x="9" y="44"/>
                  </a:cubicBezTo>
                  <a:cubicBezTo>
                    <a:pt x="10" y="45"/>
                    <a:pt x="11" y="45"/>
                    <a:pt x="11" y="46"/>
                  </a:cubicBezTo>
                  <a:cubicBezTo>
                    <a:pt x="12" y="46"/>
                    <a:pt x="13" y="47"/>
                    <a:pt x="14" y="47"/>
                  </a:cubicBezTo>
                  <a:cubicBezTo>
                    <a:pt x="15" y="47"/>
                    <a:pt x="16" y="48"/>
                    <a:pt x="17" y="48"/>
                  </a:cubicBezTo>
                  <a:cubicBezTo>
                    <a:pt x="19" y="48"/>
                    <a:pt x="21" y="47"/>
                    <a:pt x="23" y="45"/>
                  </a:cubicBezTo>
                  <a:cubicBezTo>
                    <a:pt x="24" y="43"/>
                    <a:pt x="25" y="39"/>
                    <a:pt x="25" y="35"/>
                  </a:cubicBez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3943" eaLnBrk="1" fontAlgn="auto" latinLnBrk="0" hangingPunct="1">
                <a:lnSpc>
                  <a:spcPct val="100000"/>
                </a:lnSpc>
                <a:spcBef>
                  <a:spcPts val="0"/>
                </a:spcBef>
                <a:spcAft>
                  <a:spcPts val="0"/>
                </a:spcAft>
                <a:buClrTx/>
                <a:buSzTx/>
                <a:buFontTx/>
                <a:buNone/>
                <a:tabLst/>
                <a:defRPr/>
              </a:pPr>
              <a:endParaRPr kumimoji="0" lang="en-IN" sz="1798" b="0" i="0" u="none" strike="noStrike" kern="0" cap="none" spc="0" normalizeH="0" baseline="0" noProof="0">
                <a:ln>
                  <a:noFill/>
                </a:ln>
                <a:solidFill>
                  <a:prstClr val="white"/>
                </a:solidFill>
                <a:effectLst/>
                <a:uLnTx/>
                <a:uFillTx/>
              </a:endParaRPr>
            </a:p>
          </p:txBody>
        </p:sp>
        <p:sp>
          <p:nvSpPr>
            <p:cNvPr id="157" name="Freeform 12">
              <a:extLst>
                <a:ext uri="{FF2B5EF4-FFF2-40B4-BE49-F238E27FC236}">
                  <a16:creationId xmlns:a16="http://schemas.microsoft.com/office/drawing/2014/main" id="{F6A30117-C9F4-439A-B5EB-4C52C8A15050}"/>
                </a:ext>
              </a:extLst>
            </p:cNvPr>
            <p:cNvSpPr>
              <a:spLocks noEditPoints="1"/>
            </p:cNvSpPr>
            <p:nvPr userDrawn="1"/>
          </p:nvSpPr>
          <p:spPr bwMode="auto">
            <a:xfrm>
              <a:off x="956713" y="6212575"/>
              <a:ext cx="83698" cy="101135"/>
            </a:xfrm>
            <a:custGeom>
              <a:avLst/>
              <a:gdLst>
                <a:gd name="T0" fmla="*/ 33 w 33"/>
                <a:gd name="T1" fmla="*/ 19 h 40"/>
                <a:gd name="T2" fmla="*/ 33 w 33"/>
                <a:gd name="T3" fmla="*/ 21 h 40"/>
                <a:gd name="T4" fmla="*/ 32 w 33"/>
                <a:gd name="T5" fmla="*/ 22 h 40"/>
                <a:gd name="T6" fmla="*/ 7 w 33"/>
                <a:gd name="T7" fmla="*/ 22 h 40"/>
                <a:gd name="T8" fmla="*/ 8 w 33"/>
                <a:gd name="T9" fmla="*/ 27 h 40"/>
                <a:gd name="T10" fmla="*/ 10 w 33"/>
                <a:gd name="T11" fmla="*/ 30 h 40"/>
                <a:gd name="T12" fmla="*/ 13 w 33"/>
                <a:gd name="T13" fmla="*/ 32 h 40"/>
                <a:gd name="T14" fmla="*/ 17 w 33"/>
                <a:gd name="T15" fmla="*/ 33 h 40"/>
                <a:gd name="T16" fmla="*/ 19 w 33"/>
                <a:gd name="T17" fmla="*/ 33 h 40"/>
                <a:gd name="T18" fmla="*/ 21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6 w 33"/>
                <a:gd name="T33" fmla="*/ 40 h 40"/>
                <a:gd name="T34" fmla="*/ 12 w 33"/>
                <a:gd name="T35" fmla="*/ 39 h 40"/>
                <a:gd name="T36" fmla="*/ 8 w 33"/>
                <a:gd name="T37" fmla="*/ 37 h 40"/>
                <a:gd name="T38" fmla="*/ 5 w 33"/>
                <a:gd name="T39" fmla="*/ 34 h 40"/>
                <a:gd name="T40" fmla="*/ 2 w 33"/>
                <a:gd name="T41" fmla="*/ 31 h 40"/>
                <a:gd name="T42" fmla="*/ 0 w 33"/>
                <a:gd name="T43" fmla="*/ 26 h 40"/>
                <a:gd name="T44" fmla="*/ 0 w 33"/>
                <a:gd name="T45" fmla="*/ 20 h 40"/>
                <a:gd name="T46" fmla="*/ 1 w 33"/>
                <a:gd name="T47" fmla="*/ 11 h 40"/>
                <a:gd name="T48" fmla="*/ 4 w 33"/>
                <a:gd name="T49" fmla="*/ 5 h 40"/>
                <a:gd name="T50" fmla="*/ 10 w 33"/>
                <a:gd name="T51" fmla="*/ 1 h 40"/>
                <a:gd name="T52" fmla="*/ 16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4 w 33"/>
                <a:gd name="T65" fmla="*/ 12 h 40"/>
                <a:gd name="T66" fmla="*/ 23 w 33"/>
                <a:gd name="T67" fmla="*/ 9 h 40"/>
                <a:gd name="T68" fmla="*/ 20 w 33"/>
                <a:gd name="T69" fmla="*/ 7 h 40"/>
                <a:gd name="T70" fmla="*/ 16 w 33"/>
                <a:gd name="T71" fmla="*/ 6 h 40"/>
                <a:gd name="T72" fmla="*/ 12 w 33"/>
                <a:gd name="T73" fmla="*/ 7 h 40"/>
                <a:gd name="T74" fmla="*/ 10 w 33"/>
                <a:gd name="T75" fmla="*/ 9 h 40"/>
                <a:gd name="T76" fmla="*/ 8 w 33"/>
                <a:gd name="T77" fmla="*/ 12 h 40"/>
                <a:gd name="T78" fmla="*/ 7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2" y="22"/>
                    <a:pt x="32" y="22"/>
                  </a:cubicBezTo>
                  <a:cubicBezTo>
                    <a:pt x="7" y="22"/>
                    <a:pt x="7" y="22"/>
                    <a:pt x="7" y="22"/>
                  </a:cubicBezTo>
                  <a:cubicBezTo>
                    <a:pt x="7" y="24"/>
                    <a:pt x="8" y="26"/>
                    <a:pt x="8" y="27"/>
                  </a:cubicBezTo>
                  <a:cubicBezTo>
                    <a:pt x="9" y="28"/>
                    <a:pt x="10" y="29"/>
                    <a:pt x="10" y="30"/>
                  </a:cubicBezTo>
                  <a:cubicBezTo>
                    <a:pt x="11" y="31"/>
                    <a:pt x="12" y="32"/>
                    <a:pt x="13" y="32"/>
                  </a:cubicBezTo>
                  <a:cubicBezTo>
                    <a:pt x="14" y="33"/>
                    <a:pt x="16" y="33"/>
                    <a:pt x="17" y="33"/>
                  </a:cubicBezTo>
                  <a:cubicBezTo>
                    <a:pt x="18" y="33"/>
                    <a:pt x="18" y="33"/>
                    <a:pt x="19" y="33"/>
                  </a:cubicBezTo>
                  <a:cubicBezTo>
                    <a:pt x="20" y="32"/>
                    <a:pt x="21" y="32"/>
                    <a:pt x="21" y="32"/>
                  </a:cubicBezTo>
                  <a:cubicBezTo>
                    <a:pt x="22" y="32"/>
                    <a:pt x="22" y="31"/>
                    <a:pt x="23" y="31"/>
                  </a:cubicBezTo>
                  <a:cubicBezTo>
                    <a:pt x="24" y="31"/>
                    <a:pt x="24"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19" y="39"/>
                    <a:pt x="18" y="40"/>
                    <a:pt x="16" y="40"/>
                  </a:cubicBezTo>
                  <a:cubicBezTo>
                    <a:pt x="15" y="40"/>
                    <a:pt x="13" y="39"/>
                    <a:pt x="12" y="39"/>
                  </a:cubicBezTo>
                  <a:cubicBezTo>
                    <a:pt x="10" y="38"/>
                    <a:pt x="9" y="38"/>
                    <a:pt x="8" y="37"/>
                  </a:cubicBezTo>
                  <a:cubicBezTo>
                    <a:pt x="7" y="36"/>
                    <a:pt x="6" y="35"/>
                    <a:pt x="5" y="34"/>
                  </a:cubicBezTo>
                  <a:cubicBezTo>
                    <a:pt x="4" y="34"/>
                    <a:pt x="3" y="32"/>
                    <a:pt x="2" y="31"/>
                  </a:cubicBezTo>
                  <a:cubicBezTo>
                    <a:pt x="1" y="29"/>
                    <a:pt x="1" y="28"/>
                    <a:pt x="0" y="26"/>
                  </a:cubicBezTo>
                  <a:cubicBezTo>
                    <a:pt x="0" y="24"/>
                    <a:pt x="0" y="22"/>
                    <a:pt x="0" y="20"/>
                  </a:cubicBezTo>
                  <a:cubicBezTo>
                    <a:pt x="0" y="16"/>
                    <a:pt x="0" y="13"/>
                    <a:pt x="1" y="11"/>
                  </a:cubicBezTo>
                  <a:cubicBezTo>
                    <a:pt x="2" y="8"/>
                    <a:pt x="3" y="6"/>
                    <a:pt x="4" y="5"/>
                  </a:cubicBezTo>
                  <a:cubicBezTo>
                    <a:pt x="6" y="3"/>
                    <a:pt x="8" y="2"/>
                    <a:pt x="10" y="1"/>
                  </a:cubicBezTo>
                  <a:cubicBezTo>
                    <a:pt x="12" y="0"/>
                    <a:pt x="14" y="0"/>
                    <a:pt x="16" y="0"/>
                  </a:cubicBezTo>
                  <a:cubicBezTo>
                    <a:pt x="19" y="0"/>
                    <a:pt x="22" y="0"/>
                    <a:pt x="24" y="1"/>
                  </a:cubicBezTo>
                  <a:cubicBezTo>
                    <a:pt x="26" y="2"/>
                    <a:pt x="27" y="4"/>
                    <a:pt x="29" y="5"/>
                  </a:cubicBezTo>
                  <a:cubicBezTo>
                    <a:pt x="30" y="7"/>
                    <a:pt x="31" y="9"/>
                    <a:pt x="32" y="11"/>
                  </a:cubicBezTo>
                  <a:cubicBezTo>
                    <a:pt x="32" y="14"/>
                    <a:pt x="33" y="16"/>
                    <a:pt x="33" y="19"/>
                  </a:cubicBezTo>
                  <a:close/>
                  <a:moveTo>
                    <a:pt x="25" y="16"/>
                  </a:moveTo>
                  <a:cubicBezTo>
                    <a:pt x="25" y="15"/>
                    <a:pt x="25" y="13"/>
                    <a:pt x="24" y="12"/>
                  </a:cubicBezTo>
                  <a:cubicBezTo>
                    <a:pt x="24" y="11"/>
                    <a:pt x="23" y="10"/>
                    <a:pt x="23" y="9"/>
                  </a:cubicBezTo>
                  <a:cubicBezTo>
                    <a:pt x="22" y="8"/>
                    <a:pt x="21" y="8"/>
                    <a:pt x="20" y="7"/>
                  </a:cubicBezTo>
                  <a:cubicBezTo>
                    <a:pt x="19" y="7"/>
                    <a:pt x="18" y="6"/>
                    <a:pt x="16" y="6"/>
                  </a:cubicBezTo>
                  <a:cubicBezTo>
                    <a:pt x="15" y="6"/>
                    <a:pt x="13" y="7"/>
                    <a:pt x="12" y="7"/>
                  </a:cubicBezTo>
                  <a:cubicBezTo>
                    <a:pt x="11" y="7"/>
                    <a:pt x="11" y="8"/>
                    <a:pt x="10" y="9"/>
                  </a:cubicBezTo>
                  <a:cubicBezTo>
                    <a:pt x="9" y="10"/>
                    <a:pt x="9" y="11"/>
                    <a:pt x="8" y="12"/>
                  </a:cubicBezTo>
                  <a:cubicBezTo>
                    <a:pt x="8" y="13"/>
                    <a:pt x="7" y="14"/>
                    <a:pt x="7" y="16"/>
                  </a:cubicBezTo>
                  <a:lnTo>
                    <a:pt x="25" y="16"/>
                  </a:ln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3943" eaLnBrk="1" fontAlgn="auto" latinLnBrk="0" hangingPunct="1">
                <a:lnSpc>
                  <a:spcPct val="100000"/>
                </a:lnSpc>
                <a:spcBef>
                  <a:spcPts val="0"/>
                </a:spcBef>
                <a:spcAft>
                  <a:spcPts val="0"/>
                </a:spcAft>
                <a:buClrTx/>
                <a:buSzTx/>
                <a:buFontTx/>
                <a:buNone/>
                <a:tabLst/>
                <a:defRPr/>
              </a:pPr>
              <a:endParaRPr kumimoji="0" lang="en-IN" sz="1798" b="0" i="0" u="none" strike="noStrike" kern="0" cap="none" spc="0" normalizeH="0" baseline="0" noProof="0">
                <a:ln>
                  <a:noFill/>
                </a:ln>
                <a:solidFill>
                  <a:prstClr val="white"/>
                </a:solidFill>
                <a:effectLst/>
                <a:uLnTx/>
                <a:uFillTx/>
              </a:endParaRPr>
            </a:p>
          </p:txBody>
        </p:sp>
        <p:sp>
          <p:nvSpPr>
            <p:cNvPr id="158" name="Freeform 13">
              <a:extLst>
                <a:ext uri="{FF2B5EF4-FFF2-40B4-BE49-F238E27FC236}">
                  <a16:creationId xmlns:a16="http://schemas.microsoft.com/office/drawing/2014/main" id="{1A42432A-02D2-43FE-8403-6762CDFEE7EA}"/>
                </a:ext>
              </a:extLst>
            </p:cNvPr>
            <p:cNvSpPr>
              <a:spLocks/>
            </p:cNvSpPr>
            <p:nvPr userDrawn="1"/>
          </p:nvSpPr>
          <p:spPr bwMode="auto">
            <a:xfrm>
              <a:off x="1050873" y="6174213"/>
              <a:ext cx="55799" cy="139497"/>
            </a:xfrm>
            <a:custGeom>
              <a:avLst/>
              <a:gdLst>
                <a:gd name="T0" fmla="*/ 21 w 22"/>
                <a:gd name="T1" fmla="*/ 53 h 55"/>
                <a:gd name="T2" fmla="*/ 18 w 22"/>
                <a:gd name="T3" fmla="*/ 54 h 55"/>
                <a:gd name="T4" fmla="*/ 14 w 22"/>
                <a:gd name="T5" fmla="*/ 55 h 55"/>
                <a:gd name="T6" fmla="*/ 11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3 w 22"/>
                <a:gd name="T25" fmla="*/ 0 h 55"/>
                <a:gd name="T26" fmla="*/ 13 w 22"/>
                <a:gd name="T27" fmla="*/ 15 h 55"/>
                <a:gd name="T28" fmla="*/ 22 w 22"/>
                <a:gd name="T29" fmla="*/ 15 h 55"/>
                <a:gd name="T30" fmla="*/ 22 w 22"/>
                <a:gd name="T31" fmla="*/ 22 h 55"/>
                <a:gd name="T32" fmla="*/ 13 w 22"/>
                <a:gd name="T33" fmla="*/ 22 h 55"/>
                <a:gd name="T34" fmla="*/ 13 w 22"/>
                <a:gd name="T35" fmla="*/ 43 h 55"/>
                <a:gd name="T36" fmla="*/ 13 w 22"/>
                <a:gd name="T37" fmla="*/ 45 h 55"/>
                <a:gd name="T38" fmla="*/ 14 w 22"/>
                <a:gd name="T39" fmla="*/ 47 h 55"/>
                <a:gd name="T40" fmla="*/ 15 w 22"/>
                <a:gd name="T41" fmla="*/ 47 h 55"/>
                <a:gd name="T42" fmla="*/ 17 w 22"/>
                <a:gd name="T43" fmla="*/ 48 h 55"/>
                <a:gd name="T44" fmla="*/ 20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3" y="55"/>
                    <a:pt x="12" y="54"/>
                    <a:pt x="11" y="54"/>
                  </a:cubicBezTo>
                  <a:cubicBezTo>
                    <a:pt x="10" y="54"/>
                    <a:pt x="9" y="53"/>
                    <a:pt x="8" y="52"/>
                  </a:cubicBezTo>
                  <a:cubicBezTo>
                    <a:pt x="7" y="51"/>
                    <a:pt x="6" y="50"/>
                    <a:pt x="6" y="49"/>
                  </a:cubicBezTo>
                  <a:cubicBezTo>
                    <a:pt x="6"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5"/>
                    <a:pt x="13" y="45"/>
                  </a:cubicBezTo>
                  <a:cubicBezTo>
                    <a:pt x="13" y="46"/>
                    <a:pt x="13" y="46"/>
                    <a:pt x="14" y="47"/>
                  </a:cubicBezTo>
                  <a:cubicBezTo>
                    <a:pt x="14" y="47"/>
                    <a:pt x="14" y="47"/>
                    <a:pt x="15" y="47"/>
                  </a:cubicBezTo>
                  <a:cubicBezTo>
                    <a:pt x="15" y="48"/>
                    <a:pt x="16" y="48"/>
                    <a:pt x="17" y="48"/>
                  </a:cubicBezTo>
                  <a:cubicBezTo>
                    <a:pt x="18" y="48"/>
                    <a:pt x="19" y="48"/>
                    <a:pt x="20" y="47"/>
                  </a:cubicBezTo>
                  <a:cubicBezTo>
                    <a:pt x="21" y="47"/>
                    <a:pt x="22" y="47"/>
                    <a:pt x="22" y="46"/>
                  </a:cubicBezTo>
                  <a:lnTo>
                    <a:pt x="21" y="53"/>
                  </a:ln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3943" eaLnBrk="1" fontAlgn="auto" latinLnBrk="0" hangingPunct="1">
                <a:lnSpc>
                  <a:spcPct val="100000"/>
                </a:lnSpc>
                <a:spcBef>
                  <a:spcPts val="0"/>
                </a:spcBef>
                <a:spcAft>
                  <a:spcPts val="0"/>
                </a:spcAft>
                <a:buClrTx/>
                <a:buSzTx/>
                <a:buFontTx/>
                <a:buNone/>
                <a:tabLst/>
                <a:defRPr/>
              </a:pPr>
              <a:endParaRPr kumimoji="0" lang="en-IN" sz="1798" b="0" i="0" u="none" strike="noStrike" kern="0" cap="none" spc="0" normalizeH="0" baseline="0" noProof="0">
                <a:ln>
                  <a:noFill/>
                </a:ln>
                <a:solidFill>
                  <a:prstClr val="white"/>
                </a:solidFill>
                <a:effectLst/>
                <a:uLnTx/>
                <a:uFillTx/>
              </a:endParaRPr>
            </a:p>
          </p:txBody>
        </p:sp>
        <p:sp>
          <p:nvSpPr>
            <p:cNvPr id="159" name="Freeform 14">
              <a:extLst>
                <a:ext uri="{FF2B5EF4-FFF2-40B4-BE49-F238E27FC236}">
                  <a16:creationId xmlns:a16="http://schemas.microsoft.com/office/drawing/2014/main" id="{73A6D0F4-E259-4FD1-BB02-79506D25BBF9}"/>
                </a:ext>
              </a:extLst>
            </p:cNvPr>
            <p:cNvSpPr>
              <a:spLocks/>
            </p:cNvSpPr>
            <p:nvPr userDrawn="1"/>
          </p:nvSpPr>
          <p:spPr bwMode="auto">
            <a:xfrm>
              <a:off x="1118877" y="6174213"/>
              <a:ext cx="55799" cy="139497"/>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3 w 22"/>
                <a:gd name="T25" fmla="*/ 0 h 55"/>
                <a:gd name="T26" fmla="*/ 13 w 22"/>
                <a:gd name="T27" fmla="*/ 15 h 55"/>
                <a:gd name="T28" fmla="*/ 22 w 22"/>
                <a:gd name="T29" fmla="*/ 15 h 55"/>
                <a:gd name="T30" fmla="*/ 22 w 22"/>
                <a:gd name="T31" fmla="*/ 22 h 55"/>
                <a:gd name="T32" fmla="*/ 13 w 22"/>
                <a:gd name="T33" fmla="*/ 22 h 55"/>
                <a:gd name="T34" fmla="*/ 13 w 22"/>
                <a:gd name="T35" fmla="*/ 43 h 55"/>
                <a:gd name="T36" fmla="*/ 13 w 22"/>
                <a:gd name="T37" fmla="*/ 45 h 55"/>
                <a:gd name="T38" fmla="*/ 14 w 22"/>
                <a:gd name="T39" fmla="*/ 47 h 55"/>
                <a:gd name="T40" fmla="*/ 15 w 22"/>
                <a:gd name="T41" fmla="*/ 47 h 55"/>
                <a:gd name="T42" fmla="*/ 17 w 22"/>
                <a:gd name="T43" fmla="*/ 48 h 55"/>
                <a:gd name="T44" fmla="*/ 20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3" y="55"/>
                    <a:pt x="11" y="54"/>
                    <a:pt x="10" y="54"/>
                  </a:cubicBezTo>
                  <a:cubicBezTo>
                    <a:pt x="9" y="54"/>
                    <a:pt x="9"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5"/>
                    <a:pt x="13" y="45"/>
                  </a:cubicBezTo>
                  <a:cubicBezTo>
                    <a:pt x="13" y="46"/>
                    <a:pt x="13" y="46"/>
                    <a:pt x="14" y="47"/>
                  </a:cubicBezTo>
                  <a:cubicBezTo>
                    <a:pt x="14" y="47"/>
                    <a:pt x="14" y="47"/>
                    <a:pt x="15" y="47"/>
                  </a:cubicBezTo>
                  <a:cubicBezTo>
                    <a:pt x="15" y="48"/>
                    <a:pt x="16" y="48"/>
                    <a:pt x="17" y="48"/>
                  </a:cubicBezTo>
                  <a:cubicBezTo>
                    <a:pt x="18" y="48"/>
                    <a:pt x="19" y="48"/>
                    <a:pt x="20" y="47"/>
                  </a:cubicBezTo>
                  <a:cubicBezTo>
                    <a:pt x="21" y="47"/>
                    <a:pt x="21" y="47"/>
                    <a:pt x="22" y="46"/>
                  </a:cubicBezTo>
                  <a:lnTo>
                    <a:pt x="21" y="53"/>
                  </a:ln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3943" eaLnBrk="1" fontAlgn="auto" latinLnBrk="0" hangingPunct="1">
                <a:lnSpc>
                  <a:spcPct val="100000"/>
                </a:lnSpc>
                <a:spcBef>
                  <a:spcPts val="0"/>
                </a:spcBef>
                <a:spcAft>
                  <a:spcPts val="0"/>
                </a:spcAft>
                <a:buClrTx/>
                <a:buSzTx/>
                <a:buFontTx/>
                <a:buNone/>
                <a:tabLst/>
                <a:defRPr/>
              </a:pPr>
              <a:endParaRPr kumimoji="0" lang="en-IN" sz="1798" b="0" i="0" u="none" strike="noStrike" kern="0" cap="none" spc="0" normalizeH="0" baseline="0" noProof="0">
                <a:ln>
                  <a:noFill/>
                </a:ln>
                <a:solidFill>
                  <a:prstClr val="white"/>
                </a:solidFill>
                <a:effectLst/>
                <a:uLnTx/>
                <a:uFillTx/>
              </a:endParaRPr>
            </a:p>
          </p:txBody>
        </p:sp>
        <p:sp>
          <p:nvSpPr>
            <p:cNvPr id="160" name="Freeform 15">
              <a:extLst>
                <a:ext uri="{FF2B5EF4-FFF2-40B4-BE49-F238E27FC236}">
                  <a16:creationId xmlns:a16="http://schemas.microsoft.com/office/drawing/2014/main" id="{BB129EF8-52B8-45B4-BB18-74AF6713AC7E}"/>
                </a:ext>
              </a:extLst>
            </p:cNvPr>
            <p:cNvSpPr>
              <a:spLocks noEditPoints="1"/>
            </p:cNvSpPr>
            <p:nvPr userDrawn="1"/>
          </p:nvSpPr>
          <p:spPr bwMode="auto">
            <a:xfrm>
              <a:off x="1190370" y="6212575"/>
              <a:ext cx="83698" cy="101135"/>
            </a:xfrm>
            <a:custGeom>
              <a:avLst/>
              <a:gdLst>
                <a:gd name="T0" fmla="*/ 33 w 33"/>
                <a:gd name="T1" fmla="*/ 19 h 40"/>
                <a:gd name="T2" fmla="*/ 33 w 33"/>
                <a:gd name="T3" fmla="*/ 21 h 40"/>
                <a:gd name="T4" fmla="*/ 32 w 33"/>
                <a:gd name="T5" fmla="*/ 22 h 40"/>
                <a:gd name="T6" fmla="*/ 7 w 33"/>
                <a:gd name="T7" fmla="*/ 22 h 40"/>
                <a:gd name="T8" fmla="*/ 8 w 33"/>
                <a:gd name="T9" fmla="*/ 27 h 40"/>
                <a:gd name="T10" fmla="*/ 10 w 33"/>
                <a:gd name="T11" fmla="*/ 30 h 40"/>
                <a:gd name="T12" fmla="*/ 13 w 33"/>
                <a:gd name="T13" fmla="*/ 32 h 40"/>
                <a:gd name="T14" fmla="*/ 17 w 33"/>
                <a:gd name="T15" fmla="*/ 33 h 40"/>
                <a:gd name="T16" fmla="*/ 19 w 33"/>
                <a:gd name="T17" fmla="*/ 33 h 40"/>
                <a:gd name="T18" fmla="*/ 21 w 33"/>
                <a:gd name="T19" fmla="*/ 32 h 40"/>
                <a:gd name="T20" fmla="*/ 23 w 33"/>
                <a:gd name="T21" fmla="*/ 31 h 40"/>
                <a:gd name="T22" fmla="*/ 25 w 33"/>
                <a:gd name="T23" fmla="*/ 30 h 40"/>
                <a:gd name="T24" fmla="*/ 29 w 33"/>
                <a:gd name="T25" fmla="*/ 35 h 40"/>
                <a:gd name="T26" fmla="*/ 27 w 33"/>
                <a:gd name="T27" fmla="*/ 37 h 40"/>
                <a:gd name="T28" fmla="*/ 24 w 33"/>
                <a:gd name="T29" fmla="*/ 38 h 40"/>
                <a:gd name="T30" fmla="*/ 20 w 33"/>
                <a:gd name="T31" fmla="*/ 39 h 40"/>
                <a:gd name="T32" fmla="*/ 16 w 33"/>
                <a:gd name="T33" fmla="*/ 40 h 40"/>
                <a:gd name="T34" fmla="*/ 12 w 33"/>
                <a:gd name="T35" fmla="*/ 39 h 40"/>
                <a:gd name="T36" fmla="*/ 8 w 33"/>
                <a:gd name="T37" fmla="*/ 37 h 40"/>
                <a:gd name="T38" fmla="*/ 5 w 33"/>
                <a:gd name="T39" fmla="*/ 34 h 40"/>
                <a:gd name="T40" fmla="*/ 2 w 33"/>
                <a:gd name="T41" fmla="*/ 31 h 40"/>
                <a:gd name="T42" fmla="*/ 0 w 33"/>
                <a:gd name="T43" fmla="*/ 26 h 40"/>
                <a:gd name="T44" fmla="*/ 0 w 33"/>
                <a:gd name="T45" fmla="*/ 20 h 40"/>
                <a:gd name="T46" fmla="*/ 1 w 33"/>
                <a:gd name="T47" fmla="*/ 11 h 40"/>
                <a:gd name="T48" fmla="*/ 4 w 33"/>
                <a:gd name="T49" fmla="*/ 5 h 40"/>
                <a:gd name="T50" fmla="*/ 10 w 33"/>
                <a:gd name="T51" fmla="*/ 1 h 40"/>
                <a:gd name="T52" fmla="*/ 16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4 w 33"/>
                <a:gd name="T65" fmla="*/ 12 h 40"/>
                <a:gd name="T66" fmla="*/ 23 w 33"/>
                <a:gd name="T67" fmla="*/ 9 h 40"/>
                <a:gd name="T68" fmla="*/ 20 w 33"/>
                <a:gd name="T69" fmla="*/ 7 h 40"/>
                <a:gd name="T70" fmla="*/ 16 w 33"/>
                <a:gd name="T71" fmla="*/ 6 h 40"/>
                <a:gd name="T72" fmla="*/ 12 w 33"/>
                <a:gd name="T73" fmla="*/ 7 h 40"/>
                <a:gd name="T74" fmla="*/ 10 w 33"/>
                <a:gd name="T75" fmla="*/ 9 h 40"/>
                <a:gd name="T76" fmla="*/ 8 w 33"/>
                <a:gd name="T77" fmla="*/ 12 h 40"/>
                <a:gd name="T78" fmla="*/ 7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2" y="21"/>
                    <a:pt x="32" y="22"/>
                    <a:pt x="32" y="22"/>
                  </a:cubicBezTo>
                  <a:cubicBezTo>
                    <a:pt x="7" y="22"/>
                    <a:pt x="7" y="22"/>
                    <a:pt x="7" y="22"/>
                  </a:cubicBezTo>
                  <a:cubicBezTo>
                    <a:pt x="7" y="24"/>
                    <a:pt x="8" y="26"/>
                    <a:pt x="8" y="27"/>
                  </a:cubicBezTo>
                  <a:cubicBezTo>
                    <a:pt x="9" y="28"/>
                    <a:pt x="10" y="29"/>
                    <a:pt x="10" y="30"/>
                  </a:cubicBezTo>
                  <a:cubicBezTo>
                    <a:pt x="11" y="31"/>
                    <a:pt x="12" y="32"/>
                    <a:pt x="13" y="32"/>
                  </a:cubicBezTo>
                  <a:cubicBezTo>
                    <a:pt x="14" y="33"/>
                    <a:pt x="16" y="33"/>
                    <a:pt x="17" y="33"/>
                  </a:cubicBezTo>
                  <a:cubicBezTo>
                    <a:pt x="18" y="33"/>
                    <a:pt x="18" y="33"/>
                    <a:pt x="19" y="33"/>
                  </a:cubicBezTo>
                  <a:cubicBezTo>
                    <a:pt x="20" y="32"/>
                    <a:pt x="20" y="32"/>
                    <a:pt x="21" y="32"/>
                  </a:cubicBezTo>
                  <a:cubicBezTo>
                    <a:pt x="22" y="32"/>
                    <a:pt x="22" y="31"/>
                    <a:pt x="23" y="31"/>
                  </a:cubicBezTo>
                  <a:cubicBezTo>
                    <a:pt x="23" y="31"/>
                    <a:pt x="24" y="30"/>
                    <a:pt x="25" y="30"/>
                  </a:cubicBezTo>
                  <a:cubicBezTo>
                    <a:pt x="29" y="35"/>
                    <a:pt x="29" y="35"/>
                    <a:pt x="29" y="35"/>
                  </a:cubicBezTo>
                  <a:cubicBezTo>
                    <a:pt x="29" y="35"/>
                    <a:pt x="28" y="36"/>
                    <a:pt x="27" y="37"/>
                  </a:cubicBezTo>
                  <a:cubicBezTo>
                    <a:pt x="26" y="37"/>
                    <a:pt x="25" y="38"/>
                    <a:pt x="24" y="38"/>
                  </a:cubicBezTo>
                  <a:cubicBezTo>
                    <a:pt x="23" y="39"/>
                    <a:pt x="22" y="39"/>
                    <a:pt x="20" y="39"/>
                  </a:cubicBezTo>
                  <a:cubicBezTo>
                    <a:pt x="19" y="39"/>
                    <a:pt x="18" y="40"/>
                    <a:pt x="16" y="40"/>
                  </a:cubicBezTo>
                  <a:cubicBezTo>
                    <a:pt x="15" y="40"/>
                    <a:pt x="13" y="39"/>
                    <a:pt x="12" y="39"/>
                  </a:cubicBezTo>
                  <a:cubicBezTo>
                    <a:pt x="10" y="38"/>
                    <a:pt x="9" y="38"/>
                    <a:pt x="8" y="37"/>
                  </a:cubicBezTo>
                  <a:cubicBezTo>
                    <a:pt x="7" y="36"/>
                    <a:pt x="6" y="35"/>
                    <a:pt x="5" y="34"/>
                  </a:cubicBezTo>
                  <a:cubicBezTo>
                    <a:pt x="4" y="34"/>
                    <a:pt x="3" y="32"/>
                    <a:pt x="2" y="31"/>
                  </a:cubicBezTo>
                  <a:cubicBezTo>
                    <a:pt x="1" y="29"/>
                    <a:pt x="1" y="28"/>
                    <a:pt x="0" y="26"/>
                  </a:cubicBezTo>
                  <a:cubicBezTo>
                    <a:pt x="0" y="24"/>
                    <a:pt x="0" y="22"/>
                    <a:pt x="0" y="20"/>
                  </a:cubicBezTo>
                  <a:cubicBezTo>
                    <a:pt x="0" y="16"/>
                    <a:pt x="0" y="13"/>
                    <a:pt x="1" y="11"/>
                  </a:cubicBezTo>
                  <a:cubicBezTo>
                    <a:pt x="2" y="8"/>
                    <a:pt x="3" y="6"/>
                    <a:pt x="4" y="5"/>
                  </a:cubicBezTo>
                  <a:cubicBezTo>
                    <a:pt x="6" y="3"/>
                    <a:pt x="8" y="2"/>
                    <a:pt x="10" y="1"/>
                  </a:cubicBezTo>
                  <a:cubicBezTo>
                    <a:pt x="12" y="0"/>
                    <a:pt x="14" y="0"/>
                    <a:pt x="16" y="0"/>
                  </a:cubicBezTo>
                  <a:cubicBezTo>
                    <a:pt x="19" y="0"/>
                    <a:pt x="22" y="0"/>
                    <a:pt x="24" y="1"/>
                  </a:cubicBezTo>
                  <a:cubicBezTo>
                    <a:pt x="26" y="2"/>
                    <a:pt x="27" y="4"/>
                    <a:pt x="29" y="5"/>
                  </a:cubicBezTo>
                  <a:cubicBezTo>
                    <a:pt x="30" y="7"/>
                    <a:pt x="31" y="9"/>
                    <a:pt x="32" y="11"/>
                  </a:cubicBezTo>
                  <a:cubicBezTo>
                    <a:pt x="32" y="14"/>
                    <a:pt x="33" y="16"/>
                    <a:pt x="33" y="19"/>
                  </a:cubicBezTo>
                  <a:close/>
                  <a:moveTo>
                    <a:pt x="25" y="16"/>
                  </a:moveTo>
                  <a:cubicBezTo>
                    <a:pt x="25" y="15"/>
                    <a:pt x="25" y="13"/>
                    <a:pt x="24" y="12"/>
                  </a:cubicBezTo>
                  <a:cubicBezTo>
                    <a:pt x="24" y="11"/>
                    <a:pt x="23" y="10"/>
                    <a:pt x="23" y="9"/>
                  </a:cubicBezTo>
                  <a:cubicBezTo>
                    <a:pt x="22" y="8"/>
                    <a:pt x="21" y="8"/>
                    <a:pt x="20" y="7"/>
                  </a:cubicBezTo>
                  <a:cubicBezTo>
                    <a:pt x="19" y="7"/>
                    <a:pt x="17" y="6"/>
                    <a:pt x="16" y="6"/>
                  </a:cubicBezTo>
                  <a:cubicBezTo>
                    <a:pt x="15" y="6"/>
                    <a:pt x="13" y="7"/>
                    <a:pt x="12" y="7"/>
                  </a:cubicBezTo>
                  <a:cubicBezTo>
                    <a:pt x="11" y="7"/>
                    <a:pt x="11" y="8"/>
                    <a:pt x="10" y="9"/>
                  </a:cubicBezTo>
                  <a:cubicBezTo>
                    <a:pt x="9" y="10"/>
                    <a:pt x="9" y="11"/>
                    <a:pt x="8" y="12"/>
                  </a:cubicBezTo>
                  <a:cubicBezTo>
                    <a:pt x="8" y="13"/>
                    <a:pt x="7" y="14"/>
                    <a:pt x="7" y="16"/>
                  </a:cubicBezTo>
                  <a:lnTo>
                    <a:pt x="25" y="16"/>
                  </a:ln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3943" eaLnBrk="1" fontAlgn="auto" latinLnBrk="0" hangingPunct="1">
                <a:lnSpc>
                  <a:spcPct val="100000"/>
                </a:lnSpc>
                <a:spcBef>
                  <a:spcPts val="0"/>
                </a:spcBef>
                <a:spcAft>
                  <a:spcPts val="0"/>
                </a:spcAft>
                <a:buClrTx/>
                <a:buSzTx/>
                <a:buFontTx/>
                <a:buNone/>
                <a:tabLst/>
                <a:defRPr/>
              </a:pPr>
              <a:endParaRPr kumimoji="0" lang="en-IN" sz="1798" b="0" i="0" u="none" strike="noStrike" kern="0" cap="none" spc="0" normalizeH="0" baseline="0" noProof="0">
                <a:ln>
                  <a:noFill/>
                </a:ln>
                <a:solidFill>
                  <a:prstClr val="white"/>
                </a:solidFill>
                <a:effectLst/>
                <a:uLnTx/>
                <a:uFillTx/>
              </a:endParaRPr>
            </a:p>
          </p:txBody>
        </p:sp>
        <p:sp>
          <p:nvSpPr>
            <p:cNvPr id="161" name="Freeform 16">
              <a:extLst>
                <a:ext uri="{FF2B5EF4-FFF2-40B4-BE49-F238E27FC236}">
                  <a16:creationId xmlns:a16="http://schemas.microsoft.com/office/drawing/2014/main" id="{494A562A-A837-415A-8C55-86EBA04500D2}"/>
                </a:ext>
              </a:extLst>
            </p:cNvPr>
            <p:cNvSpPr>
              <a:spLocks/>
            </p:cNvSpPr>
            <p:nvPr userDrawn="1"/>
          </p:nvSpPr>
          <p:spPr bwMode="auto">
            <a:xfrm>
              <a:off x="1294993" y="6212575"/>
              <a:ext cx="55799" cy="99391"/>
            </a:xfrm>
            <a:custGeom>
              <a:avLst/>
              <a:gdLst>
                <a:gd name="T0" fmla="*/ 20 w 22"/>
                <a:gd name="T1" fmla="*/ 8 h 39"/>
                <a:gd name="T2" fmla="*/ 18 w 22"/>
                <a:gd name="T3" fmla="*/ 7 h 39"/>
                <a:gd name="T4" fmla="*/ 15 w 22"/>
                <a:gd name="T5" fmla="*/ 7 h 39"/>
                <a:gd name="T6" fmla="*/ 9 w 22"/>
                <a:gd name="T7" fmla="*/ 9 h 39"/>
                <a:gd name="T8" fmla="*/ 7 w 22"/>
                <a:gd name="T9" fmla="*/ 17 h 39"/>
                <a:gd name="T10" fmla="*/ 7 w 22"/>
                <a:gd name="T11" fmla="*/ 39 h 39"/>
                <a:gd name="T12" fmla="*/ 0 w 22"/>
                <a:gd name="T13" fmla="*/ 39 h 39"/>
                <a:gd name="T14" fmla="*/ 0 w 22"/>
                <a:gd name="T15" fmla="*/ 0 h 39"/>
                <a:gd name="T16" fmla="*/ 7 w 22"/>
                <a:gd name="T17" fmla="*/ 0 h 39"/>
                <a:gd name="T18" fmla="*/ 7 w 22"/>
                <a:gd name="T19" fmla="*/ 4 h 39"/>
                <a:gd name="T20" fmla="*/ 9 w 22"/>
                <a:gd name="T21" fmla="*/ 2 h 39"/>
                <a:gd name="T22" fmla="*/ 11 w 22"/>
                <a:gd name="T23" fmla="*/ 1 h 39"/>
                <a:gd name="T24" fmla="*/ 13 w 22"/>
                <a:gd name="T25" fmla="*/ 0 h 39"/>
                <a:gd name="T26" fmla="*/ 16 w 22"/>
                <a:gd name="T27" fmla="*/ 0 h 39"/>
                <a:gd name="T28" fmla="*/ 20 w 22"/>
                <a:gd name="T29" fmla="*/ 0 h 39"/>
                <a:gd name="T30" fmla="*/ 22 w 22"/>
                <a:gd name="T31" fmla="*/ 1 h 39"/>
                <a:gd name="T32" fmla="*/ 20 w 22"/>
                <a:gd name="T33" fmla="*/ 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 h="39">
                  <a:moveTo>
                    <a:pt x="20" y="8"/>
                  </a:moveTo>
                  <a:cubicBezTo>
                    <a:pt x="20" y="8"/>
                    <a:pt x="19" y="8"/>
                    <a:pt x="18" y="7"/>
                  </a:cubicBezTo>
                  <a:cubicBezTo>
                    <a:pt x="17" y="7"/>
                    <a:pt x="16" y="7"/>
                    <a:pt x="15" y="7"/>
                  </a:cubicBezTo>
                  <a:cubicBezTo>
                    <a:pt x="12" y="7"/>
                    <a:pt x="10" y="8"/>
                    <a:pt x="9" y="9"/>
                  </a:cubicBezTo>
                  <a:cubicBezTo>
                    <a:pt x="8" y="11"/>
                    <a:pt x="7" y="14"/>
                    <a:pt x="7" y="17"/>
                  </a:cubicBezTo>
                  <a:cubicBezTo>
                    <a:pt x="7" y="39"/>
                    <a:pt x="7" y="39"/>
                    <a:pt x="7" y="39"/>
                  </a:cubicBezTo>
                  <a:cubicBezTo>
                    <a:pt x="0" y="39"/>
                    <a:pt x="0" y="39"/>
                    <a:pt x="0" y="39"/>
                  </a:cubicBezTo>
                  <a:cubicBezTo>
                    <a:pt x="0" y="0"/>
                    <a:pt x="0" y="0"/>
                    <a:pt x="0" y="0"/>
                  </a:cubicBezTo>
                  <a:cubicBezTo>
                    <a:pt x="7" y="0"/>
                    <a:pt x="7" y="0"/>
                    <a:pt x="7" y="0"/>
                  </a:cubicBezTo>
                  <a:cubicBezTo>
                    <a:pt x="7" y="4"/>
                    <a:pt x="7" y="4"/>
                    <a:pt x="7" y="4"/>
                  </a:cubicBezTo>
                  <a:cubicBezTo>
                    <a:pt x="8" y="3"/>
                    <a:pt x="8" y="3"/>
                    <a:pt x="9" y="2"/>
                  </a:cubicBezTo>
                  <a:cubicBezTo>
                    <a:pt x="9" y="2"/>
                    <a:pt x="10" y="1"/>
                    <a:pt x="11" y="1"/>
                  </a:cubicBezTo>
                  <a:cubicBezTo>
                    <a:pt x="11" y="0"/>
                    <a:pt x="12" y="0"/>
                    <a:pt x="13" y="0"/>
                  </a:cubicBezTo>
                  <a:cubicBezTo>
                    <a:pt x="14" y="0"/>
                    <a:pt x="15" y="0"/>
                    <a:pt x="16" y="0"/>
                  </a:cubicBezTo>
                  <a:cubicBezTo>
                    <a:pt x="17" y="0"/>
                    <a:pt x="19" y="0"/>
                    <a:pt x="20" y="0"/>
                  </a:cubicBezTo>
                  <a:cubicBezTo>
                    <a:pt x="21" y="0"/>
                    <a:pt x="22" y="1"/>
                    <a:pt x="22" y="1"/>
                  </a:cubicBezTo>
                  <a:lnTo>
                    <a:pt x="20" y="8"/>
                  </a:ln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3943" eaLnBrk="1" fontAlgn="auto" latinLnBrk="0" hangingPunct="1">
                <a:lnSpc>
                  <a:spcPct val="100000"/>
                </a:lnSpc>
                <a:spcBef>
                  <a:spcPts val="0"/>
                </a:spcBef>
                <a:spcAft>
                  <a:spcPts val="0"/>
                </a:spcAft>
                <a:buClrTx/>
                <a:buSzTx/>
                <a:buFontTx/>
                <a:buNone/>
                <a:tabLst/>
                <a:defRPr/>
              </a:pPr>
              <a:endParaRPr kumimoji="0" lang="en-IN" sz="1798" b="0" i="0" u="none" strike="noStrike" kern="0" cap="none" spc="0" normalizeH="0" baseline="0" noProof="0">
                <a:ln>
                  <a:noFill/>
                </a:ln>
                <a:solidFill>
                  <a:prstClr val="white"/>
                </a:solidFill>
                <a:effectLst/>
                <a:uLnTx/>
                <a:uFillTx/>
              </a:endParaRPr>
            </a:p>
          </p:txBody>
        </p:sp>
        <p:sp>
          <p:nvSpPr>
            <p:cNvPr id="162" name="Freeform 17">
              <a:extLst>
                <a:ext uri="{FF2B5EF4-FFF2-40B4-BE49-F238E27FC236}">
                  <a16:creationId xmlns:a16="http://schemas.microsoft.com/office/drawing/2014/main" id="{EB071C4F-3EF3-438E-815C-8653323F2637}"/>
                </a:ext>
              </a:extLst>
            </p:cNvPr>
            <p:cNvSpPr>
              <a:spLocks/>
            </p:cNvSpPr>
            <p:nvPr userDrawn="1"/>
          </p:nvSpPr>
          <p:spPr bwMode="auto">
            <a:xfrm>
              <a:off x="1406591" y="6174213"/>
              <a:ext cx="55799" cy="139497"/>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3 w 22"/>
                <a:gd name="T25" fmla="*/ 0 h 55"/>
                <a:gd name="T26" fmla="*/ 13 w 22"/>
                <a:gd name="T27" fmla="*/ 15 h 55"/>
                <a:gd name="T28" fmla="*/ 22 w 22"/>
                <a:gd name="T29" fmla="*/ 15 h 55"/>
                <a:gd name="T30" fmla="*/ 22 w 22"/>
                <a:gd name="T31" fmla="*/ 22 h 55"/>
                <a:gd name="T32" fmla="*/ 13 w 22"/>
                <a:gd name="T33" fmla="*/ 22 h 55"/>
                <a:gd name="T34" fmla="*/ 13 w 22"/>
                <a:gd name="T35" fmla="*/ 43 h 55"/>
                <a:gd name="T36" fmla="*/ 13 w 22"/>
                <a:gd name="T37" fmla="*/ 45 h 55"/>
                <a:gd name="T38" fmla="*/ 14 w 22"/>
                <a:gd name="T39" fmla="*/ 47 h 55"/>
                <a:gd name="T40" fmla="*/ 15 w 22"/>
                <a:gd name="T41" fmla="*/ 47 h 55"/>
                <a:gd name="T42" fmla="*/ 17 w 22"/>
                <a:gd name="T43" fmla="*/ 48 h 55"/>
                <a:gd name="T44" fmla="*/ 20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3" y="55"/>
                    <a:pt x="11" y="54"/>
                    <a:pt x="10" y="54"/>
                  </a:cubicBezTo>
                  <a:cubicBezTo>
                    <a:pt x="9" y="54"/>
                    <a:pt x="9"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5"/>
                    <a:pt x="13" y="45"/>
                  </a:cubicBezTo>
                  <a:cubicBezTo>
                    <a:pt x="13" y="46"/>
                    <a:pt x="13" y="46"/>
                    <a:pt x="14" y="47"/>
                  </a:cubicBezTo>
                  <a:cubicBezTo>
                    <a:pt x="14" y="47"/>
                    <a:pt x="14" y="47"/>
                    <a:pt x="15" y="47"/>
                  </a:cubicBezTo>
                  <a:cubicBezTo>
                    <a:pt x="15" y="48"/>
                    <a:pt x="16" y="48"/>
                    <a:pt x="17" y="48"/>
                  </a:cubicBezTo>
                  <a:cubicBezTo>
                    <a:pt x="18" y="48"/>
                    <a:pt x="19" y="48"/>
                    <a:pt x="20" y="47"/>
                  </a:cubicBezTo>
                  <a:cubicBezTo>
                    <a:pt x="21" y="47"/>
                    <a:pt x="21" y="47"/>
                    <a:pt x="22" y="46"/>
                  </a:cubicBezTo>
                  <a:lnTo>
                    <a:pt x="21" y="53"/>
                  </a:ln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3943" eaLnBrk="1" fontAlgn="auto" latinLnBrk="0" hangingPunct="1">
                <a:lnSpc>
                  <a:spcPct val="100000"/>
                </a:lnSpc>
                <a:spcBef>
                  <a:spcPts val="0"/>
                </a:spcBef>
                <a:spcAft>
                  <a:spcPts val="0"/>
                </a:spcAft>
                <a:buClrTx/>
                <a:buSzTx/>
                <a:buFontTx/>
                <a:buNone/>
                <a:tabLst/>
                <a:defRPr/>
              </a:pPr>
              <a:endParaRPr kumimoji="0" lang="en-IN" sz="1798" b="0" i="0" u="none" strike="noStrike" kern="0" cap="none" spc="0" normalizeH="0" baseline="0" noProof="0">
                <a:ln>
                  <a:noFill/>
                </a:ln>
                <a:solidFill>
                  <a:prstClr val="white"/>
                </a:solidFill>
                <a:effectLst/>
                <a:uLnTx/>
                <a:uFillTx/>
              </a:endParaRPr>
            </a:p>
          </p:txBody>
        </p:sp>
        <p:sp>
          <p:nvSpPr>
            <p:cNvPr id="163" name="Freeform 18">
              <a:extLst>
                <a:ext uri="{FF2B5EF4-FFF2-40B4-BE49-F238E27FC236}">
                  <a16:creationId xmlns:a16="http://schemas.microsoft.com/office/drawing/2014/main" id="{CF83218B-1266-4EC7-B500-8C8E92DF34E1}"/>
                </a:ext>
              </a:extLst>
            </p:cNvPr>
            <p:cNvSpPr>
              <a:spLocks/>
            </p:cNvSpPr>
            <p:nvPr userDrawn="1"/>
          </p:nvSpPr>
          <p:spPr bwMode="auto">
            <a:xfrm>
              <a:off x="1485058" y="6174213"/>
              <a:ext cx="80211" cy="137753"/>
            </a:xfrm>
            <a:custGeom>
              <a:avLst/>
              <a:gdLst>
                <a:gd name="T0" fmla="*/ 23 w 31"/>
                <a:gd name="T1" fmla="*/ 54 h 54"/>
                <a:gd name="T2" fmla="*/ 23 w 31"/>
                <a:gd name="T3" fmla="*/ 32 h 54"/>
                <a:gd name="T4" fmla="*/ 21 w 31"/>
                <a:gd name="T5" fmla="*/ 24 h 54"/>
                <a:gd name="T6" fmla="*/ 15 w 31"/>
                <a:gd name="T7" fmla="*/ 22 h 54"/>
                <a:gd name="T8" fmla="*/ 12 w 31"/>
                <a:gd name="T9" fmla="*/ 22 h 54"/>
                <a:gd name="T10" fmla="*/ 10 w 31"/>
                <a:gd name="T11" fmla="*/ 24 h 54"/>
                <a:gd name="T12" fmla="*/ 8 w 31"/>
                <a:gd name="T13" fmla="*/ 27 h 54"/>
                <a:gd name="T14" fmla="*/ 7 w 31"/>
                <a:gd name="T15" fmla="*/ 31 h 54"/>
                <a:gd name="T16" fmla="*/ 7 w 31"/>
                <a:gd name="T17" fmla="*/ 54 h 54"/>
                <a:gd name="T18" fmla="*/ 0 w 31"/>
                <a:gd name="T19" fmla="*/ 54 h 54"/>
                <a:gd name="T20" fmla="*/ 0 w 31"/>
                <a:gd name="T21" fmla="*/ 4 h 54"/>
                <a:gd name="T22" fmla="*/ 7 w 31"/>
                <a:gd name="T23" fmla="*/ 0 h 54"/>
                <a:gd name="T24" fmla="*/ 7 w 31"/>
                <a:gd name="T25" fmla="*/ 19 h 54"/>
                <a:gd name="T26" fmla="*/ 9 w 31"/>
                <a:gd name="T27" fmla="*/ 17 h 54"/>
                <a:gd name="T28" fmla="*/ 12 w 31"/>
                <a:gd name="T29" fmla="*/ 16 h 54"/>
                <a:gd name="T30" fmla="*/ 14 w 31"/>
                <a:gd name="T31" fmla="*/ 15 h 54"/>
                <a:gd name="T32" fmla="*/ 17 w 31"/>
                <a:gd name="T33" fmla="*/ 15 h 54"/>
                <a:gd name="T34" fmla="*/ 23 w 31"/>
                <a:gd name="T35" fmla="*/ 16 h 54"/>
                <a:gd name="T36" fmla="*/ 27 w 31"/>
                <a:gd name="T37" fmla="*/ 19 h 54"/>
                <a:gd name="T38" fmla="*/ 30 w 31"/>
                <a:gd name="T39" fmla="*/ 24 h 54"/>
                <a:gd name="T40" fmla="*/ 31 w 31"/>
                <a:gd name="T41" fmla="*/ 32 h 54"/>
                <a:gd name="T42" fmla="*/ 31 w 31"/>
                <a:gd name="T43" fmla="*/ 54 h 54"/>
                <a:gd name="T44" fmla="*/ 23 w 31"/>
                <a:gd name="T4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4">
                  <a:moveTo>
                    <a:pt x="23" y="54"/>
                  </a:moveTo>
                  <a:cubicBezTo>
                    <a:pt x="23" y="32"/>
                    <a:pt x="23" y="32"/>
                    <a:pt x="23" y="32"/>
                  </a:cubicBezTo>
                  <a:cubicBezTo>
                    <a:pt x="23" y="28"/>
                    <a:pt x="23" y="26"/>
                    <a:pt x="21" y="24"/>
                  </a:cubicBezTo>
                  <a:cubicBezTo>
                    <a:pt x="20" y="22"/>
                    <a:pt x="18" y="22"/>
                    <a:pt x="15" y="22"/>
                  </a:cubicBezTo>
                  <a:cubicBezTo>
                    <a:pt x="14" y="22"/>
                    <a:pt x="13" y="22"/>
                    <a:pt x="12" y="22"/>
                  </a:cubicBezTo>
                  <a:cubicBezTo>
                    <a:pt x="11" y="22"/>
                    <a:pt x="10" y="23"/>
                    <a:pt x="10" y="24"/>
                  </a:cubicBezTo>
                  <a:cubicBezTo>
                    <a:pt x="9" y="25"/>
                    <a:pt x="8" y="26"/>
                    <a:pt x="8" y="27"/>
                  </a:cubicBezTo>
                  <a:cubicBezTo>
                    <a:pt x="8" y="28"/>
                    <a:pt x="7" y="30"/>
                    <a:pt x="7" y="31"/>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9" y="18"/>
                    <a:pt x="9" y="17"/>
                  </a:cubicBezTo>
                  <a:cubicBezTo>
                    <a:pt x="10" y="17"/>
                    <a:pt x="11" y="16"/>
                    <a:pt x="12" y="16"/>
                  </a:cubicBezTo>
                  <a:cubicBezTo>
                    <a:pt x="12" y="15"/>
                    <a:pt x="13" y="15"/>
                    <a:pt x="14" y="15"/>
                  </a:cubicBezTo>
                  <a:cubicBezTo>
                    <a:pt x="15" y="15"/>
                    <a:pt x="16" y="15"/>
                    <a:pt x="17" y="15"/>
                  </a:cubicBezTo>
                  <a:cubicBezTo>
                    <a:pt x="19" y="15"/>
                    <a:pt x="21" y="15"/>
                    <a:pt x="23" y="16"/>
                  </a:cubicBezTo>
                  <a:cubicBezTo>
                    <a:pt x="25" y="16"/>
                    <a:pt x="26" y="17"/>
                    <a:pt x="27" y="19"/>
                  </a:cubicBezTo>
                  <a:cubicBezTo>
                    <a:pt x="29" y="20"/>
                    <a:pt x="29" y="22"/>
                    <a:pt x="30" y="24"/>
                  </a:cubicBezTo>
                  <a:cubicBezTo>
                    <a:pt x="31" y="27"/>
                    <a:pt x="31" y="29"/>
                    <a:pt x="31" y="32"/>
                  </a:cubicBezTo>
                  <a:cubicBezTo>
                    <a:pt x="31" y="54"/>
                    <a:pt x="31" y="54"/>
                    <a:pt x="31" y="54"/>
                  </a:cubicBezTo>
                  <a:lnTo>
                    <a:pt x="23" y="54"/>
                  </a:ln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3943" eaLnBrk="1" fontAlgn="auto" latinLnBrk="0" hangingPunct="1">
                <a:lnSpc>
                  <a:spcPct val="100000"/>
                </a:lnSpc>
                <a:spcBef>
                  <a:spcPts val="0"/>
                </a:spcBef>
                <a:spcAft>
                  <a:spcPts val="0"/>
                </a:spcAft>
                <a:buClrTx/>
                <a:buSzTx/>
                <a:buFontTx/>
                <a:buNone/>
                <a:tabLst/>
                <a:defRPr/>
              </a:pPr>
              <a:endParaRPr kumimoji="0" lang="en-IN" sz="1798" b="0" i="0" u="none" strike="noStrike" kern="0" cap="none" spc="0" normalizeH="0" baseline="0" noProof="0">
                <a:ln>
                  <a:noFill/>
                </a:ln>
                <a:solidFill>
                  <a:prstClr val="white"/>
                </a:solidFill>
                <a:effectLst/>
                <a:uLnTx/>
                <a:uFillTx/>
              </a:endParaRPr>
            </a:p>
          </p:txBody>
        </p:sp>
        <p:sp>
          <p:nvSpPr>
            <p:cNvPr id="164" name="Freeform 19">
              <a:extLst>
                <a:ext uri="{FF2B5EF4-FFF2-40B4-BE49-F238E27FC236}">
                  <a16:creationId xmlns:a16="http://schemas.microsoft.com/office/drawing/2014/main" id="{A5D71444-E59A-4233-8033-B7337DDF8DA6}"/>
                </a:ext>
              </a:extLst>
            </p:cNvPr>
            <p:cNvSpPr>
              <a:spLocks noEditPoints="1"/>
            </p:cNvSpPr>
            <p:nvPr userDrawn="1"/>
          </p:nvSpPr>
          <p:spPr bwMode="auto">
            <a:xfrm>
              <a:off x="1582706" y="6212575"/>
              <a:ext cx="83698" cy="101135"/>
            </a:xfrm>
            <a:custGeom>
              <a:avLst/>
              <a:gdLst>
                <a:gd name="T0" fmla="*/ 33 w 33"/>
                <a:gd name="T1" fmla="*/ 19 h 40"/>
                <a:gd name="T2" fmla="*/ 33 w 33"/>
                <a:gd name="T3" fmla="*/ 21 h 40"/>
                <a:gd name="T4" fmla="*/ 33 w 33"/>
                <a:gd name="T5" fmla="*/ 22 h 40"/>
                <a:gd name="T6" fmla="*/ 8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4 w 33"/>
                <a:gd name="T21" fmla="*/ 31 h 40"/>
                <a:gd name="T22" fmla="*/ 26 w 33"/>
                <a:gd name="T23" fmla="*/ 30 h 40"/>
                <a:gd name="T24" fmla="*/ 30 w 33"/>
                <a:gd name="T25" fmla="*/ 35 h 40"/>
                <a:gd name="T26" fmla="*/ 27 w 33"/>
                <a:gd name="T27" fmla="*/ 37 h 40"/>
                <a:gd name="T28" fmla="*/ 25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2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6 w 33"/>
                <a:gd name="T63" fmla="*/ 16 h 40"/>
                <a:gd name="T64" fmla="*/ 25 w 33"/>
                <a:gd name="T65" fmla="*/ 12 h 40"/>
                <a:gd name="T66" fmla="*/ 23 w 33"/>
                <a:gd name="T67" fmla="*/ 9 h 40"/>
                <a:gd name="T68" fmla="*/ 21 w 33"/>
                <a:gd name="T69" fmla="*/ 7 h 40"/>
                <a:gd name="T70" fmla="*/ 17 w 33"/>
                <a:gd name="T71" fmla="*/ 6 h 40"/>
                <a:gd name="T72" fmla="*/ 13 w 33"/>
                <a:gd name="T73" fmla="*/ 7 h 40"/>
                <a:gd name="T74" fmla="*/ 11 w 33"/>
                <a:gd name="T75" fmla="*/ 9 h 40"/>
                <a:gd name="T76" fmla="*/ 9 w 33"/>
                <a:gd name="T77" fmla="*/ 12 h 40"/>
                <a:gd name="T78" fmla="*/ 8 w 33"/>
                <a:gd name="T79" fmla="*/ 16 h 40"/>
                <a:gd name="T80" fmla="*/ 26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10" y="28"/>
                    <a:pt x="10" y="29"/>
                    <a:pt x="11" y="30"/>
                  </a:cubicBezTo>
                  <a:cubicBezTo>
                    <a:pt x="12" y="31"/>
                    <a:pt x="13" y="32"/>
                    <a:pt x="14" y="32"/>
                  </a:cubicBezTo>
                  <a:cubicBezTo>
                    <a:pt x="15" y="33"/>
                    <a:pt x="16" y="33"/>
                    <a:pt x="17" y="33"/>
                  </a:cubicBezTo>
                  <a:cubicBezTo>
                    <a:pt x="18" y="33"/>
                    <a:pt x="19" y="33"/>
                    <a:pt x="20" y="33"/>
                  </a:cubicBezTo>
                  <a:cubicBezTo>
                    <a:pt x="20" y="32"/>
                    <a:pt x="21" y="32"/>
                    <a:pt x="22" y="32"/>
                  </a:cubicBezTo>
                  <a:cubicBezTo>
                    <a:pt x="23" y="32"/>
                    <a:pt x="23" y="31"/>
                    <a:pt x="24" y="31"/>
                  </a:cubicBezTo>
                  <a:cubicBezTo>
                    <a:pt x="24" y="31"/>
                    <a:pt x="25" y="30"/>
                    <a:pt x="26" y="30"/>
                  </a:cubicBezTo>
                  <a:cubicBezTo>
                    <a:pt x="30" y="35"/>
                    <a:pt x="30" y="35"/>
                    <a:pt x="30" y="35"/>
                  </a:cubicBezTo>
                  <a:cubicBezTo>
                    <a:pt x="29" y="35"/>
                    <a:pt x="28" y="36"/>
                    <a:pt x="27" y="37"/>
                  </a:cubicBezTo>
                  <a:cubicBezTo>
                    <a:pt x="27" y="37"/>
                    <a:pt x="26" y="38"/>
                    <a:pt x="25" y="38"/>
                  </a:cubicBezTo>
                  <a:cubicBezTo>
                    <a:pt x="24" y="39"/>
                    <a:pt x="22" y="39"/>
                    <a:pt x="21" y="39"/>
                  </a:cubicBezTo>
                  <a:cubicBezTo>
                    <a:pt x="20" y="39"/>
                    <a:pt x="18" y="40"/>
                    <a:pt x="17" y="40"/>
                  </a:cubicBezTo>
                  <a:cubicBezTo>
                    <a:pt x="15" y="40"/>
                    <a:pt x="14" y="39"/>
                    <a:pt x="12" y="39"/>
                  </a:cubicBezTo>
                  <a:cubicBezTo>
                    <a:pt x="11" y="38"/>
                    <a:pt x="10" y="38"/>
                    <a:pt x="8" y="37"/>
                  </a:cubicBezTo>
                  <a:cubicBezTo>
                    <a:pt x="7" y="36"/>
                    <a:pt x="6" y="35"/>
                    <a:pt x="5" y="34"/>
                  </a:cubicBezTo>
                  <a:cubicBezTo>
                    <a:pt x="4" y="34"/>
                    <a:pt x="4" y="32"/>
                    <a:pt x="3" y="31"/>
                  </a:cubicBezTo>
                  <a:cubicBezTo>
                    <a:pt x="2" y="29"/>
                    <a:pt x="1" y="28"/>
                    <a:pt x="1" y="26"/>
                  </a:cubicBezTo>
                  <a:cubicBezTo>
                    <a:pt x="1" y="24"/>
                    <a:pt x="0" y="22"/>
                    <a:pt x="0" y="20"/>
                  </a:cubicBezTo>
                  <a:cubicBezTo>
                    <a:pt x="0" y="16"/>
                    <a:pt x="1" y="13"/>
                    <a:pt x="2" y="11"/>
                  </a:cubicBezTo>
                  <a:cubicBezTo>
                    <a:pt x="2" y="8"/>
                    <a:pt x="4" y="6"/>
                    <a:pt x="5" y="5"/>
                  </a:cubicBezTo>
                  <a:cubicBezTo>
                    <a:pt x="6" y="3"/>
                    <a:pt x="8" y="2"/>
                    <a:pt x="10" y="1"/>
                  </a:cubicBezTo>
                  <a:cubicBezTo>
                    <a:pt x="12" y="0"/>
                    <a:pt x="15" y="0"/>
                    <a:pt x="17" y="0"/>
                  </a:cubicBezTo>
                  <a:cubicBezTo>
                    <a:pt x="20" y="0"/>
                    <a:pt x="22" y="0"/>
                    <a:pt x="24" y="1"/>
                  </a:cubicBezTo>
                  <a:cubicBezTo>
                    <a:pt x="26" y="2"/>
                    <a:pt x="28" y="4"/>
                    <a:pt x="29" y="5"/>
                  </a:cubicBezTo>
                  <a:cubicBezTo>
                    <a:pt x="31" y="7"/>
                    <a:pt x="32" y="9"/>
                    <a:pt x="32" y="11"/>
                  </a:cubicBezTo>
                  <a:cubicBezTo>
                    <a:pt x="33" y="14"/>
                    <a:pt x="33" y="16"/>
                    <a:pt x="33" y="19"/>
                  </a:cubicBezTo>
                  <a:close/>
                  <a:moveTo>
                    <a:pt x="26" y="16"/>
                  </a:moveTo>
                  <a:cubicBezTo>
                    <a:pt x="26" y="15"/>
                    <a:pt x="25" y="13"/>
                    <a:pt x="25" y="12"/>
                  </a:cubicBezTo>
                  <a:cubicBezTo>
                    <a:pt x="25" y="11"/>
                    <a:pt x="24" y="10"/>
                    <a:pt x="23" y="9"/>
                  </a:cubicBezTo>
                  <a:cubicBezTo>
                    <a:pt x="23" y="8"/>
                    <a:pt x="22" y="8"/>
                    <a:pt x="21" y="7"/>
                  </a:cubicBezTo>
                  <a:cubicBezTo>
                    <a:pt x="20" y="7"/>
                    <a:pt x="18" y="6"/>
                    <a:pt x="17" y="6"/>
                  </a:cubicBezTo>
                  <a:cubicBezTo>
                    <a:pt x="15" y="6"/>
                    <a:pt x="14" y="7"/>
                    <a:pt x="13" y="7"/>
                  </a:cubicBezTo>
                  <a:cubicBezTo>
                    <a:pt x="12" y="7"/>
                    <a:pt x="11" y="8"/>
                    <a:pt x="11" y="9"/>
                  </a:cubicBezTo>
                  <a:cubicBezTo>
                    <a:pt x="10" y="10"/>
                    <a:pt x="9" y="11"/>
                    <a:pt x="9" y="12"/>
                  </a:cubicBezTo>
                  <a:cubicBezTo>
                    <a:pt x="8" y="13"/>
                    <a:pt x="8" y="14"/>
                    <a:pt x="8" y="16"/>
                  </a:cubicBezTo>
                  <a:lnTo>
                    <a:pt x="26" y="16"/>
                  </a:ln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3943" eaLnBrk="1" fontAlgn="auto" latinLnBrk="0" hangingPunct="1">
                <a:lnSpc>
                  <a:spcPct val="100000"/>
                </a:lnSpc>
                <a:spcBef>
                  <a:spcPts val="0"/>
                </a:spcBef>
                <a:spcAft>
                  <a:spcPts val="0"/>
                </a:spcAft>
                <a:buClrTx/>
                <a:buSzTx/>
                <a:buFontTx/>
                <a:buNone/>
                <a:tabLst/>
                <a:defRPr/>
              </a:pPr>
              <a:endParaRPr kumimoji="0" lang="en-IN" sz="1798" b="0" i="0" u="none" strike="noStrike" kern="0" cap="none" spc="0" normalizeH="0" baseline="0" noProof="0">
                <a:ln>
                  <a:noFill/>
                </a:ln>
                <a:solidFill>
                  <a:prstClr val="white"/>
                </a:solidFill>
                <a:effectLst/>
                <a:uLnTx/>
                <a:uFillTx/>
              </a:endParaRPr>
            </a:p>
          </p:txBody>
        </p:sp>
        <p:sp>
          <p:nvSpPr>
            <p:cNvPr id="165" name="Freeform 20">
              <a:extLst>
                <a:ext uri="{FF2B5EF4-FFF2-40B4-BE49-F238E27FC236}">
                  <a16:creationId xmlns:a16="http://schemas.microsoft.com/office/drawing/2014/main" id="{BF22B8C4-B671-4BB8-9AE4-C3960A915070}"/>
                </a:ext>
              </a:extLst>
            </p:cNvPr>
            <p:cNvSpPr>
              <a:spLocks noEditPoints="1"/>
            </p:cNvSpPr>
            <p:nvPr userDrawn="1"/>
          </p:nvSpPr>
          <p:spPr bwMode="auto">
            <a:xfrm>
              <a:off x="1730922" y="6212575"/>
              <a:ext cx="80211" cy="134265"/>
            </a:xfrm>
            <a:custGeom>
              <a:avLst/>
              <a:gdLst>
                <a:gd name="T0" fmla="*/ 25 w 32"/>
                <a:gd name="T1" fmla="*/ 53 h 53"/>
                <a:gd name="T2" fmla="*/ 25 w 32"/>
                <a:gd name="T3" fmla="*/ 35 h 53"/>
                <a:gd name="T4" fmla="*/ 20 w 32"/>
                <a:gd name="T5" fmla="*/ 38 h 53"/>
                <a:gd name="T6" fmla="*/ 15 w 32"/>
                <a:gd name="T7" fmla="*/ 40 h 53"/>
                <a:gd name="T8" fmla="*/ 9 w 32"/>
                <a:gd name="T9" fmla="*/ 38 h 53"/>
                <a:gd name="T10" fmla="*/ 4 w 32"/>
                <a:gd name="T11" fmla="*/ 35 h 53"/>
                <a:gd name="T12" fmla="*/ 1 w 32"/>
                <a:gd name="T13" fmla="*/ 28 h 53"/>
                <a:gd name="T14" fmla="*/ 0 w 32"/>
                <a:gd name="T15" fmla="*/ 19 h 53"/>
                <a:gd name="T16" fmla="*/ 1 w 32"/>
                <a:gd name="T17" fmla="*/ 10 h 53"/>
                <a:gd name="T18" fmla="*/ 4 w 32"/>
                <a:gd name="T19" fmla="*/ 4 h 53"/>
                <a:gd name="T20" fmla="*/ 9 w 32"/>
                <a:gd name="T21" fmla="*/ 1 h 53"/>
                <a:gd name="T22" fmla="*/ 15 w 32"/>
                <a:gd name="T23" fmla="*/ 0 h 53"/>
                <a:gd name="T24" fmla="*/ 18 w 32"/>
                <a:gd name="T25" fmla="*/ 0 h 53"/>
                <a:gd name="T26" fmla="*/ 20 w 32"/>
                <a:gd name="T27" fmla="*/ 1 h 53"/>
                <a:gd name="T28" fmla="*/ 23 w 32"/>
                <a:gd name="T29" fmla="*/ 2 h 53"/>
                <a:gd name="T30" fmla="*/ 25 w 32"/>
                <a:gd name="T31" fmla="*/ 4 h 53"/>
                <a:gd name="T32" fmla="*/ 25 w 32"/>
                <a:gd name="T33" fmla="*/ 0 h 53"/>
                <a:gd name="T34" fmla="*/ 32 w 32"/>
                <a:gd name="T35" fmla="*/ 0 h 53"/>
                <a:gd name="T36" fmla="*/ 32 w 32"/>
                <a:gd name="T37" fmla="*/ 49 h 53"/>
                <a:gd name="T38" fmla="*/ 25 w 32"/>
                <a:gd name="T39" fmla="*/ 53 h 53"/>
                <a:gd name="T40" fmla="*/ 25 w 32"/>
                <a:gd name="T41" fmla="*/ 12 h 53"/>
                <a:gd name="T42" fmla="*/ 23 w 32"/>
                <a:gd name="T43" fmla="*/ 10 h 53"/>
                <a:gd name="T44" fmla="*/ 21 w 32"/>
                <a:gd name="T45" fmla="*/ 8 h 53"/>
                <a:gd name="T46" fmla="*/ 18 w 32"/>
                <a:gd name="T47" fmla="*/ 7 h 53"/>
                <a:gd name="T48" fmla="*/ 16 w 32"/>
                <a:gd name="T49" fmla="*/ 7 h 53"/>
                <a:gd name="T50" fmla="*/ 9 w 32"/>
                <a:gd name="T51" fmla="*/ 10 h 53"/>
                <a:gd name="T52" fmla="*/ 7 w 32"/>
                <a:gd name="T53" fmla="*/ 19 h 53"/>
                <a:gd name="T54" fmla="*/ 10 w 32"/>
                <a:gd name="T55" fmla="*/ 29 h 53"/>
                <a:gd name="T56" fmla="*/ 16 w 32"/>
                <a:gd name="T57" fmla="*/ 33 h 53"/>
                <a:gd name="T58" fmla="*/ 21 w 32"/>
                <a:gd name="T59" fmla="*/ 31 h 53"/>
                <a:gd name="T60" fmla="*/ 25 w 32"/>
                <a:gd name="T61" fmla="*/ 28 h 53"/>
                <a:gd name="T62" fmla="*/ 25 w 32"/>
                <a:gd name="T63" fmla="*/ 12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2" h="53">
                  <a:moveTo>
                    <a:pt x="25" y="53"/>
                  </a:moveTo>
                  <a:cubicBezTo>
                    <a:pt x="25" y="35"/>
                    <a:pt x="25" y="35"/>
                    <a:pt x="25" y="35"/>
                  </a:cubicBezTo>
                  <a:cubicBezTo>
                    <a:pt x="23" y="36"/>
                    <a:pt x="22" y="37"/>
                    <a:pt x="20" y="38"/>
                  </a:cubicBezTo>
                  <a:cubicBezTo>
                    <a:pt x="18" y="39"/>
                    <a:pt x="17" y="40"/>
                    <a:pt x="15" y="40"/>
                  </a:cubicBezTo>
                  <a:cubicBezTo>
                    <a:pt x="13" y="40"/>
                    <a:pt x="11" y="39"/>
                    <a:pt x="9" y="38"/>
                  </a:cubicBezTo>
                  <a:cubicBezTo>
                    <a:pt x="7" y="38"/>
                    <a:pt x="5" y="36"/>
                    <a:pt x="4" y="35"/>
                  </a:cubicBezTo>
                  <a:cubicBezTo>
                    <a:pt x="3" y="33"/>
                    <a:pt x="2" y="31"/>
                    <a:pt x="1" y="28"/>
                  </a:cubicBezTo>
                  <a:cubicBezTo>
                    <a:pt x="0" y="26"/>
                    <a:pt x="0" y="23"/>
                    <a:pt x="0" y="19"/>
                  </a:cubicBezTo>
                  <a:cubicBezTo>
                    <a:pt x="0" y="16"/>
                    <a:pt x="0" y="13"/>
                    <a:pt x="1" y="10"/>
                  </a:cubicBezTo>
                  <a:cubicBezTo>
                    <a:pt x="2" y="8"/>
                    <a:pt x="3" y="6"/>
                    <a:pt x="4" y="4"/>
                  </a:cubicBezTo>
                  <a:cubicBezTo>
                    <a:pt x="6" y="3"/>
                    <a:pt x="7" y="2"/>
                    <a:pt x="9" y="1"/>
                  </a:cubicBezTo>
                  <a:cubicBezTo>
                    <a:pt x="11" y="0"/>
                    <a:pt x="13" y="0"/>
                    <a:pt x="15" y="0"/>
                  </a:cubicBezTo>
                  <a:cubicBezTo>
                    <a:pt x="16" y="0"/>
                    <a:pt x="17" y="0"/>
                    <a:pt x="18" y="0"/>
                  </a:cubicBezTo>
                  <a:cubicBezTo>
                    <a:pt x="19" y="0"/>
                    <a:pt x="20" y="0"/>
                    <a:pt x="20" y="1"/>
                  </a:cubicBezTo>
                  <a:cubicBezTo>
                    <a:pt x="21" y="1"/>
                    <a:pt x="22" y="2"/>
                    <a:pt x="23" y="2"/>
                  </a:cubicBezTo>
                  <a:cubicBezTo>
                    <a:pt x="23" y="3"/>
                    <a:pt x="24" y="3"/>
                    <a:pt x="25" y="4"/>
                  </a:cubicBezTo>
                  <a:cubicBezTo>
                    <a:pt x="25" y="0"/>
                    <a:pt x="25" y="0"/>
                    <a:pt x="25" y="0"/>
                  </a:cubicBezTo>
                  <a:cubicBezTo>
                    <a:pt x="32" y="0"/>
                    <a:pt x="32" y="0"/>
                    <a:pt x="32" y="0"/>
                  </a:cubicBezTo>
                  <a:cubicBezTo>
                    <a:pt x="32" y="49"/>
                    <a:pt x="32" y="49"/>
                    <a:pt x="32" y="49"/>
                  </a:cubicBezTo>
                  <a:lnTo>
                    <a:pt x="25" y="53"/>
                  </a:lnTo>
                  <a:close/>
                  <a:moveTo>
                    <a:pt x="25" y="12"/>
                  </a:moveTo>
                  <a:cubicBezTo>
                    <a:pt x="24" y="11"/>
                    <a:pt x="24" y="10"/>
                    <a:pt x="23" y="10"/>
                  </a:cubicBezTo>
                  <a:cubicBezTo>
                    <a:pt x="23" y="9"/>
                    <a:pt x="22" y="9"/>
                    <a:pt x="21" y="8"/>
                  </a:cubicBezTo>
                  <a:cubicBezTo>
                    <a:pt x="20" y="8"/>
                    <a:pt x="19" y="7"/>
                    <a:pt x="18" y="7"/>
                  </a:cubicBezTo>
                  <a:cubicBezTo>
                    <a:pt x="18" y="7"/>
                    <a:pt x="17" y="7"/>
                    <a:pt x="16" y="7"/>
                  </a:cubicBezTo>
                  <a:cubicBezTo>
                    <a:pt x="13" y="7"/>
                    <a:pt x="11" y="8"/>
                    <a:pt x="9" y="10"/>
                  </a:cubicBezTo>
                  <a:cubicBezTo>
                    <a:pt x="8" y="12"/>
                    <a:pt x="7" y="15"/>
                    <a:pt x="7" y="19"/>
                  </a:cubicBezTo>
                  <a:cubicBezTo>
                    <a:pt x="7" y="23"/>
                    <a:pt x="8" y="27"/>
                    <a:pt x="10" y="29"/>
                  </a:cubicBezTo>
                  <a:cubicBezTo>
                    <a:pt x="11" y="31"/>
                    <a:pt x="13" y="33"/>
                    <a:pt x="16" y="33"/>
                  </a:cubicBezTo>
                  <a:cubicBezTo>
                    <a:pt x="18" y="33"/>
                    <a:pt x="19" y="32"/>
                    <a:pt x="21" y="31"/>
                  </a:cubicBezTo>
                  <a:cubicBezTo>
                    <a:pt x="22" y="30"/>
                    <a:pt x="24" y="29"/>
                    <a:pt x="25" y="28"/>
                  </a:cubicBezTo>
                  <a:lnTo>
                    <a:pt x="25" y="12"/>
                  </a:ln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3943" eaLnBrk="1" fontAlgn="auto" latinLnBrk="0" hangingPunct="1">
                <a:lnSpc>
                  <a:spcPct val="100000"/>
                </a:lnSpc>
                <a:spcBef>
                  <a:spcPts val="0"/>
                </a:spcBef>
                <a:spcAft>
                  <a:spcPts val="0"/>
                </a:spcAft>
                <a:buClrTx/>
                <a:buSzTx/>
                <a:buFontTx/>
                <a:buNone/>
                <a:tabLst/>
                <a:defRPr/>
              </a:pPr>
              <a:endParaRPr kumimoji="0" lang="en-IN" sz="1798" b="0" i="0" u="none" strike="noStrike" kern="0" cap="none" spc="0" normalizeH="0" baseline="0" noProof="0">
                <a:ln>
                  <a:noFill/>
                </a:ln>
                <a:solidFill>
                  <a:prstClr val="white"/>
                </a:solidFill>
                <a:effectLst/>
                <a:uLnTx/>
                <a:uFillTx/>
              </a:endParaRPr>
            </a:p>
          </p:txBody>
        </p:sp>
        <p:sp>
          <p:nvSpPr>
            <p:cNvPr id="166" name="Freeform 21">
              <a:extLst>
                <a:ext uri="{FF2B5EF4-FFF2-40B4-BE49-F238E27FC236}">
                  <a16:creationId xmlns:a16="http://schemas.microsoft.com/office/drawing/2014/main" id="{2A7626DC-8733-4712-8ABE-11B6B43C094F}"/>
                </a:ext>
              </a:extLst>
            </p:cNvPr>
            <p:cNvSpPr>
              <a:spLocks/>
            </p:cNvSpPr>
            <p:nvPr userDrawn="1"/>
          </p:nvSpPr>
          <p:spPr bwMode="auto">
            <a:xfrm>
              <a:off x="1835545" y="6212575"/>
              <a:ext cx="78468" cy="101135"/>
            </a:xfrm>
            <a:custGeom>
              <a:avLst/>
              <a:gdLst>
                <a:gd name="T0" fmla="*/ 24 w 31"/>
                <a:gd name="T1" fmla="*/ 39 h 40"/>
                <a:gd name="T2" fmla="*/ 24 w 31"/>
                <a:gd name="T3" fmla="*/ 35 h 40"/>
                <a:gd name="T4" fmla="*/ 20 w 31"/>
                <a:gd name="T5" fmla="*/ 38 h 40"/>
                <a:gd name="T6" fmla="*/ 14 w 31"/>
                <a:gd name="T7" fmla="*/ 40 h 40"/>
                <a:gd name="T8" fmla="*/ 4 w 31"/>
                <a:gd name="T9" fmla="*/ 35 h 40"/>
                <a:gd name="T10" fmla="*/ 0 w 31"/>
                <a:gd name="T11" fmla="*/ 22 h 40"/>
                <a:gd name="T12" fmla="*/ 0 w 31"/>
                <a:gd name="T13" fmla="*/ 0 h 40"/>
                <a:gd name="T14" fmla="*/ 8 w 31"/>
                <a:gd name="T15" fmla="*/ 0 h 40"/>
                <a:gd name="T16" fmla="*/ 8 w 31"/>
                <a:gd name="T17" fmla="*/ 22 h 40"/>
                <a:gd name="T18" fmla="*/ 10 w 31"/>
                <a:gd name="T19" fmla="*/ 30 h 40"/>
                <a:gd name="T20" fmla="*/ 16 w 31"/>
                <a:gd name="T21" fmla="*/ 33 h 40"/>
                <a:gd name="T22" fmla="*/ 22 w 31"/>
                <a:gd name="T23" fmla="*/ 30 h 40"/>
                <a:gd name="T24" fmla="*/ 24 w 31"/>
                <a:gd name="T25" fmla="*/ 23 h 40"/>
                <a:gd name="T26" fmla="*/ 24 w 31"/>
                <a:gd name="T27" fmla="*/ 0 h 40"/>
                <a:gd name="T28" fmla="*/ 31 w 31"/>
                <a:gd name="T29" fmla="*/ 0 h 40"/>
                <a:gd name="T30" fmla="*/ 31 w 31"/>
                <a:gd name="T31" fmla="*/ 39 h 40"/>
                <a:gd name="T32" fmla="*/ 24 w 31"/>
                <a:gd name="T33" fmla="*/ 3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 h="40">
                  <a:moveTo>
                    <a:pt x="24" y="39"/>
                  </a:moveTo>
                  <a:cubicBezTo>
                    <a:pt x="24" y="35"/>
                    <a:pt x="24" y="35"/>
                    <a:pt x="24" y="35"/>
                  </a:cubicBezTo>
                  <a:cubicBezTo>
                    <a:pt x="23" y="36"/>
                    <a:pt x="22" y="38"/>
                    <a:pt x="20" y="38"/>
                  </a:cubicBezTo>
                  <a:cubicBezTo>
                    <a:pt x="18" y="39"/>
                    <a:pt x="16" y="40"/>
                    <a:pt x="14" y="40"/>
                  </a:cubicBezTo>
                  <a:cubicBezTo>
                    <a:pt x="10" y="40"/>
                    <a:pt x="6" y="38"/>
                    <a:pt x="4" y="35"/>
                  </a:cubicBezTo>
                  <a:cubicBezTo>
                    <a:pt x="2" y="32"/>
                    <a:pt x="0" y="28"/>
                    <a:pt x="0" y="22"/>
                  </a:cubicBezTo>
                  <a:cubicBezTo>
                    <a:pt x="0" y="0"/>
                    <a:pt x="0" y="0"/>
                    <a:pt x="0" y="0"/>
                  </a:cubicBezTo>
                  <a:cubicBezTo>
                    <a:pt x="8" y="0"/>
                    <a:pt x="8" y="0"/>
                    <a:pt x="8" y="0"/>
                  </a:cubicBezTo>
                  <a:cubicBezTo>
                    <a:pt x="8" y="22"/>
                    <a:pt x="8" y="22"/>
                    <a:pt x="8" y="22"/>
                  </a:cubicBezTo>
                  <a:cubicBezTo>
                    <a:pt x="8" y="26"/>
                    <a:pt x="9" y="28"/>
                    <a:pt x="10" y="30"/>
                  </a:cubicBezTo>
                  <a:cubicBezTo>
                    <a:pt x="11" y="32"/>
                    <a:pt x="13" y="33"/>
                    <a:pt x="16" y="33"/>
                  </a:cubicBezTo>
                  <a:cubicBezTo>
                    <a:pt x="18" y="33"/>
                    <a:pt x="20" y="32"/>
                    <a:pt x="22" y="30"/>
                  </a:cubicBezTo>
                  <a:cubicBezTo>
                    <a:pt x="23" y="28"/>
                    <a:pt x="24" y="26"/>
                    <a:pt x="24" y="23"/>
                  </a:cubicBezTo>
                  <a:cubicBezTo>
                    <a:pt x="24" y="0"/>
                    <a:pt x="24" y="0"/>
                    <a:pt x="24" y="0"/>
                  </a:cubicBezTo>
                  <a:cubicBezTo>
                    <a:pt x="31" y="0"/>
                    <a:pt x="31" y="0"/>
                    <a:pt x="31" y="0"/>
                  </a:cubicBezTo>
                  <a:cubicBezTo>
                    <a:pt x="31" y="39"/>
                    <a:pt x="31" y="39"/>
                    <a:pt x="31" y="39"/>
                  </a:cubicBezTo>
                  <a:lnTo>
                    <a:pt x="24" y="39"/>
                  </a:ln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3943" eaLnBrk="1" fontAlgn="auto" latinLnBrk="0" hangingPunct="1">
                <a:lnSpc>
                  <a:spcPct val="100000"/>
                </a:lnSpc>
                <a:spcBef>
                  <a:spcPts val="0"/>
                </a:spcBef>
                <a:spcAft>
                  <a:spcPts val="0"/>
                </a:spcAft>
                <a:buClrTx/>
                <a:buSzTx/>
                <a:buFontTx/>
                <a:buNone/>
                <a:tabLst/>
                <a:defRPr/>
              </a:pPr>
              <a:endParaRPr kumimoji="0" lang="en-IN" sz="1798" b="0" i="0" u="none" strike="noStrike" kern="0" cap="none" spc="0" normalizeH="0" baseline="0" noProof="0">
                <a:ln>
                  <a:noFill/>
                </a:ln>
                <a:solidFill>
                  <a:prstClr val="white"/>
                </a:solidFill>
                <a:effectLst/>
                <a:uLnTx/>
                <a:uFillTx/>
              </a:endParaRPr>
            </a:p>
          </p:txBody>
        </p:sp>
        <p:sp>
          <p:nvSpPr>
            <p:cNvPr id="167" name="Freeform 22">
              <a:extLst>
                <a:ext uri="{FF2B5EF4-FFF2-40B4-BE49-F238E27FC236}">
                  <a16:creationId xmlns:a16="http://schemas.microsoft.com/office/drawing/2014/main" id="{18E2551F-508D-4B69-84EE-F0CBFF149688}"/>
                </a:ext>
              </a:extLst>
            </p:cNvPr>
            <p:cNvSpPr>
              <a:spLocks noEditPoints="1"/>
            </p:cNvSpPr>
            <p:nvPr userDrawn="1"/>
          </p:nvSpPr>
          <p:spPr bwMode="auto">
            <a:xfrm>
              <a:off x="1934936" y="6212575"/>
              <a:ext cx="83698" cy="101135"/>
            </a:xfrm>
            <a:custGeom>
              <a:avLst/>
              <a:gdLst>
                <a:gd name="T0" fmla="*/ 33 w 33"/>
                <a:gd name="T1" fmla="*/ 19 h 40"/>
                <a:gd name="T2" fmla="*/ 33 w 33"/>
                <a:gd name="T3" fmla="*/ 21 h 40"/>
                <a:gd name="T4" fmla="*/ 33 w 33"/>
                <a:gd name="T5" fmla="*/ 22 h 40"/>
                <a:gd name="T6" fmla="*/ 8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3 w 33"/>
                <a:gd name="T21" fmla="*/ 31 h 40"/>
                <a:gd name="T22" fmla="*/ 26 w 33"/>
                <a:gd name="T23" fmla="*/ 30 h 40"/>
                <a:gd name="T24" fmla="*/ 30 w 33"/>
                <a:gd name="T25" fmla="*/ 35 h 40"/>
                <a:gd name="T26" fmla="*/ 27 w 33"/>
                <a:gd name="T27" fmla="*/ 37 h 40"/>
                <a:gd name="T28" fmla="*/ 24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1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6 w 33"/>
                <a:gd name="T63" fmla="*/ 16 h 40"/>
                <a:gd name="T64" fmla="*/ 25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9 w 33"/>
                <a:gd name="T77" fmla="*/ 12 h 40"/>
                <a:gd name="T78" fmla="*/ 8 w 33"/>
                <a:gd name="T79" fmla="*/ 16 h 40"/>
                <a:gd name="T80" fmla="*/ 26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20" y="33"/>
                  </a:cubicBezTo>
                  <a:cubicBezTo>
                    <a:pt x="20" y="32"/>
                    <a:pt x="21" y="32"/>
                    <a:pt x="22" y="32"/>
                  </a:cubicBezTo>
                  <a:cubicBezTo>
                    <a:pt x="22" y="32"/>
                    <a:pt x="23" y="31"/>
                    <a:pt x="23" y="31"/>
                  </a:cubicBezTo>
                  <a:cubicBezTo>
                    <a:pt x="24" y="31"/>
                    <a:pt x="25" y="30"/>
                    <a:pt x="26"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4"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1"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6" y="16"/>
                  </a:moveTo>
                  <a:cubicBezTo>
                    <a:pt x="25" y="15"/>
                    <a:pt x="25" y="13"/>
                    <a:pt x="25" y="12"/>
                  </a:cubicBezTo>
                  <a:cubicBezTo>
                    <a:pt x="24" y="11"/>
                    <a:pt x="24" y="10"/>
                    <a:pt x="23" y="9"/>
                  </a:cubicBezTo>
                  <a:cubicBezTo>
                    <a:pt x="22" y="8"/>
                    <a:pt x="22"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6" y="16"/>
                  </a:ln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3943" eaLnBrk="1" fontAlgn="auto" latinLnBrk="0" hangingPunct="1">
                <a:lnSpc>
                  <a:spcPct val="100000"/>
                </a:lnSpc>
                <a:spcBef>
                  <a:spcPts val="0"/>
                </a:spcBef>
                <a:spcAft>
                  <a:spcPts val="0"/>
                </a:spcAft>
                <a:buClrTx/>
                <a:buSzTx/>
                <a:buFontTx/>
                <a:buNone/>
                <a:tabLst/>
                <a:defRPr/>
              </a:pPr>
              <a:endParaRPr kumimoji="0" lang="en-IN" sz="1798" b="0" i="0" u="none" strike="noStrike" kern="0" cap="none" spc="0" normalizeH="0" baseline="0" noProof="0">
                <a:ln>
                  <a:noFill/>
                </a:ln>
                <a:solidFill>
                  <a:prstClr val="white"/>
                </a:solidFill>
                <a:effectLst/>
                <a:uLnTx/>
                <a:uFillTx/>
              </a:endParaRPr>
            </a:p>
          </p:txBody>
        </p:sp>
        <p:sp>
          <p:nvSpPr>
            <p:cNvPr id="168" name="Freeform 23">
              <a:extLst>
                <a:ext uri="{FF2B5EF4-FFF2-40B4-BE49-F238E27FC236}">
                  <a16:creationId xmlns:a16="http://schemas.microsoft.com/office/drawing/2014/main" id="{80F6A603-EDBD-4852-B737-84D4E2728547}"/>
                </a:ext>
              </a:extLst>
            </p:cNvPr>
            <p:cNvSpPr>
              <a:spLocks/>
            </p:cNvSpPr>
            <p:nvPr userDrawn="1"/>
          </p:nvSpPr>
          <p:spPr bwMode="auto">
            <a:xfrm>
              <a:off x="2030841" y="6212575"/>
              <a:ext cx="73236" cy="101135"/>
            </a:xfrm>
            <a:custGeom>
              <a:avLst/>
              <a:gdLst>
                <a:gd name="T0" fmla="*/ 28 w 29"/>
                <a:gd name="T1" fmla="*/ 4 h 40"/>
                <a:gd name="T2" fmla="*/ 24 w 29"/>
                <a:gd name="T3" fmla="*/ 10 h 40"/>
                <a:gd name="T4" fmla="*/ 20 w 29"/>
                <a:gd name="T5" fmla="*/ 7 h 40"/>
                <a:gd name="T6" fmla="*/ 14 w 29"/>
                <a:gd name="T7" fmla="*/ 6 h 40"/>
                <a:gd name="T8" fmla="*/ 10 w 29"/>
                <a:gd name="T9" fmla="*/ 7 h 40"/>
                <a:gd name="T10" fmla="*/ 9 w 29"/>
                <a:gd name="T11" fmla="*/ 10 h 40"/>
                <a:gd name="T12" fmla="*/ 9 w 29"/>
                <a:gd name="T13" fmla="*/ 11 h 40"/>
                <a:gd name="T14" fmla="*/ 11 w 29"/>
                <a:gd name="T15" fmla="*/ 12 h 40"/>
                <a:gd name="T16" fmla="*/ 13 w 29"/>
                <a:gd name="T17" fmla="*/ 14 h 40"/>
                <a:gd name="T18" fmla="*/ 16 w 29"/>
                <a:gd name="T19" fmla="*/ 15 h 40"/>
                <a:gd name="T20" fmla="*/ 22 w 29"/>
                <a:gd name="T21" fmla="*/ 18 h 40"/>
                <a:gd name="T22" fmla="*/ 26 w 29"/>
                <a:gd name="T23" fmla="*/ 20 h 40"/>
                <a:gd name="T24" fmla="*/ 28 w 29"/>
                <a:gd name="T25" fmla="*/ 24 h 40"/>
                <a:gd name="T26" fmla="*/ 29 w 29"/>
                <a:gd name="T27" fmla="*/ 28 h 40"/>
                <a:gd name="T28" fmla="*/ 28 w 29"/>
                <a:gd name="T29" fmla="*/ 34 h 40"/>
                <a:gd name="T30" fmla="*/ 25 w 29"/>
                <a:gd name="T31" fmla="*/ 37 h 40"/>
                <a:gd name="T32" fmla="*/ 20 w 29"/>
                <a:gd name="T33" fmla="*/ 39 h 40"/>
                <a:gd name="T34" fmla="*/ 15 w 29"/>
                <a:gd name="T35" fmla="*/ 40 h 40"/>
                <a:gd name="T36" fmla="*/ 7 w 29"/>
                <a:gd name="T37" fmla="*/ 38 h 40"/>
                <a:gd name="T38" fmla="*/ 0 w 29"/>
                <a:gd name="T39" fmla="*/ 35 h 40"/>
                <a:gd name="T40" fmla="*/ 4 w 29"/>
                <a:gd name="T41" fmla="*/ 29 h 40"/>
                <a:gd name="T42" fmla="*/ 9 w 29"/>
                <a:gd name="T43" fmla="*/ 32 h 40"/>
                <a:gd name="T44" fmla="*/ 15 w 29"/>
                <a:gd name="T45" fmla="*/ 33 h 40"/>
                <a:gd name="T46" fmla="*/ 20 w 29"/>
                <a:gd name="T47" fmla="*/ 32 h 40"/>
                <a:gd name="T48" fmla="*/ 22 w 29"/>
                <a:gd name="T49" fmla="*/ 29 h 40"/>
                <a:gd name="T50" fmla="*/ 21 w 29"/>
                <a:gd name="T51" fmla="*/ 27 h 40"/>
                <a:gd name="T52" fmla="*/ 19 w 29"/>
                <a:gd name="T53" fmla="*/ 25 h 40"/>
                <a:gd name="T54" fmla="*/ 17 w 29"/>
                <a:gd name="T55" fmla="*/ 24 h 40"/>
                <a:gd name="T56" fmla="*/ 13 w 29"/>
                <a:gd name="T57" fmla="*/ 22 h 40"/>
                <a:gd name="T58" fmla="*/ 8 w 29"/>
                <a:gd name="T59" fmla="*/ 20 h 40"/>
                <a:gd name="T60" fmla="*/ 4 w 29"/>
                <a:gd name="T61" fmla="*/ 17 h 40"/>
                <a:gd name="T62" fmla="*/ 2 w 29"/>
                <a:gd name="T63" fmla="*/ 14 h 40"/>
                <a:gd name="T64" fmla="*/ 2 w 29"/>
                <a:gd name="T65" fmla="*/ 10 h 40"/>
                <a:gd name="T66" fmla="*/ 2 w 29"/>
                <a:gd name="T67" fmla="*/ 5 h 40"/>
                <a:gd name="T68" fmla="*/ 5 w 29"/>
                <a:gd name="T69" fmla="*/ 2 h 40"/>
                <a:gd name="T70" fmla="*/ 9 w 29"/>
                <a:gd name="T71" fmla="*/ 0 h 40"/>
                <a:gd name="T72" fmla="*/ 15 w 29"/>
                <a:gd name="T73" fmla="*/ 0 h 40"/>
                <a:gd name="T74" fmla="*/ 22 w 29"/>
                <a:gd name="T75" fmla="*/ 1 h 40"/>
                <a:gd name="T76" fmla="*/ 28 w 29"/>
                <a:gd name="T77" fmla="*/ 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40">
                  <a:moveTo>
                    <a:pt x="28" y="4"/>
                  </a:moveTo>
                  <a:cubicBezTo>
                    <a:pt x="24" y="10"/>
                    <a:pt x="24" y="10"/>
                    <a:pt x="24" y="10"/>
                  </a:cubicBezTo>
                  <a:cubicBezTo>
                    <a:pt x="23" y="8"/>
                    <a:pt x="21" y="8"/>
                    <a:pt x="20" y="7"/>
                  </a:cubicBezTo>
                  <a:cubicBezTo>
                    <a:pt x="18" y="7"/>
                    <a:pt x="16" y="6"/>
                    <a:pt x="14" y="6"/>
                  </a:cubicBezTo>
                  <a:cubicBezTo>
                    <a:pt x="13" y="6"/>
                    <a:pt x="11" y="7"/>
                    <a:pt x="10" y="7"/>
                  </a:cubicBezTo>
                  <a:cubicBezTo>
                    <a:pt x="10" y="8"/>
                    <a:pt x="9" y="9"/>
                    <a:pt x="9" y="10"/>
                  </a:cubicBezTo>
                  <a:cubicBezTo>
                    <a:pt x="9" y="10"/>
                    <a:pt x="9" y="11"/>
                    <a:pt x="9" y="11"/>
                  </a:cubicBezTo>
                  <a:cubicBezTo>
                    <a:pt x="10" y="12"/>
                    <a:pt x="10" y="12"/>
                    <a:pt x="11" y="12"/>
                  </a:cubicBezTo>
                  <a:cubicBezTo>
                    <a:pt x="11" y="13"/>
                    <a:pt x="12" y="13"/>
                    <a:pt x="13" y="14"/>
                  </a:cubicBezTo>
                  <a:cubicBezTo>
                    <a:pt x="14" y="14"/>
                    <a:pt x="15" y="15"/>
                    <a:pt x="16" y="15"/>
                  </a:cubicBezTo>
                  <a:cubicBezTo>
                    <a:pt x="18" y="16"/>
                    <a:pt x="20" y="17"/>
                    <a:pt x="22" y="18"/>
                  </a:cubicBezTo>
                  <a:cubicBezTo>
                    <a:pt x="23" y="19"/>
                    <a:pt x="25" y="19"/>
                    <a:pt x="26" y="20"/>
                  </a:cubicBezTo>
                  <a:cubicBezTo>
                    <a:pt x="27" y="21"/>
                    <a:pt x="28" y="22"/>
                    <a:pt x="28" y="24"/>
                  </a:cubicBezTo>
                  <a:cubicBezTo>
                    <a:pt x="29" y="25"/>
                    <a:pt x="29" y="26"/>
                    <a:pt x="29" y="28"/>
                  </a:cubicBezTo>
                  <a:cubicBezTo>
                    <a:pt x="29" y="30"/>
                    <a:pt x="29" y="32"/>
                    <a:pt x="28" y="34"/>
                  </a:cubicBezTo>
                  <a:cubicBezTo>
                    <a:pt x="27" y="35"/>
                    <a:pt x="26" y="36"/>
                    <a:pt x="25" y="37"/>
                  </a:cubicBezTo>
                  <a:cubicBezTo>
                    <a:pt x="23" y="38"/>
                    <a:pt x="22" y="39"/>
                    <a:pt x="20" y="39"/>
                  </a:cubicBezTo>
                  <a:cubicBezTo>
                    <a:pt x="18" y="39"/>
                    <a:pt x="17" y="40"/>
                    <a:pt x="15" y="40"/>
                  </a:cubicBezTo>
                  <a:cubicBezTo>
                    <a:pt x="12" y="40"/>
                    <a:pt x="10" y="39"/>
                    <a:pt x="7" y="38"/>
                  </a:cubicBezTo>
                  <a:cubicBezTo>
                    <a:pt x="4" y="37"/>
                    <a:pt x="2" y="36"/>
                    <a:pt x="0" y="35"/>
                  </a:cubicBezTo>
                  <a:cubicBezTo>
                    <a:pt x="4" y="29"/>
                    <a:pt x="4" y="29"/>
                    <a:pt x="4" y="29"/>
                  </a:cubicBezTo>
                  <a:cubicBezTo>
                    <a:pt x="5" y="30"/>
                    <a:pt x="7" y="31"/>
                    <a:pt x="9" y="32"/>
                  </a:cubicBezTo>
                  <a:cubicBezTo>
                    <a:pt x="11" y="32"/>
                    <a:pt x="13" y="33"/>
                    <a:pt x="15" y="33"/>
                  </a:cubicBezTo>
                  <a:cubicBezTo>
                    <a:pt x="17" y="33"/>
                    <a:pt x="19" y="32"/>
                    <a:pt x="20" y="32"/>
                  </a:cubicBezTo>
                  <a:cubicBezTo>
                    <a:pt x="21" y="31"/>
                    <a:pt x="22" y="30"/>
                    <a:pt x="22" y="29"/>
                  </a:cubicBezTo>
                  <a:cubicBezTo>
                    <a:pt x="22" y="28"/>
                    <a:pt x="22" y="27"/>
                    <a:pt x="21" y="27"/>
                  </a:cubicBezTo>
                  <a:cubicBezTo>
                    <a:pt x="21" y="26"/>
                    <a:pt x="20" y="25"/>
                    <a:pt x="19" y="25"/>
                  </a:cubicBezTo>
                  <a:cubicBezTo>
                    <a:pt x="19" y="25"/>
                    <a:pt x="18" y="24"/>
                    <a:pt x="17" y="24"/>
                  </a:cubicBezTo>
                  <a:cubicBezTo>
                    <a:pt x="15" y="23"/>
                    <a:pt x="14" y="23"/>
                    <a:pt x="13" y="22"/>
                  </a:cubicBezTo>
                  <a:cubicBezTo>
                    <a:pt x="11" y="21"/>
                    <a:pt x="9" y="20"/>
                    <a:pt x="8" y="20"/>
                  </a:cubicBezTo>
                  <a:cubicBezTo>
                    <a:pt x="6" y="19"/>
                    <a:pt x="5" y="18"/>
                    <a:pt x="4" y="17"/>
                  </a:cubicBezTo>
                  <a:cubicBezTo>
                    <a:pt x="3" y="16"/>
                    <a:pt x="3" y="15"/>
                    <a:pt x="2" y="14"/>
                  </a:cubicBezTo>
                  <a:cubicBezTo>
                    <a:pt x="2" y="13"/>
                    <a:pt x="2" y="12"/>
                    <a:pt x="2" y="10"/>
                  </a:cubicBezTo>
                  <a:cubicBezTo>
                    <a:pt x="2" y="8"/>
                    <a:pt x="2" y="7"/>
                    <a:pt x="2" y="5"/>
                  </a:cubicBezTo>
                  <a:cubicBezTo>
                    <a:pt x="3" y="4"/>
                    <a:pt x="4" y="3"/>
                    <a:pt x="5" y="2"/>
                  </a:cubicBezTo>
                  <a:cubicBezTo>
                    <a:pt x="6" y="1"/>
                    <a:pt x="8" y="1"/>
                    <a:pt x="9" y="0"/>
                  </a:cubicBezTo>
                  <a:cubicBezTo>
                    <a:pt x="11" y="0"/>
                    <a:pt x="13" y="0"/>
                    <a:pt x="15" y="0"/>
                  </a:cubicBezTo>
                  <a:cubicBezTo>
                    <a:pt x="17" y="0"/>
                    <a:pt x="19" y="0"/>
                    <a:pt x="22" y="1"/>
                  </a:cubicBezTo>
                  <a:cubicBezTo>
                    <a:pt x="24" y="2"/>
                    <a:pt x="26" y="3"/>
                    <a:pt x="28" y="4"/>
                  </a:cubicBez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3943" eaLnBrk="1" fontAlgn="auto" latinLnBrk="0" hangingPunct="1">
                <a:lnSpc>
                  <a:spcPct val="100000"/>
                </a:lnSpc>
                <a:spcBef>
                  <a:spcPts val="0"/>
                </a:spcBef>
                <a:spcAft>
                  <a:spcPts val="0"/>
                </a:spcAft>
                <a:buClrTx/>
                <a:buSzTx/>
                <a:buFontTx/>
                <a:buNone/>
                <a:tabLst/>
                <a:defRPr/>
              </a:pPr>
              <a:endParaRPr kumimoji="0" lang="en-IN" sz="1798" b="0" i="0" u="none" strike="noStrike" kern="0" cap="none" spc="0" normalizeH="0" baseline="0" noProof="0">
                <a:ln>
                  <a:noFill/>
                </a:ln>
                <a:solidFill>
                  <a:prstClr val="white"/>
                </a:solidFill>
                <a:effectLst/>
                <a:uLnTx/>
                <a:uFillTx/>
              </a:endParaRPr>
            </a:p>
          </p:txBody>
        </p:sp>
        <p:sp>
          <p:nvSpPr>
            <p:cNvPr id="169" name="Freeform 24">
              <a:extLst>
                <a:ext uri="{FF2B5EF4-FFF2-40B4-BE49-F238E27FC236}">
                  <a16:creationId xmlns:a16="http://schemas.microsoft.com/office/drawing/2014/main" id="{20782985-A1E1-4147-B558-5B8E4DBCAB6F}"/>
                </a:ext>
              </a:extLst>
            </p:cNvPr>
            <p:cNvSpPr>
              <a:spLocks/>
            </p:cNvSpPr>
            <p:nvPr userDrawn="1"/>
          </p:nvSpPr>
          <p:spPr bwMode="auto">
            <a:xfrm>
              <a:off x="2118027" y="6174213"/>
              <a:ext cx="55799" cy="139497"/>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2 w 22"/>
                <a:gd name="T25" fmla="*/ 0 h 55"/>
                <a:gd name="T26" fmla="*/ 12 w 22"/>
                <a:gd name="T27" fmla="*/ 15 h 55"/>
                <a:gd name="T28" fmla="*/ 22 w 22"/>
                <a:gd name="T29" fmla="*/ 15 h 55"/>
                <a:gd name="T30" fmla="*/ 22 w 22"/>
                <a:gd name="T31" fmla="*/ 22 h 55"/>
                <a:gd name="T32" fmla="*/ 12 w 22"/>
                <a:gd name="T33" fmla="*/ 22 h 55"/>
                <a:gd name="T34" fmla="*/ 12 w 22"/>
                <a:gd name="T35" fmla="*/ 43 h 55"/>
                <a:gd name="T36" fmla="*/ 13 w 22"/>
                <a:gd name="T37" fmla="*/ 45 h 55"/>
                <a:gd name="T38" fmla="*/ 13 w 22"/>
                <a:gd name="T39" fmla="*/ 47 h 55"/>
                <a:gd name="T40" fmla="*/ 15 w 22"/>
                <a:gd name="T41" fmla="*/ 47 h 55"/>
                <a:gd name="T42" fmla="*/ 16 w 22"/>
                <a:gd name="T43" fmla="*/ 48 h 55"/>
                <a:gd name="T44" fmla="*/ 19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2" y="55"/>
                    <a:pt x="11" y="54"/>
                    <a:pt x="10" y="54"/>
                  </a:cubicBezTo>
                  <a:cubicBezTo>
                    <a:pt x="9" y="54"/>
                    <a:pt x="8"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2"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3943" eaLnBrk="1" fontAlgn="auto" latinLnBrk="0" hangingPunct="1">
                <a:lnSpc>
                  <a:spcPct val="100000"/>
                </a:lnSpc>
                <a:spcBef>
                  <a:spcPts val="0"/>
                </a:spcBef>
                <a:spcAft>
                  <a:spcPts val="0"/>
                </a:spcAft>
                <a:buClrTx/>
                <a:buSzTx/>
                <a:buFontTx/>
                <a:buNone/>
                <a:tabLst/>
                <a:defRPr/>
              </a:pPr>
              <a:endParaRPr kumimoji="0" lang="en-IN" sz="1798" b="0" i="0" u="none" strike="noStrike" kern="0" cap="none" spc="0" normalizeH="0" baseline="0" noProof="0">
                <a:ln>
                  <a:noFill/>
                </a:ln>
                <a:solidFill>
                  <a:prstClr val="white"/>
                </a:solidFill>
                <a:effectLst/>
                <a:uLnTx/>
                <a:uFillTx/>
              </a:endParaRPr>
            </a:p>
          </p:txBody>
        </p:sp>
        <p:sp>
          <p:nvSpPr>
            <p:cNvPr id="170" name="Freeform 25">
              <a:extLst>
                <a:ext uri="{FF2B5EF4-FFF2-40B4-BE49-F238E27FC236}">
                  <a16:creationId xmlns:a16="http://schemas.microsoft.com/office/drawing/2014/main" id="{4C735CD5-A157-4451-BCA6-E1E5FC591EDA}"/>
                </a:ext>
              </a:extLst>
            </p:cNvPr>
            <p:cNvSpPr>
              <a:spLocks noEditPoints="1"/>
            </p:cNvSpPr>
            <p:nvPr userDrawn="1"/>
          </p:nvSpPr>
          <p:spPr bwMode="auto">
            <a:xfrm>
              <a:off x="2194750" y="6175958"/>
              <a:ext cx="24412" cy="136010"/>
            </a:xfrm>
            <a:custGeom>
              <a:avLst/>
              <a:gdLst>
                <a:gd name="T0" fmla="*/ 10 w 10"/>
                <a:gd name="T1" fmla="*/ 5 h 53"/>
                <a:gd name="T2" fmla="*/ 9 w 10"/>
                <a:gd name="T3" fmla="*/ 6 h 53"/>
                <a:gd name="T4" fmla="*/ 8 w 10"/>
                <a:gd name="T5" fmla="*/ 8 h 53"/>
                <a:gd name="T6" fmla="*/ 7 w 10"/>
                <a:gd name="T7" fmla="*/ 9 h 53"/>
                <a:gd name="T8" fmla="*/ 5 w 10"/>
                <a:gd name="T9" fmla="*/ 9 h 53"/>
                <a:gd name="T10" fmla="*/ 3 w 10"/>
                <a:gd name="T11" fmla="*/ 9 h 53"/>
                <a:gd name="T12" fmla="*/ 1 w 10"/>
                <a:gd name="T13" fmla="*/ 8 h 53"/>
                <a:gd name="T14" fmla="*/ 0 w 10"/>
                <a:gd name="T15" fmla="*/ 6 h 53"/>
                <a:gd name="T16" fmla="*/ 0 w 10"/>
                <a:gd name="T17" fmla="*/ 5 h 53"/>
                <a:gd name="T18" fmla="*/ 0 w 10"/>
                <a:gd name="T19" fmla="*/ 3 h 53"/>
                <a:gd name="T20" fmla="*/ 1 w 10"/>
                <a:gd name="T21" fmla="*/ 1 h 53"/>
                <a:gd name="T22" fmla="*/ 3 w 10"/>
                <a:gd name="T23" fmla="*/ 0 h 53"/>
                <a:gd name="T24" fmla="*/ 5 w 10"/>
                <a:gd name="T25" fmla="*/ 0 h 53"/>
                <a:gd name="T26" fmla="*/ 7 w 10"/>
                <a:gd name="T27" fmla="*/ 0 h 53"/>
                <a:gd name="T28" fmla="*/ 8 w 10"/>
                <a:gd name="T29" fmla="*/ 1 h 53"/>
                <a:gd name="T30" fmla="*/ 9 w 10"/>
                <a:gd name="T31" fmla="*/ 3 h 53"/>
                <a:gd name="T32" fmla="*/ 10 w 10"/>
                <a:gd name="T33" fmla="*/ 5 h 53"/>
                <a:gd name="T34" fmla="*/ 1 w 10"/>
                <a:gd name="T35" fmla="*/ 53 h 53"/>
                <a:gd name="T36" fmla="*/ 1 w 10"/>
                <a:gd name="T37" fmla="*/ 14 h 53"/>
                <a:gd name="T38" fmla="*/ 9 w 10"/>
                <a:gd name="T39" fmla="*/ 14 h 53"/>
                <a:gd name="T40" fmla="*/ 9 w 10"/>
                <a:gd name="T41" fmla="*/ 53 h 53"/>
                <a:gd name="T42" fmla="*/ 1 w 10"/>
                <a:gd name="T43"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 h="53">
                  <a:moveTo>
                    <a:pt x="10" y="5"/>
                  </a:moveTo>
                  <a:cubicBezTo>
                    <a:pt x="10" y="5"/>
                    <a:pt x="10" y="6"/>
                    <a:pt x="9" y="6"/>
                  </a:cubicBezTo>
                  <a:cubicBezTo>
                    <a:pt x="9" y="7"/>
                    <a:pt x="9" y="8"/>
                    <a:pt x="8" y="8"/>
                  </a:cubicBezTo>
                  <a:cubicBezTo>
                    <a:pt x="8" y="8"/>
                    <a:pt x="7" y="9"/>
                    <a:pt x="7" y="9"/>
                  </a:cubicBezTo>
                  <a:cubicBezTo>
                    <a:pt x="6" y="9"/>
                    <a:pt x="6" y="9"/>
                    <a:pt x="5" y="9"/>
                  </a:cubicBezTo>
                  <a:cubicBezTo>
                    <a:pt x="4" y="9"/>
                    <a:pt x="4" y="9"/>
                    <a:pt x="3" y="9"/>
                  </a:cubicBezTo>
                  <a:cubicBezTo>
                    <a:pt x="2" y="9"/>
                    <a:pt x="2" y="8"/>
                    <a:pt x="1" y="8"/>
                  </a:cubicBezTo>
                  <a:cubicBezTo>
                    <a:pt x="1" y="8"/>
                    <a:pt x="1" y="7"/>
                    <a:pt x="0" y="6"/>
                  </a:cubicBezTo>
                  <a:cubicBezTo>
                    <a:pt x="0" y="6"/>
                    <a:pt x="0" y="5"/>
                    <a:pt x="0" y="5"/>
                  </a:cubicBezTo>
                  <a:cubicBezTo>
                    <a:pt x="0" y="4"/>
                    <a:pt x="0" y="3"/>
                    <a:pt x="0" y="3"/>
                  </a:cubicBezTo>
                  <a:cubicBezTo>
                    <a:pt x="1" y="2"/>
                    <a:pt x="1" y="2"/>
                    <a:pt x="1" y="1"/>
                  </a:cubicBezTo>
                  <a:cubicBezTo>
                    <a:pt x="2" y="1"/>
                    <a:pt x="2" y="0"/>
                    <a:pt x="3" y="0"/>
                  </a:cubicBezTo>
                  <a:cubicBezTo>
                    <a:pt x="4" y="0"/>
                    <a:pt x="4" y="0"/>
                    <a:pt x="5" y="0"/>
                  </a:cubicBezTo>
                  <a:cubicBezTo>
                    <a:pt x="6" y="0"/>
                    <a:pt x="6" y="0"/>
                    <a:pt x="7" y="0"/>
                  </a:cubicBezTo>
                  <a:cubicBezTo>
                    <a:pt x="7" y="0"/>
                    <a:pt x="8" y="1"/>
                    <a:pt x="8" y="1"/>
                  </a:cubicBezTo>
                  <a:cubicBezTo>
                    <a:pt x="9" y="2"/>
                    <a:pt x="9" y="2"/>
                    <a:pt x="9" y="3"/>
                  </a:cubicBezTo>
                  <a:cubicBezTo>
                    <a:pt x="10" y="3"/>
                    <a:pt x="10" y="4"/>
                    <a:pt x="10" y="5"/>
                  </a:cubicBezTo>
                  <a:close/>
                  <a:moveTo>
                    <a:pt x="1" y="53"/>
                  </a:moveTo>
                  <a:cubicBezTo>
                    <a:pt x="1" y="14"/>
                    <a:pt x="1" y="14"/>
                    <a:pt x="1" y="14"/>
                  </a:cubicBezTo>
                  <a:cubicBezTo>
                    <a:pt x="9" y="14"/>
                    <a:pt x="9" y="14"/>
                    <a:pt x="9" y="14"/>
                  </a:cubicBezTo>
                  <a:cubicBezTo>
                    <a:pt x="9" y="53"/>
                    <a:pt x="9" y="53"/>
                    <a:pt x="9" y="53"/>
                  </a:cubicBezTo>
                  <a:lnTo>
                    <a:pt x="1" y="53"/>
                  </a:ln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3943" eaLnBrk="1" fontAlgn="auto" latinLnBrk="0" hangingPunct="1">
                <a:lnSpc>
                  <a:spcPct val="100000"/>
                </a:lnSpc>
                <a:spcBef>
                  <a:spcPts val="0"/>
                </a:spcBef>
                <a:spcAft>
                  <a:spcPts val="0"/>
                </a:spcAft>
                <a:buClrTx/>
                <a:buSzTx/>
                <a:buFontTx/>
                <a:buNone/>
                <a:tabLst/>
                <a:defRPr/>
              </a:pPr>
              <a:endParaRPr kumimoji="0" lang="en-IN" sz="1798" b="0" i="0" u="none" strike="noStrike" kern="0" cap="none" spc="0" normalizeH="0" baseline="0" noProof="0">
                <a:ln>
                  <a:noFill/>
                </a:ln>
                <a:solidFill>
                  <a:prstClr val="white"/>
                </a:solidFill>
                <a:effectLst/>
                <a:uLnTx/>
                <a:uFillTx/>
              </a:endParaRPr>
            </a:p>
          </p:txBody>
        </p:sp>
        <p:sp>
          <p:nvSpPr>
            <p:cNvPr id="171" name="Freeform 26">
              <a:extLst>
                <a:ext uri="{FF2B5EF4-FFF2-40B4-BE49-F238E27FC236}">
                  <a16:creationId xmlns:a16="http://schemas.microsoft.com/office/drawing/2014/main" id="{7EF8F8B5-B18E-4FEC-A02E-0E859DA20BAF}"/>
                </a:ext>
              </a:extLst>
            </p:cNvPr>
            <p:cNvSpPr>
              <a:spLocks noEditPoints="1"/>
            </p:cNvSpPr>
            <p:nvPr userDrawn="1"/>
          </p:nvSpPr>
          <p:spPr bwMode="auto">
            <a:xfrm>
              <a:off x="2236599" y="6212575"/>
              <a:ext cx="87186" cy="101135"/>
            </a:xfrm>
            <a:custGeom>
              <a:avLst/>
              <a:gdLst>
                <a:gd name="T0" fmla="*/ 34 w 34"/>
                <a:gd name="T1" fmla="*/ 19 h 40"/>
                <a:gd name="T2" fmla="*/ 33 w 34"/>
                <a:gd name="T3" fmla="*/ 28 h 40"/>
                <a:gd name="T4" fmla="*/ 29 w 34"/>
                <a:gd name="T5" fmla="*/ 34 h 40"/>
                <a:gd name="T6" fmla="*/ 24 w 34"/>
                <a:gd name="T7" fmla="*/ 38 h 40"/>
                <a:gd name="T8" fmla="*/ 17 w 34"/>
                <a:gd name="T9" fmla="*/ 40 h 40"/>
                <a:gd name="T10" fmla="*/ 10 w 34"/>
                <a:gd name="T11" fmla="*/ 38 h 40"/>
                <a:gd name="T12" fmla="*/ 5 w 34"/>
                <a:gd name="T13" fmla="*/ 34 h 40"/>
                <a:gd name="T14" fmla="*/ 1 w 34"/>
                <a:gd name="T15" fmla="*/ 28 h 40"/>
                <a:gd name="T16" fmla="*/ 0 w 34"/>
                <a:gd name="T17" fmla="*/ 20 h 40"/>
                <a:gd name="T18" fmla="*/ 1 w 34"/>
                <a:gd name="T19" fmla="*/ 11 h 40"/>
                <a:gd name="T20" fmla="*/ 5 w 34"/>
                <a:gd name="T21" fmla="*/ 5 h 40"/>
                <a:gd name="T22" fmla="*/ 10 w 34"/>
                <a:gd name="T23" fmla="*/ 1 h 40"/>
                <a:gd name="T24" fmla="*/ 17 w 34"/>
                <a:gd name="T25" fmla="*/ 0 h 40"/>
                <a:gd name="T26" fmla="*/ 24 w 34"/>
                <a:gd name="T27" fmla="*/ 1 h 40"/>
                <a:gd name="T28" fmla="*/ 29 w 34"/>
                <a:gd name="T29" fmla="*/ 5 h 40"/>
                <a:gd name="T30" fmla="*/ 33 w 34"/>
                <a:gd name="T31" fmla="*/ 11 h 40"/>
                <a:gd name="T32" fmla="*/ 34 w 34"/>
                <a:gd name="T33" fmla="*/ 19 h 40"/>
                <a:gd name="T34" fmla="*/ 26 w 34"/>
                <a:gd name="T35" fmla="*/ 20 h 40"/>
                <a:gd name="T36" fmla="*/ 26 w 34"/>
                <a:gd name="T37" fmla="*/ 14 h 40"/>
                <a:gd name="T38" fmla="*/ 24 w 34"/>
                <a:gd name="T39" fmla="*/ 10 h 40"/>
                <a:gd name="T40" fmla="*/ 21 w 34"/>
                <a:gd name="T41" fmla="*/ 8 h 40"/>
                <a:gd name="T42" fmla="*/ 17 w 34"/>
                <a:gd name="T43" fmla="*/ 7 h 40"/>
                <a:gd name="T44" fmla="*/ 13 w 34"/>
                <a:gd name="T45" fmla="*/ 8 h 40"/>
                <a:gd name="T46" fmla="*/ 10 w 34"/>
                <a:gd name="T47" fmla="*/ 10 h 40"/>
                <a:gd name="T48" fmla="*/ 8 w 34"/>
                <a:gd name="T49" fmla="*/ 14 h 40"/>
                <a:gd name="T50" fmla="*/ 7 w 34"/>
                <a:gd name="T51" fmla="*/ 19 h 40"/>
                <a:gd name="T52" fmla="*/ 8 w 34"/>
                <a:gd name="T53" fmla="*/ 25 h 40"/>
                <a:gd name="T54" fmla="*/ 10 w 34"/>
                <a:gd name="T55" fmla="*/ 29 h 40"/>
                <a:gd name="T56" fmla="*/ 13 w 34"/>
                <a:gd name="T57" fmla="*/ 32 h 40"/>
                <a:gd name="T58" fmla="*/ 17 w 34"/>
                <a:gd name="T59" fmla="*/ 32 h 40"/>
                <a:gd name="T60" fmla="*/ 21 w 34"/>
                <a:gd name="T61" fmla="*/ 31 h 40"/>
                <a:gd name="T62" fmla="*/ 24 w 34"/>
                <a:gd name="T63" fmla="*/ 29 h 40"/>
                <a:gd name="T64" fmla="*/ 26 w 34"/>
                <a:gd name="T65" fmla="*/ 25 h 40"/>
                <a:gd name="T66" fmla="*/ 26 w 34"/>
                <a:gd name="T67" fmla="*/ 2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 h="40">
                  <a:moveTo>
                    <a:pt x="34" y="19"/>
                  </a:moveTo>
                  <a:cubicBezTo>
                    <a:pt x="34" y="23"/>
                    <a:pt x="34" y="25"/>
                    <a:pt x="33" y="28"/>
                  </a:cubicBezTo>
                  <a:cubicBezTo>
                    <a:pt x="32" y="30"/>
                    <a:pt x="31" y="33"/>
                    <a:pt x="29" y="34"/>
                  </a:cubicBezTo>
                  <a:cubicBezTo>
                    <a:pt x="28" y="36"/>
                    <a:pt x="26" y="37"/>
                    <a:pt x="24" y="38"/>
                  </a:cubicBezTo>
                  <a:cubicBezTo>
                    <a:pt x="21" y="39"/>
                    <a:pt x="19" y="40"/>
                    <a:pt x="17" y="40"/>
                  </a:cubicBezTo>
                  <a:cubicBezTo>
                    <a:pt x="14" y="40"/>
                    <a:pt x="12" y="39"/>
                    <a:pt x="10" y="38"/>
                  </a:cubicBezTo>
                  <a:cubicBezTo>
                    <a:pt x="8" y="37"/>
                    <a:pt x="6" y="36"/>
                    <a:pt x="5" y="34"/>
                  </a:cubicBezTo>
                  <a:cubicBezTo>
                    <a:pt x="3" y="32"/>
                    <a:pt x="2" y="30"/>
                    <a:pt x="1" y="28"/>
                  </a:cubicBezTo>
                  <a:cubicBezTo>
                    <a:pt x="0" y="25"/>
                    <a:pt x="0" y="23"/>
                    <a:pt x="0" y="20"/>
                  </a:cubicBezTo>
                  <a:cubicBezTo>
                    <a:pt x="0" y="16"/>
                    <a:pt x="0" y="14"/>
                    <a:pt x="1" y="11"/>
                  </a:cubicBezTo>
                  <a:cubicBezTo>
                    <a:pt x="2" y="9"/>
                    <a:pt x="3" y="7"/>
                    <a:pt x="5" y="5"/>
                  </a:cubicBezTo>
                  <a:cubicBezTo>
                    <a:pt x="6" y="3"/>
                    <a:pt x="8" y="2"/>
                    <a:pt x="10" y="1"/>
                  </a:cubicBezTo>
                  <a:cubicBezTo>
                    <a:pt x="12" y="0"/>
                    <a:pt x="14" y="0"/>
                    <a:pt x="17" y="0"/>
                  </a:cubicBezTo>
                  <a:cubicBezTo>
                    <a:pt x="19" y="0"/>
                    <a:pt x="22" y="0"/>
                    <a:pt x="24" y="1"/>
                  </a:cubicBezTo>
                  <a:cubicBezTo>
                    <a:pt x="26" y="2"/>
                    <a:pt x="28" y="3"/>
                    <a:pt x="29" y="5"/>
                  </a:cubicBezTo>
                  <a:cubicBezTo>
                    <a:pt x="31" y="7"/>
                    <a:pt x="32" y="9"/>
                    <a:pt x="33" y="11"/>
                  </a:cubicBezTo>
                  <a:cubicBezTo>
                    <a:pt x="34" y="14"/>
                    <a:pt x="34" y="16"/>
                    <a:pt x="34" y="19"/>
                  </a:cubicBezTo>
                  <a:close/>
                  <a:moveTo>
                    <a:pt x="26" y="20"/>
                  </a:moveTo>
                  <a:cubicBezTo>
                    <a:pt x="26" y="18"/>
                    <a:pt x="26" y="16"/>
                    <a:pt x="26" y="14"/>
                  </a:cubicBezTo>
                  <a:cubicBezTo>
                    <a:pt x="25" y="13"/>
                    <a:pt x="25" y="11"/>
                    <a:pt x="24" y="10"/>
                  </a:cubicBezTo>
                  <a:cubicBezTo>
                    <a:pt x="23" y="9"/>
                    <a:pt x="22" y="8"/>
                    <a:pt x="21" y="8"/>
                  </a:cubicBezTo>
                  <a:cubicBezTo>
                    <a:pt x="19" y="7"/>
                    <a:pt x="18" y="7"/>
                    <a:pt x="17" y="7"/>
                  </a:cubicBezTo>
                  <a:cubicBezTo>
                    <a:pt x="15" y="7"/>
                    <a:pt x="14" y="7"/>
                    <a:pt x="13" y="8"/>
                  </a:cubicBezTo>
                  <a:cubicBezTo>
                    <a:pt x="12" y="8"/>
                    <a:pt x="11" y="9"/>
                    <a:pt x="10" y="10"/>
                  </a:cubicBezTo>
                  <a:cubicBezTo>
                    <a:pt x="9" y="11"/>
                    <a:pt x="8" y="13"/>
                    <a:pt x="8" y="14"/>
                  </a:cubicBezTo>
                  <a:cubicBezTo>
                    <a:pt x="8" y="16"/>
                    <a:pt x="7" y="17"/>
                    <a:pt x="7" y="19"/>
                  </a:cubicBezTo>
                  <a:cubicBezTo>
                    <a:pt x="7" y="21"/>
                    <a:pt x="8" y="23"/>
                    <a:pt x="8" y="25"/>
                  </a:cubicBezTo>
                  <a:cubicBezTo>
                    <a:pt x="9" y="27"/>
                    <a:pt x="9" y="28"/>
                    <a:pt x="10" y="29"/>
                  </a:cubicBezTo>
                  <a:cubicBezTo>
                    <a:pt x="11" y="30"/>
                    <a:pt x="12" y="31"/>
                    <a:pt x="13" y="32"/>
                  </a:cubicBezTo>
                  <a:cubicBezTo>
                    <a:pt x="14" y="32"/>
                    <a:pt x="16" y="32"/>
                    <a:pt x="17" y="32"/>
                  </a:cubicBezTo>
                  <a:cubicBezTo>
                    <a:pt x="18" y="32"/>
                    <a:pt x="20" y="32"/>
                    <a:pt x="21" y="31"/>
                  </a:cubicBezTo>
                  <a:cubicBezTo>
                    <a:pt x="22" y="31"/>
                    <a:pt x="23" y="30"/>
                    <a:pt x="24" y="29"/>
                  </a:cubicBezTo>
                  <a:cubicBezTo>
                    <a:pt x="25" y="27"/>
                    <a:pt x="25" y="26"/>
                    <a:pt x="26" y="25"/>
                  </a:cubicBezTo>
                  <a:cubicBezTo>
                    <a:pt x="26" y="23"/>
                    <a:pt x="26" y="21"/>
                    <a:pt x="26" y="20"/>
                  </a:cubicBez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3943" eaLnBrk="1" fontAlgn="auto" latinLnBrk="0" hangingPunct="1">
                <a:lnSpc>
                  <a:spcPct val="100000"/>
                </a:lnSpc>
                <a:spcBef>
                  <a:spcPts val="0"/>
                </a:spcBef>
                <a:spcAft>
                  <a:spcPts val="0"/>
                </a:spcAft>
                <a:buClrTx/>
                <a:buSzTx/>
                <a:buFontTx/>
                <a:buNone/>
                <a:tabLst/>
                <a:defRPr/>
              </a:pPr>
              <a:endParaRPr kumimoji="0" lang="en-IN" sz="1798" b="0" i="0" u="none" strike="noStrike" kern="0" cap="none" spc="0" normalizeH="0" baseline="0" noProof="0">
                <a:ln>
                  <a:noFill/>
                </a:ln>
                <a:solidFill>
                  <a:prstClr val="white"/>
                </a:solidFill>
                <a:effectLst/>
                <a:uLnTx/>
                <a:uFillTx/>
              </a:endParaRPr>
            </a:p>
          </p:txBody>
        </p:sp>
        <p:sp>
          <p:nvSpPr>
            <p:cNvPr id="172" name="Freeform 27">
              <a:extLst>
                <a:ext uri="{FF2B5EF4-FFF2-40B4-BE49-F238E27FC236}">
                  <a16:creationId xmlns:a16="http://schemas.microsoft.com/office/drawing/2014/main" id="{9B18859F-9335-4D3B-A4B0-E6157F5D38A6}"/>
                </a:ext>
              </a:extLst>
            </p:cNvPr>
            <p:cNvSpPr>
              <a:spLocks/>
            </p:cNvSpPr>
            <p:nvPr userDrawn="1"/>
          </p:nvSpPr>
          <p:spPr bwMode="auto">
            <a:xfrm>
              <a:off x="2344710" y="6212575"/>
              <a:ext cx="78468" cy="99391"/>
            </a:xfrm>
            <a:custGeom>
              <a:avLst/>
              <a:gdLst>
                <a:gd name="T0" fmla="*/ 23 w 31"/>
                <a:gd name="T1" fmla="*/ 39 h 39"/>
                <a:gd name="T2" fmla="*/ 23 w 31"/>
                <a:gd name="T3" fmla="*/ 17 h 39"/>
                <a:gd name="T4" fmla="*/ 21 w 31"/>
                <a:gd name="T5" fmla="*/ 9 h 39"/>
                <a:gd name="T6" fmla="*/ 15 w 31"/>
                <a:gd name="T7" fmla="*/ 7 h 39"/>
                <a:gd name="T8" fmla="*/ 12 w 31"/>
                <a:gd name="T9" fmla="*/ 7 h 39"/>
                <a:gd name="T10" fmla="*/ 9 w 31"/>
                <a:gd name="T11" fmla="*/ 9 h 39"/>
                <a:gd name="T12" fmla="*/ 8 w 31"/>
                <a:gd name="T13" fmla="*/ 12 h 39"/>
                <a:gd name="T14" fmla="*/ 7 w 31"/>
                <a:gd name="T15" fmla="*/ 16 h 39"/>
                <a:gd name="T16" fmla="*/ 7 w 31"/>
                <a:gd name="T17" fmla="*/ 39 h 39"/>
                <a:gd name="T18" fmla="*/ 0 w 31"/>
                <a:gd name="T19" fmla="*/ 39 h 39"/>
                <a:gd name="T20" fmla="*/ 0 w 31"/>
                <a:gd name="T21" fmla="*/ 0 h 39"/>
                <a:gd name="T22" fmla="*/ 7 w 31"/>
                <a:gd name="T23" fmla="*/ 0 h 39"/>
                <a:gd name="T24" fmla="*/ 7 w 31"/>
                <a:gd name="T25" fmla="*/ 4 h 39"/>
                <a:gd name="T26" fmla="*/ 9 w 31"/>
                <a:gd name="T27" fmla="*/ 2 h 39"/>
                <a:gd name="T28" fmla="*/ 11 w 31"/>
                <a:gd name="T29" fmla="*/ 1 h 39"/>
                <a:gd name="T30" fmla="*/ 14 w 31"/>
                <a:gd name="T31" fmla="*/ 0 h 39"/>
                <a:gd name="T32" fmla="*/ 17 w 31"/>
                <a:gd name="T33" fmla="*/ 0 h 39"/>
                <a:gd name="T34" fmla="*/ 23 w 31"/>
                <a:gd name="T35" fmla="*/ 1 h 39"/>
                <a:gd name="T36" fmla="*/ 27 w 31"/>
                <a:gd name="T37" fmla="*/ 4 h 39"/>
                <a:gd name="T38" fmla="*/ 30 w 31"/>
                <a:gd name="T39" fmla="*/ 9 h 39"/>
                <a:gd name="T40" fmla="*/ 31 w 31"/>
                <a:gd name="T41" fmla="*/ 17 h 39"/>
                <a:gd name="T42" fmla="*/ 31 w 31"/>
                <a:gd name="T43" fmla="*/ 39 h 39"/>
                <a:gd name="T44" fmla="*/ 23 w 31"/>
                <a:gd name="T45"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39">
                  <a:moveTo>
                    <a:pt x="23" y="39"/>
                  </a:moveTo>
                  <a:cubicBezTo>
                    <a:pt x="23" y="17"/>
                    <a:pt x="23" y="17"/>
                    <a:pt x="23" y="17"/>
                  </a:cubicBezTo>
                  <a:cubicBezTo>
                    <a:pt x="23" y="14"/>
                    <a:pt x="23" y="11"/>
                    <a:pt x="21" y="9"/>
                  </a:cubicBezTo>
                  <a:cubicBezTo>
                    <a:pt x="20" y="7"/>
                    <a:pt x="18" y="7"/>
                    <a:pt x="15" y="7"/>
                  </a:cubicBezTo>
                  <a:cubicBezTo>
                    <a:pt x="14" y="7"/>
                    <a:pt x="13" y="7"/>
                    <a:pt x="12" y="7"/>
                  </a:cubicBezTo>
                  <a:cubicBezTo>
                    <a:pt x="11" y="8"/>
                    <a:pt x="10" y="8"/>
                    <a:pt x="9" y="9"/>
                  </a:cubicBezTo>
                  <a:cubicBezTo>
                    <a:pt x="9" y="10"/>
                    <a:pt x="8" y="11"/>
                    <a:pt x="8" y="12"/>
                  </a:cubicBezTo>
                  <a:cubicBezTo>
                    <a:pt x="8" y="14"/>
                    <a:pt x="7" y="15"/>
                    <a:pt x="7" y="16"/>
                  </a:cubicBezTo>
                  <a:cubicBezTo>
                    <a:pt x="7" y="39"/>
                    <a:pt x="7" y="39"/>
                    <a:pt x="7" y="39"/>
                  </a:cubicBezTo>
                  <a:cubicBezTo>
                    <a:pt x="0" y="39"/>
                    <a:pt x="0" y="39"/>
                    <a:pt x="0" y="39"/>
                  </a:cubicBezTo>
                  <a:cubicBezTo>
                    <a:pt x="0" y="0"/>
                    <a:pt x="0" y="0"/>
                    <a:pt x="0" y="0"/>
                  </a:cubicBezTo>
                  <a:cubicBezTo>
                    <a:pt x="7" y="0"/>
                    <a:pt x="7" y="0"/>
                    <a:pt x="7" y="0"/>
                  </a:cubicBezTo>
                  <a:cubicBezTo>
                    <a:pt x="7" y="4"/>
                    <a:pt x="7" y="4"/>
                    <a:pt x="7" y="4"/>
                  </a:cubicBezTo>
                  <a:cubicBezTo>
                    <a:pt x="8" y="3"/>
                    <a:pt x="8" y="3"/>
                    <a:pt x="9" y="2"/>
                  </a:cubicBezTo>
                  <a:cubicBezTo>
                    <a:pt x="10" y="2"/>
                    <a:pt x="11" y="1"/>
                    <a:pt x="11" y="1"/>
                  </a:cubicBezTo>
                  <a:cubicBezTo>
                    <a:pt x="12" y="0"/>
                    <a:pt x="13" y="0"/>
                    <a:pt x="14" y="0"/>
                  </a:cubicBezTo>
                  <a:cubicBezTo>
                    <a:pt x="15" y="0"/>
                    <a:pt x="16" y="0"/>
                    <a:pt x="17" y="0"/>
                  </a:cubicBezTo>
                  <a:cubicBezTo>
                    <a:pt x="19" y="0"/>
                    <a:pt x="21" y="0"/>
                    <a:pt x="23" y="1"/>
                  </a:cubicBezTo>
                  <a:cubicBezTo>
                    <a:pt x="25" y="1"/>
                    <a:pt x="26" y="2"/>
                    <a:pt x="27" y="4"/>
                  </a:cubicBezTo>
                  <a:cubicBezTo>
                    <a:pt x="28" y="5"/>
                    <a:pt x="29" y="7"/>
                    <a:pt x="30" y="9"/>
                  </a:cubicBezTo>
                  <a:cubicBezTo>
                    <a:pt x="30" y="11"/>
                    <a:pt x="31" y="14"/>
                    <a:pt x="31" y="17"/>
                  </a:cubicBezTo>
                  <a:cubicBezTo>
                    <a:pt x="31" y="39"/>
                    <a:pt x="31" y="39"/>
                    <a:pt x="31" y="39"/>
                  </a:cubicBezTo>
                  <a:lnTo>
                    <a:pt x="23" y="39"/>
                  </a:ln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3943" eaLnBrk="1" fontAlgn="auto" latinLnBrk="0" hangingPunct="1">
                <a:lnSpc>
                  <a:spcPct val="100000"/>
                </a:lnSpc>
                <a:spcBef>
                  <a:spcPts val="0"/>
                </a:spcBef>
                <a:spcAft>
                  <a:spcPts val="0"/>
                </a:spcAft>
                <a:buClrTx/>
                <a:buSzTx/>
                <a:buFontTx/>
                <a:buNone/>
                <a:tabLst/>
                <a:defRPr/>
              </a:pPr>
              <a:endParaRPr kumimoji="0" lang="en-IN" sz="1798" b="0" i="0" u="none" strike="noStrike" kern="0" cap="none" spc="0" normalizeH="0" baseline="0" noProof="0">
                <a:ln>
                  <a:noFill/>
                </a:ln>
                <a:solidFill>
                  <a:prstClr val="white"/>
                </a:solidFill>
                <a:effectLst/>
                <a:uLnTx/>
                <a:uFillTx/>
              </a:endParaRPr>
            </a:p>
          </p:txBody>
        </p:sp>
        <p:sp>
          <p:nvSpPr>
            <p:cNvPr id="173" name="Freeform 28">
              <a:extLst>
                <a:ext uri="{FF2B5EF4-FFF2-40B4-BE49-F238E27FC236}">
                  <a16:creationId xmlns:a16="http://schemas.microsoft.com/office/drawing/2014/main" id="{A91751B3-16B5-4B55-A710-D6CB5A30B40A}"/>
                </a:ext>
              </a:extLst>
            </p:cNvPr>
            <p:cNvSpPr>
              <a:spLocks/>
            </p:cNvSpPr>
            <p:nvPr userDrawn="1"/>
          </p:nvSpPr>
          <p:spPr bwMode="auto">
            <a:xfrm>
              <a:off x="2445845" y="6284068"/>
              <a:ext cx="31387" cy="29643"/>
            </a:xfrm>
            <a:custGeom>
              <a:avLst/>
              <a:gdLst>
                <a:gd name="T0" fmla="*/ 12 w 12"/>
                <a:gd name="T1" fmla="*/ 6 h 12"/>
                <a:gd name="T2" fmla="*/ 11 w 12"/>
                <a:gd name="T3" fmla="*/ 8 h 12"/>
                <a:gd name="T4" fmla="*/ 10 w 12"/>
                <a:gd name="T5" fmla="*/ 10 h 12"/>
                <a:gd name="T6" fmla="*/ 8 w 12"/>
                <a:gd name="T7" fmla="*/ 11 h 12"/>
                <a:gd name="T8" fmla="*/ 6 w 12"/>
                <a:gd name="T9" fmla="*/ 12 h 12"/>
                <a:gd name="T10" fmla="*/ 4 w 12"/>
                <a:gd name="T11" fmla="*/ 11 h 12"/>
                <a:gd name="T12" fmla="*/ 2 w 12"/>
                <a:gd name="T13" fmla="*/ 10 h 12"/>
                <a:gd name="T14" fmla="*/ 1 w 12"/>
                <a:gd name="T15" fmla="*/ 8 h 12"/>
                <a:gd name="T16" fmla="*/ 0 w 12"/>
                <a:gd name="T17" fmla="*/ 6 h 12"/>
                <a:gd name="T18" fmla="*/ 1 w 12"/>
                <a:gd name="T19" fmla="*/ 4 h 12"/>
                <a:gd name="T20" fmla="*/ 2 w 12"/>
                <a:gd name="T21" fmla="*/ 2 h 12"/>
                <a:gd name="T22" fmla="*/ 4 w 12"/>
                <a:gd name="T23" fmla="*/ 0 h 12"/>
                <a:gd name="T24" fmla="*/ 6 w 12"/>
                <a:gd name="T25" fmla="*/ 0 h 12"/>
                <a:gd name="T26" fmla="*/ 8 w 12"/>
                <a:gd name="T27" fmla="*/ 0 h 12"/>
                <a:gd name="T28" fmla="*/ 10 w 12"/>
                <a:gd name="T29" fmla="*/ 2 h 12"/>
                <a:gd name="T30" fmla="*/ 11 w 12"/>
                <a:gd name="T31" fmla="*/ 4 h 12"/>
                <a:gd name="T32" fmla="*/ 12 w 12"/>
                <a:gd name="T33"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 h="12">
                  <a:moveTo>
                    <a:pt x="12" y="6"/>
                  </a:moveTo>
                  <a:cubicBezTo>
                    <a:pt x="12" y="7"/>
                    <a:pt x="11" y="7"/>
                    <a:pt x="11" y="8"/>
                  </a:cubicBezTo>
                  <a:cubicBezTo>
                    <a:pt x="11" y="9"/>
                    <a:pt x="10" y="9"/>
                    <a:pt x="10" y="10"/>
                  </a:cubicBezTo>
                  <a:cubicBezTo>
                    <a:pt x="9" y="10"/>
                    <a:pt x="9" y="11"/>
                    <a:pt x="8" y="11"/>
                  </a:cubicBezTo>
                  <a:cubicBezTo>
                    <a:pt x="7" y="11"/>
                    <a:pt x="7" y="12"/>
                    <a:pt x="6" y="12"/>
                  </a:cubicBezTo>
                  <a:cubicBezTo>
                    <a:pt x="5" y="12"/>
                    <a:pt x="4" y="11"/>
                    <a:pt x="4" y="11"/>
                  </a:cubicBezTo>
                  <a:cubicBezTo>
                    <a:pt x="3" y="11"/>
                    <a:pt x="2" y="10"/>
                    <a:pt x="2" y="10"/>
                  </a:cubicBezTo>
                  <a:cubicBezTo>
                    <a:pt x="1" y="9"/>
                    <a:pt x="1" y="9"/>
                    <a:pt x="1" y="8"/>
                  </a:cubicBezTo>
                  <a:cubicBezTo>
                    <a:pt x="0" y="7"/>
                    <a:pt x="0" y="7"/>
                    <a:pt x="0" y="6"/>
                  </a:cubicBezTo>
                  <a:cubicBezTo>
                    <a:pt x="0" y="5"/>
                    <a:pt x="0" y="4"/>
                    <a:pt x="1" y="4"/>
                  </a:cubicBezTo>
                  <a:cubicBezTo>
                    <a:pt x="1" y="3"/>
                    <a:pt x="1" y="2"/>
                    <a:pt x="2" y="2"/>
                  </a:cubicBezTo>
                  <a:cubicBezTo>
                    <a:pt x="2" y="1"/>
                    <a:pt x="3" y="1"/>
                    <a:pt x="4" y="0"/>
                  </a:cubicBezTo>
                  <a:cubicBezTo>
                    <a:pt x="4" y="0"/>
                    <a:pt x="5" y="0"/>
                    <a:pt x="6" y="0"/>
                  </a:cubicBezTo>
                  <a:cubicBezTo>
                    <a:pt x="7" y="0"/>
                    <a:pt x="7" y="0"/>
                    <a:pt x="8" y="0"/>
                  </a:cubicBezTo>
                  <a:cubicBezTo>
                    <a:pt x="9" y="1"/>
                    <a:pt x="9" y="1"/>
                    <a:pt x="10" y="2"/>
                  </a:cubicBezTo>
                  <a:cubicBezTo>
                    <a:pt x="10" y="2"/>
                    <a:pt x="11" y="3"/>
                    <a:pt x="11" y="4"/>
                  </a:cubicBezTo>
                  <a:cubicBezTo>
                    <a:pt x="11" y="4"/>
                    <a:pt x="12" y="5"/>
                    <a:pt x="12" y="6"/>
                  </a:cubicBez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3943" eaLnBrk="1" fontAlgn="auto" latinLnBrk="0" hangingPunct="1">
                <a:lnSpc>
                  <a:spcPct val="100000"/>
                </a:lnSpc>
                <a:spcBef>
                  <a:spcPts val="0"/>
                </a:spcBef>
                <a:spcAft>
                  <a:spcPts val="0"/>
                </a:spcAft>
                <a:buClrTx/>
                <a:buSzTx/>
                <a:buFontTx/>
                <a:buNone/>
                <a:tabLst/>
                <a:defRPr/>
              </a:pPr>
              <a:endParaRPr kumimoji="0" lang="en-IN" sz="1798" b="0" i="0" u="none" strike="noStrike" kern="0" cap="none" spc="0" normalizeH="0" baseline="0" noProof="0">
                <a:ln>
                  <a:noFill/>
                </a:ln>
                <a:solidFill>
                  <a:prstClr val="white"/>
                </a:solidFill>
                <a:effectLst/>
                <a:uLnTx/>
                <a:uFillTx/>
              </a:endParaRPr>
            </a:p>
          </p:txBody>
        </p:sp>
        <p:sp>
          <p:nvSpPr>
            <p:cNvPr id="174" name="Freeform 29">
              <a:extLst>
                <a:ext uri="{FF2B5EF4-FFF2-40B4-BE49-F238E27FC236}">
                  <a16:creationId xmlns:a16="http://schemas.microsoft.com/office/drawing/2014/main" id="{68003EE3-BEBA-4C0F-9573-77632E1E26E4}"/>
                </a:ext>
              </a:extLst>
            </p:cNvPr>
            <p:cNvSpPr>
              <a:spLocks/>
            </p:cNvSpPr>
            <p:nvPr userDrawn="1"/>
          </p:nvSpPr>
          <p:spPr bwMode="auto">
            <a:xfrm>
              <a:off x="2540006" y="6181188"/>
              <a:ext cx="97648" cy="130778"/>
            </a:xfrm>
            <a:custGeom>
              <a:avLst/>
              <a:gdLst>
                <a:gd name="T0" fmla="*/ 34 w 56"/>
                <a:gd name="T1" fmla="*/ 11 h 75"/>
                <a:gd name="T2" fmla="*/ 34 w 56"/>
                <a:gd name="T3" fmla="*/ 75 h 75"/>
                <a:gd name="T4" fmla="*/ 22 w 56"/>
                <a:gd name="T5" fmla="*/ 75 h 75"/>
                <a:gd name="T6" fmla="*/ 22 w 56"/>
                <a:gd name="T7" fmla="*/ 11 h 75"/>
                <a:gd name="T8" fmla="*/ 0 w 56"/>
                <a:gd name="T9" fmla="*/ 11 h 75"/>
                <a:gd name="T10" fmla="*/ 0 w 56"/>
                <a:gd name="T11" fmla="*/ 0 h 75"/>
                <a:gd name="T12" fmla="*/ 56 w 56"/>
                <a:gd name="T13" fmla="*/ 0 h 75"/>
                <a:gd name="T14" fmla="*/ 56 w 56"/>
                <a:gd name="T15" fmla="*/ 11 h 75"/>
                <a:gd name="T16" fmla="*/ 34 w 56"/>
                <a:gd name="T17" fmla="*/ 11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75">
                  <a:moveTo>
                    <a:pt x="34" y="11"/>
                  </a:moveTo>
                  <a:lnTo>
                    <a:pt x="34" y="75"/>
                  </a:lnTo>
                  <a:lnTo>
                    <a:pt x="22" y="75"/>
                  </a:lnTo>
                  <a:lnTo>
                    <a:pt x="22" y="11"/>
                  </a:lnTo>
                  <a:lnTo>
                    <a:pt x="0" y="11"/>
                  </a:lnTo>
                  <a:lnTo>
                    <a:pt x="0" y="0"/>
                  </a:lnTo>
                  <a:lnTo>
                    <a:pt x="56" y="0"/>
                  </a:lnTo>
                  <a:lnTo>
                    <a:pt x="56" y="11"/>
                  </a:lnTo>
                  <a:lnTo>
                    <a:pt x="34" y="11"/>
                  </a:ln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3943" eaLnBrk="1" fontAlgn="auto" latinLnBrk="0" hangingPunct="1">
                <a:lnSpc>
                  <a:spcPct val="100000"/>
                </a:lnSpc>
                <a:spcBef>
                  <a:spcPts val="0"/>
                </a:spcBef>
                <a:spcAft>
                  <a:spcPts val="0"/>
                </a:spcAft>
                <a:buClrTx/>
                <a:buSzTx/>
                <a:buFontTx/>
                <a:buNone/>
                <a:tabLst/>
                <a:defRPr/>
              </a:pPr>
              <a:endParaRPr kumimoji="0" lang="en-IN" sz="1798" b="0" i="0" u="none" strike="noStrike" kern="0" cap="none" spc="0" normalizeH="0" baseline="0" noProof="0">
                <a:ln>
                  <a:noFill/>
                </a:ln>
                <a:solidFill>
                  <a:prstClr val="white"/>
                </a:solidFill>
                <a:effectLst/>
                <a:uLnTx/>
                <a:uFillTx/>
              </a:endParaRPr>
            </a:p>
          </p:txBody>
        </p:sp>
        <p:sp>
          <p:nvSpPr>
            <p:cNvPr id="175" name="Freeform 30">
              <a:extLst>
                <a:ext uri="{FF2B5EF4-FFF2-40B4-BE49-F238E27FC236}">
                  <a16:creationId xmlns:a16="http://schemas.microsoft.com/office/drawing/2014/main" id="{99E22DCE-E495-43DA-AAEC-4E7EF474B987}"/>
                </a:ext>
              </a:extLst>
            </p:cNvPr>
            <p:cNvSpPr>
              <a:spLocks/>
            </p:cNvSpPr>
            <p:nvPr userDrawn="1"/>
          </p:nvSpPr>
          <p:spPr bwMode="auto">
            <a:xfrm>
              <a:off x="2651603" y="6174213"/>
              <a:ext cx="80211" cy="137753"/>
            </a:xfrm>
            <a:custGeom>
              <a:avLst/>
              <a:gdLst>
                <a:gd name="T0" fmla="*/ 24 w 31"/>
                <a:gd name="T1" fmla="*/ 54 h 54"/>
                <a:gd name="T2" fmla="*/ 24 w 31"/>
                <a:gd name="T3" fmla="*/ 32 h 54"/>
                <a:gd name="T4" fmla="*/ 22 w 31"/>
                <a:gd name="T5" fmla="*/ 24 h 54"/>
                <a:gd name="T6" fmla="*/ 16 w 31"/>
                <a:gd name="T7" fmla="*/ 22 h 54"/>
                <a:gd name="T8" fmla="*/ 13 w 31"/>
                <a:gd name="T9" fmla="*/ 22 h 54"/>
                <a:gd name="T10" fmla="*/ 10 w 31"/>
                <a:gd name="T11" fmla="*/ 24 h 54"/>
                <a:gd name="T12" fmla="*/ 8 w 31"/>
                <a:gd name="T13" fmla="*/ 27 h 54"/>
                <a:gd name="T14" fmla="*/ 8 w 31"/>
                <a:gd name="T15" fmla="*/ 31 h 54"/>
                <a:gd name="T16" fmla="*/ 8 w 31"/>
                <a:gd name="T17" fmla="*/ 54 h 54"/>
                <a:gd name="T18" fmla="*/ 0 w 31"/>
                <a:gd name="T19" fmla="*/ 54 h 54"/>
                <a:gd name="T20" fmla="*/ 0 w 31"/>
                <a:gd name="T21" fmla="*/ 4 h 54"/>
                <a:gd name="T22" fmla="*/ 8 w 31"/>
                <a:gd name="T23" fmla="*/ 0 h 54"/>
                <a:gd name="T24" fmla="*/ 8 w 31"/>
                <a:gd name="T25" fmla="*/ 19 h 54"/>
                <a:gd name="T26" fmla="*/ 10 w 31"/>
                <a:gd name="T27" fmla="*/ 17 h 54"/>
                <a:gd name="T28" fmla="*/ 12 w 31"/>
                <a:gd name="T29" fmla="*/ 16 h 54"/>
                <a:gd name="T30" fmla="*/ 15 w 31"/>
                <a:gd name="T31" fmla="*/ 15 h 54"/>
                <a:gd name="T32" fmla="*/ 18 w 31"/>
                <a:gd name="T33" fmla="*/ 15 h 54"/>
                <a:gd name="T34" fmla="*/ 24 w 31"/>
                <a:gd name="T35" fmla="*/ 16 h 54"/>
                <a:gd name="T36" fmla="*/ 28 w 31"/>
                <a:gd name="T37" fmla="*/ 19 h 54"/>
                <a:gd name="T38" fmla="*/ 30 w 31"/>
                <a:gd name="T39" fmla="*/ 24 h 54"/>
                <a:gd name="T40" fmla="*/ 31 w 31"/>
                <a:gd name="T41" fmla="*/ 32 h 54"/>
                <a:gd name="T42" fmla="*/ 31 w 31"/>
                <a:gd name="T43" fmla="*/ 54 h 54"/>
                <a:gd name="T44" fmla="*/ 24 w 31"/>
                <a:gd name="T4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4">
                  <a:moveTo>
                    <a:pt x="24" y="54"/>
                  </a:moveTo>
                  <a:cubicBezTo>
                    <a:pt x="24" y="32"/>
                    <a:pt x="24" y="32"/>
                    <a:pt x="24" y="32"/>
                  </a:cubicBezTo>
                  <a:cubicBezTo>
                    <a:pt x="24" y="28"/>
                    <a:pt x="23" y="26"/>
                    <a:pt x="22" y="24"/>
                  </a:cubicBezTo>
                  <a:cubicBezTo>
                    <a:pt x="21" y="22"/>
                    <a:pt x="19" y="22"/>
                    <a:pt x="16" y="22"/>
                  </a:cubicBezTo>
                  <a:cubicBezTo>
                    <a:pt x="15" y="22"/>
                    <a:pt x="14" y="22"/>
                    <a:pt x="13" y="22"/>
                  </a:cubicBezTo>
                  <a:cubicBezTo>
                    <a:pt x="12" y="22"/>
                    <a:pt x="11" y="23"/>
                    <a:pt x="10" y="24"/>
                  </a:cubicBezTo>
                  <a:cubicBezTo>
                    <a:pt x="9" y="25"/>
                    <a:pt x="9" y="26"/>
                    <a:pt x="8" y="27"/>
                  </a:cubicBezTo>
                  <a:cubicBezTo>
                    <a:pt x="8" y="28"/>
                    <a:pt x="8" y="30"/>
                    <a:pt x="8" y="31"/>
                  </a:cubicBezTo>
                  <a:cubicBezTo>
                    <a:pt x="8" y="54"/>
                    <a:pt x="8" y="54"/>
                    <a:pt x="8" y="54"/>
                  </a:cubicBezTo>
                  <a:cubicBezTo>
                    <a:pt x="0" y="54"/>
                    <a:pt x="0" y="54"/>
                    <a:pt x="0" y="54"/>
                  </a:cubicBezTo>
                  <a:cubicBezTo>
                    <a:pt x="0" y="4"/>
                    <a:pt x="0" y="4"/>
                    <a:pt x="0" y="4"/>
                  </a:cubicBezTo>
                  <a:cubicBezTo>
                    <a:pt x="8" y="0"/>
                    <a:pt x="8" y="0"/>
                    <a:pt x="8" y="0"/>
                  </a:cubicBezTo>
                  <a:cubicBezTo>
                    <a:pt x="8" y="19"/>
                    <a:pt x="8" y="19"/>
                    <a:pt x="8" y="19"/>
                  </a:cubicBezTo>
                  <a:cubicBezTo>
                    <a:pt x="8" y="18"/>
                    <a:pt x="9" y="18"/>
                    <a:pt x="10" y="17"/>
                  </a:cubicBezTo>
                  <a:cubicBezTo>
                    <a:pt x="10" y="17"/>
                    <a:pt x="11" y="16"/>
                    <a:pt x="12" y="16"/>
                  </a:cubicBezTo>
                  <a:cubicBezTo>
                    <a:pt x="13" y="15"/>
                    <a:pt x="14" y="15"/>
                    <a:pt x="15" y="15"/>
                  </a:cubicBezTo>
                  <a:cubicBezTo>
                    <a:pt x="16" y="15"/>
                    <a:pt x="17" y="15"/>
                    <a:pt x="18" y="15"/>
                  </a:cubicBezTo>
                  <a:cubicBezTo>
                    <a:pt x="20" y="15"/>
                    <a:pt x="22" y="15"/>
                    <a:pt x="24" y="16"/>
                  </a:cubicBezTo>
                  <a:cubicBezTo>
                    <a:pt x="25" y="16"/>
                    <a:pt x="27" y="17"/>
                    <a:pt x="28" y="19"/>
                  </a:cubicBezTo>
                  <a:cubicBezTo>
                    <a:pt x="29" y="20"/>
                    <a:pt x="30" y="22"/>
                    <a:pt x="30" y="24"/>
                  </a:cubicBezTo>
                  <a:cubicBezTo>
                    <a:pt x="31" y="27"/>
                    <a:pt x="31" y="29"/>
                    <a:pt x="31" y="32"/>
                  </a:cubicBezTo>
                  <a:cubicBezTo>
                    <a:pt x="31" y="54"/>
                    <a:pt x="31" y="54"/>
                    <a:pt x="31" y="54"/>
                  </a:cubicBezTo>
                  <a:lnTo>
                    <a:pt x="24" y="54"/>
                  </a:ln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3943" eaLnBrk="1" fontAlgn="auto" latinLnBrk="0" hangingPunct="1">
                <a:lnSpc>
                  <a:spcPct val="100000"/>
                </a:lnSpc>
                <a:spcBef>
                  <a:spcPts val="0"/>
                </a:spcBef>
                <a:spcAft>
                  <a:spcPts val="0"/>
                </a:spcAft>
                <a:buClrTx/>
                <a:buSzTx/>
                <a:buFontTx/>
                <a:buNone/>
                <a:tabLst/>
                <a:defRPr/>
              </a:pPr>
              <a:endParaRPr kumimoji="0" lang="en-IN" sz="1798" b="0" i="0" u="none" strike="noStrike" kern="0" cap="none" spc="0" normalizeH="0" baseline="0" noProof="0">
                <a:ln>
                  <a:noFill/>
                </a:ln>
                <a:solidFill>
                  <a:prstClr val="white"/>
                </a:solidFill>
                <a:effectLst/>
                <a:uLnTx/>
                <a:uFillTx/>
              </a:endParaRPr>
            </a:p>
          </p:txBody>
        </p:sp>
        <p:sp>
          <p:nvSpPr>
            <p:cNvPr id="176" name="Freeform 31">
              <a:extLst>
                <a:ext uri="{FF2B5EF4-FFF2-40B4-BE49-F238E27FC236}">
                  <a16:creationId xmlns:a16="http://schemas.microsoft.com/office/drawing/2014/main" id="{28C44A88-E305-4838-89E6-661E1C6A7F88}"/>
                </a:ext>
              </a:extLst>
            </p:cNvPr>
            <p:cNvSpPr>
              <a:spLocks noEditPoints="1"/>
            </p:cNvSpPr>
            <p:nvPr userDrawn="1"/>
          </p:nvSpPr>
          <p:spPr bwMode="auto">
            <a:xfrm>
              <a:off x="2750996" y="6212575"/>
              <a:ext cx="85443" cy="101135"/>
            </a:xfrm>
            <a:custGeom>
              <a:avLst/>
              <a:gdLst>
                <a:gd name="T0" fmla="*/ 33 w 33"/>
                <a:gd name="T1" fmla="*/ 19 h 40"/>
                <a:gd name="T2" fmla="*/ 33 w 33"/>
                <a:gd name="T3" fmla="*/ 21 h 40"/>
                <a:gd name="T4" fmla="*/ 33 w 33"/>
                <a:gd name="T5" fmla="*/ 22 h 40"/>
                <a:gd name="T6" fmla="*/ 7 w 33"/>
                <a:gd name="T7" fmla="*/ 22 h 40"/>
                <a:gd name="T8" fmla="*/ 8 w 33"/>
                <a:gd name="T9" fmla="*/ 27 h 40"/>
                <a:gd name="T10" fmla="*/ 11 w 33"/>
                <a:gd name="T11" fmla="*/ 30 h 40"/>
                <a:gd name="T12" fmla="*/ 13 w 33"/>
                <a:gd name="T13" fmla="*/ 32 h 40"/>
                <a:gd name="T14" fmla="*/ 17 w 33"/>
                <a:gd name="T15" fmla="*/ 33 h 40"/>
                <a:gd name="T16" fmla="*/ 19 w 33"/>
                <a:gd name="T17" fmla="*/ 33 h 40"/>
                <a:gd name="T18" fmla="*/ 21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6 w 33"/>
                <a:gd name="T33" fmla="*/ 40 h 40"/>
                <a:gd name="T34" fmla="*/ 12 w 33"/>
                <a:gd name="T35" fmla="*/ 39 h 40"/>
                <a:gd name="T36" fmla="*/ 8 w 33"/>
                <a:gd name="T37" fmla="*/ 37 h 40"/>
                <a:gd name="T38" fmla="*/ 5 w 33"/>
                <a:gd name="T39" fmla="*/ 34 h 40"/>
                <a:gd name="T40" fmla="*/ 2 w 33"/>
                <a:gd name="T41" fmla="*/ 31 h 40"/>
                <a:gd name="T42" fmla="*/ 0 w 33"/>
                <a:gd name="T43" fmla="*/ 26 h 40"/>
                <a:gd name="T44" fmla="*/ 0 w 33"/>
                <a:gd name="T45" fmla="*/ 20 h 40"/>
                <a:gd name="T46" fmla="*/ 1 w 33"/>
                <a:gd name="T47" fmla="*/ 11 h 40"/>
                <a:gd name="T48" fmla="*/ 4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4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8 w 33"/>
                <a:gd name="T77" fmla="*/ 12 h 40"/>
                <a:gd name="T78" fmla="*/ 7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7" y="22"/>
                    <a:pt x="7" y="22"/>
                    <a:pt x="7" y="22"/>
                  </a:cubicBezTo>
                  <a:cubicBezTo>
                    <a:pt x="7" y="24"/>
                    <a:pt x="8" y="26"/>
                    <a:pt x="8" y="27"/>
                  </a:cubicBezTo>
                  <a:cubicBezTo>
                    <a:pt x="9" y="28"/>
                    <a:pt x="10" y="29"/>
                    <a:pt x="11" y="30"/>
                  </a:cubicBezTo>
                  <a:cubicBezTo>
                    <a:pt x="11" y="31"/>
                    <a:pt x="12" y="32"/>
                    <a:pt x="13" y="32"/>
                  </a:cubicBezTo>
                  <a:cubicBezTo>
                    <a:pt x="15" y="33"/>
                    <a:pt x="16" y="33"/>
                    <a:pt x="17" y="33"/>
                  </a:cubicBezTo>
                  <a:cubicBezTo>
                    <a:pt x="18" y="33"/>
                    <a:pt x="18" y="33"/>
                    <a:pt x="19" y="33"/>
                  </a:cubicBezTo>
                  <a:cubicBezTo>
                    <a:pt x="20" y="32"/>
                    <a:pt x="21" y="32"/>
                    <a:pt x="21" y="32"/>
                  </a:cubicBezTo>
                  <a:cubicBezTo>
                    <a:pt x="22" y="32"/>
                    <a:pt x="23" y="31"/>
                    <a:pt x="23" y="31"/>
                  </a:cubicBezTo>
                  <a:cubicBezTo>
                    <a:pt x="24" y="31"/>
                    <a:pt x="24"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19" y="39"/>
                    <a:pt x="18" y="40"/>
                    <a:pt x="16" y="40"/>
                  </a:cubicBezTo>
                  <a:cubicBezTo>
                    <a:pt x="15" y="40"/>
                    <a:pt x="13" y="39"/>
                    <a:pt x="12" y="39"/>
                  </a:cubicBezTo>
                  <a:cubicBezTo>
                    <a:pt x="10" y="38"/>
                    <a:pt x="9" y="38"/>
                    <a:pt x="8" y="37"/>
                  </a:cubicBezTo>
                  <a:cubicBezTo>
                    <a:pt x="7" y="36"/>
                    <a:pt x="6" y="35"/>
                    <a:pt x="5" y="34"/>
                  </a:cubicBezTo>
                  <a:cubicBezTo>
                    <a:pt x="4" y="34"/>
                    <a:pt x="3" y="32"/>
                    <a:pt x="2" y="31"/>
                  </a:cubicBezTo>
                  <a:cubicBezTo>
                    <a:pt x="1" y="29"/>
                    <a:pt x="1" y="28"/>
                    <a:pt x="0" y="26"/>
                  </a:cubicBezTo>
                  <a:cubicBezTo>
                    <a:pt x="0" y="24"/>
                    <a:pt x="0" y="22"/>
                    <a:pt x="0" y="20"/>
                  </a:cubicBezTo>
                  <a:cubicBezTo>
                    <a:pt x="0" y="16"/>
                    <a:pt x="0" y="13"/>
                    <a:pt x="1" y="11"/>
                  </a:cubicBezTo>
                  <a:cubicBezTo>
                    <a:pt x="2" y="8"/>
                    <a:pt x="3" y="6"/>
                    <a:pt x="4" y="5"/>
                  </a:cubicBezTo>
                  <a:cubicBezTo>
                    <a:pt x="6" y="3"/>
                    <a:pt x="8" y="2"/>
                    <a:pt x="10" y="1"/>
                  </a:cubicBezTo>
                  <a:cubicBezTo>
                    <a:pt x="12" y="0"/>
                    <a:pt x="14" y="0"/>
                    <a:pt x="17" y="0"/>
                  </a:cubicBezTo>
                  <a:cubicBezTo>
                    <a:pt x="19" y="0"/>
                    <a:pt x="22" y="0"/>
                    <a:pt x="24" y="1"/>
                  </a:cubicBezTo>
                  <a:cubicBezTo>
                    <a:pt x="26" y="2"/>
                    <a:pt x="27" y="4"/>
                    <a:pt x="29" y="5"/>
                  </a:cubicBezTo>
                  <a:cubicBezTo>
                    <a:pt x="30" y="7"/>
                    <a:pt x="31" y="9"/>
                    <a:pt x="32" y="11"/>
                  </a:cubicBezTo>
                  <a:cubicBezTo>
                    <a:pt x="32" y="14"/>
                    <a:pt x="33" y="16"/>
                    <a:pt x="33" y="19"/>
                  </a:cubicBezTo>
                  <a:close/>
                  <a:moveTo>
                    <a:pt x="25" y="16"/>
                  </a:moveTo>
                  <a:cubicBezTo>
                    <a:pt x="25" y="15"/>
                    <a:pt x="25" y="13"/>
                    <a:pt x="24"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9" y="10"/>
                    <a:pt x="9" y="11"/>
                    <a:pt x="8" y="12"/>
                  </a:cubicBezTo>
                  <a:cubicBezTo>
                    <a:pt x="8" y="13"/>
                    <a:pt x="7" y="14"/>
                    <a:pt x="7" y="16"/>
                  </a:cubicBezTo>
                  <a:lnTo>
                    <a:pt x="25" y="16"/>
                  </a:ln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3943" eaLnBrk="1" fontAlgn="auto" latinLnBrk="0" hangingPunct="1">
                <a:lnSpc>
                  <a:spcPct val="100000"/>
                </a:lnSpc>
                <a:spcBef>
                  <a:spcPts val="0"/>
                </a:spcBef>
                <a:spcAft>
                  <a:spcPts val="0"/>
                </a:spcAft>
                <a:buClrTx/>
                <a:buSzTx/>
                <a:buFontTx/>
                <a:buNone/>
                <a:tabLst/>
                <a:defRPr/>
              </a:pPr>
              <a:endParaRPr kumimoji="0" lang="en-IN" sz="1798" b="0" i="0" u="none" strike="noStrike" kern="0" cap="none" spc="0" normalizeH="0" baseline="0" noProof="0">
                <a:ln>
                  <a:noFill/>
                </a:ln>
                <a:solidFill>
                  <a:prstClr val="white"/>
                </a:solidFill>
                <a:effectLst/>
                <a:uLnTx/>
                <a:uFillTx/>
              </a:endParaRPr>
            </a:p>
          </p:txBody>
        </p:sp>
        <p:sp>
          <p:nvSpPr>
            <p:cNvPr id="177" name="Freeform 32">
              <a:extLst>
                <a:ext uri="{FF2B5EF4-FFF2-40B4-BE49-F238E27FC236}">
                  <a16:creationId xmlns:a16="http://schemas.microsoft.com/office/drawing/2014/main" id="{8D6ED2D3-DF30-42B3-83F9-7A22D3EE6BC8}"/>
                </a:ext>
              </a:extLst>
            </p:cNvPr>
            <p:cNvSpPr>
              <a:spLocks noEditPoints="1"/>
            </p:cNvSpPr>
            <p:nvPr userDrawn="1"/>
          </p:nvSpPr>
          <p:spPr bwMode="auto">
            <a:xfrm>
              <a:off x="2902698" y="6174213"/>
              <a:ext cx="80211" cy="139497"/>
            </a:xfrm>
            <a:custGeom>
              <a:avLst/>
              <a:gdLst>
                <a:gd name="T0" fmla="*/ 32 w 32"/>
                <a:gd name="T1" fmla="*/ 35 h 55"/>
                <a:gd name="T2" fmla="*/ 31 w 32"/>
                <a:gd name="T3" fmla="*/ 44 h 55"/>
                <a:gd name="T4" fmla="*/ 28 w 32"/>
                <a:gd name="T5" fmla="*/ 50 h 55"/>
                <a:gd name="T6" fmla="*/ 23 w 32"/>
                <a:gd name="T7" fmla="*/ 53 h 55"/>
                <a:gd name="T8" fmla="*/ 17 w 32"/>
                <a:gd name="T9" fmla="*/ 55 h 55"/>
                <a:gd name="T10" fmla="*/ 12 w 32"/>
                <a:gd name="T11" fmla="*/ 53 h 55"/>
                <a:gd name="T12" fmla="*/ 7 w 32"/>
                <a:gd name="T13" fmla="*/ 50 h 55"/>
                <a:gd name="T14" fmla="*/ 7 w 32"/>
                <a:gd name="T15" fmla="*/ 54 h 55"/>
                <a:gd name="T16" fmla="*/ 0 w 32"/>
                <a:gd name="T17" fmla="*/ 54 h 55"/>
                <a:gd name="T18" fmla="*/ 0 w 32"/>
                <a:gd name="T19" fmla="*/ 4 h 55"/>
                <a:gd name="T20" fmla="*/ 7 w 32"/>
                <a:gd name="T21" fmla="*/ 0 h 55"/>
                <a:gd name="T22" fmla="*/ 7 w 32"/>
                <a:gd name="T23" fmla="*/ 19 h 55"/>
                <a:gd name="T24" fmla="*/ 10 w 32"/>
                <a:gd name="T25" fmla="*/ 17 h 55"/>
                <a:gd name="T26" fmla="*/ 12 w 32"/>
                <a:gd name="T27" fmla="*/ 16 h 55"/>
                <a:gd name="T28" fmla="*/ 14 w 32"/>
                <a:gd name="T29" fmla="*/ 15 h 55"/>
                <a:gd name="T30" fmla="*/ 17 w 32"/>
                <a:gd name="T31" fmla="*/ 15 h 55"/>
                <a:gd name="T32" fmla="*/ 23 w 32"/>
                <a:gd name="T33" fmla="*/ 16 h 55"/>
                <a:gd name="T34" fmla="*/ 28 w 32"/>
                <a:gd name="T35" fmla="*/ 19 h 55"/>
                <a:gd name="T36" fmla="*/ 31 w 32"/>
                <a:gd name="T37" fmla="*/ 26 h 55"/>
                <a:gd name="T38" fmla="*/ 32 w 32"/>
                <a:gd name="T39" fmla="*/ 35 h 55"/>
                <a:gd name="T40" fmla="*/ 25 w 32"/>
                <a:gd name="T41" fmla="*/ 35 h 55"/>
                <a:gd name="T42" fmla="*/ 23 w 32"/>
                <a:gd name="T43" fmla="*/ 25 h 55"/>
                <a:gd name="T44" fmla="*/ 16 w 32"/>
                <a:gd name="T45" fmla="*/ 22 h 55"/>
                <a:gd name="T46" fmla="*/ 14 w 32"/>
                <a:gd name="T47" fmla="*/ 22 h 55"/>
                <a:gd name="T48" fmla="*/ 11 w 32"/>
                <a:gd name="T49" fmla="*/ 23 h 55"/>
                <a:gd name="T50" fmla="*/ 9 w 32"/>
                <a:gd name="T51" fmla="*/ 25 h 55"/>
                <a:gd name="T52" fmla="*/ 7 w 32"/>
                <a:gd name="T53" fmla="*/ 26 h 55"/>
                <a:gd name="T54" fmla="*/ 7 w 32"/>
                <a:gd name="T55" fmla="*/ 43 h 55"/>
                <a:gd name="T56" fmla="*/ 9 w 32"/>
                <a:gd name="T57" fmla="*/ 44 h 55"/>
                <a:gd name="T58" fmla="*/ 11 w 32"/>
                <a:gd name="T59" fmla="*/ 46 h 55"/>
                <a:gd name="T60" fmla="*/ 14 w 32"/>
                <a:gd name="T61" fmla="*/ 47 h 55"/>
                <a:gd name="T62" fmla="*/ 16 w 32"/>
                <a:gd name="T63" fmla="*/ 48 h 55"/>
                <a:gd name="T64" fmla="*/ 23 w 32"/>
                <a:gd name="T65" fmla="*/ 45 h 55"/>
                <a:gd name="T66" fmla="*/ 25 w 32"/>
                <a:gd name="T67" fmla="*/ 3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2" h="55">
                  <a:moveTo>
                    <a:pt x="32" y="35"/>
                  </a:moveTo>
                  <a:cubicBezTo>
                    <a:pt x="32" y="38"/>
                    <a:pt x="32" y="41"/>
                    <a:pt x="31" y="44"/>
                  </a:cubicBezTo>
                  <a:cubicBezTo>
                    <a:pt x="30" y="46"/>
                    <a:pt x="29" y="48"/>
                    <a:pt x="28" y="50"/>
                  </a:cubicBezTo>
                  <a:cubicBezTo>
                    <a:pt x="26" y="51"/>
                    <a:pt x="25" y="53"/>
                    <a:pt x="23" y="53"/>
                  </a:cubicBezTo>
                  <a:cubicBezTo>
                    <a:pt x="21" y="54"/>
                    <a:pt x="19" y="55"/>
                    <a:pt x="17" y="55"/>
                  </a:cubicBezTo>
                  <a:cubicBezTo>
                    <a:pt x="15" y="55"/>
                    <a:pt x="13" y="54"/>
                    <a:pt x="12" y="53"/>
                  </a:cubicBezTo>
                  <a:cubicBezTo>
                    <a:pt x="10" y="52"/>
                    <a:pt x="9" y="51"/>
                    <a:pt x="7" y="50"/>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9" y="18"/>
                    <a:pt x="10" y="17"/>
                  </a:cubicBezTo>
                  <a:cubicBezTo>
                    <a:pt x="10" y="17"/>
                    <a:pt x="11" y="16"/>
                    <a:pt x="12" y="16"/>
                  </a:cubicBezTo>
                  <a:cubicBezTo>
                    <a:pt x="12" y="16"/>
                    <a:pt x="13" y="15"/>
                    <a:pt x="14" y="15"/>
                  </a:cubicBezTo>
                  <a:cubicBezTo>
                    <a:pt x="15" y="15"/>
                    <a:pt x="16" y="15"/>
                    <a:pt x="17" y="15"/>
                  </a:cubicBezTo>
                  <a:cubicBezTo>
                    <a:pt x="20" y="15"/>
                    <a:pt x="21" y="15"/>
                    <a:pt x="23" y="16"/>
                  </a:cubicBezTo>
                  <a:cubicBezTo>
                    <a:pt x="25" y="16"/>
                    <a:pt x="27" y="18"/>
                    <a:pt x="28" y="19"/>
                  </a:cubicBezTo>
                  <a:cubicBezTo>
                    <a:pt x="29" y="21"/>
                    <a:pt x="30" y="23"/>
                    <a:pt x="31" y="26"/>
                  </a:cubicBezTo>
                  <a:cubicBezTo>
                    <a:pt x="32" y="28"/>
                    <a:pt x="32" y="32"/>
                    <a:pt x="32" y="35"/>
                  </a:cubicBezTo>
                  <a:close/>
                  <a:moveTo>
                    <a:pt x="25" y="35"/>
                  </a:moveTo>
                  <a:cubicBezTo>
                    <a:pt x="25" y="31"/>
                    <a:pt x="24" y="27"/>
                    <a:pt x="23" y="25"/>
                  </a:cubicBezTo>
                  <a:cubicBezTo>
                    <a:pt x="21" y="23"/>
                    <a:pt x="19" y="22"/>
                    <a:pt x="16" y="22"/>
                  </a:cubicBezTo>
                  <a:cubicBezTo>
                    <a:pt x="15" y="22"/>
                    <a:pt x="14" y="22"/>
                    <a:pt x="14" y="22"/>
                  </a:cubicBezTo>
                  <a:cubicBezTo>
                    <a:pt x="13" y="22"/>
                    <a:pt x="12" y="23"/>
                    <a:pt x="11" y="23"/>
                  </a:cubicBezTo>
                  <a:cubicBezTo>
                    <a:pt x="10" y="23"/>
                    <a:pt x="10" y="24"/>
                    <a:pt x="9" y="25"/>
                  </a:cubicBezTo>
                  <a:cubicBezTo>
                    <a:pt x="8" y="25"/>
                    <a:pt x="8" y="26"/>
                    <a:pt x="7" y="26"/>
                  </a:cubicBezTo>
                  <a:cubicBezTo>
                    <a:pt x="7" y="43"/>
                    <a:pt x="7" y="43"/>
                    <a:pt x="7" y="43"/>
                  </a:cubicBezTo>
                  <a:cubicBezTo>
                    <a:pt x="8" y="43"/>
                    <a:pt x="8" y="44"/>
                    <a:pt x="9" y="44"/>
                  </a:cubicBezTo>
                  <a:cubicBezTo>
                    <a:pt x="10" y="45"/>
                    <a:pt x="10" y="45"/>
                    <a:pt x="11" y="46"/>
                  </a:cubicBezTo>
                  <a:cubicBezTo>
                    <a:pt x="12" y="46"/>
                    <a:pt x="13" y="47"/>
                    <a:pt x="14" y="47"/>
                  </a:cubicBezTo>
                  <a:cubicBezTo>
                    <a:pt x="15" y="47"/>
                    <a:pt x="15" y="48"/>
                    <a:pt x="16" y="48"/>
                  </a:cubicBezTo>
                  <a:cubicBezTo>
                    <a:pt x="19" y="48"/>
                    <a:pt x="21" y="47"/>
                    <a:pt x="23" y="45"/>
                  </a:cubicBezTo>
                  <a:cubicBezTo>
                    <a:pt x="24" y="43"/>
                    <a:pt x="25" y="39"/>
                    <a:pt x="25" y="35"/>
                  </a:cubicBez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3943" eaLnBrk="1" fontAlgn="auto" latinLnBrk="0" hangingPunct="1">
                <a:lnSpc>
                  <a:spcPct val="100000"/>
                </a:lnSpc>
                <a:spcBef>
                  <a:spcPts val="0"/>
                </a:spcBef>
                <a:spcAft>
                  <a:spcPts val="0"/>
                </a:spcAft>
                <a:buClrTx/>
                <a:buSzTx/>
                <a:buFontTx/>
                <a:buNone/>
                <a:tabLst/>
                <a:defRPr/>
              </a:pPr>
              <a:endParaRPr kumimoji="0" lang="en-IN" sz="1798" b="0" i="0" u="none" strike="noStrike" kern="0" cap="none" spc="0" normalizeH="0" baseline="0" noProof="0">
                <a:ln>
                  <a:noFill/>
                </a:ln>
                <a:solidFill>
                  <a:prstClr val="white"/>
                </a:solidFill>
                <a:effectLst/>
                <a:uLnTx/>
                <a:uFillTx/>
              </a:endParaRPr>
            </a:p>
          </p:txBody>
        </p:sp>
        <p:sp>
          <p:nvSpPr>
            <p:cNvPr id="178" name="Freeform 33">
              <a:extLst>
                <a:ext uri="{FF2B5EF4-FFF2-40B4-BE49-F238E27FC236}">
                  <a16:creationId xmlns:a16="http://schemas.microsoft.com/office/drawing/2014/main" id="{C1B6D03D-1D7B-4634-AF2C-509B6C6BBEE2}"/>
                </a:ext>
              </a:extLst>
            </p:cNvPr>
            <p:cNvSpPr>
              <a:spLocks noEditPoints="1"/>
            </p:cNvSpPr>
            <p:nvPr userDrawn="1"/>
          </p:nvSpPr>
          <p:spPr bwMode="auto">
            <a:xfrm>
              <a:off x="2998603" y="6212575"/>
              <a:ext cx="83698" cy="101135"/>
            </a:xfrm>
            <a:custGeom>
              <a:avLst/>
              <a:gdLst>
                <a:gd name="T0" fmla="*/ 33 w 33"/>
                <a:gd name="T1" fmla="*/ 19 h 40"/>
                <a:gd name="T2" fmla="*/ 33 w 33"/>
                <a:gd name="T3" fmla="*/ 21 h 40"/>
                <a:gd name="T4" fmla="*/ 33 w 33"/>
                <a:gd name="T5" fmla="*/ 22 h 40"/>
                <a:gd name="T6" fmla="*/ 8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4 w 33"/>
                <a:gd name="T21" fmla="*/ 31 h 40"/>
                <a:gd name="T22" fmla="*/ 26 w 33"/>
                <a:gd name="T23" fmla="*/ 30 h 40"/>
                <a:gd name="T24" fmla="*/ 30 w 33"/>
                <a:gd name="T25" fmla="*/ 35 h 40"/>
                <a:gd name="T26" fmla="*/ 28 w 33"/>
                <a:gd name="T27" fmla="*/ 37 h 40"/>
                <a:gd name="T28" fmla="*/ 25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2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6 w 33"/>
                <a:gd name="T63" fmla="*/ 16 h 40"/>
                <a:gd name="T64" fmla="*/ 25 w 33"/>
                <a:gd name="T65" fmla="*/ 12 h 40"/>
                <a:gd name="T66" fmla="*/ 23 w 33"/>
                <a:gd name="T67" fmla="*/ 9 h 40"/>
                <a:gd name="T68" fmla="*/ 21 w 33"/>
                <a:gd name="T69" fmla="*/ 7 h 40"/>
                <a:gd name="T70" fmla="*/ 17 w 33"/>
                <a:gd name="T71" fmla="*/ 6 h 40"/>
                <a:gd name="T72" fmla="*/ 13 w 33"/>
                <a:gd name="T73" fmla="*/ 7 h 40"/>
                <a:gd name="T74" fmla="*/ 11 w 33"/>
                <a:gd name="T75" fmla="*/ 9 h 40"/>
                <a:gd name="T76" fmla="*/ 9 w 33"/>
                <a:gd name="T77" fmla="*/ 12 h 40"/>
                <a:gd name="T78" fmla="*/ 8 w 33"/>
                <a:gd name="T79" fmla="*/ 16 h 40"/>
                <a:gd name="T80" fmla="*/ 26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10" y="28"/>
                    <a:pt x="10" y="29"/>
                    <a:pt x="11" y="30"/>
                  </a:cubicBezTo>
                  <a:cubicBezTo>
                    <a:pt x="12" y="31"/>
                    <a:pt x="13" y="32"/>
                    <a:pt x="14" y="32"/>
                  </a:cubicBezTo>
                  <a:cubicBezTo>
                    <a:pt x="15" y="33"/>
                    <a:pt x="16" y="33"/>
                    <a:pt x="17" y="33"/>
                  </a:cubicBezTo>
                  <a:cubicBezTo>
                    <a:pt x="18" y="33"/>
                    <a:pt x="19" y="33"/>
                    <a:pt x="20" y="33"/>
                  </a:cubicBezTo>
                  <a:cubicBezTo>
                    <a:pt x="21" y="32"/>
                    <a:pt x="21" y="32"/>
                    <a:pt x="22" y="32"/>
                  </a:cubicBezTo>
                  <a:cubicBezTo>
                    <a:pt x="23" y="32"/>
                    <a:pt x="23" y="31"/>
                    <a:pt x="24" y="31"/>
                  </a:cubicBezTo>
                  <a:cubicBezTo>
                    <a:pt x="24" y="31"/>
                    <a:pt x="25" y="30"/>
                    <a:pt x="26" y="30"/>
                  </a:cubicBezTo>
                  <a:cubicBezTo>
                    <a:pt x="30" y="35"/>
                    <a:pt x="30" y="35"/>
                    <a:pt x="30" y="35"/>
                  </a:cubicBezTo>
                  <a:cubicBezTo>
                    <a:pt x="29" y="35"/>
                    <a:pt x="28" y="36"/>
                    <a:pt x="28" y="37"/>
                  </a:cubicBezTo>
                  <a:cubicBezTo>
                    <a:pt x="27" y="37"/>
                    <a:pt x="26" y="38"/>
                    <a:pt x="25" y="38"/>
                  </a:cubicBezTo>
                  <a:cubicBezTo>
                    <a:pt x="24" y="39"/>
                    <a:pt x="23" y="39"/>
                    <a:pt x="21" y="39"/>
                  </a:cubicBezTo>
                  <a:cubicBezTo>
                    <a:pt x="20" y="39"/>
                    <a:pt x="19" y="40"/>
                    <a:pt x="17" y="40"/>
                  </a:cubicBezTo>
                  <a:cubicBezTo>
                    <a:pt x="15" y="40"/>
                    <a:pt x="14" y="39"/>
                    <a:pt x="12" y="39"/>
                  </a:cubicBezTo>
                  <a:cubicBezTo>
                    <a:pt x="11" y="38"/>
                    <a:pt x="10" y="38"/>
                    <a:pt x="8" y="37"/>
                  </a:cubicBezTo>
                  <a:cubicBezTo>
                    <a:pt x="7" y="36"/>
                    <a:pt x="6" y="35"/>
                    <a:pt x="5" y="34"/>
                  </a:cubicBezTo>
                  <a:cubicBezTo>
                    <a:pt x="5" y="34"/>
                    <a:pt x="4" y="32"/>
                    <a:pt x="3" y="31"/>
                  </a:cubicBezTo>
                  <a:cubicBezTo>
                    <a:pt x="2" y="29"/>
                    <a:pt x="1" y="28"/>
                    <a:pt x="1" y="26"/>
                  </a:cubicBezTo>
                  <a:cubicBezTo>
                    <a:pt x="1" y="24"/>
                    <a:pt x="0" y="22"/>
                    <a:pt x="0" y="20"/>
                  </a:cubicBezTo>
                  <a:cubicBezTo>
                    <a:pt x="0" y="16"/>
                    <a:pt x="1" y="13"/>
                    <a:pt x="2" y="11"/>
                  </a:cubicBezTo>
                  <a:cubicBezTo>
                    <a:pt x="2" y="8"/>
                    <a:pt x="4" y="6"/>
                    <a:pt x="5" y="5"/>
                  </a:cubicBezTo>
                  <a:cubicBezTo>
                    <a:pt x="7" y="3"/>
                    <a:pt x="8" y="2"/>
                    <a:pt x="10" y="1"/>
                  </a:cubicBezTo>
                  <a:cubicBezTo>
                    <a:pt x="12" y="0"/>
                    <a:pt x="15" y="0"/>
                    <a:pt x="17" y="0"/>
                  </a:cubicBezTo>
                  <a:cubicBezTo>
                    <a:pt x="20" y="0"/>
                    <a:pt x="22" y="0"/>
                    <a:pt x="24" y="1"/>
                  </a:cubicBezTo>
                  <a:cubicBezTo>
                    <a:pt x="26" y="2"/>
                    <a:pt x="28" y="4"/>
                    <a:pt x="29" y="5"/>
                  </a:cubicBezTo>
                  <a:cubicBezTo>
                    <a:pt x="31" y="7"/>
                    <a:pt x="32" y="9"/>
                    <a:pt x="32" y="11"/>
                  </a:cubicBezTo>
                  <a:cubicBezTo>
                    <a:pt x="33" y="14"/>
                    <a:pt x="33" y="16"/>
                    <a:pt x="33" y="19"/>
                  </a:cubicBezTo>
                  <a:close/>
                  <a:moveTo>
                    <a:pt x="26" y="16"/>
                  </a:moveTo>
                  <a:cubicBezTo>
                    <a:pt x="26" y="15"/>
                    <a:pt x="25" y="13"/>
                    <a:pt x="25" y="12"/>
                  </a:cubicBezTo>
                  <a:cubicBezTo>
                    <a:pt x="25" y="11"/>
                    <a:pt x="24" y="10"/>
                    <a:pt x="23" y="9"/>
                  </a:cubicBezTo>
                  <a:cubicBezTo>
                    <a:pt x="23" y="8"/>
                    <a:pt x="22" y="8"/>
                    <a:pt x="21" y="7"/>
                  </a:cubicBezTo>
                  <a:cubicBezTo>
                    <a:pt x="20" y="7"/>
                    <a:pt x="18" y="6"/>
                    <a:pt x="17" y="6"/>
                  </a:cubicBezTo>
                  <a:cubicBezTo>
                    <a:pt x="15" y="6"/>
                    <a:pt x="14" y="7"/>
                    <a:pt x="13" y="7"/>
                  </a:cubicBezTo>
                  <a:cubicBezTo>
                    <a:pt x="12" y="7"/>
                    <a:pt x="11" y="8"/>
                    <a:pt x="11" y="9"/>
                  </a:cubicBezTo>
                  <a:cubicBezTo>
                    <a:pt x="10" y="10"/>
                    <a:pt x="9" y="11"/>
                    <a:pt x="9" y="12"/>
                  </a:cubicBezTo>
                  <a:cubicBezTo>
                    <a:pt x="8" y="13"/>
                    <a:pt x="8" y="14"/>
                    <a:pt x="8" y="16"/>
                  </a:cubicBezTo>
                  <a:lnTo>
                    <a:pt x="26" y="16"/>
                  </a:ln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3943" eaLnBrk="1" fontAlgn="auto" latinLnBrk="0" hangingPunct="1">
                <a:lnSpc>
                  <a:spcPct val="100000"/>
                </a:lnSpc>
                <a:spcBef>
                  <a:spcPts val="0"/>
                </a:spcBef>
                <a:spcAft>
                  <a:spcPts val="0"/>
                </a:spcAft>
                <a:buClrTx/>
                <a:buSzTx/>
                <a:buFontTx/>
                <a:buNone/>
                <a:tabLst/>
                <a:defRPr/>
              </a:pPr>
              <a:endParaRPr kumimoji="0" lang="en-IN" sz="1798" b="0" i="0" u="none" strike="noStrike" kern="0" cap="none" spc="0" normalizeH="0" baseline="0" noProof="0">
                <a:ln>
                  <a:noFill/>
                </a:ln>
                <a:solidFill>
                  <a:prstClr val="white"/>
                </a:solidFill>
                <a:effectLst/>
                <a:uLnTx/>
                <a:uFillTx/>
              </a:endParaRPr>
            </a:p>
          </p:txBody>
        </p:sp>
        <p:sp>
          <p:nvSpPr>
            <p:cNvPr id="179" name="Freeform 34">
              <a:extLst>
                <a:ext uri="{FF2B5EF4-FFF2-40B4-BE49-F238E27FC236}">
                  <a16:creationId xmlns:a16="http://schemas.microsoft.com/office/drawing/2014/main" id="{1A0E02D4-A972-436B-84D4-F0CD05F8EC8B}"/>
                </a:ext>
              </a:extLst>
            </p:cNvPr>
            <p:cNvSpPr>
              <a:spLocks/>
            </p:cNvSpPr>
            <p:nvPr userDrawn="1"/>
          </p:nvSpPr>
          <p:spPr bwMode="auto">
            <a:xfrm>
              <a:off x="3096251" y="6174213"/>
              <a:ext cx="55799" cy="139497"/>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2 w 22"/>
                <a:gd name="T25" fmla="*/ 0 h 55"/>
                <a:gd name="T26" fmla="*/ 12 w 22"/>
                <a:gd name="T27" fmla="*/ 15 h 55"/>
                <a:gd name="T28" fmla="*/ 22 w 22"/>
                <a:gd name="T29" fmla="*/ 15 h 55"/>
                <a:gd name="T30" fmla="*/ 22 w 22"/>
                <a:gd name="T31" fmla="*/ 22 h 55"/>
                <a:gd name="T32" fmla="*/ 12 w 22"/>
                <a:gd name="T33" fmla="*/ 22 h 55"/>
                <a:gd name="T34" fmla="*/ 12 w 22"/>
                <a:gd name="T35" fmla="*/ 43 h 55"/>
                <a:gd name="T36" fmla="*/ 13 w 22"/>
                <a:gd name="T37" fmla="*/ 45 h 55"/>
                <a:gd name="T38" fmla="*/ 13 w 22"/>
                <a:gd name="T39" fmla="*/ 47 h 55"/>
                <a:gd name="T40" fmla="*/ 15 w 22"/>
                <a:gd name="T41" fmla="*/ 47 h 55"/>
                <a:gd name="T42" fmla="*/ 16 w 22"/>
                <a:gd name="T43" fmla="*/ 48 h 55"/>
                <a:gd name="T44" fmla="*/ 19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2" y="55"/>
                    <a:pt x="11" y="54"/>
                    <a:pt x="10" y="54"/>
                  </a:cubicBezTo>
                  <a:cubicBezTo>
                    <a:pt x="9" y="54"/>
                    <a:pt x="8"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3"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3943" eaLnBrk="1" fontAlgn="auto" latinLnBrk="0" hangingPunct="1">
                <a:lnSpc>
                  <a:spcPct val="100000"/>
                </a:lnSpc>
                <a:spcBef>
                  <a:spcPts val="0"/>
                </a:spcBef>
                <a:spcAft>
                  <a:spcPts val="0"/>
                </a:spcAft>
                <a:buClrTx/>
                <a:buSzTx/>
                <a:buFontTx/>
                <a:buNone/>
                <a:tabLst/>
                <a:defRPr/>
              </a:pPr>
              <a:endParaRPr kumimoji="0" lang="en-IN" sz="1798" b="0" i="0" u="none" strike="noStrike" kern="0" cap="none" spc="0" normalizeH="0" baseline="0" noProof="0">
                <a:ln>
                  <a:noFill/>
                </a:ln>
                <a:solidFill>
                  <a:prstClr val="white"/>
                </a:solidFill>
                <a:effectLst/>
                <a:uLnTx/>
                <a:uFillTx/>
              </a:endParaRPr>
            </a:p>
          </p:txBody>
        </p:sp>
        <p:sp>
          <p:nvSpPr>
            <p:cNvPr id="180" name="Freeform 35">
              <a:extLst>
                <a:ext uri="{FF2B5EF4-FFF2-40B4-BE49-F238E27FC236}">
                  <a16:creationId xmlns:a16="http://schemas.microsoft.com/office/drawing/2014/main" id="{52458756-0AA5-41C5-A1CF-D4BADC6F4A0C}"/>
                </a:ext>
              </a:extLst>
            </p:cNvPr>
            <p:cNvSpPr>
              <a:spLocks/>
            </p:cNvSpPr>
            <p:nvPr userDrawn="1"/>
          </p:nvSpPr>
          <p:spPr bwMode="auto">
            <a:xfrm>
              <a:off x="3164256" y="6174213"/>
              <a:ext cx="55799" cy="139497"/>
            </a:xfrm>
            <a:custGeom>
              <a:avLst/>
              <a:gdLst>
                <a:gd name="T0" fmla="*/ 21 w 22"/>
                <a:gd name="T1" fmla="*/ 53 h 55"/>
                <a:gd name="T2" fmla="*/ 18 w 22"/>
                <a:gd name="T3" fmla="*/ 54 h 55"/>
                <a:gd name="T4" fmla="*/ 14 w 22"/>
                <a:gd name="T5" fmla="*/ 55 h 55"/>
                <a:gd name="T6" fmla="*/ 10 w 22"/>
                <a:gd name="T7" fmla="*/ 54 h 55"/>
                <a:gd name="T8" fmla="*/ 7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2 w 22"/>
                <a:gd name="T25" fmla="*/ 0 h 55"/>
                <a:gd name="T26" fmla="*/ 12 w 22"/>
                <a:gd name="T27" fmla="*/ 15 h 55"/>
                <a:gd name="T28" fmla="*/ 22 w 22"/>
                <a:gd name="T29" fmla="*/ 15 h 55"/>
                <a:gd name="T30" fmla="*/ 22 w 22"/>
                <a:gd name="T31" fmla="*/ 22 h 55"/>
                <a:gd name="T32" fmla="*/ 12 w 22"/>
                <a:gd name="T33" fmla="*/ 22 h 55"/>
                <a:gd name="T34" fmla="*/ 12 w 22"/>
                <a:gd name="T35" fmla="*/ 43 h 55"/>
                <a:gd name="T36" fmla="*/ 13 w 22"/>
                <a:gd name="T37" fmla="*/ 45 h 55"/>
                <a:gd name="T38" fmla="*/ 13 w 22"/>
                <a:gd name="T39" fmla="*/ 47 h 55"/>
                <a:gd name="T40" fmla="*/ 15 w 22"/>
                <a:gd name="T41" fmla="*/ 47 h 55"/>
                <a:gd name="T42" fmla="*/ 16 w 22"/>
                <a:gd name="T43" fmla="*/ 48 h 55"/>
                <a:gd name="T44" fmla="*/ 19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6" y="54"/>
                    <a:pt x="15" y="55"/>
                    <a:pt x="14" y="55"/>
                  </a:cubicBezTo>
                  <a:cubicBezTo>
                    <a:pt x="12" y="55"/>
                    <a:pt x="11" y="54"/>
                    <a:pt x="10" y="54"/>
                  </a:cubicBezTo>
                  <a:cubicBezTo>
                    <a:pt x="9" y="54"/>
                    <a:pt x="8" y="53"/>
                    <a:pt x="7"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2"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3943" eaLnBrk="1" fontAlgn="auto" latinLnBrk="0" hangingPunct="1">
                <a:lnSpc>
                  <a:spcPct val="100000"/>
                </a:lnSpc>
                <a:spcBef>
                  <a:spcPts val="0"/>
                </a:spcBef>
                <a:spcAft>
                  <a:spcPts val="0"/>
                </a:spcAft>
                <a:buClrTx/>
                <a:buSzTx/>
                <a:buFontTx/>
                <a:buNone/>
                <a:tabLst/>
                <a:defRPr/>
              </a:pPr>
              <a:endParaRPr kumimoji="0" lang="en-IN" sz="1798" b="0" i="0" u="none" strike="noStrike" kern="0" cap="none" spc="0" normalizeH="0" baseline="0" noProof="0">
                <a:ln>
                  <a:noFill/>
                </a:ln>
                <a:solidFill>
                  <a:prstClr val="white"/>
                </a:solidFill>
                <a:effectLst/>
                <a:uLnTx/>
                <a:uFillTx/>
              </a:endParaRPr>
            </a:p>
          </p:txBody>
        </p:sp>
        <p:sp>
          <p:nvSpPr>
            <p:cNvPr id="181" name="Freeform 36">
              <a:extLst>
                <a:ext uri="{FF2B5EF4-FFF2-40B4-BE49-F238E27FC236}">
                  <a16:creationId xmlns:a16="http://schemas.microsoft.com/office/drawing/2014/main" id="{D5256D80-94A3-4B25-97A9-9F1654EB3633}"/>
                </a:ext>
              </a:extLst>
            </p:cNvPr>
            <p:cNvSpPr>
              <a:spLocks noEditPoints="1"/>
            </p:cNvSpPr>
            <p:nvPr userDrawn="1"/>
          </p:nvSpPr>
          <p:spPr bwMode="auto">
            <a:xfrm>
              <a:off x="3234004" y="6212575"/>
              <a:ext cx="83698" cy="101135"/>
            </a:xfrm>
            <a:custGeom>
              <a:avLst/>
              <a:gdLst>
                <a:gd name="T0" fmla="*/ 33 w 33"/>
                <a:gd name="T1" fmla="*/ 19 h 40"/>
                <a:gd name="T2" fmla="*/ 33 w 33"/>
                <a:gd name="T3" fmla="*/ 21 h 40"/>
                <a:gd name="T4" fmla="*/ 33 w 33"/>
                <a:gd name="T5" fmla="*/ 22 h 40"/>
                <a:gd name="T6" fmla="*/ 8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4 w 33"/>
                <a:gd name="T21" fmla="*/ 31 h 40"/>
                <a:gd name="T22" fmla="*/ 26 w 33"/>
                <a:gd name="T23" fmla="*/ 30 h 40"/>
                <a:gd name="T24" fmla="*/ 30 w 33"/>
                <a:gd name="T25" fmla="*/ 35 h 40"/>
                <a:gd name="T26" fmla="*/ 27 w 33"/>
                <a:gd name="T27" fmla="*/ 37 h 40"/>
                <a:gd name="T28" fmla="*/ 25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2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6 w 33"/>
                <a:gd name="T63" fmla="*/ 16 h 40"/>
                <a:gd name="T64" fmla="*/ 25 w 33"/>
                <a:gd name="T65" fmla="*/ 12 h 40"/>
                <a:gd name="T66" fmla="*/ 23 w 33"/>
                <a:gd name="T67" fmla="*/ 9 h 40"/>
                <a:gd name="T68" fmla="*/ 21 w 33"/>
                <a:gd name="T69" fmla="*/ 7 h 40"/>
                <a:gd name="T70" fmla="*/ 17 w 33"/>
                <a:gd name="T71" fmla="*/ 6 h 40"/>
                <a:gd name="T72" fmla="*/ 13 w 33"/>
                <a:gd name="T73" fmla="*/ 7 h 40"/>
                <a:gd name="T74" fmla="*/ 11 w 33"/>
                <a:gd name="T75" fmla="*/ 9 h 40"/>
                <a:gd name="T76" fmla="*/ 9 w 33"/>
                <a:gd name="T77" fmla="*/ 12 h 40"/>
                <a:gd name="T78" fmla="*/ 8 w 33"/>
                <a:gd name="T79" fmla="*/ 16 h 40"/>
                <a:gd name="T80" fmla="*/ 26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10" y="28"/>
                    <a:pt x="10" y="29"/>
                    <a:pt x="11" y="30"/>
                  </a:cubicBezTo>
                  <a:cubicBezTo>
                    <a:pt x="12" y="31"/>
                    <a:pt x="13" y="32"/>
                    <a:pt x="14" y="32"/>
                  </a:cubicBezTo>
                  <a:cubicBezTo>
                    <a:pt x="15" y="33"/>
                    <a:pt x="16" y="33"/>
                    <a:pt x="17" y="33"/>
                  </a:cubicBezTo>
                  <a:cubicBezTo>
                    <a:pt x="18" y="33"/>
                    <a:pt x="19" y="33"/>
                    <a:pt x="20" y="33"/>
                  </a:cubicBezTo>
                  <a:cubicBezTo>
                    <a:pt x="21" y="32"/>
                    <a:pt x="21" y="32"/>
                    <a:pt x="22" y="32"/>
                  </a:cubicBezTo>
                  <a:cubicBezTo>
                    <a:pt x="23" y="32"/>
                    <a:pt x="23" y="31"/>
                    <a:pt x="24" y="31"/>
                  </a:cubicBezTo>
                  <a:cubicBezTo>
                    <a:pt x="24" y="31"/>
                    <a:pt x="25" y="30"/>
                    <a:pt x="26" y="30"/>
                  </a:cubicBezTo>
                  <a:cubicBezTo>
                    <a:pt x="30" y="35"/>
                    <a:pt x="30" y="35"/>
                    <a:pt x="30" y="35"/>
                  </a:cubicBezTo>
                  <a:cubicBezTo>
                    <a:pt x="29" y="35"/>
                    <a:pt x="28" y="36"/>
                    <a:pt x="27" y="37"/>
                  </a:cubicBezTo>
                  <a:cubicBezTo>
                    <a:pt x="27" y="37"/>
                    <a:pt x="26" y="38"/>
                    <a:pt x="25" y="38"/>
                  </a:cubicBezTo>
                  <a:cubicBezTo>
                    <a:pt x="24" y="39"/>
                    <a:pt x="22" y="39"/>
                    <a:pt x="21" y="39"/>
                  </a:cubicBezTo>
                  <a:cubicBezTo>
                    <a:pt x="20" y="39"/>
                    <a:pt x="19" y="40"/>
                    <a:pt x="17" y="40"/>
                  </a:cubicBezTo>
                  <a:cubicBezTo>
                    <a:pt x="15" y="40"/>
                    <a:pt x="14" y="39"/>
                    <a:pt x="12" y="39"/>
                  </a:cubicBezTo>
                  <a:cubicBezTo>
                    <a:pt x="11" y="38"/>
                    <a:pt x="10" y="38"/>
                    <a:pt x="8" y="37"/>
                  </a:cubicBezTo>
                  <a:cubicBezTo>
                    <a:pt x="7" y="36"/>
                    <a:pt x="6" y="35"/>
                    <a:pt x="5" y="34"/>
                  </a:cubicBezTo>
                  <a:cubicBezTo>
                    <a:pt x="5" y="34"/>
                    <a:pt x="4" y="32"/>
                    <a:pt x="3" y="31"/>
                  </a:cubicBezTo>
                  <a:cubicBezTo>
                    <a:pt x="2" y="29"/>
                    <a:pt x="1" y="28"/>
                    <a:pt x="1" y="26"/>
                  </a:cubicBezTo>
                  <a:cubicBezTo>
                    <a:pt x="1" y="24"/>
                    <a:pt x="0" y="22"/>
                    <a:pt x="0" y="20"/>
                  </a:cubicBezTo>
                  <a:cubicBezTo>
                    <a:pt x="0" y="16"/>
                    <a:pt x="1" y="13"/>
                    <a:pt x="2" y="11"/>
                  </a:cubicBezTo>
                  <a:cubicBezTo>
                    <a:pt x="2" y="8"/>
                    <a:pt x="4" y="6"/>
                    <a:pt x="5" y="5"/>
                  </a:cubicBezTo>
                  <a:cubicBezTo>
                    <a:pt x="6" y="3"/>
                    <a:pt x="8" y="2"/>
                    <a:pt x="10" y="1"/>
                  </a:cubicBezTo>
                  <a:cubicBezTo>
                    <a:pt x="12" y="0"/>
                    <a:pt x="15" y="0"/>
                    <a:pt x="17" y="0"/>
                  </a:cubicBezTo>
                  <a:cubicBezTo>
                    <a:pt x="20" y="0"/>
                    <a:pt x="22" y="0"/>
                    <a:pt x="24" y="1"/>
                  </a:cubicBezTo>
                  <a:cubicBezTo>
                    <a:pt x="26" y="2"/>
                    <a:pt x="28" y="4"/>
                    <a:pt x="29" y="5"/>
                  </a:cubicBezTo>
                  <a:cubicBezTo>
                    <a:pt x="31" y="7"/>
                    <a:pt x="32" y="9"/>
                    <a:pt x="32" y="11"/>
                  </a:cubicBezTo>
                  <a:cubicBezTo>
                    <a:pt x="33" y="14"/>
                    <a:pt x="33" y="16"/>
                    <a:pt x="33" y="19"/>
                  </a:cubicBezTo>
                  <a:close/>
                  <a:moveTo>
                    <a:pt x="26" y="16"/>
                  </a:moveTo>
                  <a:cubicBezTo>
                    <a:pt x="26" y="15"/>
                    <a:pt x="25" y="13"/>
                    <a:pt x="25" y="12"/>
                  </a:cubicBezTo>
                  <a:cubicBezTo>
                    <a:pt x="25" y="11"/>
                    <a:pt x="24" y="10"/>
                    <a:pt x="23" y="9"/>
                  </a:cubicBezTo>
                  <a:cubicBezTo>
                    <a:pt x="23" y="8"/>
                    <a:pt x="22" y="8"/>
                    <a:pt x="21" y="7"/>
                  </a:cubicBezTo>
                  <a:cubicBezTo>
                    <a:pt x="20" y="7"/>
                    <a:pt x="18" y="6"/>
                    <a:pt x="17" y="6"/>
                  </a:cubicBezTo>
                  <a:cubicBezTo>
                    <a:pt x="15" y="6"/>
                    <a:pt x="14" y="7"/>
                    <a:pt x="13" y="7"/>
                  </a:cubicBezTo>
                  <a:cubicBezTo>
                    <a:pt x="12" y="7"/>
                    <a:pt x="11" y="8"/>
                    <a:pt x="11" y="9"/>
                  </a:cubicBezTo>
                  <a:cubicBezTo>
                    <a:pt x="10" y="10"/>
                    <a:pt x="9" y="11"/>
                    <a:pt x="9" y="12"/>
                  </a:cubicBezTo>
                  <a:cubicBezTo>
                    <a:pt x="8" y="13"/>
                    <a:pt x="8" y="14"/>
                    <a:pt x="8" y="16"/>
                  </a:cubicBezTo>
                  <a:lnTo>
                    <a:pt x="26" y="16"/>
                  </a:ln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3943" eaLnBrk="1" fontAlgn="auto" latinLnBrk="0" hangingPunct="1">
                <a:lnSpc>
                  <a:spcPct val="100000"/>
                </a:lnSpc>
                <a:spcBef>
                  <a:spcPts val="0"/>
                </a:spcBef>
                <a:spcAft>
                  <a:spcPts val="0"/>
                </a:spcAft>
                <a:buClrTx/>
                <a:buSzTx/>
                <a:buFontTx/>
                <a:buNone/>
                <a:tabLst/>
                <a:defRPr/>
              </a:pPr>
              <a:endParaRPr kumimoji="0" lang="en-IN" sz="1798" b="0" i="0" u="none" strike="noStrike" kern="0" cap="none" spc="0" normalizeH="0" baseline="0" noProof="0">
                <a:ln>
                  <a:noFill/>
                </a:ln>
                <a:solidFill>
                  <a:prstClr val="white"/>
                </a:solidFill>
                <a:effectLst/>
                <a:uLnTx/>
                <a:uFillTx/>
              </a:endParaRPr>
            </a:p>
          </p:txBody>
        </p:sp>
        <p:sp>
          <p:nvSpPr>
            <p:cNvPr id="182" name="Freeform 37">
              <a:extLst>
                <a:ext uri="{FF2B5EF4-FFF2-40B4-BE49-F238E27FC236}">
                  <a16:creationId xmlns:a16="http://schemas.microsoft.com/office/drawing/2014/main" id="{AC9CE6BB-5E57-4CAD-994B-D25E964C2AA8}"/>
                </a:ext>
              </a:extLst>
            </p:cNvPr>
            <p:cNvSpPr>
              <a:spLocks/>
            </p:cNvSpPr>
            <p:nvPr userDrawn="1"/>
          </p:nvSpPr>
          <p:spPr bwMode="auto">
            <a:xfrm>
              <a:off x="3336884" y="6212575"/>
              <a:ext cx="59286" cy="99391"/>
            </a:xfrm>
            <a:custGeom>
              <a:avLst/>
              <a:gdLst>
                <a:gd name="T0" fmla="*/ 21 w 23"/>
                <a:gd name="T1" fmla="*/ 8 h 39"/>
                <a:gd name="T2" fmla="*/ 19 w 23"/>
                <a:gd name="T3" fmla="*/ 7 h 39"/>
                <a:gd name="T4" fmla="*/ 15 w 23"/>
                <a:gd name="T5" fmla="*/ 7 h 39"/>
                <a:gd name="T6" fmla="*/ 10 w 23"/>
                <a:gd name="T7" fmla="*/ 9 h 39"/>
                <a:gd name="T8" fmla="*/ 8 w 23"/>
                <a:gd name="T9" fmla="*/ 17 h 39"/>
                <a:gd name="T10" fmla="*/ 8 w 23"/>
                <a:gd name="T11" fmla="*/ 39 h 39"/>
                <a:gd name="T12" fmla="*/ 0 w 23"/>
                <a:gd name="T13" fmla="*/ 39 h 39"/>
                <a:gd name="T14" fmla="*/ 0 w 23"/>
                <a:gd name="T15" fmla="*/ 0 h 39"/>
                <a:gd name="T16" fmla="*/ 8 w 23"/>
                <a:gd name="T17" fmla="*/ 0 h 39"/>
                <a:gd name="T18" fmla="*/ 8 w 23"/>
                <a:gd name="T19" fmla="*/ 4 h 39"/>
                <a:gd name="T20" fmla="*/ 9 w 23"/>
                <a:gd name="T21" fmla="*/ 2 h 39"/>
                <a:gd name="T22" fmla="*/ 11 w 23"/>
                <a:gd name="T23" fmla="*/ 1 h 39"/>
                <a:gd name="T24" fmla="*/ 14 w 23"/>
                <a:gd name="T25" fmla="*/ 0 h 39"/>
                <a:gd name="T26" fmla="*/ 17 w 23"/>
                <a:gd name="T27" fmla="*/ 0 h 39"/>
                <a:gd name="T28" fmla="*/ 20 w 23"/>
                <a:gd name="T29" fmla="*/ 0 h 39"/>
                <a:gd name="T30" fmla="*/ 23 w 23"/>
                <a:gd name="T31" fmla="*/ 1 h 39"/>
                <a:gd name="T32" fmla="*/ 21 w 23"/>
                <a:gd name="T33" fmla="*/ 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39">
                  <a:moveTo>
                    <a:pt x="21" y="8"/>
                  </a:moveTo>
                  <a:cubicBezTo>
                    <a:pt x="20" y="8"/>
                    <a:pt x="19" y="8"/>
                    <a:pt x="19" y="7"/>
                  </a:cubicBezTo>
                  <a:cubicBezTo>
                    <a:pt x="18" y="7"/>
                    <a:pt x="17" y="7"/>
                    <a:pt x="15" y="7"/>
                  </a:cubicBezTo>
                  <a:cubicBezTo>
                    <a:pt x="13" y="7"/>
                    <a:pt x="11" y="8"/>
                    <a:pt x="10" y="9"/>
                  </a:cubicBezTo>
                  <a:cubicBezTo>
                    <a:pt x="8" y="11"/>
                    <a:pt x="8" y="14"/>
                    <a:pt x="8" y="17"/>
                  </a:cubicBezTo>
                  <a:cubicBezTo>
                    <a:pt x="8" y="39"/>
                    <a:pt x="8" y="39"/>
                    <a:pt x="8" y="39"/>
                  </a:cubicBezTo>
                  <a:cubicBezTo>
                    <a:pt x="0" y="39"/>
                    <a:pt x="0" y="39"/>
                    <a:pt x="0" y="39"/>
                  </a:cubicBezTo>
                  <a:cubicBezTo>
                    <a:pt x="0" y="0"/>
                    <a:pt x="0" y="0"/>
                    <a:pt x="0" y="0"/>
                  </a:cubicBezTo>
                  <a:cubicBezTo>
                    <a:pt x="8" y="0"/>
                    <a:pt x="8" y="0"/>
                    <a:pt x="8" y="0"/>
                  </a:cubicBezTo>
                  <a:cubicBezTo>
                    <a:pt x="8" y="4"/>
                    <a:pt x="8" y="4"/>
                    <a:pt x="8" y="4"/>
                  </a:cubicBezTo>
                  <a:cubicBezTo>
                    <a:pt x="8" y="3"/>
                    <a:pt x="9" y="3"/>
                    <a:pt x="9" y="2"/>
                  </a:cubicBezTo>
                  <a:cubicBezTo>
                    <a:pt x="10" y="2"/>
                    <a:pt x="11" y="1"/>
                    <a:pt x="11" y="1"/>
                  </a:cubicBezTo>
                  <a:cubicBezTo>
                    <a:pt x="12" y="0"/>
                    <a:pt x="13" y="0"/>
                    <a:pt x="14" y="0"/>
                  </a:cubicBezTo>
                  <a:cubicBezTo>
                    <a:pt x="15" y="0"/>
                    <a:pt x="16" y="0"/>
                    <a:pt x="17" y="0"/>
                  </a:cubicBezTo>
                  <a:cubicBezTo>
                    <a:pt x="18" y="0"/>
                    <a:pt x="19" y="0"/>
                    <a:pt x="20" y="0"/>
                  </a:cubicBezTo>
                  <a:cubicBezTo>
                    <a:pt x="21" y="0"/>
                    <a:pt x="22" y="1"/>
                    <a:pt x="23" y="1"/>
                  </a:cubicBezTo>
                  <a:lnTo>
                    <a:pt x="21" y="8"/>
                  </a:ln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3943" eaLnBrk="1" fontAlgn="auto" latinLnBrk="0" hangingPunct="1">
                <a:lnSpc>
                  <a:spcPct val="100000"/>
                </a:lnSpc>
                <a:spcBef>
                  <a:spcPts val="0"/>
                </a:spcBef>
                <a:spcAft>
                  <a:spcPts val="0"/>
                </a:spcAft>
                <a:buClrTx/>
                <a:buSzTx/>
                <a:buFontTx/>
                <a:buNone/>
                <a:tabLst/>
                <a:defRPr/>
              </a:pPr>
              <a:endParaRPr kumimoji="0" lang="en-IN" sz="1798" b="0" i="0" u="none" strike="noStrike" kern="0" cap="none" spc="0" normalizeH="0" baseline="0" noProof="0">
                <a:ln>
                  <a:noFill/>
                </a:ln>
                <a:solidFill>
                  <a:prstClr val="white"/>
                </a:solidFill>
                <a:effectLst/>
                <a:uLnTx/>
                <a:uFillTx/>
              </a:endParaRPr>
            </a:p>
          </p:txBody>
        </p:sp>
        <p:sp>
          <p:nvSpPr>
            <p:cNvPr id="183" name="Freeform 38">
              <a:extLst>
                <a:ext uri="{FF2B5EF4-FFF2-40B4-BE49-F238E27FC236}">
                  <a16:creationId xmlns:a16="http://schemas.microsoft.com/office/drawing/2014/main" id="{BAC6AC51-E1B3-451F-90E2-77226A9C45C8}"/>
                </a:ext>
              </a:extLst>
            </p:cNvPr>
            <p:cNvSpPr>
              <a:spLocks/>
            </p:cNvSpPr>
            <p:nvPr userDrawn="1"/>
          </p:nvSpPr>
          <p:spPr bwMode="auto">
            <a:xfrm>
              <a:off x="3451969" y="6174213"/>
              <a:ext cx="55799" cy="139497"/>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2 w 22"/>
                <a:gd name="T25" fmla="*/ 0 h 55"/>
                <a:gd name="T26" fmla="*/ 12 w 22"/>
                <a:gd name="T27" fmla="*/ 15 h 55"/>
                <a:gd name="T28" fmla="*/ 22 w 22"/>
                <a:gd name="T29" fmla="*/ 15 h 55"/>
                <a:gd name="T30" fmla="*/ 22 w 22"/>
                <a:gd name="T31" fmla="*/ 22 h 55"/>
                <a:gd name="T32" fmla="*/ 12 w 22"/>
                <a:gd name="T33" fmla="*/ 22 h 55"/>
                <a:gd name="T34" fmla="*/ 12 w 22"/>
                <a:gd name="T35" fmla="*/ 43 h 55"/>
                <a:gd name="T36" fmla="*/ 13 w 22"/>
                <a:gd name="T37" fmla="*/ 45 h 55"/>
                <a:gd name="T38" fmla="*/ 13 w 22"/>
                <a:gd name="T39" fmla="*/ 47 h 55"/>
                <a:gd name="T40" fmla="*/ 15 w 22"/>
                <a:gd name="T41" fmla="*/ 47 h 55"/>
                <a:gd name="T42" fmla="*/ 16 w 22"/>
                <a:gd name="T43" fmla="*/ 48 h 55"/>
                <a:gd name="T44" fmla="*/ 19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2" y="55"/>
                    <a:pt x="11" y="54"/>
                    <a:pt x="10" y="54"/>
                  </a:cubicBezTo>
                  <a:cubicBezTo>
                    <a:pt x="9" y="54"/>
                    <a:pt x="8"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2"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3943" eaLnBrk="1" fontAlgn="auto" latinLnBrk="0" hangingPunct="1">
                <a:lnSpc>
                  <a:spcPct val="100000"/>
                </a:lnSpc>
                <a:spcBef>
                  <a:spcPts val="0"/>
                </a:spcBef>
                <a:spcAft>
                  <a:spcPts val="0"/>
                </a:spcAft>
                <a:buClrTx/>
                <a:buSzTx/>
                <a:buFontTx/>
                <a:buNone/>
                <a:tabLst/>
                <a:defRPr/>
              </a:pPr>
              <a:endParaRPr kumimoji="0" lang="en-IN" sz="1798" b="0" i="0" u="none" strike="noStrike" kern="0" cap="none" spc="0" normalizeH="0" baseline="0" noProof="0">
                <a:ln>
                  <a:noFill/>
                </a:ln>
                <a:solidFill>
                  <a:prstClr val="white"/>
                </a:solidFill>
                <a:effectLst/>
                <a:uLnTx/>
                <a:uFillTx/>
              </a:endParaRPr>
            </a:p>
          </p:txBody>
        </p:sp>
        <p:sp>
          <p:nvSpPr>
            <p:cNvPr id="184" name="Freeform 39">
              <a:extLst>
                <a:ext uri="{FF2B5EF4-FFF2-40B4-BE49-F238E27FC236}">
                  <a16:creationId xmlns:a16="http://schemas.microsoft.com/office/drawing/2014/main" id="{411DB9F5-56BA-4843-968B-01DC42D6D391}"/>
                </a:ext>
              </a:extLst>
            </p:cNvPr>
            <p:cNvSpPr>
              <a:spLocks/>
            </p:cNvSpPr>
            <p:nvPr userDrawn="1"/>
          </p:nvSpPr>
          <p:spPr bwMode="auto">
            <a:xfrm>
              <a:off x="3530436" y="6174213"/>
              <a:ext cx="80211" cy="137753"/>
            </a:xfrm>
            <a:custGeom>
              <a:avLst/>
              <a:gdLst>
                <a:gd name="T0" fmla="*/ 23 w 31"/>
                <a:gd name="T1" fmla="*/ 54 h 54"/>
                <a:gd name="T2" fmla="*/ 23 w 31"/>
                <a:gd name="T3" fmla="*/ 32 h 54"/>
                <a:gd name="T4" fmla="*/ 21 w 31"/>
                <a:gd name="T5" fmla="*/ 24 h 54"/>
                <a:gd name="T6" fmla="*/ 15 w 31"/>
                <a:gd name="T7" fmla="*/ 22 h 54"/>
                <a:gd name="T8" fmla="*/ 12 w 31"/>
                <a:gd name="T9" fmla="*/ 22 h 54"/>
                <a:gd name="T10" fmla="*/ 9 w 31"/>
                <a:gd name="T11" fmla="*/ 24 h 54"/>
                <a:gd name="T12" fmla="*/ 8 w 31"/>
                <a:gd name="T13" fmla="*/ 27 h 54"/>
                <a:gd name="T14" fmla="*/ 7 w 31"/>
                <a:gd name="T15" fmla="*/ 31 h 54"/>
                <a:gd name="T16" fmla="*/ 7 w 31"/>
                <a:gd name="T17" fmla="*/ 54 h 54"/>
                <a:gd name="T18" fmla="*/ 0 w 31"/>
                <a:gd name="T19" fmla="*/ 54 h 54"/>
                <a:gd name="T20" fmla="*/ 0 w 31"/>
                <a:gd name="T21" fmla="*/ 4 h 54"/>
                <a:gd name="T22" fmla="*/ 7 w 31"/>
                <a:gd name="T23" fmla="*/ 0 h 54"/>
                <a:gd name="T24" fmla="*/ 7 w 31"/>
                <a:gd name="T25" fmla="*/ 19 h 54"/>
                <a:gd name="T26" fmla="*/ 9 w 31"/>
                <a:gd name="T27" fmla="*/ 17 h 54"/>
                <a:gd name="T28" fmla="*/ 11 w 31"/>
                <a:gd name="T29" fmla="*/ 16 h 54"/>
                <a:gd name="T30" fmla="*/ 14 w 31"/>
                <a:gd name="T31" fmla="*/ 15 h 54"/>
                <a:gd name="T32" fmla="*/ 17 w 31"/>
                <a:gd name="T33" fmla="*/ 15 h 54"/>
                <a:gd name="T34" fmla="*/ 23 w 31"/>
                <a:gd name="T35" fmla="*/ 16 h 54"/>
                <a:gd name="T36" fmla="*/ 27 w 31"/>
                <a:gd name="T37" fmla="*/ 19 h 54"/>
                <a:gd name="T38" fmla="*/ 30 w 31"/>
                <a:gd name="T39" fmla="*/ 24 h 54"/>
                <a:gd name="T40" fmla="*/ 31 w 31"/>
                <a:gd name="T41" fmla="*/ 32 h 54"/>
                <a:gd name="T42" fmla="*/ 31 w 31"/>
                <a:gd name="T43" fmla="*/ 54 h 54"/>
                <a:gd name="T44" fmla="*/ 23 w 31"/>
                <a:gd name="T4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4">
                  <a:moveTo>
                    <a:pt x="23" y="54"/>
                  </a:moveTo>
                  <a:cubicBezTo>
                    <a:pt x="23" y="32"/>
                    <a:pt x="23" y="32"/>
                    <a:pt x="23" y="32"/>
                  </a:cubicBezTo>
                  <a:cubicBezTo>
                    <a:pt x="23" y="28"/>
                    <a:pt x="22" y="26"/>
                    <a:pt x="21" y="24"/>
                  </a:cubicBezTo>
                  <a:cubicBezTo>
                    <a:pt x="20" y="22"/>
                    <a:pt x="18" y="22"/>
                    <a:pt x="15" y="22"/>
                  </a:cubicBezTo>
                  <a:cubicBezTo>
                    <a:pt x="14" y="22"/>
                    <a:pt x="13" y="22"/>
                    <a:pt x="12" y="22"/>
                  </a:cubicBezTo>
                  <a:cubicBezTo>
                    <a:pt x="11" y="22"/>
                    <a:pt x="10" y="23"/>
                    <a:pt x="9" y="24"/>
                  </a:cubicBezTo>
                  <a:cubicBezTo>
                    <a:pt x="9" y="25"/>
                    <a:pt x="8" y="26"/>
                    <a:pt x="8" y="27"/>
                  </a:cubicBezTo>
                  <a:cubicBezTo>
                    <a:pt x="7" y="28"/>
                    <a:pt x="7" y="30"/>
                    <a:pt x="7" y="31"/>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8" y="18"/>
                    <a:pt x="9" y="17"/>
                  </a:cubicBezTo>
                  <a:cubicBezTo>
                    <a:pt x="10" y="17"/>
                    <a:pt x="10" y="16"/>
                    <a:pt x="11" y="16"/>
                  </a:cubicBezTo>
                  <a:cubicBezTo>
                    <a:pt x="12" y="15"/>
                    <a:pt x="13" y="15"/>
                    <a:pt x="14" y="15"/>
                  </a:cubicBezTo>
                  <a:cubicBezTo>
                    <a:pt x="15" y="15"/>
                    <a:pt x="16" y="15"/>
                    <a:pt x="17" y="15"/>
                  </a:cubicBezTo>
                  <a:cubicBezTo>
                    <a:pt x="19" y="15"/>
                    <a:pt x="21" y="15"/>
                    <a:pt x="23" y="16"/>
                  </a:cubicBezTo>
                  <a:cubicBezTo>
                    <a:pt x="25" y="16"/>
                    <a:pt x="26" y="17"/>
                    <a:pt x="27" y="19"/>
                  </a:cubicBezTo>
                  <a:cubicBezTo>
                    <a:pt x="28" y="20"/>
                    <a:pt x="29" y="22"/>
                    <a:pt x="30" y="24"/>
                  </a:cubicBezTo>
                  <a:cubicBezTo>
                    <a:pt x="30" y="27"/>
                    <a:pt x="31" y="29"/>
                    <a:pt x="31" y="32"/>
                  </a:cubicBezTo>
                  <a:cubicBezTo>
                    <a:pt x="31" y="54"/>
                    <a:pt x="31" y="54"/>
                    <a:pt x="31" y="54"/>
                  </a:cubicBezTo>
                  <a:lnTo>
                    <a:pt x="23" y="54"/>
                  </a:ln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3943" eaLnBrk="1" fontAlgn="auto" latinLnBrk="0" hangingPunct="1">
                <a:lnSpc>
                  <a:spcPct val="100000"/>
                </a:lnSpc>
                <a:spcBef>
                  <a:spcPts val="0"/>
                </a:spcBef>
                <a:spcAft>
                  <a:spcPts val="0"/>
                </a:spcAft>
                <a:buClrTx/>
                <a:buSzTx/>
                <a:buFontTx/>
                <a:buNone/>
                <a:tabLst/>
                <a:defRPr/>
              </a:pPr>
              <a:endParaRPr kumimoji="0" lang="en-IN" sz="1798" b="0" i="0" u="none" strike="noStrike" kern="0" cap="none" spc="0" normalizeH="0" baseline="0" noProof="0">
                <a:ln>
                  <a:noFill/>
                </a:ln>
                <a:solidFill>
                  <a:prstClr val="white"/>
                </a:solidFill>
                <a:effectLst/>
                <a:uLnTx/>
                <a:uFillTx/>
              </a:endParaRPr>
            </a:p>
          </p:txBody>
        </p:sp>
        <p:sp>
          <p:nvSpPr>
            <p:cNvPr id="185" name="Freeform 40">
              <a:extLst>
                <a:ext uri="{FF2B5EF4-FFF2-40B4-BE49-F238E27FC236}">
                  <a16:creationId xmlns:a16="http://schemas.microsoft.com/office/drawing/2014/main" id="{7EFD29EF-7262-4D31-A980-43ECF10CF090}"/>
                </a:ext>
              </a:extLst>
            </p:cNvPr>
            <p:cNvSpPr>
              <a:spLocks noEditPoints="1"/>
            </p:cNvSpPr>
            <p:nvPr userDrawn="1"/>
          </p:nvSpPr>
          <p:spPr bwMode="auto">
            <a:xfrm>
              <a:off x="3628084" y="6212575"/>
              <a:ext cx="83698" cy="101135"/>
            </a:xfrm>
            <a:custGeom>
              <a:avLst/>
              <a:gdLst>
                <a:gd name="T0" fmla="*/ 33 w 33"/>
                <a:gd name="T1" fmla="*/ 19 h 40"/>
                <a:gd name="T2" fmla="*/ 33 w 33"/>
                <a:gd name="T3" fmla="*/ 21 h 40"/>
                <a:gd name="T4" fmla="*/ 33 w 33"/>
                <a:gd name="T5" fmla="*/ 22 h 40"/>
                <a:gd name="T6" fmla="*/ 7 w 33"/>
                <a:gd name="T7" fmla="*/ 22 h 40"/>
                <a:gd name="T8" fmla="*/ 9 w 33"/>
                <a:gd name="T9" fmla="*/ 27 h 40"/>
                <a:gd name="T10" fmla="*/ 11 w 33"/>
                <a:gd name="T11" fmla="*/ 30 h 40"/>
                <a:gd name="T12" fmla="*/ 14 w 33"/>
                <a:gd name="T13" fmla="*/ 32 h 40"/>
                <a:gd name="T14" fmla="*/ 17 w 33"/>
                <a:gd name="T15" fmla="*/ 33 h 40"/>
                <a:gd name="T16" fmla="*/ 19 w 33"/>
                <a:gd name="T17" fmla="*/ 33 h 40"/>
                <a:gd name="T18" fmla="*/ 22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1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5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9 w 33"/>
                <a:gd name="T77" fmla="*/ 12 h 40"/>
                <a:gd name="T78" fmla="*/ 8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7" y="22"/>
                    <a:pt x="7" y="22"/>
                    <a:pt x="7"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19" y="33"/>
                  </a:cubicBezTo>
                  <a:cubicBezTo>
                    <a:pt x="20" y="32"/>
                    <a:pt x="21" y="32"/>
                    <a:pt x="22" y="32"/>
                  </a:cubicBezTo>
                  <a:cubicBezTo>
                    <a:pt x="22" y="32"/>
                    <a:pt x="23" y="31"/>
                    <a:pt x="23" y="31"/>
                  </a:cubicBezTo>
                  <a:cubicBezTo>
                    <a:pt x="24" y="31"/>
                    <a:pt x="25"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3"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0"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5" y="16"/>
                  </a:moveTo>
                  <a:cubicBezTo>
                    <a:pt x="25" y="15"/>
                    <a:pt x="25" y="13"/>
                    <a:pt x="25"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5" y="16"/>
                  </a:ln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3943" eaLnBrk="1" fontAlgn="auto" latinLnBrk="0" hangingPunct="1">
                <a:lnSpc>
                  <a:spcPct val="100000"/>
                </a:lnSpc>
                <a:spcBef>
                  <a:spcPts val="0"/>
                </a:spcBef>
                <a:spcAft>
                  <a:spcPts val="0"/>
                </a:spcAft>
                <a:buClrTx/>
                <a:buSzTx/>
                <a:buFontTx/>
                <a:buNone/>
                <a:tabLst/>
                <a:defRPr/>
              </a:pPr>
              <a:endParaRPr kumimoji="0" lang="en-IN" sz="1798" b="0" i="0" u="none" strike="noStrike" kern="0" cap="none" spc="0" normalizeH="0" baseline="0" noProof="0">
                <a:ln>
                  <a:noFill/>
                </a:ln>
                <a:solidFill>
                  <a:prstClr val="white"/>
                </a:solidFill>
                <a:effectLst/>
                <a:uLnTx/>
                <a:uFillTx/>
              </a:endParaRPr>
            </a:p>
          </p:txBody>
        </p:sp>
        <p:sp>
          <p:nvSpPr>
            <p:cNvPr id="186" name="Freeform 41">
              <a:extLst>
                <a:ext uri="{FF2B5EF4-FFF2-40B4-BE49-F238E27FC236}">
                  <a16:creationId xmlns:a16="http://schemas.microsoft.com/office/drawing/2014/main" id="{C4A7AE83-D4C7-4D57-95B8-52C910006C1B}"/>
                </a:ext>
              </a:extLst>
            </p:cNvPr>
            <p:cNvSpPr>
              <a:spLocks noEditPoints="1"/>
            </p:cNvSpPr>
            <p:nvPr userDrawn="1"/>
          </p:nvSpPr>
          <p:spPr bwMode="auto">
            <a:xfrm>
              <a:off x="3772813" y="6212575"/>
              <a:ext cx="81955" cy="101135"/>
            </a:xfrm>
            <a:custGeom>
              <a:avLst/>
              <a:gdLst>
                <a:gd name="T0" fmla="*/ 24 w 32"/>
                <a:gd name="T1" fmla="*/ 39 h 40"/>
                <a:gd name="T2" fmla="*/ 24 w 32"/>
                <a:gd name="T3" fmla="*/ 35 h 40"/>
                <a:gd name="T4" fmla="*/ 22 w 32"/>
                <a:gd name="T5" fmla="*/ 37 h 40"/>
                <a:gd name="T6" fmla="*/ 20 w 32"/>
                <a:gd name="T7" fmla="*/ 38 h 40"/>
                <a:gd name="T8" fmla="*/ 17 w 32"/>
                <a:gd name="T9" fmla="*/ 39 h 40"/>
                <a:gd name="T10" fmla="*/ 14 w 32"/>
                <a:gd name="T11" fmla="*/ 40 h 40"/>
                <a:gd name="T12" fmla="*/ 9 w 32"/>
                <a:gd name="T13" fmla="*/ 39 h 40"/>
                <a:gd name="T14" fmla="*/ 5 w 32"/>
                <a:gd name="T15" fmla="*/ 37 h 40"/>
                <a:gd name="T16" fmla="*/ 2 w 32"/>
                <a:gd name="T17" fmla="*/ 33 h 40"/>
                <a:gd name="T18" fmla="*/ 0 w 32"/>
                <a:gd name="T19" fmla="*/ 27 h 40"/>
                <a:gd name="T20" fmla="*/ 2 w 32"/>
                <a:gd name="T21" fmla="*/ 21 h 40"/>
                <a:gd name="T22" fmla="*/ 5 w 32"/>
                <a:gd name="T23" fmla="*/ 17 h 40"/>
                <a:gd name="T24" fmla="*/ 10 w 32"/>
                <a:gd name="T25" fmla="*/ 15 h 40"/>
                <a:gd name="T26" fmla="*/ 16 w 32"/>
                <a:gd name="T27" fmla="*/ 14 h 40"/>
                <a:gd name="T28" fmla="*/ 21 w 32"/>
                <a:gd name="T29" fmla="*/ 15 h 40"/>
                <a:gd name="T30" fmla="*/ 24 w 32"/>
                <a:gd name="T31" fmla="*/ 16 h 40"/>
                <a:gd name="T32" fmla="*/ 24 w 32"/>
                <a:gd name="T33" fmla="*/ 13 h 40"/>
                <a:gd name="T34" fmla="*/ 22 w 32"/>
                <a:gd name="T35" fmla="*/ 8 h 40"/>
                <a:gd name="T36" fmla="*/ 17 w 32"/>
                <a:gd name="T37" fmla="*/ 6 h 40"/>
                <a:gd name="T38" fmla="*/ 12 w 32"/>
                <a:gd name="T39" fmla="*/ 7 h 40"/>
                <a:gd name="T40" fmla="*/ 7 w 32"/>
                <a:gd name="T41" fmla="*/ 9 h 40"/>
                <a:gd name="T42" fmla="*/ 4 w 32"/>
                <a:gd name="T43" fmla="*/ 3 h 40"/>
                <a:gd name="T44" fmla="*/ 10 w 32"/>
                <a:gd name="T45" fmla="*/ 0 h 40"/>
                <a:gd name="T46" fmla="*/ 17 w 32"/>
                <a:gd name="T47" fmla="*/ 0 h 40"/>
                <a:gd name="T48" fmla="*/ 23 w 32"/>
                <a:gd name="T49" fmla="*/ 0 h 40"/>
                <a:gd name="T50" fmla="*/ 28 w 32"/>
                <a:gd name="T51" fmla="*/ 3 h 40"/>
                <a:gd name="T52" fmla="*/ 31 w 32"/>
                <a:gd name="T53" fmla="*/ 7 h 40"/>
                <a:gd name="T54" fmla="*/ 32 w 32"/>
                <a:gd name="T55" fmla="*/ 12 h 40"/>
                <a:gd name="T56" fmla="*/ 32 w 32"/>
                <a:gd name="T57" fmla="*/ 39 h 40"/>
                <a:gd name="T58" fmla="*/ 24 w 32"/>
                <a:gd name="T59" fmla="*/ 39 h 40"/>
                <a:gd name="T60" fmla="*/ 24 w 32"/>
                <a:gd name="T61" fmla="*/ 22 h 40"/>
                <a:gd name="T62" fmla="*/ 22 w 32"/>
                <a:gd name="T63" fmla="*/ 22 h 40"/>
                <a:gd name="T64" fmla="*/ 21 w 32"/>
                <a:gd name="T65" fmla="*/ 21 h 40"/>
                <a:gd name="T66" fmla="*/ 18 w 32"/>
                <a:gd name="T67" fmla="*/ 21 h 40"/>
                <a:gd name="T68" fmla="*/ 16 w 32"/>
                <a:gd name="T69" fmla="*/ 21 h 40"/>
                <a:gd name="T70" fmla="*/ 10 w 32"/>
                <a:gd name="T71" fmla="*/ 22 h 40"/>
                <a:gd name="T72" fmla="*/ 8 w 32"/>
                <a:gd name="T73" fmla="*/ 26 h 40"/>
                <a:gd name="T74" fmla="*/ 8 w 32"/>
                <a:gd name="T75" fmla="*/ 29 h 40"/>
                <a:gd name="T76" fmla="*/ 10 w 32"/>
                <a:gd name="T77" fmla="*/ 31 h 40"/>
                <a:gd name="T78" fmla="*/ 12 w 32"/>
                <a:gd name="T79" fmla="*/ 32 h 40"/>
                <a:gd name="T80" fmla="*/ 15 w 32"/>
                <a:gd name="T81" fmla="*/ 33 h 40"/>
                <a:gd name="T82" fmla="*/ 18 w 32"/>
                <a:gd name="T83" fmla="*/ 32 h 40"/>
                <a:gd name="T84" fmla="*/ 21 w 32"/>
                <a:gd name="T85" fmla="*/ 31 h 40"/>
                <a:gd name="T86" fmla="*/ 23 w 32"/>
                <a:gd name="T87" fmla="*/ 30 h 40"/>
                <a:gd name="T88" fmla="*/ 24 w 32"/>
                <a:gd name="T89" fmla="*/ 28 h 40"/>
                <a:gd name="T90" fmla="*/ 24 w 32"/>
                <a:gd name="T91" fmla="*/ 22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2" h="40">
                  <a:moveTo>
                    <a:pt x="24" y="39"/>
                  </a:moveTo>
                  <a:cubicBezTo>
                    <a:pt x="24" y="35"/>
                    <a:pt x="24" y="35"/>
                    <a:pt x="24" y="35"/>
                  </a:cubicBezTo>
                  <a:cubicBezTo>
                    <a:pt x="23" y="36"/>
                    <a:pt x="23" y="37"/>
                    <a:pt x="22" y="37"/>
                  </a:cubicBezTo>
                  <a:cubicBezTo>
                    <a:pt x="21" y="37"/>
                    <a:pt x="21" y="38"/>
                    <a:pt x="20" y="38"/>
                  </a:cubicBezTo>
                  <a:cubicBezTo>
                    <a:pt x="19" y="39"/>
                    <a:pt x="18" y="39"/>
                    <a:pt x="17" y="39"/>
                  </a:cubicBezTo>
                  <a:cubicBezTo>
                    <a:pt x="16" y="39"/>
                    <a:pt x="15" y="40"/>
                    <a:pt x="14" y="40"/>
                  </a:cubicBezTo>
                  <a:cubicBezTo>
                    <a:pt x="12" y="40"/>
                    <a:pt x="11" y="39"/>
                    <a:pt x="9" y="39"/>
                  </a:cubicBezTo>
                  <a:cubicBezTo>
                    <a:pt x="7" y="38"/>
                    <a:pt x="6" y="38"/>
                    <a:pt x="5" y="37"/>
                  </a:cubicBezTo>
                  <a:cubicBezTo>
                    <a:pt x="3" y="36"/>
                    <a:pt x="2" y="34"/>
                    <a:pt x="2" y="33"/>
                  </a:cubicBezTo>
                  <a:cubicBezTo>
                    <a:pt x="1" y="31"/>
                    <a:pt x="0" y="29"/>
                    <a:pt x="0" y="27"/>
                  </a:cubicBezTo>
                  <a:cubicBezTo>
                    <a:pt x="0" y="24"/>
                    <a:pt x="1" y="23"/>
                    <a:pt x="2" y="21"/>
                  </a:cubicBezTo>
                  <a:cubicBezTo>
                    <a:pt x="2" y="20"/>
                    <a:pt x="3" y="18"/>
                    <a:pt x="5" y="17"/>
                  </a:cubicBezTo>
                  <a:cubicBezTo>
                    <a:pt x="6" y="16"/>
                    <a:pt x="8" y="15"/>
                    <a:pt x="10" y="15"/>
                  </a:cubicBezTo>
                  <a:cubicBezTo>
                    <a:pt x="12" y="14"/>
                    <a:pt x="14" y="14"/>
                    <a:pt x="16" y="14"/>
                  </a:cubicBezTo>
                  <a:cubicBezTo>
                    <a:pt x="18" y="14"/>
                    <a:pt x="19" y="14"/>
                    <a:pt x="21" y="15"/>
                  </a:cubicBezTo>
                  <a:cubicBezTo>
                    <a:pt x="22" y="15"/>
                    <a:pt x="23" y="15"/>
                    <a:pt x="24" y="16"/>
                  </a:cubicBezTo>
                  <a:cubicBezTo>
                    <a:pt x="24" y="13"/>
                    <a:pt x="24" y="13"/>
                    <a:pt x="24" y="13"/>
                  </a:cubicBezTo>
                  <a:cubicBezTo>
                    <a:pt x="24" y="11"/>
                    <a:pt x="24" y="9"/>
                    <a:pt x="22" y="8"/>
                  </a:cubicBezTo>
                  <a:cubicBezTo>
                    <a:pt x="21" y="7"/>
                    <a:pt x="19" y="6"/>
                    <a:pt x="17" y="6"/>
                  </a:cubicBezTo>
                  <a:cubicBezTo>
                    <a:pt x="15" y="6"/>
                    <a:pt x="13" y="6"/>
                    <a:pt x="12" y="7"/>
                  </a:cubicBezTo>
                  <a:cubicBezTo>
                    <a:pt x="10" y="7"/>
                    <a:pt x="9" y="8"/>
                    <a:pt x="7" y="9"/>
                  </a:cubicBezTo>
                  <a:cubicBezTo>
                    <a:pt x="4" y="3"/>
                    <a:pt x="4" y="3"/>
                    <a:pt x="4" y="3"/>
                  </a:cubicBezTo>
                  <a:cubicBezTo>
                    <a:pt x="6" y="2"/>
                    <a:pt x="8" y="1"/>
                    <a:pt x="10" y="0"/>
                  </a:cubicBezTo>
                  <a:cubicBezTo>
                    <a:pt x="12" y="0"/>
                    <a:pt x="15" y="0"/>
                    <a:pt x="17" y="0"/>
                  </a:cubicBezTo>
                  <a:cubicBezTo>
                    <a:pt x="19" y="0"/>
                    <a:pt x="21" y="0"/>
                    <a:pt x="23" y="0"/>
                  </a:cubicBezTo>
                  <a:cubicBezTo>
                    <a:pt x="25" y="1"/>
                    <a:pt x="26" y="2"/>
                    <a:pt x="28" y="3"/>
                  </a:cubicBezTo>
                  <a:cubicBezTo>
                    <a:pt x="29" y="4"/>
                    <a:pt x="30" y="5"/>
                    <a:pt x="31" y="7"/>
                  </a:cubicBezTo>
                  <a:cubicBezTo>
                    <a:pt x="31" y="8"/>
                    <a:pt x="32" y="10"/>
                    <a:pt x="32" y="12"/>
                  </a:cubicBezTo>
                  <a:cubicBezTo>
                    <a:pt x="32" y="39"/>
                    <a:pt x="32" y="39"/>
                    <a:pt x="32" y="39"/>
                  </a:cubicBezTo>
                  <a:lnTo>
                    <a:pt x="24" y="39"/>
                  </a:lnTo>
                  <a:close/>
                  <a:moveTo>
                    <a:pt x="24" y="22"/>
                  </a:moveTo>
                  <a:cubicBezTo>
                    <a:pt x="24" y="22"/>
                    <a:pt x="23" y="22"/>
                    <a:pt x="22" y="22"/>
                  </a:cubicBezTo>
                  <a:cubicBezTo>
                    <a:pt x="22" y="21"/>
                    <a:pt x="21" y="21"/>
                    <a:pt x="21" y="21"/>
                  </a:cubicBezTo>
                  <a:cubicBezTo>
                    <a:pt x="20" y="21"/>
                    <a:pt x="19" y="21"/>
                    <a:pt x="18" y="21"/>
                  </a:cubicBezTo>
                  <a:cubicBezTo>
                    <a:pt x="17" y="21"/>
                    <a:pt x="17" y="21"/>
                    <a:pt x="16" y="21"/>
                  </a:cubicBezTo>
                  <a:cubicBezTo>
                    <a:pt x="13" y="21"/>
                    <a:pt x="11" y="21"/>
                    <a:pt x="10" y="22"/>
                  </a:cubicBezTo>
                  <a:cubicBezTo>
                    <a:pt x="8" y="23"/>
                    <a:pt x="8" y="25"/>
                    <a:pt x="8" y="26"/>
                  </a:cubicBezTo>
                  <a:cubicBezTo>
                    <a:pt x="8" y="28"/>
                    <a:pt x="8" y="29"/>
                    <a:pt x="8" y="29"/>
                  </a:cubicBezTo>
                  <a:cubicBezTo>
                    <a:pt x="9" y="30"/>
                    <a:pt x="9" y="31"/>
                    <a:pt x="10" y="31"/>
                  </a:cubicBezTo>
                  <a:cubicBezTo>
                    <a:pt x="10" y="32"/>
                    <a:pt x="11" y="32"/>
                    <a:pt x="12" y="32"/>
                  </a:cubicBezTo>
                  <a:cubicBezTo>
                    <a:pt x="13" y="33"/>
                    <a:pt x="14" y="33"/>
                    <a:pt x="15" y="33"/>
                  </a:cubicBezTo>
                  <a:cubicBezTo>
                    <a:pt x="16" y="33"/>
                    <a:pt x="17" y="33"/>
                    <a:pt x="18" y="32"/>
                  </a:cubicBezTo>
                  <a:cubicBezTo>
                    <a:pt x="19" y="32"/>
                    <a:pt x="20" y="32"/>
                    <a:pt x="21" y="31"/>
                  </a:cubicBezTo>
                  <a:cubicBezTo>
                    <a:pt x="21" y="31"/>
                    <a:pt x="22" y="30"/>
                    <a:pt x="23" y="30"/>
                  </a:cubicBezTo>
                  <a:cubicBezTo>
                    <a:pt x="23" y="29"/>
                    <a:pt x="24" y="28"/>
                    <a:pt x="24" y="28"/>
                  </a:cubicBezTo>
                  <a:lnTo>
                    <a:pt x="24" y="22"/>
                  </a:ln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3943" eaLnBrk="1" fontAlgn="auto" latinLnBrk="0" hangingPunct="1">
                <a:lnSpc>
                  <a:spcPct val="100000"/>
                </a:lnSpc>
                <a:spcBef>
                  <a:spcPts val="0"/>
                </a:spcBef>
                <a:spcAft>
                  <a:spcPts val="0"/>
                </a:spcAft>
                <a:buClrTx/>
                <a:buSzTx/>
                <a:buFontTx/>
                <a:buNone/>
                <a:tabLst/>
                <a:defRPr/>
              </a:pPr>
              <a:endParaRPr kumimoji="0" lang="en-IN" sz="1798" b="0" i="0" u="none" strike="noStrike" kern="0" cap="none" spc="0" normalizeH="0" baseline="0" noProof="0">
                <a:ln>
                  <a:noFill/>
                </a:ln>
                <a:solidFill>
                  <a:prstClr val="white"/>
                </a:solidFill>
                <a:effectLst/>
                <a:uLnTx/>
                <a:uFillTx/>
              </a:endParaRPr>
            </a:p>
          </p:txBody>
        </p:sp>
        <p:sp>
          <p:nvSpPr>
            <p:cNvPr id="187" name="Freeform 42">
              <a:extLst>
                <a:ext uri="{FF2B5EF4-FFF2-40B4-BE49-F238E27FC236}">
                  <a16:creationId xmlns:a16="http://schemas.microsoft.com/office/drawing/2014/main" id="{A75C9A1D-7AA8-4614-86FD-AE0CC8C06137}"/>
                </a:ext>
              </a:extLst>
            </p:cNvPr>
            <p:cNvSpPr>
              <a:spLocks/>
            </p:cNvSpPr>
            <p:nvPr userDrawn="1"/>
          </p:nvSpPr>
          <p:spPr bwMode="auto">
            <a:xfrm>
              <a:off x="3877436" y="6212575"/>
              <a:ext cx="78468" cy="99391"/>
            </a:xfrm>
            <a:custGeom>
              <a:avLst/>
              <a:gdLst>
                <a:gd name="T0" fmla="*/ 23 w 31"/>
                <a:gd name="T1" fmla="*/ 39 h 39"/>
                <a:gd name="T2" fmla="*/ 23 w 31"/>
                <a:gd name="T3" fmla="*/ 17 h 39"/>
                <a:gd name="T4" fmla="*/ 22 w 31"/>
                <a:gd name="T5" fmla="*/ 9 h 39"/>
                <a:gd name="T6" fmla="*/ 15 w 31"/>
                <a:gd name="T7" fmla="*/ 7 h 39"/>
                <a:gd name="T8" fmla="*/ 12 w 31"/>
                <a:gd name="T9" fmla="*/ 7 h 39"/>
                <a:gd name="T10" fmla="*/ 10 w 31"/>
                <a:gd name="T11" fmla="*/ 9 h 39"/>
                <a:gd name="T12" fmla="*/ 8 w 31"/>
                <a:gd name="T13" fmla="*/ 12 h 39"/>
                <a:gd name="T14" fmla="*/ 8 w 31"/>
                <a:gd name="T15" fmla="*/ 16 h 39"/>
                <a:gd name="T16" fmla="*/ 8 w 31"/>
                <a:gd name="T17" fmla="*/ 39 h 39"/>
                <a:gd name="T18" fmla="*/ 0 w 31"/>
                <a:gd name="T19" fmla="*/ 39 h 39"/>
                <a:gd name="T20" fmla="*/ 0 w 31"/>
                <a:gd name="T21" fmla="*/ 0 h 39"/>
                <a:gd name="T22" fmla="*/ 8 w 31"/>
                <a:gd name="T23" fmla="*/ 0 h 39"/>
                <a:gd name="T24" fmla="*/ 8 w 31"/>
                <a:gd name="T25" fmla="*/ 4 h 39"/>
                <a:gd name="T26" fmla="*/ 9 w 31"/>
                <a:gd name="T27" fmla="*/ 2 h 39"/>
                <a:gd name="T28" fmla="*/ 12 w 31"/>
                <a:gd name="T29" fmla="*/ 1 h 39"/>
                <a:gd name="T30" fmla="*/ 14 w 31"/>
                <a:gd name="T31" fmla="*/ 0 h 39"/>
                <a:gd name="T32" fmla="*/ 17 w 31"/>
                <a:gd name="T33" fmla="*/ 0 h 39"/>
                <a:gd name="T34" fmla="*/ 23 w 31"/>
                <a:gd name="T35" fmla="*/ 1 h 39"/>
                <a:gd name="T36" fmla="*/ 28 w 31"/>
                <a:gd name="T37" fmla="*/ 4 h 39"/>
                <a:gd name="T38" fmla="*/ 30 w 31"/>
                <a:gd name="T39" fmla="*/ 9 h 39"/>
                <a:gd name="T40" fmla="*/ 31 w 31"/>
                <a:gd name="T41" fmla="*/ 17 h 39"/>
                <a:gd name="T42" fmla="*/ 31 w 31"/>
                <a:gd name="T43" fmla="*/ 39 h 39"/>
                <a:gd name="T44" fmla="*/ 23 w 31"/>
                <a:gd name="T45"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39">
                  <a:moveTo>
                    <a:pt x="23" y="39"/>
                  </a:moveTo>
                  <a:cubicBezTo>
                    <a:pt x="23" y="17"/>
                    <a:pt x="23" y="17"/>
                    <a:pt x="23" y="17"/>
                  </a:cubicBezTo>
                  <a:cubicBezTo>
                    <a:pt x="23" y="14"/>
                    <a:pt x="23" y="11"/>
                    <a:pt x="22" y="9"/>
                  </a:cubicBezTo>
                  <a:cubicBezTo>
                    <a:pt x="20" y="7"/>
                    <a:pt x="18" y="7"/>
                    <a:pt x="15" y="7"/>
                  </a:cubicBezTo>
                  <a:cubicBezTo>
                    <a:pt x="14" y="7"/>
                    <a:pt x="13" y="7"/>
                    <a:pt x="12" y="7"/>
                  </a:cubicBezTo>
                  <a:cubicBezTo>
                    <a:pt x="11" y="8"/>
                    <a:pt x="10" y="8"/>
                    <a:pt x="10" y="9"/>
                  </a:cubicBezTo>
                  <a:cubicBezTo>
                    <a:pt x="9" y="10"/>
                    <a:pt x="8" y="11"/>
                    <a:pt x="8" y="12"/>
                  </a:cubicBezTo>
                  <a:cubicBezTo>
                    <a:pt x="8" y="14"/>
                    <a:pt x="8" y="15"/>
                    <a:pt x="8" y="16"/>
                  </a:cubicBezTo>
                  <a:cubicBezTo>
                    <a:pt x="8" y="39"/>
                    <a:pt x="8" y="39"/>
                    <a:pt x="8" y="39"/>
                  </a:cubicBezTo>
                  <a:cubicBezTo>
                    <a:pt x="0" y="39"/>
                    <a:pt x="0" y="39"/>
                    <a:pt x="0" y="39"/>
                  </a:cubicBezTo>
                  <a:cubicBezTo>
                    <a:pt x="0" y="0"/>
                    <a:pt x="0" y="0"/>
                    <a:pt x="0" y="0"/>
                  </a:cubicBezTo>
                  <a:cubicBezTo>
                    <a:pt x="8" y="0"/>
                    <a:pt x="8" y="0"/>
                    <a:pt x="8" y="0"/>
                  </a:cubicBezTo>
                  <a:cubicBezTo>
                    <a:pt x="8" y="4"/>
                    <a:pt x="8" y="4"/>
                    <a:pt x="8" y="4"/>
                  </a:cubicBezTo>
                  <a:cubicBezTo>
                    <a:pt x="8" y="3"/>
                    <a:pt x="9" y="3"/>
                    <a:pt x="9" y="2"/>
                  </a:cubicBezTo>
                  <a:cubicBezTo>
                    <a:pt x="10" y="2"/>
                    <a:pt x="11" y="1"/>
                    <a:pt x="12" y="1"/>
                  </a:cubicBezTo>
                  <a:cubicBezTo>
                    <a:pt x="12" y="0"/>
                    <a:pt x="13" y="0"/>
                    <a:pt x="14" y="0"/>
                  </a:cubicBezTo>
                  <a:cubicBezTo>
                    <a:pt x="15" y="0"/>
                    <a:pt x="16" y="0"/>
                    <a:pt x="17" y="0"/>
                  </a:cubicBezTo>
                  <a:cubicBezTo>
                    <a:pt x="20" y="0"/>
                    <a:pt x="22" y="0"/>
                    <a:pt x="23" y="1"/>
                  </a:cubicBezTo>
                  <a:cubicBezTo>
                    <a:pt x="25" y="1"/>
                    <a:pt x="26" y="2"/>
                    <a:pt x="28" y="4"/>
                  </a:cubicBezTo>
                  <a:cubicBezTo>
                    <a:pt x="29" y="5"/>
                    <a:pt x="29" y="7"/>
                    <a:pt x="30" y="9"/>
                  </a:cubicBezTo>
                  <a:cubicBezTo>
                    <a:pt x="31" y="11"/>
                    <a:pt x="31" y="14"/>
                    <a:pt x="31" y="17"/>
                  </a:cubicBezTo>
                  <a:cubicBezTo>
                    <a:pt x="31" y="39"/>
                    <a:pt x="31" y="39"/>
                    <a:pt x="31" y="39"/>
                  </a:cubicBezTo>
                  <a:lnTo>
                    <a:pt x="23" y="39"/>
                  </a:ln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3943" eaLnBrk="1" fontAlgn="auto" latinLnBrk="0" hangingPunct="1">
                <a:lnSpc>
                  <a:spcPct val="100000"/>
                </a:lnSpc>
                <a:spcBef>
                  <a:spcPts val="0"/>
                </a:spcBef>
                <a:spcAft>
                  <a:spcPts val="0"/>
                </a:spcAft>
                <a:buClrTx/>
                <a:buSzTx/>
                <a:buFontTx/>
                <a:buNone/>
                <a:tabLst/>
                <a:defRPr/>
              </a:pPr>
              <a:endParaRPr kumimoji="0" lang="en-IN" sz="1798" b="0" i="0" u="none" strike="noStrike" kern="0" cap="none" spc="0" normalizeH="0" baseline="0" noProof="0">
                <a:ln>
                  <a:noFill/>
                </a:ln>
                <a:solidFill>
                  <a:prstClr val="white"/>
                </a:solidFill>
                <a:effectLst/>
                <a:uLnTx/>
                <a:uFillTx/>
              </a:endParaRPr>
            </a:p>
          </p:txBody>
        </p:sp>
        <p:sp>
          <p:nvSpPr>
            <p:cNvPr id="188" name="Freeform 43">
              <a:extLst>
                <a:ext uri="{FF2B5EF4-FFF2-40B4-BE49-F238E27FC236}">
                  <a16:creationId xmlns:a16="http://schemas.microsoft.com/office/drawing/2014/main" id="{FA382459-03E3-4DBF-B418-E826D49C4564}"/>
                </a:ext>
              </a:extLst>
            </p:cNvPr>
            <p:cNvSpPr>
              <a:spLocks/>
            </p:cNvSpPr>
            <p:nvPr userDrawn="1"/>
          </p:nvSpPr>
          <p:spPr bwMode="auto">
            <a:xfrm>
              <a:off x="3975084" y="6212575"/>
              <a:ext cx="73236" cy="101135"/>
            </a:xfrm>
            <a:custGeom>
              <a:avLst/>
              <a:gdLst>
                <a:gd name="T0" fmla="*/ 28 w 29"/>
                <a:gd name="T1" fmla="*/ 4 h 40"/>
                <a:gd name="T2" fmla="*/ 24 w 29"/>
                <a:gd name="T3" fmla="*/ 10 h 40"/>
                <a:gd name="T4" fmla="*/ 20 w 29"/>
                <a:gd name="T5" fmla="*/ 7 h 40"/>
                <a:gd name="T6" fmla="*/ 14 w 29"/>
                <a:gd name="T7" fmla="*/ 6 h 40"/>
                <a:gd name="T8" fmla="*/ 10 w 29"/>
                <a:gd name="T9" fmla="*/ 7 h 40"/>
                <a:gd name="T10" fmla="*/ 9 w 29"/>
                <a:gd name="T11" fmla="*/ 10 h 40"/>
                <a:gd name="T12" fmla="*/ 9 w 29"/>
                <a:gd name="T13" fmla="*/ 11 h 40"/>
                <a:gd name="T14" fmla="*/ 10 w 29"/>
                <a:gd name="T15" fmla="*/ 12 h 40"/>
                <a:gd name="T16" fmla="*/ 13 w 29"/>
                <a:gd name="T17" fmla="*/ 14 h 40"/>
                <a:gd name="T18" fmla="*/ 16 w 29"/>
                <a:gd name="T19" fmla="*/ 15 h 40"/>
                <a:gd name="T20" fmla="*/ 22 w 29"/>
                <a:gd name="T21" fmla="*/ 18 h 40"/>
                <a:gd name="T22" fmla="*/ 26 w 29"/>
                <a:gd name="T23" fmla="*/ 20 h 40"/>
                <a:gd name="T24" fmla="*/ 28 w 29"/>
                <a:gd name="T25" fmla="*/ 24 h 40"/>
                <a:gd name="T26" fmla="*/ 29 w 29"/>
                <a:gd name="T27" fmla="*/ 28 h 40"/>
                <a:gd name="T28" fmla="*/ 28 w 29"/>
                <a:gd name="T29" fmla="*/ 34 h 40"/>
                <a:gd name="T30" fmla="*/ 25 w 29"/>
                <a:gd name="T31" fmla="*/ 37 h 40"/>
                <a:gd name="T32" fmla="*/ 20 w 29"/>
                <a:gd name="T33" fmla="*/ 39 h 40"/>
                <a:gd name="T34" fmla="*/ 15 w 29"/>
                <a:gd name="T35" fmla="*/ 40 h 40"/>
                <a:gd name="T36" fmla="*/ 7 w 29"/>
                <a:gd name="T37" fmla="*/ 38 h 40"/>
                <a:gd name="T38" fmla="*/ 0 w 29"/>
                <a:gd name="T39" fmla="*/ 35 h 40"/>
                <a:gd name="T40" fmla="*/ 3 w 29"/>
                <a:gd name="T41" fmla="*/ 29 h 40"/>
                <a:gd name="T42" fmla="*/ 9 w 29"/>
                <a:gd name="T43" fmla="*/ 32 h 40"/>
                <a:gd name="T44" fmla="*/ 15 w 29"/>
                <a:gd name="T45" fmla="*/ 33 h 40"/>
                <a:gd name="T46" fmla="*/ 20 w 29"/>
                <a:gd name="T47" fmla="*/ 32 h 40"/>
                <a:gd name="T48" fmla="*/ 22 w 29"/>
                <a:gd name="T49" fmla="*/ 29 h 40"/>
                <a:gd name="T50" fmla="*/ 21 w 29"/>
                <a:gd name="T51" fmla="*/ 27 h 40"/>
                <a:gd name="T52" fmla="*/ 19 w 29"/>
                <a:gd name="T53" fmla="*/ 25 h 40"/>
                <a:gd name="T54" fmla="*/ 16 w 29"/>
                <a:gd name="T55" fmla="*/ 24 h 40"/>
                <a:gd name="T56" fmla="*/ 13 w 29"/>
                <a:gd name="T57" fmla="*/ 22 h 40"/>
                <a:gd name="T58" fmla="*/ 7 w 29"/>
                <a:gd name="T59" fmla="*/ 20 h 40"/>
                <a:gd name="T60" fmla="*/ 4 w 29"/>
                <a:gd name="T61" fmla="*/ 17 h 40"/>
                <a:gd name="T62" fmla="*/ 2 w 29"/>
                <a:gd name="T63" fmla="*/ 14 h 40"/>
                <a:gd name="T64" fmla="*/ 1 w 29"/>
                <a:gd name="T65" fmla="*/ 10 h 40"/>
                <a:gd name="T66" fmla="*/ 2 w 29"/>
                <a:gd name="T67" fmla="*/ 5 h 40"/>
                <a:gd name="T68" fmla="*/ 5 w 29"/>
                <a:gd name="T69" fmla="*/ 2 h 40"/>
                <a:gd name="T70" fmla="*/ 9 w 29"/>
                <a:gd name="T71" fmla="*/ 0 h 40"/>
                <a:gd name="T72" fmla="*/ 15 w 29"/>
                <a:gd name="T73" fmla="*/ 0 h 40"/>
                <a:gd name="T74" fmla="*/ 22 w 29"/>
                <a:gd name="T75" fmla="*/ 1 h 40"/>
                <a:gd name="T76" fmla="*/ 28 w 29"/>
                <a:gd name="T77" fmla="*/ 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40">
                  <a:moveTo>
                    <a:pt x="28" y="4"/>
                  </a:moveTo>
                  <a:cubicBezTo>
                    <a:pt x="24" y="10"/>
                    <a:pt x="24" y="10"/>
                    <a:pt x="24" y="10"/>
                  </a:cubicBezTo>
                  <a:cubicBezTo>
                    <a:pt x="23" y="8"/>
                    <a:pt x="21" y="8"/>
                    <a:pt x="20" y="7"/>
                  </a:cubicBezTo>
                  <a:cubicBezTo>
                    <a:pt x="18" y="7"/>
                    <a:pt x="16" y="6"/>
                    <a:pt x="14" y="6"/>
                  </a:cubicBezTo>
                  <a:cubicBezTo>
                    <a:pt x="12" y="6"/>
                    <a:pt x="11" y="7"/>
                    <a:pt x="10" y="7"/>
                  </a:cubicBezTo>
                  <a:cubicBezTo>
                    <a:pt x="9" y="8"/>
                    <a:pt x="9" y="9"/>
                    <a:pt x="9" y="10"/>
                  </a:cubicBezTo>
                  <a:cubicBezTo>
                    <a:pt x="9" y="10"/>
                    <a:pt x="9" y="11"/>
                    <a:pt x="9" y="11"/>
                  </a:cubicBezTo>
                  <a:cubicBezTo>
                    <a:pt x="10" y="12"/>
                    <a:pt x="10" y="12"/>
                    <a:pt x="10" y="12"/>
                  </a:cubicBezTo>
                  <a:cubicBezTo>
                    <a:pt x="11" y="13"/>
                    <a:pt x="12" y="13"/>
                    <a:pt x="13" y="14"/>
                  </a:cubicBezTo>
                  <a:cubicBezTo>
                    <a:pt x="14" y="14"/>
                    <a:pt x="15" y="15"/>
                    <a:pt x="16" y="15"/>
                  </a:cubicBezTo>
                  <a:cubicBezTo>
                    <a:pt x="18" y="16"/>
                    <a:pt x="20" y="17"/>
                    <a:pt x="22" y="18"/>
                  </a:cubicBezTo>
                  <a:cubicBezTo>
                    <a:pt x="23" y="19"/>
                    <a:pt x="25" y="19"/>
                    <a:pt x="26" y="20"/>
                  </a:cubicBezTo>
                  <a:cubicBezTo>
                    <a:pt x="27" y="21"/>
                    <a:pt x="28" y="22"/>
                    <a:pt x="28" y="24"/>
                  </a:cubicBezTo>
                  <a:cubicBezTo>
                    <a:pt x="29" y="25"/>
                    <a:pt x="29" y="26"/>
                    <a:pt x="29" y="28"/>
                  </a:cubicBezTo>
                  <a:cubicBezTo>
                    <a:pt x="29" y="30"/>
                    <a:pt x="29" y="32"/>
                    <a:pt x="28" y="34"/>
                  </a:cubicBezTo>
                  <a:cubicBezTo>
                    <a:pt x="27" y="35"/>
                    <a:pt x="26" y="36"/>
                    <a:pt x="25" y="37"/>
                  </a:cubicBezTo>
                  <a:cubicBezTo>
                    <a:pt x="23" y="38"/>
                    <a:pt x="22" y="39"/>
                    <a:pt x="20" y="39"/>
                  </a:cubicBezTo>
                  <a:cubicBezTo>
                    <a:pt x="18" y="39"/>
                    <a:pt x="17" y="40"/>
                    <a:pt x="15" y="40"/>
                  </a:cubicBezTo>
                  <a:cubicBezTo>
                    <a:pt x="12" y="40"/>
                    <a:pt x="10" y="39"/>
                    <a:pt x="7" y="38"/>
                  </a:cubicBezTo>
                  <a:cubicBezTo>
                    <a:pt x="4" y="37"/>
                    <a:pt x="2" y="36"/>
                    <a:pt x="0" y="35"/>
                  </a:cubicBezTo>
                  <a:cubicBezTo>
                    <a:pt x="3" y="29"/>
                    <a:pt x="3" y="29"/>
                    <a:pt x="3" y="29"/>
                  </a:cubicBezTo>
                  <a:cubicBezTo>
                    <a:pt x="5" y="30"/>
                    <a:pt x="7" y="31"/>
                    <a:pt x="9" y="32"/>
                  </a:cubicBezTo>
                  <a:cubicBezTo>
                    <a:pt x="11" y="32"/>
                    <a:pt x="13" y="33"/>
                    <a:pt x="15" y="33"/>
                  </a:cubicBezTo>
                  <a:cubicBezTo>
                    <a:pt x="17" y="33"/>
                    <a:pt x="19" y="32"/>
                    <a:pt x="20" y="32"/>
                  </a:cubicBezTo>
                  <a:cubicBezTo>
                    <a:pt x="21" y="31"/>
                    <a:pt x="22" y="30"/>
                    <a:pt x="22" y="29"/>
                  </a:cubicBezTo>
                  <a:cubicBezTo>
                    <a:pt x="22" y="28"/>
                    <a:pt x="21" y="27"/>
                    <a:pt x="21" y="27"/>
                  </a:cubicBezTo>
                  <a:cubicBezTo>
                    <a:pt x="21" y="26"/>
                    <a:pt x="20" y="25"/>
                    <a:pt x="19" y="25"/>
                  </a:cubicBezTo>
                  <a:cubicBezTo>
                    <a:pt x="18" y="25"/>
                    <a:pt x="18" y="24"/>
                    <a:pt x="16" y="24"/>
                  </a:cubicBezTo>
                  <a:cubicBezTo>
                    <a:pt x="15" y="23"/>
                    <a:pt x="14" y="23"/>
                    <a:pt x="13" y="22"/>
                  </a:cubicBezTo>
                  <a:cubicBezTo>
                    <a:pt x="11" y="21"/>
                    <a:pt x="9" y="20"/>
                    <a:pt x="7" y="20"/>
                  </a:cubicBezTo>
                  <a:cubicBezTo>
                    <a:pt x="6" y="19"/>
                    <a:pt x="5" y="18"/>
                    <a:pt x="4" y="17"/>
                  </a:cubicBezTo>
                  <a:cubicBezTo>
                    <a:pt x="3" y="16"/>
                    <a:pt x="2" y="15"/>
                    <a:pt x="2" y="14"/>
                  </a:cubicBezTo>
                  <a:cubicBezTo>
                    <a:pt x="2" y="13"/>
                    <a:pt x="1" y="12"/>
                    <a:pt x="1" y="10"/>
                  </a:cubicBezTo>
                  <a:cubicBezTo>
                    <a:pt x="1" y="8"/>
                    <a:pt x="2" y="7"/>
                    <a:pt x="2" y="5"/>
                  </a:cubicBezTo>
                  <a:cubicBezTo>
                    <a:pt x="3" y="4"/>
                    <a:pt x="4" y="3"/>
                    <a:pt x="5" y="2"/>
                  </a:cubicBezTo>
                  <a:cubicBezTo>
                    <a:pt x="6" y="1"/>
                    <a:pt x="8" y="1"/>
                    <a:pt x="9" y="0"/>
                  </a:cubicBezTo>
                  <a:cubicBezTo>
                    <a:pt x="11" y="0"/>
                    <a:pt x="13" y="0"/>
                    <a:pt x="15" y="0"/>
                  </a:cubicBezTo>
                  <a:cubicBezTo>
                    <a:pt x="17" y="0"/>
                    <a:pt x="19" y="0"/>
                    <a:pt x="22" y="1"/>
                  </a:cubicBezTo>
                  <a:cubicBezTo>
                    <a:pt x="24" y="2"/>
                    <a:pt x="26" y="3"/>
                    <a:pt x="28" y="4"/>
                  </a:cubicBez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3943" eaLnBrk="1" fontAlgn="auto" latinLnBrk="0" hangingPunct="1">
                <a:lnSpc>
                  <a:spcPct val="100000"/>
                </a:lnSpc>
                <a:spcBef>
                  <a:spcPts val="0"/>
                </a:spcBef>
                <a:spcAft>
                  <a:spcPts val="0"/>
                </a:spcAft>
                <a:buClrTx/>
                <a:buSzTx/>
                <a:buFontTx/>
                <a:buNone/>
                <a:tabLst/>
                <a:defRPr/>
              </a:pPr>
              <a:endParaRPr kumimoji="0" lang="en-IN" sz="1798" b="0" i="0" u="none" strike="noStrike" kern="0" cap="none" spc="0" normalizeH="0" baseline="0" noProof="0">
                <a:ln>
                  <a:noFill/>
                </a:ln>
                <a:solidFill>
                  <a:prstClr val="white"/>
                </a:solidFill>
                <a:effectLst/>
                <a:uLnTx/>
                <a:uFillTx/>
              </a:endParaRPr>
            </a:p>
          </p:txBody>
        </p:sp>
        <p:sp>
          <p:nvSpPr>
            <p:cNvPr id="189" name="Freeform 44">
              <a:extLst>
                <a:ext uri="{FF2B5EF4-FFF2-40B4-BE49-F238E27FC236}">
                  <a16:creationId xmlns:a16="http://schemas.microsoft.com/office/drawing/2014/main" id="{652BC8D9-925C-4D5B-B424-C19A3EB627A1}"/>
                </a:ext>
              </a:extLst>
            </p:cNvPr>
            <p:cNvSpPr>
              <a:spLocks/>
            </p:cNvSpPr>
            <p:nvPr userDrawn="1"/>
          </p:nvSpPr>
          <p:spPr bwMode="auto">
            <a:xfrm>
              <a:off x="4058782" y="6212575"/>
              <a:ext cx="122060" cy="99391"/>
            </a:xfrm>
            <a:custGeom>
              <a:avLst/>
              <a:gdLst>
                <a:gd name="T0" fmla="*/ 55 w 70"/>
                <a:gd name="T1" fmla="*/ 57 h 57"/>
                <a:gd name="T2" fmla="*/ 45 w 70"/>
                <a:gd name="T3" fmla="*/ 57 h 57"/>
                <a:gd name="T4" fmla="*/ 35 w 70"/>
                <a:gd name="T5" fmla="*/ 17 h 57"/>
                <a:gd name="T6" fmla="*/ 25 w 70"/>
                <a:gd name="T7" fmla="*/ 57 h 57"/>
                <a:gd name="T8" fmla="*/ 14 w 70"/>
                <a:gd name="T9" fmla="*/ 57 h 57"/>
                <a:gd name="T10" fmla="*/ 0 w 70"/>
                <a:gd name="T11" fmla="*/ 0 h 57"/>
                <a:gd name="T12" fmla="*/ 10 w 70"/>
                <a:gd name="T13" fmla="*/ 0 h 57"/>
                <a:gd name="T14" fmla="*/ 20 w 70"/>
                <a:gd name="T15" fmla="*/ 39 h 57"/>
                <a:gd name="T16" fmla="*/ 30 w 70"/>
                <a:gd name="T17" fmla="*/ 0 h 57"/>
                <a:gd name="T18" fmla="*/ 39 w 70"/>
                <a:gd name="T19" fmla="*/ 0 h 57"/>
                <a:gd name="T20" fmla="*/ 49 w 70"/>
                <a:gd name="T21" fmla="*/ 39 h 57"/>
                <a:gd name="T22" fmla="*/ 60 w 70"/>
                <a:gd name="T23" fmla="*/ 0 h 57"/>
                <a:gd name="T24" fmla="*/ 70 w 70"/>
                <a:gd name="T25" fmla="*/ 0 h 57"/>
                <a:gd name="T26" fmla="*/ 55 w 70"/>
                <a:gd name="T27"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57">
                  <a:moveTo>
                    <a:pt x="55" y="57"/>
                  </a:moveTo>
                  <a:lnTo>
                    <a:pt x="45" y="57"/>
                  </a:lnTo>
                  <a:lnTo>
                    <a:pt x="35" y="17"/>
                  </a:lnTo>
                  <a:lnTo>
                    <a:pt x="25" y="57"/>
                  </a:lnTo>
                  <a:lnTo>
                    <a:pt x="14" y="57"/>
                  </a:lnTo>
                  <a:lnTo>
                    <a:pt x="0" y="0"/>
                  </a:lnTo>
                  <a:lnTo>
                    <a:pt x="10" y="0"/>
                  </a:lnTo>
                  <a:lnTo>
                    <a:pt x="20" y="39"/>
                  </a:lnTo>
                  <a:lnTo>
                    <a:pt x="30" y="0"/>
                  </a:lnTo>
                  <a:lnTo>
                    <a:pt x="39" y="0"/>
                  </a:lnTo>
                  <a:lnTo>
                    <a:pt x="49" y="39"/>
                  </a:lnTo>
                  <a:lnTo>
                    <a:pt x="60" y="0"/>
                  </a:lnTo>
                  <a:lnTo>
                    <a:pt x="70" y="0"/>
                  </a:lnTo>
                  <a:lnTo>
                    <a:pt x="55" y="57"/>
                  </a:ln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3943" eaLnBrk="1" fontAlgn="auto" latinLnBrk="0" hangingPunct="1">
                <a:lnSpc>
                  <a:spcPct val="100000"/>
                </a:lnSpc>
                <a:spcBef>
                  <a:spcPts val="0"/>
                </a:spcBef>
                <a:spcAft>
                  <a:spcPts val="0"/>
                </a:spcAft>
                <a:buClrTx/>
                <a:buSzTx/>
                <a:buFontTx/>
                <a:buNone/>
                <a:tabLst/>
                <a:defRPr/>
              </a:pPr>
              <a:endParaRPr kumimoji="0" lang="en-IN" sz="1798" b="0" i="0" u="none" strike="noStrike" kern="0" cap="none" spc="0" normalizeH="0" baseline="0" noProof="0">
                <a:ln>
                  <a:noFill/>
                </a:ln>
                <a:solidFill>
                  <a:prstClr val="white"/>
                </a:solidFill>
                <a:effectLst/>
                <a:uLnTx/>
                <a:uFillTx/>
              </a:endParaRPr>
            </a:p>
          </p:txBody>
        </p:sp>
        <p:sp>
          <p:nvSpPr>
            <p:cNvPr id="190" name="Freeform 45">
              <a:extLst>
                <a:ext uri="{FF2B5EF4-FFF2-40B4-BE49-F238E27FC236}">
                  <a16:creationId xmlns:a16="http://schemas.microsoft.com/office/drawing/2014/main" id="{DAB91EDB-DDE5-43C9-AD7E-898973387D0B}"/>
                </a:ext>
              </a:extLst>
            </p:cNvPr>
            <p:cNvSpPr>
              <a:spLocks noEditPoints="1"/>
            </p:cNvSpPr>
            <p:nvPr userDrawn="1"/>
          </p:nvSpPr>
          <p:spPr bwMode="auto">
            <a:xfrm>
              <a:off x="4191304" y="6212575"/>
              <a:ext cx="83698" cy="101135"/>
            </a:xfrm>
            <a:custGeom>
              <a:avLst/>
              <a:gdLst>
                <a:gd name="T0" fmla="*/ 33 w 33"/>
                <a:gd name="T1" fmla="*/ 19 h 40"/>
                <a:gd name="T2" fmla="*/ 33 w 33"/>
                <a:gd name="T3" fmla="*/ 21 h 40"/>
                <a:gd name="T4" fmla="*/ 33 w 33"/>
                <a:gd name="T5" fmla="*/ 22 h 40"/>
                <a:gd name="T6" fmla="*/ 7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1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5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9 w 33"/>
                <a:gd name="T77" fmla="*/ 12 h 40"/>
                <a:gd name="T78" fmla="*/ 8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7" y="22"/>
                    <a:pt x="7" y="22"/>
                    <a:pt x="7"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20" y="33"/>
                  </a:cubicBezTo>
                  <a:cubicBezTo>
                    <a:pt x="20" y="32"/>
                    <a:pt x="21" y="32"/>
                    <a:pt x="22" y="32"/>
                  </a:cubicBezTo>
                  <a:cubicBezTo>
                    <a:pt x="22" y="32"/>
                    <a:pt x="23" y="31"/>
                    <a:pt x="23" y="31"/>
                  </a:cubicBezTo>
                  <a:cubicBezTo>
                    <a:pt x="24" y="31"/>
                    <a:pt x="25"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3"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0"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5" y="16"/>
                  </a:moveTo>
                  <a:cubicBezTo>
                    <a:pt x="25" y="15"/>
                    <a:pt x="25" y="13"/>
                    <a:pt x="25"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5" y="16"/>
                  </a:ln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3943" eaLnBrk="1" fontAlgn="auto" latinLnBrk="0" hangingPunct="1">
                <a:lnSpc>
                  <a:spcPct val="100000"/>
                </a:lnSpc>
                <a:spcBef>
                  <a:spcPts val="0"/>
                </a:spcBef>
                <a:spcAft>
                  <a:spcPts val="0"/>
                </a:spcAft>
                <a:buClrTx/>
                <a:buSzTx/>
                <a:buFontTx/>
                <a:buNone/>
                <a:tabLst/>
                <a:defRPr/>
              </a:pPr>
              <a:endParaRPr kumimoji="0" lang="en-IN" sz="1798" b="0" i="0" u="none" strike="noStrike" kern="0" cap="none" spc="0" normalizeH="0" baseline="0" noProof="0">
                <a:ln>
                  <a:noFill/>
                </a:ln>
                <a:solidFill>
                  <a:prstClr val="white"/>
                </a:solidFill>
                <a:effectLst/>
                <a:uLnTx/>
                <a:uFillTx/>
              </a:endParaRPr>
            </a:p>
          </p:txBody>
        </p:sp>
        <p:sp>
          <p:nvSpPr>
            <p:cNvPr id="191" name="Freeform 46">
              <a:extLst>
                <a:ext uri="{FF2B5EF4-FFF2-40B4-BE49-F238E27FC236}">
                  <a16:creationId xmlns:a16="http://schemas.microsoft.com/office/drawing/2014/main" id="{BACA467F-3EBA-4DA7-A552-58531E467BD3}"/>
                </a:ext>
              </a:extLst>
            </p:cNvPr>
            <p:cNvSpPr>
              <a:spLocks/>
            </p:cNvSpPr>
            <p:nvPr userDrawn="1"/>
          </p:nvSpPr>
          <p:spPr bwMode="auto">
            <a:xfrm>
              <a:off x="4295927" y="6212575"/>
              <a:ext cx="57543" cy="99391"/>
            </a:xfrm>
            <a:custGeom>
              <a:avLst/>
              <a:gdLst>
                <a:gd name="T0" fmla="*/ 21 w 23"/>
                <a:gd name="T1" fmla="*/ 8 h 39"/>
                <a:gd name="T2" fmla="*/ 18 w 23"/>
                <a:gd name="T3" fmla="*/ 7 h 39"/>
                <a:gd name="T4" fmla="*/ 15 w 23"/>
                <a:gd name="T5" fmla="*/ 7 h 39"/>
                <a:gd name="T6" fmla="*/ 10 w 23"/>
                <a:gd name="T7" fmla="*/ 9 h 39"/>
                <a:gd name="T8" fmla="*/ 8 w 23"/>
                <a:gd name="T9" fmla="*/ 17 h 39"/>
                <a:gd name="T10" fmla="*/ 8 w 23"/>
                <a:gd name="T11" fmla="*/ 39 h 39"/>
                <a:gd name="T12" fmla="*/ 0 w 23"/>
                <a:gd name="T13" fmla="*/ 39 h 39"/>
                <a:gd name="T14" fmla="*/ 0 w 23"/>
                <a:gd name="T15" fmla="*/ 0 h 39"/>
                <a:gd name="T16" fmla="*/ 8 w 23"/>
                <a:gd name="T17" fmla="*/ 0 h 39"/>
                <a:gd name="T18" fmla="*/ 8 w 23"/>
                <a:gd name="T19" fmla="*/ 4 h 39"/>
                <a:gd name="T20" fmla="*/ 9 w 23"/>
                <a:gd name="T21" fmla="*/ 2 h 39"/>
                <a:gd name="T22" fmla="*/ 11 w 23"/>
                <a:gd name="T23" fmla="*/ 1 h 39"/>
                <a:gd name="T24" fmla="*/ 14 w 23"/>
                <a:gd name="T25" fmla="*/ 0 h 39"/>
                <a:gd name="T26" fmla="*/ 16 w 23"/>
                <a:gd name="T27" fmla="*/ 0 h 39"/>
                <a:gd name="T28" fmla="*/ 20 w 23"/>
                <a:gd name="T29" fmla="*/ 0 h 39"/>
                <a:gd name="T30" fmla="*/ 23 w 23"/>
                <a:gd name="T31" fmla="*/ 1 h 39"/>
                <a:gd name="T32" fmla="*/ 21 w 23"/>
                <a:gd name="T33" fmla="*/ 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39">
                  <a:moveTo>
                    <a:pt x="21" y="8"/>
                  </a:moveTo>
                  <a:cubicBezTo>
                    <a:pt x="20" y="8"/>
                    <a:pt x="19" y="8"/>
                    <a:pt x="18" y="7"/>
                  </a:cubicBezTo>
                  <a:cubicBezTo>
                    <a:pt x="17" y="7"/>
                    <a:pt x="16" y="7"/>
                    <a:pt x="15" y="7"/>
                  </a:cubicBezTo>
                  <a:cubicBezTo>
                    <a:pt x="13" y="7"/>
                    <a:pt x="11" y="8"/>
                    <a:pt x="10" y="9"/>
                  </a:cubicBezTo>
                  <a:cubicBezTo>
                    <a:pt x="8" y="11"/>
                    <a:pt x="8" y="14"/>
                    <a:pt x="8" y="17"/>
                  </a:cubicBezTo>
                  <a:cubicBezTo>
                    <a:pt x="8" y="39"/>
                    <a:pt x="8" y="39"/>
                    <a:pt x="8" y="39"/>
                  </a:cubicBezTo>
                  <a:cubicBezTo>
                    <a:pt x="0" y="39"/>
                    <a:pt x="0" y="39"/>
                    <a:pt x="0" y="39"/>
                  </a:cubicBezTo>
                  <a:cubicBezTo>
                    <a:pt x="0" y="0"/>
                    <a:pt x="0" y="0"/>
                    <a:pt x="0" y="0"/>
                  </a:cubicBezTo>
                  <a:cubicBezTo>
                    <a:pt x="8" y="0"/>
                    <a:pt x="8" y="0"/>
                    <a:pt x="8" y="0"/>
                  </a:cubicBezTo>
                  <a:cubicBezTo>
                    <a:pt x="8" y="4"/>
                    <a:pt x="8" y="4"/>
                    <a:pt x="8" y="4"/>
                  </a:cubicBezTo>
                  <a:cubicBezTo>
                    <a:pt x="8" y="3"/>
                    <a:pt x="9" y="3"/>
                    <a:pt x="9" y="2"/>
                  </a:cubicBezTo>
                  <a:cubicBezTo>
                    <a:pt x="10" y="2"/>
                    <a:pt x="10" y="1"/>
                    <a:pt x="11" y="1"/>
                  </a:cubicBezTo>
                  <a:cubicBezTo>
                    <a:pt x="12" y="0"/>
                    <a:pt x="13" y="0"/>
                    <a:pt x="14" y="0"/>
                  </a:cubicBezTo>
                  <a:cubicBezTo>
                    <a:pt x="14" y="0"/>
                    <a:pt x="15" y="0"/>
                    <a:pt x="16" y="0"/>
                  </a:cubicBezTo>
                  <a:cubicBezTo>
                    <a:pt x="18" y="0"/>
                    <a:pt x="19" y="0"/>
                    <a:pt x="20" y="0"/>
                  </a:cubicBezTo>
                  <a:cubicBezTo>
                    <a:pt x="21" y="0"/>
                    <a:pt x="22" y="1"/>
                    <a:pt x="23" y="1"/>
                  </a:cubicBezTo>
                  <a:lnTo>
                    <a:pt x="21" y="8"/>
                  </a:ln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3943" eaLnBrk="1" fontAlgn="auto" latinLnBrk="0" hangingPunct="1">
                <a:lnSpc>
                  <a:spcPct val="100000"/>
                </a:lnSpc>
                <a:spcBef>
                  <a:spcPts val="0"/>
                </a:spcBef>
                <a:spcAft>
                  <a:spcPts val="0"/>
                </a:spcAft>
                <a:buClrTx/>
                <a:buSzTx/>
                <a:buFontTx/>
                <a:buNone/>
                <a:tabLst/>
                <a:defRPr/>
              </a:pPr>
              <a:endParaRPr kumimoji="0" lang="en-IN" sz="1798" b="0" i="0" u="none" strike="noStrike" kern="0" cap="none" spc="0" normalizeH="0" baseline="0" noProof="0">
                <a:ln>
                  <a:noFill/>
                </a:ln>
                <a:solidFill>
                  <a:prstClr val="white"/>
                </a:solidFill>
                <a:effectLst/>
                <a:uLnTx/>
                <a:uFillTx/>
              </a:endParaRPr>
            </a:p>
          </p:txBody>
        </p:sp>
        <p:sp>
          <p:nvSpPr>
            <p:cNvPr id="192" name="Freeform 47">
              <a:extLst>
                <a:ext uri="{FF2B5EF4-FFF2-40B4-BE49-F238E27FC236}">
                  <a16:creationId xmlns:a16="http://schemas.microsoft.com/office/drawing/2014/main" id="{18556539-89BF-415B-834B-61302515E888}"/>
                </a:ext>
              </a:extLst>
            </p:cNvPr>
            <p:cNvSpPr>
              <a:spLocks/>
            </p:cNvSpPr>
            <p:nvPr userDrawn="1"/>
          </p:nvSpPr>
          <p:spPr bwMode="auto">
            <a:xfrm>
              <a:off x="4346494" y="6284068"/>
              <a:ext cx="29644" cy="29643"/>
            </a:xfrm>
            <a:custGeom>
              <a:avLst/>
              <a:gdLst>
                <a:gd name="T0" fmla="*/ 12 w 12"/>
                <a:gd name="T1" fmla="*/ 6 h 12"/>
                <a:gd name="T2" fmla="*/ 11 w 12"/>
                <a:gd name="T3" fmla="*/ 8 h 12"/>
                <a:gd name="T4" fmla="*/ 10 w 12"/>
                <a:gd name="T5" fmla="*/ 10 h 12"/>
                <a:gd name="T6" fmla="*/ 8 w 12"/>
                <a:gd name="T7" fmla="*/ 11 h 12"/>
                <a:gd name="T8" fmla="*/ 6 w 12"/>
                <a:gd name="T9" fmla="*/ 12 h 12"/>
                <a:gd name="T10" fmla="*/ 3 w 12"/>
                <a:gd name="T11" fmla="*/ 11 h 12"/>
                <a:gd name="T12" fmla="*/ 2 w 12"/>
                <a:gd name="T13" fmla="*/ 10 h 12"/>
                <a:gd name="T14" fmla="*/ 0 w 12"/>
                <a:gd name="T15" fmla="*/ 8 h 12"/>
                <a:gd name="T16" fmla="*/ 0 w 12"/>
                <a:gd name="T17" fmla="*/ 6 h 12"/>
                <a:gd name="T18" fmla="*/ 0 w 12"/>
                <a:gd name="T19" fmla="*/ 4 h 12"/>
                <a:gd name="T20" fmla="*/ 2 w 12"/>
                <a:gd name="T21" fmla="*/ 2 h 12"/>
                <a:gd name="T22" fmla="*/ 3 w 12"/>
                <a:gd name="T23" fmla="*/ 0 h 12"/>
                <a:gd name="T24" fmla="*/ 6 w 12"/>
                <a:gd name="T25" fmla="*/ 0 h 12"/>
                <a:gd name="T26" fmla="*/ 8 w 12"/>
                <a:gd name="T27" fmla="*/ 0 h 12"/>
                <a:gd name="T28" fmla="*/ 10 w 12"/>
                <a:gd name="T29" fmla="*/ 2 h 12"/>
                <a:gd name="T30" fmla="*/ 11 w 12"/>
                <a:gd name="T31" fmla="*/ 4 h 12"/>
                <a:gd name="T32" fmla="*/ 12 w 12"/>
                <a:gd name="T33"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 h="12">
                  <a:moveTo>
                    <a:pt x="12" y="6"/>
                  </a:moveTo>
                  <a:cubicBezTo>
                    <a:pt x="12" y="7"/>
                    <a:pt x="11" y="7"/>
                    <a:pt x="11" y="8"/>
                  </a:cubicBezTo>
                  <a:cubicBezTo>
                    <a:pt x="11" y="9"/>
                    <a:pt x="10" y="9"/>
                    <a:pt x="10" y="10"/>
                  </a:cubicBezTo>
                  <a:cubicBezTo>
                    <a:pt x="9" y="10"/>
                    <a:pt x="9" y="11"/>
                    <a:pt x="8" y="11"/>
                  </a:cubicBezTo>
                  <a:cubicBezTo>
                    <a:pt x="7" y="11"/>
                    <a:pt x="7" y="12"/>
                    <a:pt x="6" y="12"/>
                  </a:cubicBezTo>
                  <a:cubicBezTo>
                    <a:pt x="5" y="12"/>
                    <a:pt x="4" y="11"/>
                    <a:pt x="3" y="11"/>
                  </a:cubicBezTo>
                  <a:cubicBezTo>
                    <a:pt x="3" y="11"/>
                    <a:pt x="2" y="10"/>
                    <a:pt x="2" y="10"/>
                  </a:cubicBezTo>
                  <a:cubicBezTo>
                    <a:pt x="1" y="9"/>
                    <a:pt x="1" y="9"/>
                    <a:pt x="0" y="8"/>
                  </a:cubicBezTo>
                  <a:cubicBezTo>
                    <a:pt x="0" y="7"/>
                    <a:pt x="0" y="7"/>
                    <a:pt x="0" y="6"/>
                  </a:cubicBezTo>
                  <a:cubicBezTo>
                    <a:pt x="0" y="5"/>
                    <a:pt x="0" y="4"/>
                    <a:pt x="0" y="4"/>
                  </a:cubicBezTo>
                  <a:cubicBezTo>
                    <a:pt x="1" y="3"/>
                    <a:pt x="1" y="2"/>
                    <a:pt x="2" y="2"/>
                  </a:cubicBezTo>
                  <a:cubicBezTo>
                    <a:pt x="2" y="1"/>
                    <a:pt x="3" y="1"/>
                    <a:pt x="3" y="0"/>
                  </a:cubicBezTo>
                  <a:cubicBezTo>
                    <a:pt x="4" y="0"/>
                    <a:pt x="5" y="0"/>
                    <a:pt x="6" y="0"/>
                  </a:cubicBezTo>
                  <a:cubicBezTo>
                    <a:pt x="7" y="0"/>
                    <a:pt x="7" y="0"/>
                    <a:pt x="8" y="0"/>
                  </a:cubicBezTo>
                  <a:cubicBezTo>
                    <a:pt x="9" y="1"/>
                    <a:pt x="9" y="1"/>
                    <a:pt x="10" y="2"/>
                  </a:cubicBezTo>
                  <a:cubicBezTo>
                    <a:pt x="10" y="2"/>
                    <a:pt x="11" y="3"/>
                    <a:pt x="11" y="4"/>
                  </a:cubicBezTo>
                  <a:cubicBezTo>
                    <a:pt x="11" y="4"/>
                    <a:pt x="12" y="5"/>
                    <a:pt x="12" y="6"/>
                  </a:cubicBez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3943" eaLnBrk="1" fontAlgn="auto" latinLnBrk="0" hangingPunct="1">
                <a:lnSpc>
                  <a:spcPct val="100000"/>
                </a:lnSpc>
                <a:spcBef>
                  <a:spcPts val="0"/>
                </a:spcBef>
                <a:spcAft>
                  <a:spcPts val="0"/>
                </a:spcAft>
                <a:buClrTx/>
                <a:buSzTx/>
                <a:buFontTx/>
                <a:buNone/>
                <a:tabLst/>
                <a:defRPr/>
              </a:pPr>
              <a:endParaRPr kumimoji="0" lang="en-IN" sz="1798" b="0" i="0" u="none" strike="noStrike" kern="0" cap="none" spc="0" normalizeH="0" baseline="0" noProof="0">
                <a:ln>
                  <a:noFill/>
                </a:ln>
                <a:solidFill>
                  <a:prstClr val="white"/>
                </a:solidFill>
                <a:effectLst/>
                <a:uLnTx/>
                <a:uFillTx/>
              </a:endParaRPr>
            </a:p>
          </p:txBody>
        </p:sp>
        <p:sp>
          <p:nvSpPr>
            <p:cNvPr id="193" name="Freeform 48">
              <a:extLst>
                <a:ext uri="{FF2B5EF4-FFF2-40B4-BE49-F238E27FC236}">
                  <a16:creationId xmlns:a16="http://schemas.microsoft.com/office/drawing/2014/main" id="{89B10B2A-9B4C-4168-8D6F-A6410EF42BEB}"/>
                </a:ext>
              </a:extLst>
            </p:cNvPr>
            <p:cNvSpPr>
              <a:spLocks/>
            </p:cNvSpPr>
            <p:nvPr userDrawn="1"/>
          </p:nvSpPr>
          <p:spPr bwMode="auto">
            <a:xfrm>
              <a:off x="498115" y="6388691"/>
              <a:ext cx="94161" cy="130778"/>
            </a:xfrm>
            <a:custGeom>
              <a:avLst/>
              <a:gdLst>
                <a:gd name="T0" fmla="*/ 32 w 54"/>
                <a:gd name="T1" fmla="*/ 12 h 75"/>
                <a:gd name="T2" fmla="*/ 32 w 54"/>
                <a:gd name="T3" fmla="*/ 75 h 75"/>
                <a:gd name="T4" fmla="*/ 22 w 54"/>
                <a:gd name="T5" fmla="*/ 75 h 75"/>
                <a:gd name="T6" fmla="*/ 22 w 54"/>
                <a:gd name="T7" fmla="*/ 12 h 75"/>
                <a:gd name="T8" fmla="*/ 0 w 54"/>
                <a:gd name="T9" fmla="*/ 12 h 75"/>
                <a:gd name="T10" fmla="*/ 0 w 54"/>
                <a:gd name="T11" fmla="*/ 0 h 75"/>
                <a:gd name="T12" fmla="*/ 54 w 54"/>
                <a:gd name="T13" fmla="*/ 0 h 75"/>
                <a:gd name="T14" fmla="*/ 54 w 54"/>
                <a:gd name="T15" fmla="*/ 12 h 75"/>
                <a:gd name="T16" fmla="*/ 32 w 54"/>
                <a:gd name="T17" fmla="*/ 1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75">
                  <a:moveTo>
                    <a:pt x="32" y="12"/>
                  </a:moveTo>
                  <a:lnTo>
                    <a:pt x="32" y="75"/>
                  </a:lnTo>
                  <a:lnTo>
                    <a:pt x="22" y="75"/>
                  </a:lnTo>
                  <a:lnTo>
                    <a:pt x="22" y="12"/>
                  </a:lnTo>
                  <a:lnTo>
                    <a:pt x="0" y="12"/>
                  </a:lnTo>
                  <a:lnTo>
                    <a:pt x="0" y="0"/>
                  </a:lnTo>
                  <a:lnTo>
                    <a:pt x="54" y="0"/>
                  </a:lnTo>
                  <a:lnTo>
                    <a:pt x="54" y="12"/>
                  </a:lnTo>
                  <a:lnTo>
                    <a:pt x="32" y="12"/>
                  </a:ln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3943" eaLnBrk="1" fontAlgn="auto" latinLnBrk="0" hangingPunct="1">
                <a:lnSpc>
                  <a:spcPct val="100000"/>
                </a:lnSpc>
                <a:spcBef>
                  <a:spcPts val="0"/>
                </a:spcBef>
                <a:spcAft>
                  <a:spcPts val="0"/>
                </a:spcAft>
                <a:buClrTx/>
                <a:buSzTx/>
                <a:buFontTx/>
                <a:buNone/>
                <a:tabLst/>
                <a:defRPr/>
              </a:pPr>
              <a:endParaRPr kumimoji="0" lang="en-IN" sz="1798" b="0" i="0" u="none" strike="noStrike" kern="0" cap="none" spc="0" normalizeH="0" baseline="0" noProof="0">
                <a:ln>
                  <a:noFill/>
                </a:ln>
                <a:solidFill>
                  <a:prstClr val="white"/>
                </a:solidFill>
                <a:effectLst/>
                <a:uLnTx/>
                <a:uFillTx/>
              </a:endParaRPr>
            </a:p>
          </p:txBody>
        </p:sp>
        <p:sp>
          <p:nvSpPr>
            <p:cNvPr id="194" name="Freeform 49">
              <a:extLst>
                <a:ext uri="{FF2B5EF4-FFF2-40B4-BE49-F238E27FC236}">
                  <a16:creationId xmlns:a16="http://schemas.microsoft.com/office/drawing/2014/main" id="{2F2076A0-6151-4A4D-A626-A2CF69876B6D}"/>
                </a:ext>
              </a:extLst>
            </p:cNvPr>
            <p:cNvSpPr>
              <a:spLocks/>
            </p:cNvSpPr>
            <p:nvPr userDrawn="1"/>
          </p:nvSpPr>
          <p:spPr bwMode="auto">
            <a:xfrm>
              <a:off x="609713" y="6383459"/>
              <a:ext cx="78468" cy="136010"/>
            </a:xfrm>
            <a:custGeom>
              <a:avLst/>
              <a:gdLst>
                <a:gd name="T0" fmla="*/ 23 w 31"/>
                <a:gd name="T1" fmla="*/ 53 h 53"/>
                <a:gd name="T2" fmla="*/ 23 w 31"/>
                <a:gd name="T3" fmla="*/ 32 h 53"/>
                <a:gd name="T4" fmla="*/ 21 w 31"/>
                <a:gd name="T5" fmla="*/ 24 h 53"/>
                <a:gd name="T6" fmla="*/ 15 w 31"/>
                <a:gd name="T7" fmla="*/ 21 h 53"/>
                <a:gd name="T8" fmla="*/ 12 w 31"/>
                <a:gd name="T9" fmla="*/ 22 h 53"/>
                <a:gd name="T10" fmla="*/ 9 w 31"/>
                <a:gd name="T11" fmla="*/ 24 h 53"/>
                <a:gd name="T12" fmla="*/ 8 w 31"/>
                <a:gd name="T13" fmla="*/ 27 h 53"/>
                <a:gd name="T14" fmla="*/ 7 w 31"/>
                <a:gd name="T15" fmla="*/ 31 h 53"/>
                <a:gd name="T16" fmla="*/ 7 w 31"/>
                <a:gd name="T17" fmla="*/ 53 h 53"/>
                <a:gd name="T18" fmla="*/ 0 w 31"/>
                <a:gd name="T19" fmla="*/ 53 h 53"/>
                <a:gd name="T20" fmla="*/ 0 w 31"/>
                <a:gd name="T21" fmla="*/ 4 h 53"/>
                <a:gd name="T22" fmla="*/ 7 w 31"/>
                <a:gd name="T23" fmla="*/ 0 h 53"/>
                <a:gd name="T24" fmla="*/ 7 w 31"/>
                <a:gd name="T25" fmla="*/ 19 h 53"/>
                <a:gd name="T26" fmla="*/ 9 w 31"/>
                <a:gd name="T27" fmla="*/ 17 h 53"/>
                <a:gd name="T28" fmla="*/ 11 w 31"/>
                <a:gd name="T29" fmla="*/ 15 h 53"/>
                <a:gd name="T30" fmla="*/ 14 w 31"/>
                <a:gd name="T31" fmla="*/ 14 h 53"/>
                <a:gd name="T32" fmla="*/ 17 w 31"/>
                <a:gd name="T33" fmla="*/ 14 h 53"/>
                <a:gd name="T34" fmla="*/ 23 w 31"/>
                <a:gd name="T35" fmla="*/ 15 h 53"/>
                <a:gd name="T36" fmla="*/ 27 w 31"/>
                <a:gd name="T37" fmla="*/ 18 h 53"/>
                <a:gd name="T38" fmla="*/ 30 w 31"/>
                <a:gd name="T39" fmla="*/ 24 h 53"/>
                <a:gd name="T40" fmla="*/ 31 w 31"/>
                <a:gd name="T41" fmla="*/ 31 h 53"/>
                <a:gd name="T42" fmla="*/ 31 w 31"/>
                <a:gd name="T43" fmla="*/ 53 h 53"/>
                <a:gd name="T44" fmla="*/ 23 w 31"/>
                <a:gd name="T45"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3">
                  <a:moveTo>
                    <a:pt x="23" y="53"/>
                  </a:moveTo>
                  <a:cubicBezTo>
                    <a:pt x="23" y="32"/>
                    <a:pt x="23" y="32"/>
                    <a:pt x="23" y="32"/>
                  </a:cubicBezTo>
                  <a:cubicBezTo>
                    <a:pt x="23" y="28"/>
                    <a:pt x="22" y="25"/>
                    <a:pt x="21" y="24"/>
                  </a:cubicBezTo>
                  <a:cubicBezTo>
                    <a:pt x="20" y="22"/>
                    <a:pt x="18" y="21"/>
                    <a:pt x="15" y="21"/>
                  </a:cubicBezTo>
                  <a:cubicBezTo>
                    <a:pt x="14" y="21"/>
                    <a:pt x="13" y="21"/>
                    <a:pt x="12" y="22"/>
                  </a:cubicBezTo>
                  <a:cubicBezTo>
                    <a:pt x="11" y="22"/>
                    <a:pt x="10" y="23"/>
                    <a:pt x="9" y="24"/>
                  </a:cubicBezTo>
                  <a:cubicBezTo>
                    <a:pt x="9" y="24"/>
                    <a:pt x="8" y="25"/>
                    <a:pt x="8" y="27"/>
                  </a:cubicBezTo>
                  <a:cubicBezTo>
                    <a:pt x="7" y="28"/>
                    <a:pt x="7" y="29"/>
                    <a:pt x="7" y="31"/>
                  </a:cubicBezTo>
                  <a:cubicBezTo>
                    <a:pt x="7" y="53"/>
                    <a:pt x="7" y="53"/>
                    <a:pt x="7" y="53"/>
                  </a:cubicBezTo>
                  <a:cubicBezTo>
                    <a:pt x="0" y="53"/>
                    <a:pt x="0" y="53"/>
                    <a:pt x="0" y="53"/>
                  </a:cubicBezTo>
                  <a:cubicBezTo>
                    <a:pt x="0" y="4"/>
                    <a:pt x="0" y="4"/>
                    <a:pt x="0" y="4"/>
                  </a:cubicBezTo>
                  <a:cubicBezTo>
                    <a:pt x="7" y="0"/>
                    <a:pt x="7" y="0"/>
                    <a:pt x="7" y="0"/>
                  </a:cubicBezTo>
                  <a:cubicBezTo>
                    <a:pt x="7" y="19"/>
                    <a:pt x="7" y="19"/>
                    <a:pt x="7" y="19"/>
                  </a:cubicBezTo>
                  <a:cubicBezTo>
                    <a:pt x="8" y="18"/>
                    <a:pt x="8" y="17"/>
                    <a:pt x="9" y="17"/>
                  </a:cubicBezTo>
                  <a:cubicBezTo>
                    <a:pt x="10" y="16"/>
                    <a:pt x="10" y="16"/>
                    <a:pt x="11" y="15"/>
                  </a:cubicBezTo>
                  <a:cubicBezTo>
                    <a:pt x="12" y="15"/>
                    <a:pt x="13" y="15"/>
                    <a:pt x="14" y="14"/>
                  </a:cubicBezTo>
                  <a:cubicBezTo>
                    <a:pt x="15" y="14"/>
                    <a:pt x="16" y="14"/>
                    <a:pt x="17" y="14"/>
                  </a:cubicBezTo>
                  <a:cubicBezTo>
                    <a:pt x="19" y="14"/>
                    <a:pt x="21" y="14"/>
                    <a:pt x="23" y="15"/>
                  </a:cubicBezTo>
                  <a:cubicBezTo>
                    <a:pt x="25" y="16"/>
                    <a:pt x="26" y="17"/>
                    <a:pt x="27" y="18"/>
                  </a:cubicBezTo>
                  <a:cubicBezTo>
                    <a:pt x="28" y="20"/>
                    <a:pt x="29" y="22"/>
                    <a:pt x="30" y="24"/>
                  </a:cubicBezTo>
                  <a:cubicBezTo>
                    <a:pt x="30" y="26"/>
                    <a:pt x="31" y="29"/>
                    <a:pt x="31" y="31"/>
                  </a:cubicBezTo>
                  <a:cubicBezTo>
                    <a:pt x="31" y="53"/>
                    <a:pt x="31" y="53"/>
                    <a:pt x="31" y="53"/>
                  </a:cubicBezTo>
                  <a:lnTo>
                    <a:pt x="23" y="53"/>
                  </a:ln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3943" eaLnBrk="1" fontAlgn="auto" latinLnBrk="0" hangingPunct="1">
                <a:lnSpc>
                  <a:spcPct val="100000"/>
                </a:lnSpc>
                <a:spcBef>
                  <a:spcPts val="0"/>
                </a:spcBef>
                <a:spcAft>
                  <a:spcPts val="0"/>
                </a:spcAft>
                <a:buClrTx/>
                <a:buSzTx/>
                <a:buFontTx/>
                <a:buNone/>
                <a:tabLst/>
                <a:defRPr/>
              </a:pPr>
              <a:endParaRPr kumimoji="0" lang="en-IN" sz="1798" b="0" i="0" u="none" strike="noStrike" kern="0" cap="none" spc="0" normalizeH="0" baseline="0" noProof="0">
                <a:ln>
                  <a:noFill/>
                </a:ln>
                <a:solidFill>
                  <a:prstClr val="white"/>
                </a:solidFill>
                <a:effectLst/>
                <a:uLnTx/>
                <a:uFillTx/>
              </a:endParaRPr>
            </a:p>
          </p:txBody>
        </p:sp>
        <p:sp>
          <p:nvSpPr>
            <p:cNvPr id="195" name="Freeform 50">
              <a:extLst>
                <a:ext uri="{FF2B5EF4-FFF2-40B4-BE49-F238E27FC236}">
                  <a16:creationId xmlns:a16="http://schemas.microsoft.com/office/drawing/2014/main" id="{1E79D373-46B6-48AE-AE59-B8F4FBE6210B}"/>
                </a:ext>
              </a:extLst>
            </p:cNvPr>
            <p:cNvSpPr>
              <a:spLocks noEditPoints="1"/>
            </p:cNvSpPr>
            <p:nvPr userDrawn="1"/>
          </p:nvSpPr>
          <p:spPr bwMode="auto">
            <a:xfrm>
              <a:off x="705618" y="6418333"/>
              <a:ext cx="85443" cy="102879"/>
            </a:xfrm>
            <a:custGeom>
              <a:avLst/>
              <a:gdLst>
                <a:gd name="T0" fmla="*/ 33 w 33"/>
                <a:gd name="T1" fmla="*/ 19 h 40"/>
                <a:gd name="T2" fmla="*/ 33 w 33"/>
                <a:gd name="T3" fmla="*/ 21 h 40"/>
                <a:gd name="T4" fmla="*/ 33 w 33"/>
                <a:gd name="T5" fmla="*/ 23 h 40"/>
                <a:gd name="T6" fmla="*/ 7 w 33"/>
                <a:gd name="T7" fmla="*/ 23 h 40"/>
                <a:gd name="T8" fmla="*/ 9 w 33"/>
                <a:gd name="T9" fmla="*/ 28 h 40"/>
                <a:gd name="T10" fmla="*/ 11 w 33"/>
                <a:gd name="T11" fmla="*/ 31 h 40"/>
                <a:gd name="T12" fmla="*/ 14 w 33"/>
                <a:gd name="T13" fmla="*/ 33 h 40"/>
                <a:gd name="T14" fmla="*/ 17 w 33"/>
                <a:gd name="T15" fmla="*/ 33 h 40"/>
                <a:gd name="T16" fmla="*/ 19 w 33"/>
                <a:gd name="T17" fmla="*/ 33 h 40"/>
                <a:gd name="T18" fmla="*/ 22 w 33"/>
                <a:gd name="T19" fmla="*/ 32 h 40"/>
                <a:gd name="T20" fmla="*/ 23 w 33"/>
                <a:gd name="T21" fmla="*/ 32 h 40"/>
                <a:gd name="T22" fmla="*/ 25 w 33"/>
                <a:gd name="T23" fmla="*/ 30 h 40"/>
                <a:gd name="T24" fmla="*/ 30 w 33"/>
                <a:gd name="T25" fmla="*/ 35 h 40"/>
                <a:gd name="T26" fmla="*/ 27 w 33"/>
                <a:gd name="T27" fmla="*/ 37 h 40"/>
                <a:gd name="T28" fmla="*/ 24 w 33"/>
                <a:gd name="T29" fmla="*/ 39 h 40"/>
                <a:gd name="T30" fmla="*/ 21 w 33"/>
                <a:gd name="T31" fmla="*/ 40 h 40"/>
                <a:gd name="T32" fmla="*/ 17 w 33"/>
                <a:gd name="T33" fmla="*/ 40 h 40"/>
                <a:gd name="T34" fmla="*/ 12 w 33"/>
                <a:gd name="T35" fmla="*/ 39 h 40"/>
                <a:gd name="T36" fmla="*/ 8 w 33"/>
                <a:gd name="T37" fmla="*/ 38 h 40"/>
                <a:gd name="T38" fmla="*/ 5 w 33"/>
                <a:gd name="T39" fmla="*/ 35 h 40"/>
                <a:gd name="T40" fmla="*/ 3 w 33"/>
                <a:gd name="T41" fmla="*/ 31 h 40"/>
                <a:gd name="T42" fmla="*/ 1 w 33"/>
                <a:gd name="T43" fmla="*/ 26 h 40"/>
                <a:gd name="T44" fmla="*/ 0 w 33"/>
                <a:gd name="T45" fmla="*/ 20 h 40"/>
                <a:gd name="T46" fmla="*/ 1 w 33"/>
                <a:gd name="T47" fmla="*/ 12 h 40"/>
                <a:gd name="T48" fmla="*/ 5 w 33"/>
                <a:gd name="T49" fmla="*/ 5 h 40"/>
                <a:gd name="T50" fmla="*/ 10 w 33"/>
                <a:gd name="T51" fmla="*/ 1 h 40"/>
                <a:gd name="T52" fmla="*/ 17 w 33"/>
                <a:gd name="T53" fmla="*/ 0 h 40"/>
                <a:gd name="T54" fmla="*/ 24 w 33"/>
                <a:gd name="T55" fmla="*/ 2 h 40"/>
                <a:gd name="T56" fmla="*/ 29 w 33"/>
                <a:gd name="T57" fmla="*/ 6 h 40"/>
                <a:gd name="T58" fmla="*/ 32 w 33"/>
                <a:gd name="T59" fmla="*/ 12 h 40"/>
                <a:gd name="T60" fmla="*/ 33 w 33"/>
                <a:gd name="T61" fmla="*/ 19 h 40"/>
                <a:gd name="T62" fmla="*/ 25 w 33"/>
                <a:gd name="T63" fmla="*/ 17 h 40"/>
                <a:gd name="T64" fmla="*/ 25 w 33"/>
                <a:gd name="T65" fmla="*/ 13 h 40"/>
                <a:gd name="T66" fmla="*/ 23 w 33"/>
                <a:gd name="T67" fmla="*/ 10 h 40"/>
                <a:gd name="T68" fmla="*/ 20 w 33"/>
                <a:gd name="T69" fmla="*/ 8 h 40"/>
                <a:gd name="T70" fmla="*/ 16 w 33"/>
                <a:gd name="T71" fmla="*/ 7 h 40"/>
                <a:gd name="T72" fmla="*/ 13 w 33"/>
                <a:gd name="T73" fmla="*/ 8 h 40"/>
                <a:gd name="T74" fmla="*/ 10 w 33"/>
                <a:gd name="T75" fmla="*/ 9 h 40"/>
                <a:gd name="T76" fmla="*/ 9 w 33"/>
                <a:gd name="T77" fmla="*/ 12 h 40"/>
                <a:gd name="T78" fmla="*/ 8 w 33"/>
                <a:gd name="T79" fmla="*/ 17 h 40"/>
                <a:gd name="T80" fmla="*/ 25 w 33"/>
                <a:gd name="T81"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20"/>
                    <a:pt x="33" y="21"/>
                    <a:pt x="33" y="21"/>
                  </a:cubicBezTo>
                  <a:cubicBezTo>
                    <a:pt x="33" y="22"/>
                    <a:pt x="33" y="22"/>
                    <a:pt x="33" y="23"/>
                  </a:cubicBezTo>
                  <a:cubicBezTo>
                    <a:pt x="7" y="23"/>
                    <a:pt x="7" y="23"/>
                    <a:pt x="7" y="23"/>
                  </a:cubicBezTo>
                  <a:cubicBezTo>
                    <a:pt x="8" y="25"/>
                    <a:pt x="8" y="26"/>
                    <a:pt x="9" y="28"/>
                  </a:cubicBezTo>
                  <a:cubicBezTo>
                    <a:pt x="9" y="29"/>
                    <a:pt x="10" y="30"/>
                    <a:pt x="11" y="31"/>
                  </a:cubicBezTo>
                  <a:cubicBezTo>
                    <a:pt x="12" y="32"/>
                    <a:pt x="13" y="32"/>
                    <a:pt x="14" y="33"/>
                  </a:cubicBezTo>
                  <a:cubicBezTo>
                    <a:pt x="15" y="33"/>
                    <a:pt x="16" y="33"/>
                    <a:pt x="17" y="33"/>
                  </a:cubicBezTo>
                  <a:cubicBezTo>
                    <a:pt x="18" y="33"/>
                    <a:pt x="19" y="33"/>
                    <a:pt x="19" y="33"/>
                  </a:cubicBezTo>
                  <a:cubicBezTo>
                    <a:pt x="20" y="33"/>
                    <a:pt x="21" y="33"/>
                    <a:pt x="22" y="32"/>
                  </a:cubicBezTo>
                  <a:cubicBezTo>
                    <a:pt x="22" y="32"/>
                    <a:pt x="23" y="32"/>
                    <a:pt x="23" y="32"/>
                  </a:cubicBezTo>
                  <a:cubicBezTo>
                    <a:pt x="24" y="31"/>
                    <a:pt x="25" y="31"/>
                    <a:pt x="25" y="30"/>
                  </a:cubicBezTo>
                  <a:cubicBezTo>
                    <a:pt x="30" y="35"/>
                    <a:pt x="30" y="35"/>
                    <a:pt x="30" y="35"/>
                  </a:cubicBezTo>
                  <a:cubicBezTo>
                    <a:pt x="29" y="36"/>
                    <a:pt x="28" y="37"/>
                    <a:pt x="27" y="37"/>
                  </a:cubicBezTo>
                  <a:cubicBezTo>
                    <a:pt x="26" y="38"/>
                    <a:pt x="25" y="38"/>
                    <a:pt x="24" y="39"/>
                  </a:cubicBezTo>
                  <a:cubicBezTo>
                    <a:pt x="23" y="39"/>
                    <a:pt x="22" y="40"/>
                    <a:pt x="21" y="40"/>
                  </a:cubicBezTo>
                  <a:cubicBezTo>
                    <a:pt x="20" y="40"/>
                    <a:pt x="18" y="40"/>
                    <a:pt x="17" y="40"/>
                  </a:cubicBezTo>
                  <a:cubicBezTo>
                    <a:pt x="15" y="40"/>
                    <a:pt x="13" y="40"/>
                    <a:pt x="12" y="39"/>
                  </a:cubicBezTo>
                  <a:cubicBezTo>
                    <a:pt x="11" y="39"/>
                    <a:pt x="9" y="38"/>
                    <a:pt x="8" y="38"/>
                  </a:cubicBezTo>
                  <a:cubicBezTo>
                    <a:pt x="7" y="37"/>
                    <a:pt x="6" y="36"/>
                    <a:pt x="5" y="35"/>
                  </a:cubicBezTo>
                  <a:cubicBezTo>
                    <a:pt x="4" y="34"/>
                    <a:pt x="3" y="33"/>
                    <a:pt x="3" y="31"/>
                  </a:cubicBezTo>
                  <a:cubicBezTo>
                    <a:pt x="2" y="30"/>
                    <a:pt x="1" y="28"/>
                    <a:pt x="1" y="26"/>
                  </a:cubicBezTo>
                  <a:cubicBezTo>
                    <a:pt x="0" y="24"/>
                    <a:pt x="0" y="22"/>
                    <a:pt x="0" y="20"/>
                  </a:cubicBezTo>
                  <a:cubicBezTo>
                    <a:pt x="0" y="17"/>
                    <a:pt x="0" y="14"/>
                    <a:pt x="1" y="12"/>
                  </a:cubicBezTo>
                  <a:cubicBezTo>
                    <a:pt x="2" y="9"/>
                    <a:pt x="3" y="7"/>
                    <a:pt x="5" y="5"/>
                  </a:cubicBezTo>
                  <a:cubicBezTo>
                    <a:pt x="6" y="4"/>
                    <a:pt x="8" y="2"/>
                    <a:pt x="10" y="1"/>
                  </a:cubicBezTo>
                  <a:cubicBezTo>
                    <a:pt x="12" y="1"/>
                    <a:pt x="14" y="0"/>
                    <a:pt x="17" y="0"/>
                  </a:cubicBezTo>
                  <a:cubicBezTo>
                    <a:pt x="20" y="0"/>
                    <a:pt x="22" y="1"/>
                    <a:pt x="24" y="2"/>
                  </a:cubicBezTo>
                  <a:cubicBezTo>
                    <a:pt x="26" y="3"/>
                    <a:pt x="28" y="4"/>
                    <a:pt x="29" y="6"/>
                  </a:cubicBezTo>
                  <a:cubicBezTo>
                    <a:pt x="30" y="8"/>
                    <a:pt x="31" y="10"/>
                    <a:pt x="32" y="12"/>
                  </a:cubicBezTo>
                  <a:cubicBezTo>
                    <a:pt x="33" y="14"/>
                    <a:pt x="33" y="17"/>
                    <a:pt x="33" y="19"/>
                  </a:cubicBezTo>
                  <a:close/>
                  <a:moveTo>
                    <a:pt x="25" y="17"/>
                  </a:moveTo>
                  <a:cubicBezTo>
                    <a:pt x="25" y="15"/>
                    <a:pt x="25" y="14"/>
                    <a:pt x="25" y="13"/>
                  </a:cubicBezTo>
                  <a:cubicBezTo>
                    <a:pt x="24" y="12"/>
                    <a:pt x="24" y="11"/>
                    <a:pt x="23" y="10"/>
                  </a:cubicBezTo>
                  <a:cubicBezTo>
                    <a:pt x="22" y="9"/>
                    <a:pt x="21" y="8"/>
                    <a:pt x="20" y="8"/>
                  </a:cubicBezTo>
                  <a:cubicBezTo>
                    <a:pt x="19" y="7"/>
                    <a:pt x="18" y="7"/>
                    <a:pt x="16" y="7"/>
                  </a:cubicBezTo>
                  <a:cubicBezTo>
                    <a:pt x="15" y="7"/>
                    <a:pt x="14" y="7"/>
                    <a:pt x="13" y="8"/>
                  </a:cubicBezTo>
                  <a:cubicBezTo>
                    <a:pt x="12" y="8"/>
                    <a:pt x="11" y="9"/>
                    <a:pt x="10" y="9"/>
                  </a:cubicBezTo>
                  <a:cubicBezTo>
                    <a:pt x="10" y="10"/>
                    <a:pt x="9" y="11"/>
                    <a:pt x="9" y="12"/>
                  </a:cubicBezTo>
                  <a:cubicBezTo>
                    <a:pt x="8" y="14"/>
                    <a:pt x="8" y="15"/>
                    <a:pt x="8" y="17"/>
                  </a:cubicBezTo>
                  <a:lnTo>
                    <a:pt x="25" y="17"/>
                  </a:ln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3943" eaLnBrk="1" fontAlgn="auto" latinLnBrk="0" hangingPunct="1">
                <a:lnSpc>
                  <a:spcPct val="100000"/>
                </a:lnSpc>
                <a:spcBef>
                  <a:spcPts val="0"/>
                </a:spcBef>
                <a:spcAft>
                  <a:spcPts val="0"/>
                </a:spcAft>
                <a:buClrTx/>
                <a:buSzTx/>
                <a:buFontTx/>
                <a:buNone/>
                <a:tabLst/>
                <a:defRPr/>
              </a:pPr>
              <a:endParaRPr kumimoji="0" lang="en-IN" sz="1798" b="0" i="0" u="none" strike="noStrike" kern="0" cap="none" spc="0" normalizeH="0" baseline="0" noProof="0">
                <a:ln>
                  <a:noFill/>
                </a:ln>
                <a:solidFill>
                  <a:prstClr val="white"/>
                </a:solidFill>
                <a:effectLst/>
                <a:uLnTx/>
                <a:uFillTx/>
              </a:endParaRPr>
            </a:p>
          </p:txBody>
        </p:sp>
        <p:sp>
          <p:nvSpPr>
            <p:cNvPr id="196" name="Freeform 51">
              <a:extLst>
                <a:ext uri="{FF2B5EF4-FFF2-40B4-BE49-F238E27FC236}">
                  <a16:creationId xmlns:a16="http://schemas.microsoft.com/office/drawing/2014/main" id="{E83013BB-4D8D-4C05-B483-2F298F2D34A7}"/>
                </a:ext>
              </a:extLst>
            </p:cNvPr>
            <p:cNvSpPr>
              <a:spLocks noEditPoints="1"/>
            </p:cNvSpPr>
            <p:nvPr userDrawn="1"/>
          </p:nvSpPr>
          <p:spPr bwMode="auto">
            <a:xfrm>
              <a:off x="857320" y="6383459"/>
              <a:ext cx="83698" cy="137753"/>
            </a:xfrm>
            <a:custGeom>
              <a:avLst/>
              <a:gdLst>
                <a:gd name="T0" fmla="*/ 33 w 33"/>
                <a:gd name="T1" fmla="*/ 35 h 54"/>
                <a:gd name="T2" fmla="*/ 31 w 33"/>
                <a:gd name="T3" fmla="*/ 43 h 54"/>
                <a:gd name="T4" fmla="*/ 28 w 33"/>
                <a:gd name="T5" fmla="*/ 49 h 54"/>
                <a:gd name="T6" fmla="*/ 23 w 33"/>
                <a:gd name="T7" fmla="*/ 53 h 54"/>
                <a:gd name="T8" fmla="*/ 17 w 33"/>
                <a:gd name="T9" fmla="*/ 54 h 54"/>
                <a:gd name="T10" fmla="*/ 12 w 33"/>
                <a:gd name="T11" fmla="*/ 53 h 54"/>
                <a:gd name="T12" fmla="*/ 8 w 33"/>
                <a:gd name="T13" fmla="*/ 50 h 54"/>
                <a:gd name="T14" fmla="*/ 8 w 33"/>
                <a:gd name="T15" fmla="*/ 53 h 54"/>
                <a:gd name="T16" fmla="*/ 0 w 33"/>
                <a:gd name="T17" fmla="*/ 53 h 54"/>
                <a:gd name="T18" fmla="*/ 0 w 33"/>
                <a:gd name="T19" fmla="*/ 4 h 54"/>
                <a:gd name="T20" fmla="*/ 8 w 33"/>
                <a:gd name="T21" fmla="*/ 0 h 54"/>
                <a:gd name="T22" fmla="*/ 8 w 33"/>
                <a:gd name="T23" fmla="*/ 19 h 54"/>
                <a:gd name="T24" fmla="*/ 10 w 33"/>
                <a:gd name="T25" fmla="*/ 17 h 54"/>
                <a:gd name="T26" fmla="*/ 12 w 33"/>
                <a:gd name="T27" fmla="*/ 16 h 54"/>
                <a:gd name="T28" fmla="*/ 14 w 33"/>
                <a:gd name="T29" fmla="*/ 14 h 54"/>
                <a:gd name="T30" fmla="*/ 18 w 33"/>
                <a:gd name="T31" fmla="*/ 14 h 54"/>
                <a:gd name="T32" fmla="*/ 24 w 33"/>
                <a:gd name="T33" fmla="*/ 15 h 54"/>
                <a:gd name="T34" fmla="*/ 28 w 33"/>
                <a:gd name="T35" fmla="*/ 19 h 54"/>
                <a:gd name="T36" fmla="*/ 31 w 33"/>
                <a:gd name="T37" fmla="*/ 25 h 54"/>
                <a:gd name="T38" fmla="*/ 33 w 33"/>
                <a:gd name="T39" fmla="*/ 35 h 54"/>
                <a:gd name="T40" fmla="*/ 25 w 33"/>
                <a:gd name="T41" fmla="*/ 35 h 54"/>
                <a:gd name="T42" fmla="*/ 23 w 33"/>
                <a:gd name="T43" fmla="*/ 24 h 54"/>
                <a:gd name="T44" fmla="*/ 16 w 33"/>
                <a:gd name="T45" fmla="*/ 21 h 54"/>
                <a:gd name="T46" fmla="*/ 14 w 33"/>
                <a:gd name="T47" fmla="*/ 21 h 54"/>
                <a:gd name="T48" fmla="*/ 11 w 33"/>
                <a:gd name="T49" fmla="*/ 23 h 54"/>
                <a:gd name="T50" fmla="*/ 9 w 33"/>
                <a:gd name="T51" fmla="*/ 24 h 54"/>
                <a:gd name="T52" fmla="*/ 8 w 33"/>
                <a:gd name="T53" fmla="*/ 26 h 54"/>
                <a:gd name="T54" fmla="*/ 8 w 33"/>
                <a:gd name="T55" fmla="*/ 42 h 54"/>
                <a:gd name="T56" fmla="*/ 9 w 33"/>
                <a:gd name="T57" fmla="*/ 44 h 54"/>
                <a:gd name="T58" fmla="*/ 11 w 33"/>
                <a:gd name="T59" fmla="*/ 45 h 54"/>
                <a:gd name="T60" fmla="*/ 14 w 33"/>
                <a:gd name="T61" fmla="*/ 47 h 54"/>
                <a:gd name="T62" fmla="*/ 17 w 33"/>
                <a:gd name="T63" fmla="*/ 47 h 54"/>
                <a:gd name="T64" fmla="*/ 23 w 33"/>
                <a:gd name="T65" fmla="*/ 44 h 54"/>
                <a:gd name="T66" fmla="*/ 25 w 33"/>
                <a:gd name="T67" fmla="*/ 35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3" h="54">
                  <a:moveTo>
                    <a:pt x="33" y="35"/>
                  </a:moveTo>
                  <a:cubicBezTo>
                    <a:pt x="33" y="38"/>
                    <a:pt x="32" y="41"/>
                    <a:pt x="31" y="43"/>
                  </a:cubicBezTo>
                  <a:cubicBezTo>
                    <a:pt x="30" y="46"/>
                    <a:pt x="29" y="48"/>
                    <a:pt x="28" y="49"/>
                  </a:cubicBezTo>
                  <a:cubicBezTo>
                    <a:pt x="27" y="51"/>
                    <a:pt x="25" y="52"/>
                    <a:pt x="23" y="53"/>
                  </a:cubicBezTo>
                  <a:cubicBezTo>
                    <a:pt x="21" y="54"/>
                    <a:pt x="19" y="54"/>
                    <a:pt x="17" y="54"/>
                  </a:cubicBezTo>
                  <a:cubicBezTo>
                    <a:pt x="16" y="54"/>
                    <a:pt x="14" y="54"/>
                    <a:pt x="12" y="53"/>
                  </a:cubicBezTo>
                  <a:cubicBezTo>
                    <a:pt x="10" y="52"/>
                    <a:pt x="9" y="51"/>
                    <a:pt x="8" y="50"/>
                  </a:cubicBezTo>
                  <a:cubicBezTo>
                    <a:pt x="8" y="53"/>
                    <a:pt x="8" y="53"/>
                    <a:pt x="8" y="53"/>
                  </a:cubicBezTo>
                  <a:cubicBezTo>
                    <a:pt x="0" y="53"/>
                    <a:pt x="0" y="53"/>
                    <a:pt x="0" y="53"/>
                  </a:cubicBezTo>
                  <a:cubicBezTo>
                    <a:pt x="0" y="4"/>
                    <a:pt x="0" y="4"/>
                    <a:pt x="0" y="4"/>
                  </a:cubicBezTo>
                  <a:cubicBezTo>
                    <a:pt x="8" y="0"/>
                    <a:pt x="8" y="0"/>
                    <a:pt x="8" y="0"/>
                  </a:cubicBezTo>
                  <a:cubicBezTo>
                    <a:pt x="8" y="19"/>
                    <a:pt x="8" y="19"/>
                    <a:pt x="8" y="19"/>
                  </a:cubicBezTo>
                  <a:cubicBezTo>
                    <a:pt x="9" y="18"/>
                    <a:pt x="9" y="17"/>
                    <a:pt x="10" y="17"/>
                  </a:cubicBezTo>
                  <a:cubicBezTo>
                    <a:pt x="11" y="16"/>
                    <a:pt x="11" y="16"/>
                    <a:pt x="12" y="16"/>
                  </a:cubicBezTo>
                  <a:cubicBezTo>
                    <a:pt x="13" y="15"/>
                    <a:pt x="13" y="15"/>
                    <a:pt x="14" y="14"/>
                  </a:cubicBezTo>
                  <a:cubicBezTo>
                    <a:pt x="15" y="14"/>
                    <a:pt x="16" y="14"/>
                    <a:pt x="18" y="14"/>
                  </a:cubicBezTo>
                  <a:cubicBezTo>
                    <a:pt x="20" y="14"/>
                    <a:pt x="22" y="14"/>
                    <a:pt x="24" y="15"/>
                  </a:cubicBezTo>
                  <a:cubicBezTo>
                    <a:pt x="25" y="16"/>
                    <a:pt x="27" y="17"/>
                    <a:pt x="28" y="19"/>
                  </a:cubicBezTo>
                  <a:cubicBezTo>
                    <a:pt x="30" y="21"/>
                    <a:pt x="31" y="23"/>
                    <a:pt x="31" y="25"/>
                  </a:cubicBezTo>
                  <a:cubicBezTo>
                    <a:pt x="32" y="28"/>
                    <a:pt x="33" y="31"/>
                    <a:pt x="33" y="35"/>
                  </a:cubicBezTo>
                  <a:close/>
                  <a:moveTo>
                    <a:pt x="25" y="35"/>
                  </a:moveTo>
                  <a:cubicBezTo>
                    <a:pt x="25" y="30"/>
                    <a:pt x="24" y="27"/>
                    <a:pt x="23" y="24"/>
                  </a:cubicBezTo>
                  <a:cubicBezTo>
                    <a:pt x="21" y="22"/>
                    <a:pt x="19" y="21"/>
                    <a:pt x="16" y="21"/>
                  </a:cubicBezTo>
                  <a:cubicBezTo>
                    <a:pt x="15" y="21"/>
                    <a:pt x="15" y="21"/>
                    <a:pt x="14" y="21"/>
                  </a:cubicBezTo>
                  <a:cubicBezTo>
                    <a:pt x="13" y="22"/>
                    <a:pt x="12" y="22"/>
                    <a:pt x="11" y="23"/>
                  </a:cubicBezTo>
                  <a:cubicBezTo>
                    <a:pt x="11" y="23"/>
                    <a:pt x="10" y="24"/>
                    <a:pt x="9" y="24"/>
                  </a:cubicBezTo>
                  <a:cubicBezTo>
                    <a:pt x="9" y="25"/>
                    <a:pt x="8" y="25"/>
                    <a:pt x="8" y="26"/>
                  </a:cubicBezTo>
                  <a:cubicBezTo>
                    <a:pt x="8" y="42"/>
                    <a:pt x="8" y="42"/>
                    <a:pt x="8" y="42"/>
                  </a:cubicBezTo>
                  <a:cubicBezTo>
                    <a:pt x="8" y="43"/>
                    <a:pt x="9" y="43"/>
                    <a:pt x="9" y="44"/>
                  </a:cubicBezTo>
                  <a:cubicBezTo>
                    <a:pt x="10" y="44"/>
                    <a:pt x="11" y="45"/>
                    <a:pt x="11" y="45"/>
                  </a:cubicBezTo>
                  <a:cubicBezTo>
                    <a:pt x="12" y="46"/>
                    <a:pt x="13" y="46"/>
                    <a:pt x="14" y="47"/>
                  </a:cubicBezTo>
                  <a:cubicBezTo>
                    <a:pt x="15" y="47"/>
                    <a:pt x="16" y="47"/>
                    <a:pt x="17" y="47"/>
                  </a:cubicBezTo>
                  <a:cubicBezTo>
                    <a:pt x="19" y="47"/>
                    <a:pt x="21" y="46"/>
                    <a:pt x="23" y="44"/>
                  </a:cubicBezTo>
                  <a:cubicBezTo>
                    <a:pt x="24" y="42"/>
                    <a:pt x="25" y="39"/>
                    <a:pt x="25" y="35"/>
                  </a:cubicBez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3943" eaLnBrk="1" fontAlgn="auto" latinLnBrk="0" hangingPunct="1">
                <a:lnSpc>
                  <a:spcPct val="100000"/>
                </a:lnSpc>
                <a:spcBef>
                  <a:spcPts val="0"/>
                </a:spcBef>
                <a:spcAft>
                  <a:spcPts val="0"/>
                </a:spcAft>
                <a:buClrTx/>
                <a:buSzTx/>
                <a:buFontTx/>
                <a:buNone/>
                <a:tabLst/>
                <a:defRPr/>
              </a:pPr>
              <a:endParaRPr kumimoji="0" lang="en-IN" sz="1798" b="0" i="0" u="none" strike="noStrike" kern="0" cap="none" spc="0" normalizeH="0" baseline="0" noProof="0">
                <a:ln>
                  <a:noFill/>
                </a:ln>
                <a:solidFill>
                  <a:prstClr val="white"/>
                </a:solidFill>
                <a:effectLst/>
                <a:uLnTx/>
                <a:uFillTx/>
              </a:endParaRPr>
            </a:p>
          </p:txBody>
        </p:sp>
        <p:sp>
          <p:nvSpPr>
            <p:cNvPr id="197" name="Freeform 52">
              <a:extLst>
                <a:ext uri="{FF2B5EF4-FFF2-40B4-BE49-F238E27FC236}">
                  <a16:creationId xmlns:a16="http://schemas.microsoft.com/office/drawing/2014/main" id="{41AFC9E1-615C-48A7-BA42-83526566EEB7}"/>
                </a:ext>
              </a:extLst>
            </p:cNvPr>
            <p:cNvSpPr>
              <a:spLocks noEditPoints="1"/>
            </p:cNvSpPr>
            <p:nvPr userDrawn="1"/>
          </p:nvSpPr>
          <p:spPr bwMode="auto">
            <a:xfrm>
              <a:off x="956713" y="6418333"/>
              <a:ext cx="83698" cy="102879"/>
            </a:xfrm>
            <a:custGeom>
              <a:avLst/>
              <a:gdLst>
                <a:gd name="T0" fmla="*/ 33 w 33"/>
                <a:gd name="T1" fmla="*/ 19 h 40"/>
                <a:gd name="T2" fmla="*/ 33 w 33"/>
                <a:gd name="T3" fmla="*/ 21 h 40"/>
                <a:gd name="T4" fmla="*/ 32 w 33"/>
                <a:gd name="T5" fmla="*/ 23 h 40"/>
                <a:gd name="T6" fmla="*/ 7 w 33"/>
                <a:gd name="T7" fmla="*/ 23 h 40"/>
                <a:gd name="T8" fmla="*/ 8 w 33"/>
                <a:gd name="T9" fmla="*/ 28 h 40"/>
                <a:gd name="T10" fmla="*/ 10 w 33"/>
                <a:gd name="T11" fmla="*/ 31 h 40"/>
                <a:gd name="T12" fmla="*/ 13 w 33"/>
                <a:gd name="T13" fmla="*/ 33 h 40"/>
                <a:gd name="T14" fmla="*/ 17 w 33"/>
                <a:gd name="T15" fmla="*/ 33 h 40"/>
                <a:gd name="T16" fmla="*/ 19 w 33"/>
                <a:gd name="T17" fmla="*/ 33 h 40"/>
                <a:gd name="T18" fmla="*/ 21 w 33"/>
                <a:gd name="T19" fmla="*/ 32 h 40"/>
                <a:gd name="T20" fmla="*/ 23 w 33"/>
                <a:gd name="T21" fmla="*/ 32 h 40"/>
                <a:gd name="T22" fmla="*/ 25 w 33"/>
                <a:gd name="T23" fmla="*/ 30 h 40"/>
                <a:gd name="T24" fmla="*/ 30 w 33"/>
                <a:gd name="T25" fmla="*/ 35 h 40"/>
                <a:gd name="T26" fmla="*/ 27 w 33"/>
                <a:gd name="T27" fmla="*/ 37 h 40"/>
                <a:gd name="T28" fmla="*/ 24 w 33"/>
                <a:gd name="T29" fmla="*/ 39 h 40"/>
                <a:gd name="T30" fmla="*/ 21 w 33"/>
                <a:gd name="T31" fmla="*/ 40 h 40"/>
                <a:gd name="T32" fmla="*/ 16 w 33"/>
                <a:gd name="T33" fmla="*/ 40 h 40"/>
                <a:gd name="T34" fmla="*/ 12 w 33"/>
                <a:gd name="T35" fmla="*/ 39 h 40"/>
                <a:gd name="T36" fmla="*/ 8 w 33"/>
                <a:gd name="T37" fmla="*/ 38 h 40"/>
                <a:gd name="T38" fmla="*/ 5 w 33"/>
                <a:gd name="T39" fmla="*/ 35 h 40"/>
                <a:gd name="T40" fmla="*/ 2 w 33"/>
                <a:gd name="T41" fmla="*/ 31 h 40"/>
                <a:gd name="T42" fmla="*/ 0 w 33"/>
                <a:gd name="T43" fmla="*/ 26 h 40"/>
                <a:gd name="T44" fmla="*/ 0 w 33"/>
                <a:gd name="T45" fmla="*/ 20 h 40"/>
                <a:gd name="T46" fmla="*/ 1 w 33"/>
                <a:gd name="T47" fmla="*/ 12 h 40"/>
                <a:gd name="T48" fmla="*/ 4 w 33"/>
                <a:gd name="T49" fmla="*/ 5 h 40"/>
                <a:gd name="T50" fmla="*/ 10 w 33"/>
                <a:gd name="T51" fmla="*/ 1 h 40"/>
                <a:gd name="T52" fmla="*/ 16 w 33"/>
                <a:gd name="T53" fmla="*/ 0 h 40"/>
                <a:gd name="T54" fmla="*/ 24 w 33"/>
                <a:gd name="T55" fmla="*/ 2 h 40"/>
                <a:gd name="T56" fmla="*/ 29 w 33"/>
                <a:gd name="T57" fmla="*/ 6 h 40"/>
                <a:gd name="T58" fmla="*/ 32 w 33"/>
                <a:gd name="T59" fmla="*/ 12 h 40"/>
                <a:gd name="T60" fmla="*/ 33 w 33"/>
                <a:gd name="T61" fmla="*/ 19 h 40"/>
                <a:gd name="T62" fmla="*/ 25 w 33"/>
                <a:gd name="T63" fmla="*/ 17 h 40"/>
                <a:gd name="T64" fmla="*/ 24 w 33"/>
                <a:gd name="T65" fmla="*/ 13 h 40"/>
                <a:gd name="T66" fmla="*/ 23 w 33"/>
                <a:gd name="T67" fmla="*/ 10 h 40"/>
                <a:gd name="T68" fmla="*/ 20 w 33"/>
                <a:gd name="T69" fmla="*/ 8 h 40"/>
                <a:gd name="T70" fmla="*/ 16 w 33"/>
                <a:gd name="T71" fmla="*/ 7 h 40"/>
                <a:gd name="T72" fmla="*/ 12 w 33"/>
                <a:gd name="T73" fmla="*/ 8 h 40"/>
                <a:gd name="T74" fmla="*/ 10 w 33"/>
                <a:gd name="T75" fmla="*/ 9 h 40"/>
                <a:gd name="T76" fmla="*/ 8 w 33"/>
                <a:gd name="T77" fmla="*/ 12 h 40"/>
                <a:gd name="T78" fmla="*/ 7 w 33"/>
                <a:gd name="T79" fmla="*/ 17 h 40"/>
                <a:gd name="T80" fmla="*/ 25 w 33"/>
                <a:gd name="T81"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20"/>
                    <a:pt x="33" y="21"/>
                    <a:pt x="33" y="21"/>
                  </a:cubicBezTo>
                  <a:cubicBezTo>
                    <a:pt x="33" y="22"/>
                    <a:pt x="32" y="22"/>
                    <a:pt x="32" y="23"/>
                  </a:cubicBezTo>
                  <a:cubicBezTo>
                    <a:pt x="7" y="23"/>
                    <a:pt x="7" y="23"/>
                    <a:pt x="7" y="23"/>
                  </a:cubicBezTo>
                  <a:cubicBezTo>
                    <a:pt x="7" y="25"/>
                    <a:pt x="8" y="26"/>
                    <a:pt x="8" y="28"/>
                  </a:cubicBezTo>
                  <a:cubicBezTo>
                    <a:pt x="9" y="29"/>
                    <a:pt x="10" y="30"/>
                    <a:pt x="10" y="31"/>
                  </a:cubicBezTo>
                  <a:cubicBezTo>
                    <a:pt x="11" y="32"/>
                    <a:pt x="12" y="32"/>
                    <a:pt x="13" y="33"/>
                  </a:cubicBezTo>
                  <a:cubicBezTo>
                    <a:pt x="14" y="33"/>
                    <a:pt x="16" y="33"/>
                    <a:pt x="17" y="33"/>
                  </a:cubicBezTo>
                  <a:cubicBezTo>
                    <a:pt x="18" y="33"/>
                    <a:pt x="18" y="33"/>
                    <a:pt x="19" y="33"/>
                  </a:cubicBezTo>
                  <a:cubicBezTo>
                    <a:pt x="20" y="33"/>
                    <a:pt x="21" y="33"/>
                    <a:pt x="21" y="32"/>
                  </a:cubicBezTo>
                  <a:cubicBezTo>
                    <a:pt x="22" y="32"/>
                    <a:pt x="22" y="32"/>
                    <a:pt x="23" y="32"/>
                  </a:cubicBezTo>
                  <a:cubicBezTo>
                    <a:pt x="24" y="31"/>
                    <a:pt x="24" y="31"/>
                    <a:pt x="25" y="30"/>
                  </a:cubicBezTo>
                  <a:cubicBezTo>
                    <a:pt x="30" y="35"/>
                    <a:pt x="30" y="35"/>
                    <a:pt x="30" y="35"/>
                  </a:cubicBezTo>
                  <a:cubicBezTo>
                    <a:pt x="29" y="36"/>
                    <a:pt x="28" y="37"/>
                    <a:pt x="27" y="37"/>
                  </a:cubicBezTo>
                  <a:cubicBezTo>
                    <a:pt x="26" y="38"/>
                    <a:pt x="25" y="38"/>
                    <a:pt x="24" y="39"/>
                  </a:cubicBezTo>
                  <a:cubicBezTo>
                    <a:pt x="23" y="39"/>
                    <a:pt x="22" y="40"/>
                    <a:pt x="21" y="40"/>
                  </a:cubicBezTo>
                  <a:cubicBezTo>
                    <a:pt x="19" y="40"/>
                    <a:pt x="18" y="40"/>
                    <a:pt x="16" y="40"/>
                  </a:cubicBezTo>
                  <a:cubicBezTo>
                    <a:pt x="15" y="40"/>
                    <a:pt x="13" y="40"/>
                    <a:pt x="12" y="39"/>
                  </a:cubicBezTo>
                  <a:cubicBezTo>
                    <a:pt x="10" y="39"/>
                    <a:pt x="9" y="38"/>
                    <a:pt x="8" y="38"/>
                  </a:cubicBezTo>
                  <a:cubicBezTo>
                    <a:pt x="7" y="37"/>
                    <a:pt x="6" y="36"/>
                    <a:pt x="5" y="35"/>
                  </a:cubicBezTo>
                  <a:cubicBezTo>
                    <a:pt x="4" y="34"/>
                    <a:pt x="3" y="33"/>
                    <a:pt x="2" y="31"/>
                  </a:cubicBezTo>
                  <a:cubicBezTo>
                    <a:pt x="1" y="30"/>
                    <a:pt x="1" y="28"/>
                    <a:pt x="0" y="26"/>
                  </a:cubicBezTo>
                  <a:cubicBezTo>
                    <a:pt x="0" y="24"/>
                    <a:pt x="0" y="22"/>
                    <a:pt x="0" y="20"/>
                  </a:cubicBezTo>
                  <a:cubicBezTo>
                    <a:pt x="0" y="17"/>
                    <a:pt x="0" y="14"/>
                    <a:pt x="1" y="12"/>
                  </a:cubicBezTo>
                  <a:cubicBezTo>
                    <a:pt x="2" y="9"/>
                    <a:pt x="3" y="7"/>
                    <a:pt x="4" y="5"/>
                  </a:cubicBezTo>
                  <a:cubicBezTo>
                    <a:pt x="6" y="4"/>
                    <a:pt x="8" y="2"/>
                    <a:pt x="10" y="1"/>
                  </a:cubicBezTo>
                  <a:cubicBezTo>
                    <a:pt x="12" y="1"/>
                    <a:pt x="14" y="0"/>
                    <a:pt x="16" y="0"/>
                  </a:cubicBezTo>
                  <a:cubicBezTo>
                    <a:pt x="19" y="0"/>
                    <a:pt x="22" y="1"/>
                    <a:pt x="24" y="2"/>
                  </a:cubicBezTo>
                  <a:cubicBezTo>
                    <a:pt x="26" y="3"/>
                    <a:pt x="27" y="4"/>
                    <a:pt x="29" y="6"/>
                  </a:cubicBezTo>
                  <a:cubicBezTo>
                    <a:pt x="30" y="8"/>
                    <a:pt x="31" y="10"/>
                    <a:pt x="32" y="12"/>
                  </a:cubicBezTo>
                  <a:cubicBezTo>
                    <a:pt x="32" y="14"/>
                    <a:pt x="33" y="17"/>
                    <a:pt x="33" y="19"/>
                  </a:cubicBezTo>
                  <a:close/>
                  <a:moveTo>
                    <a:pt x="25" y="17"/>
                  </a:moveTo>
                  <a:cubicBezTo>
                    <a:pt x="25" y="15"/>
                    <a:pt x="25" y="14"/>
                    <a:pt x="24" y="13"/>
                  </a:cubicBezTo>
                  <a:cubicBezTo>
                    <a:pt x="24" y="12"/>
                    <a:pt x="23" y="11"/>
                    <a:pt x="23" y="10"/>
                  </a:cubicBezTo>
                  <a:cubicBezTo>
                    <a:pt x="22" y="9"/>
                    <a:pt x="21" y="8"/>
                    <a:pt x="20" y="8"/>
                  </a:cubicBezTo>
                  <a:cubicBezTo>
                    <a:pt x="19" y="7"/>
                    <a:pt x="18" y="7"/>
                    <a:pt x="16" y="7"/>
                  </a:cubicBezTo>
                  <a:cubicBezTo>
                    <a:pt x="15" y="7"/>
                    <a:pt x="13" y="7"/>
                    <a:pt x="12" y="8"/>
                  </a:cubicBezTo>
                  <a:cubicBezTo>
                    <a:pt x="11" y="8"/>
                    <a:pt x="11" y="9"/>
                    <a:pt x="10" y="9"/>
                  </a:cubicBezTo>
                  <a:cubicBezTo>
                    <a:pt x="9" y="10"/>
                    <a:pt x="9" y="11"/>
                    <a:pt x="8" y="12"/>
                  </a:cubicBezTo>
                  <a:cubicBezTo>
                    <a:pt x="8" y="14"/>
                    <a:pt x="7" y="15"/>
                    <a:pt x="7" y="17"/>
                  </a:cubicBezTo>
                  <a:lnTo>
                    <a:pt x="25" y="17"/>
                  </a:ln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3943" eaLnBrk="1" fontAlgn="auto" latinLnBrk="0" hangingPunct="1">
                <a:lnSpc>
                  <a:spcPct val="100000"/>
                </a:lnSpc>
                <a:spcBef>
                  <a:spcPts val="0"/>
                </a:spcBef>
                <a:spcAft>
                  <a:spcPts val="0"/>
                </a:spcAft>
                <a:buClrTx/>
                <a:buSzTx/>
                <a:buFontTx/>
                <a:buNone/>
                <a:tabLst/>
                <a:defRPr/>
              </a:pPr>
              <a:endParaRPr kumimoji="0" lang="en-IN" sz="1798" b="0" i="0" u="none" strike="noStrike" kern="0" cap="none" spc="0" normalizeH="0" baseline="0" noProof="0">
                <a:ln>
                  <a:noFill/>
                </a:ln>
                <a:solidFill>
                  <a:prstClr val="white"/>
                </a:solidFill>
                <a:effectLst/>
                <a:uLnTx/>
                <a:uFillTx/>
              </a:endParaRPr>
            </a:p>
          </p:txBody>
        </p:sp>
        <p:sp>
          <p:nvSpPr>
            <p:cNvPr id="198" name="Freeform 53">
              <a:extLst>
                <a:ext uri="{FF2B5EF4-FFF2-40B4-BE49-F238E27FC236}">
                  <a16:creationId xmlns:a16="http://schemas.microsoft.com/office/drawing/2014/main" id="{88098782-B15C-40F3-893A-C8BE3F86ADE9}"/>
                </a:ext>
              </a:extLst>
            </p:cNvPr>
            <p:cNvSpPr>
              <a:spLocks/>
            </p:cNvSpPr>
            <p:nvPr userDrawn="1"/>
          </p:nvSpPr>
          <p:spPr bwMode="auto">
            <a:xfrm>
              <a:off x="1050873" y="6383459"/>
              <a:ext cx="55799" cy="137753"/>
            </a:xfrm>
            <a:custGeom>
              <a:avLst/>
              <a:gdLst>
                <a:gd name="T0" fmla="*/ 21 w 22"/>
                <a:gd name="T1" fmla="*/ 52 h 54"/>
                <a:gd name="T2" fmla="*/ 18 w 22"/>
                <a:gd name="T3" fmla="*/ 54 h 54"/>
                <a:gd name="T4" fmla="*/ 14 w 22"/>
                <a:gd name="T5" fmla="*/ 54 h 54"/>
                <a:gd name="T6" fmla="*/ 11 w 22"/>
                <a:gd name="T7" fmla="*/ 54 h 54"/>
                <a:gd name="T8" fmla="*/ 8 w 22"/>
                <a:gd name="T9" fmla="*/ 52 h 54"/>
                <a:gd name="T10" fmla="*/ 6 w 22"/>
                <a:gd name="T11" fmla="*/ 49 h 54"/>
                <a:gd name="T12" fmla="*/ 5 w 22"/>
                <a:gd name="T13" fmla="*/ 44 h 54"/>
                <a:gd name="T14" fmla="*/ 5 w 22"/>
                <a:gd name="T15" fmla="*/ 22 h 54"/>
                <a:gd name="T16" fmla="*/ 0 w 22"/>
                <a:gd name="T17" fmla="*/ 22 h 54"/>
                <a:gd name="T18" fmla="*/ 0 w 22"/>
                <a:gd name="T19" fmla="*/ 15 h 54"/>
                <a:gd name="T20" fmla="*/ 5 w 22"/>
                <a:gd name="T21" fmla="*/ 15 h 54"/>
                <a:gd name="T22" fmla="*/ 5 w 22"/>
                <a:gd name="T23" fmla="*/ 4 h 54"/>
                <a:gd name="T24" fmla="*/ 13 w 22"/>
                <a:gd name="T25" fmla="*/ 0 h 54"/>
                <a:gd name="T26" fmla="*/ 13 w 22"/>
                <a:gd name="T27" fmla="*/ 15 h 54"/>
                <a:gd name="T28" fmla="*/ 22 w 22"/>
                <a:gd name="T29" fmla="*/ 15 h 54"/>
                <a:gd name="T30" fmla="*/ 22 w 22"/>
                <a:gd name="T31" fmla="*/ 22 h 54"/>
                <a:gd name="T32" fmla="*/ 13 w 22"/>
                <a:gd name="T33" fmla="*/ 22 h 54"/>
                <a:gd name="T34" fmla="*/ 13 w 22"/>
                <a:gd name="T35" fmla="*/ 43 h 54"/>
                <a:gd name="T36" fmla="*/ 13 w 22"/>
                <a:gd name="T37" fmla="*/ 45 h 54"/>
                <a:gd name="T38" fmla="*/ 14 w 22"/>
                <a:gd name="T39" fmla="*/ 46 h 54"/>
                <a:gd name="T40" fmla="*/ 15 w 22"/>
                <a:gd name="T41" fmla="*/ 47 h 54"/>
                <a:gd name="T42" fmla="*/ 17 w 22"/>
                <a:gd name="T43" fmla="*/ 47 h 54"/>
                <a:gd name="T44" fmla="*/ 20 w 22"/>
                <a:gd name="T45" fmla="*/ 47 h 54"/>
                <a:gd name="T46" fmla="*/ 22 w 22"/>
                <a:gd name="T47" fmla="*/ 46 h 54"/>
                <a:gd name="T48" fmla="*/ 21 w 22"/>
                <a:gd name="T49" fmla="*/ 5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4">
                  <a:moveTo>
                    <a:pt x="21" y="52"/>
                  </a:moveTo>
                  <a:cubicBezTo>
                    <a:pt x="20" y="53"/>
                    <a:pt x="19" y="53"/>
                    <a:pt x="18" y="54"/>
                  </a:cubicBezTo>
                  <a:cubicBezTo>
                    <a:pt x="17" y="54"/>
                    <a:pt x="15" y="54"/>
                    <a:pt x="14" y="54"/>
                  </a:cubicBezTo>
                  <a:cubicBezTo>
                    <a:pt x="13" y="54"/>
                    <a:pt x="12" y="54"/>
                    <a:pt x="11" y="54"/>
                  </a:cubicBezTo>
                  <a:cubicBezTo>
                    <a:pt x="10" y="53"/>
                    <a:pt x="9" y="53"/>
                    <a:pt x="8" y="52"/>
                  </a:cubicBezTo>
                  <a:cubicBezTo>
                    <a:pt x="7" y="51"/>
                    <a:pt x="6" y="50"/>
                    <a:pt x="6" y="49"/>
                  </a:cubicBezTo>
                  <a:cubicBezTo>
                    <a:pt x="6" y="47"/>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4"/>
                    <a:pt x="13" y="45"/>
                  </a:cubicBezTo>
                  <a:cubicBezTo>
                    <a:pt x="13" y="45"/>
                    <a:pt x="13" y="46"/>
                    <a:pt x="14" y="46"/>
                  </a:cubicBezTo>
                  <a:cubicBezTo>
                    <a:pt x="14" y="47"/>
                    <a:pt x="14" y="47"/>
                    <a:pt x="15" y="47"/>
                  </a:cubicBezTo>
                  <a:cubicBezTo>
                    <a:pt x="15" y="47"/>
                    <a:pt x="16" y="47"/>
                    <a:pt x="17" y="47"/>
                  </a:cubicBezTo>
                  <a:cubicBezTo>
                    <a:pt x="18" y="47"/>
                    <a:pt x="19" y="47"/>
                    <a:pt x="20" y="47"/>
                  </a:cubicBezTo>
                  <a:cubicBezTo>
                    <a:pt x="21" y="46"/>
                    <a:pt x="22" y="46"/>
                    <a:pt x="22" y="46"/>
                  </a:cubicBezTo>
                  <a:lnTo>
                    <a:pt x="21" y="52"/>
                  </a:ln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3943" eaLnBrk="1" fontAlgn="auto" latinLnBrk="0" hangingPunct="1">
                <a:lnSpc>
                  <a:spcPct val="100000"/>
                </a:lnSpc>
                <a:spcBef>
                  <a:spcPts val="0"/>
                </a:spcBef>
                <a:spcAft>
                  <a:spcPts val="0"/>
                </a:spcAft>
                <a:buClrTx/>
                <a:buSzTx/>
                <a:buFontTx/>
                <a:buNone/>
                <a:tabLst/>
                <a:defRPr/>
              </a:pPr>
              <a:endParaRPr kumimoji="0" lang="en-IN" sz="1798" b="0" i="0" u="none" strike="noStrike" kern="0" cap="none" spc="0" normalizeH="0" baseline="0" noProof="0">
                <a:ln>
                  <a:noFill/>
                </a:ln>
                <a:solidFill>
                  <a:prstClr val="white"/>
                </a:solidFill>
                <a:effectLst/>
                <a:uLnTx/>
                <a:uFillTx/>
              </a:endParaRPr>
            </a:p>
          </p:txBody>
        </p:sp>
        <p:sp>
          <p:nvSpPr>
            <p:cNvPr id="199" name="Freeform 54">
              <a:extLst>
                <a:ext uri="{FF2B5EF4-FFF2-40B4-BE49-F238E27FC236}">
                  <a16:creationId xmlns:a16="http://schemas.microsoft.com/office/drawing/2014/main" id="{4CD93B43-AC88-4B93-A88E-44D7EF01B5F3}"/>
                </a:ext>
              </a:extLst>
            </p:cNvPr>
            <p:cNvSpPr>
              <a:spLocks/>
            </p:cNvSpPr>
            <p:nvPr userDrawn="1"/>
          </p:nvSpPr>
          <p:spPr bwMode="auto">
            <a:xfrm>
              <a:off x="1118877" y="6383459"/>
              <a:ext cx="55799" cy="137753"/>
            </a:xfrm>
            <a:custGeom>
              <a:avLst/>
              <a:gdLst>
                <a:gd name="T0" fmla="*/ 21 w 22"/>
                <a:gd name="T1" fmla="*/ 52 h 54"/>
                <a:gd name="T2" fmla="*/ 18 w 22"/>
                <a:gd name="T3" fmla="*/ 54 h 54"/>
                <a:gd name="T4" fmla="*/ 14 w 22"/>
                <a:gd name="T5" fmla="*/ 54 h 54"/>
                <a:gd name="T6" fmla="*/ 10 w 22"/>
                <a:gd name="T7" fmla="*/ 54 h 54"/>
                <a:gd name="T8" fmla="*/ 8 w 22"/>
                <a:gd name="T9" fmla="*/ 52 h 54"/>
                <a:gd name="T10" fmla="*/ 6 w 22"/>
                <a:gd name="T11" fmla="*/ 49 h 54"/>
                <a:gd name="T12" fmla="*/ 5 w 22"/>
                <a:gd name="T13" fmla="*/ 44 h 54"/>
                <a:gd name="T14" fmla="*/ 5 w 22"/>
                <a:gd name="T15" fmla="*/ 22 h 54"/>
                <a:gd name="T16" fmla="*/ 0 w 22"/>
                <a:gd name="T17" fmla="*/ 22 h 54"/>
                <a:gd name="T18" fmla="*/ 0 w 22"/>
                <a:gd name="T19" fmla="*/ 15 h 54"/>
                <a:gd name="T20" fmla="*/ 5 w 22"/>
                <a:gd name="T21" fmla="*/ 15 h 54"/>
                <a:gd name="T22" fmla="*/ 5 w 22"/>
                <a:gd name="T23" fmla="*/ 4 h 54"/>
                <a:gd name="T24" fmla="*/ 13 w 22"/>
                <a:gd name="T25" fmla="*/ 0 h 54"/>
                <a:gd name="T26" fmla="*/ 13 w 22"/>
                <a:gd name="T27" fmla="*/ 15 h 54"/>
                <a:gd name="T28" fmla="*/ 22 w 22"/>
                <a:gd name="T29" fmla="*/ 15 h 54"/>
                <a:gd name="T30" fmla="*/ 22 w 22"/>
                <a:gd name="T31" fmla="*/ 22 h 54"/>
                <a:gd name="T32" fmla="*/ 13 w 22"/>
                <a:gd name="T33" fmla="*/ 22 h 54"/>
                <a:gd name="T34" fmla="*/ 13 w 22"/>
                <a:gd name="T35" fmla="*/ 43 h 54"/>
                <a:gd name="T36" fmla="*/ 13 w 22"/>
                <a:gd name="T37" fmla="*/ 45 h 54"/>
                <a:gd name="T38" fmla="*/ 14 w 22"/>
                <a:gd name="T39" fmla="*/ 46 h 54"/>
                <a:gd name="T40" fmla="*/ 15 w 22"/>
                <a:gd name="T41" fmla="*/ 47 h 54"/>
                <a:gd name="T42" fmla="*/ 17 w 22"/>
                <a:gd name="T43" fmla="*/ 47 h 54"/>
                <a:gd name="T44" fmla="*/ 20 w 22"/>
                <a:gd name="T45" fmla="*/ 47 h 54"/>
                <a:gd name="T46" fmla="*/ 22 w 22"/>
                <a:gd name="T47" fmla="*/ 46 h 54"/>
                <a:gd name="T48" fmla="*/ 21 w 22"/>
                <a:gd name="T49" fmla="*/ 5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4">
                  <a:moveTo>
                    <a:pt x="21" y="52"/>
                  </a:moveTo>
                  <a:cubicBezTo>
                    <a:pt x="20" y="53"/>
                    <a:pt x="19" y="53"/>
                    <a:pt x="18" y="54"/>
                  </a:cubicBezTo>
                  <a:cubicBezTo>
                    <a:pt x="17" y="54"/>
                    <a:pt x="15" y="54"/>
                    <a:pt x="14" y="54"/>
                  </a:cubicBezTo>
                  <a:cubicBezTo>
                    <a:pt x="13" y="54"/>
                    <a:pt x="11" y="54"/>
                    <a:pt x="10" y="54"/>
                  </a:cubicBezTo>
                  <a:cubicBezTo>
                    <a:pt x="9" y="53"/>
                    <a:pt x="9" y="53"/>
                    <a:pt x="8" y="52"/>
                  </a:cubicBezTo>
                  <a:cubicBezTo>
                    <a:pt x="7" y="51"/>
                    <a:pt x="6" y="50"/>
                    <a:pt x="6" y="49"/>
                  </a:cubicBezTo>
                  <a:cubicBezTo>
                    <a:pt x="5" y="47"/>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4"/>
                    <a:pt x="13" y="45"/>
                  </a:cubicBezTo>
                  <a:cubicBezTo>
                    <a:pt x="13" y="45"/>
                    <a:pt x="13" y="46"/>
                    <a:pt x="14" y="46"/>
                  </a:cubicBezTo>
                  <a:cubicBezTo>
                    <a:pt x="14" y="47"/>
                    <a:pt x="14" y="47"/>
                    <a:pt x="15" y="47"/>
                  </a:cubicBezTo>
                  <a:cubicBezTo>
                    <a:pt x="15" y="47"/>
                    <a:pt x="16" y="47"/>
                    <a:pt x="17" y="47"/>
                  </a:cubicBezTo>
                  <a:cubicBezTo>
                    <a:pt x="18" y="47"/>
                    <a:pt x="19" y="47"/>
                    <a:pt x="20" y="47"/>
                  </a:cubicBezTo>
                  <a:cubicBezTo>
                    <a:pt x="21" y="46"/>
                    <a:pt x="21" y="46"/>
                    <a:pt x="22" y="46"/>
                  </a:cubicBezTo>
                  <a:lnTo>
                    <a:pt x="21" y="52"/>
                  </a:ln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3943" eaLnBrk="1" fontAlgn="auto" latinLnBrk="0" hangingPunct="1">
                <a:lnSpc>
                  <a:spcPct val="100000"/>
                </a:lnSpc>
                <a:spcBef>
                  <a:spcPts val="0"/>
                </a:spcBef>
                <a:spcAft>
                  <a:spcPts val="0"/>
                </a:spcAft>
                <a:buClrTx/>
                <a:buSzTx/>
                <a:buFontTx/>
                <a:buNone/>
                <a:tabLst/>
                <a:defRPr/>
              </a:pPr>
              <a:endParaRPr kumimoji="0" lang="en-IN" sz="1798" b="0" i="0" u="none" strike="noStrike" kern="0" cap="none" spc="0" normalizeH="0" baseline="0" noProof="0">
                <a:ln>
                  <a:noFill/>
                </a:ln>
                <a:solidFill>
                  <a:prstClr val="white"/>
                </a:solidFill>
                <a:effectLst/>
                <a:uLnTx/>
                <a:uFillTx/>
              </a:endParaRPr>
            </a:p>
          </p:txBody>
        </p:sp>
        <p:sp>
          <p:nvSpPr>
            <p:cNvPr id="200" name="Freeform 55">
              <a:extLst>
                <a:ext uri="{FF2B5EF4-FFF2-40B4-BE49-F238E27FC236}">
                  <a16:creationId xmlns:a16="http://schemas.microsoft.com/office/drawing/2014/main" id="{FE8DF2E2-244C-4AAC-A9BB-5FA3B935EA95}"/>
                </a:ext>
              </a:extLst>
            </p:cNvPr>
            <p:cNvSpPr>
              <a:spLocks noEditPoints="1"/>
            </p:cNvSpPr>
            <p:nvPr userDrawn="1"/>
          </p:nvSpPr>
          <p:spPr bwMode="auto">
            <a:xfrm>
              <a:off x="1190370" y="6418333"/>
              <a:ext cx="83698" cy="102879"/>
            </a:xfrm>
            <a:custGeom>
              <a:avLst/>
              <a:gdLst>
                <a:gd name="T0" fmla="*/ 33 w 33"/>
                <a:gd name="T1" fmla="*/ 19 h 40"/>
                <a:gd name="T2" fmla="*/ 33 w 33"/>
                <a:gd name="T3" fmla="*/ 21 h 40"/>
                <a:gd name="T4" fmla="*/ 32 w 33"/>
                <a:gd name="T5" fmla="*/ 23 h 40"/>
                <a:gd name="T6" fmla="*/ 7 w 33"/>
                <a:gd name="T7" fmla="*/ 23 h 40"/>
                <a:gd name="T8" fmla="*/ 8 w 33"/>
                <a:gd name="T9" fmla="*/ 28 h 40"/>
                <a:gd name="T10" fmla="*/ 10 w 33"/>
                <a:gd name="T11" fmla="*/ 31 h 40"/>
                <a:gd name="T12" fmla="*/ 13 w 33"/>
                <a:gd name="T13" fmla="*/ 33 h 40"/>
                <a:gd name="T14" fmla="*/ 17 w 33"/>
                <a:gd name="T15" fmla="*/ 33 h 40"/>
                <a:gd name="T16" fmla="*/ 19 w 33"/>
                <a:gd name="T17" fmla="*/ 33 h 40"/>
                <a:gd name="T18" fmla="*/ 21 w 33"/>
                <a:gd name="T19" fmla="*/ 32 h 40"/>
                <a:gd name="T20" fmla="*/ 23 w 33"/>
                <a:gd name="T21" fmla="*/ 32 h 40"/>
                <a:gd name="T22" fmla="*/ 25 w 33"/>
                <a:gd name="T23" fmla="*/ 30 h 40"/>
                <a:gd name="T24" fmla="*/ 29 w 33"/>
                <a:gd name="T25" fmla="*/ 35 h 40"/>
                <a:gd name="T26" fmla="*/ 27 w 33"/>
                <a:gd name="T27" fmla="*/ 37 h 40"/>
                <a:gd name="T28" fmla="*/ 24 w 33"/>
                <a:gd name="T29" fmla="*/ 39 h 40"/>
                <a:gd name="T30" fmla="*/ 20 w 33"/>
                <a:gd name="T31" fmla="*/ 40 h 40"/>
                <a:gd name="T32" fmla="*/ 16 w 33"/>
                <a:gd name="T33" fmla="*/ 40 h 40"/>
                <a:gd name="T34" fmla="*/ 12 w 33"/>
                <a:gd name="T35" fmla="*/ 39 h 40"/>
                <a:gd name="T36" fmla="*/ 8 w 33"/>
                <a:gd name="T37" fmla="*/ 38 h 40"/>
                <a:gd name="T38" fmla="*/ 5 w 33"/>
                <a:gd name="T39" fmla="*/ 35 h 40"/>
                <a:gd name="T40" fmla="*/ 2 w 33"/>
                <a:gd name="T41" fmla="*/ 31 h 40"/>
                <a:gd name="T42" fmla="*/ 0 w 33"/>
                <a:gd name="T43" fmla="*/ 26 h 40"/>
                <a:gd name="T44" fmla="*/ 0 w 33"/>
                <a:gd name="T45" fmla="*/ 20 h 40"/>
                <a:gd name="T46" fmla="*/ 1 w 33"/>
                <a:gd name="T47" fmla="*/ 12 h 40"/>
                <a:gd name="T48" fmla="*/ 4 w 33"/>
                <a:gd name="T49" fmla="*/ 5 h 40"/>
                <a:gd name="T50" fmla="*/ 10 w 33"/>
                <a:gd name="T51" fmla="*/ 1 h 40"/>
                <a:gd name="T52" fmla="*/ 16 w 33"/>
                <a:gd name="T53" fmla="*/ 0 h 40"/>
                <a:gd name="T54" fmla="*/ 24 w 33"/>
                <a:gd name="T55" fmla="*/ 2 h 40"/>
                <a:gd name="T56" fmla="*/ 29 w 33"/>
                <a:gd name="T57" fmla="*/ 6 h 40"/>
                <a:gd name="T58" fmla="*/ 32 w 33"/>
                <a:gd name="T59" fmla="*/ 12 h 40"/>
                <a:gd name="T60" fmla="*/ 33 w 33"/>
                <a:gd name="T61" fmla="*/ 19 h 40"/>
                <a:gd name="T62" fmla="*/ 25 w 33"/>
                <a:gd name="T63" fmla="*/ 17 h 40"/>
                <a:gd name="T64" fmla="*/ 24 w 33"/>
                <a:gd name="T65" fmla="*/ 13 h 40"/>
                <a:gd name="T66" fmla="*/ 23 w 33"/>
                <a:gd name="T67" fmla="*/ 10 h 40"/>
                <a:gd name="T68" fmla="*/ 20 w 33"/>
                <a:gd name="T69" fmla="*/ 8 h 40"/>
                <a:gd name="T70" fmla="*/ 16 w 33"/>
                <a:gd name="T71" fmla="*/ 7 h 40"/>
                <a:gd name="T72" fmla="*/ 12 w 33"/>
                <a:gd name="T73" fmla="*/ 8 h 40"/>
                <a:gd name="T74" fmla="*/ 10 w 33"/>
                <a:gd name="T75" fmla="*/ 9 h 40"/>
                <a:gd name="T76" fmla="*/ 8 w 33"/>
                <a:gd name="T77" fmla="*/ 12 h 40"/>
                <a:gd name="T78" fmla="*/ 7 w 33"/>
                <a:gd name="T79" fmla="*/ 17 h 40"/>
                <a:gd name="T80" fmla="*/ 25 w 33"/>
                <a:gd name="T81"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20"/>
                    <a:pt x="33" y="21"/>
                    <a:pt x="33" y="21"/>
                  </a:cubicBezTo>
                  <a:cubicBezTo>
                    <a:pt x="32" y="22"/>
                    <a:pt x="32" y="22"/>
                    <a:pt x="32" y="23"/>
                  </a:cubicBezTo>
                  <a:cubicBezTo>
                    <a:pt x="7" y="23"/>
                    <a:pt x="7" y="23"/>
                    <a:pt x="7" y="23"/>
                  </a:cubicBezTo>
                  <a:cubicBezTo>
                    <a:pt x="7" y="25"/>
                    <a:pt x="8" y="26"/>
                    <a:pt x="8" y="28"/>
                  </a:cubicBezTo>
                  <a:cubicBezTo>
                    <a:pt x="9" y="29"/>
                    <a:pt x="10" y="30"/>
                    <a:pt x="10" y="31"/>
                  </a:cubicBezTo>
                  <a:cubicBezTo>
                    <a:pt x="11" y="32"/>
                    <a:pt x="12" y="32"/>
                    <a:pt x="13" y="33"/>
                  </a:cubicBezTo>
                  <a:cubicBezTo>
                    <a:pt x="14" y="33"/>
                    <a:pt x="16" y="33"/>
                    <a:pt x="17" y="33"/>
                  </a:cubicBezTo>
                  <a:cubicBezTo>
                    <a:pt x="18" y="33"/>
                    <a:pt x="18" y="33"/>
                    <a:pt x="19" y="33"/>
                  </a:cubicBezTo>
                  <a:cubicBezTo>
                    <a:pt x="20" y="33"/>
                    <a:pt x="20" y="33"/>
                    <a:pt x="21" y="32"/>
                  </a:cubicBezTo>
                  <a:cubicBezTo>
                    <a:pt x="22" y="32"/>
                    <a:pt x="22" y="32"/>
                    <a:pt x="23" y="32"/>
                  </a:cubicBezTo>
                  <a:cubicBezTo>
                    <a:pt x="23" y="31"/>
                    <a:pt x="24" y="31"/>
                    <a:pt x="25" y="30"/>
                  </a:cubicBezTo>
                  <a:cubicBezTo>
                    <a:pt x="29" y="35"/>
                    <a:pt x="29" y="35"/>
                    <a:pt x="29" y="35"/>
                  </a:cubicBezTo>
                  <a:cubicBezTo>
                    <a:pt x="29" y="36"/>
                    <a:pt x="28" y="37"/>
                    <a:pt x="27" y="37"/>
                  </a:cubicBezTo>
                  <a:cubicBezTo>
                    <a:pt x="26" y="38"/>
                    <a:pt x="25" y="38"/>
                    <a:pt x="24" y="39"/>
                  </a:cubicBezTo>
                  <a:cubicBezTo>
                    <a:pt x="23" y="39"/>
                    <a:pt x="22" y="40"/>
                    <a:pt x="20" y="40"/>
                  </a:cubicBezTo>
                  <a:cubicBezTo>
                    <a:pt x="19" y="40"/>
                    <a:pt x="18" y="40"/>
                    <a:pt x="16" y="40"/>
                  </a:cubicBezTo>
                  <a:cubicBezTo>
                    <a:pt x="15" y="40"/>
                    <a:pt x="13" y="40"/>
                    <a:pt x="12" y="39"/>
                  </a:cubicBezTo>
                  <a:cubicBezTo>
                    <a:pt x="10" y="39"/>
                    <a:pt x="9" y="38"/>
                    <a:pt x="8" y="38"/>
                  </a:cubicBezTo>
                  <a:cubicBezTo>
                    <a:pt x="7" y="37"/>
                    <a:pt x="6" y="36"/>
                    <a:pt x="5" y="35"/>
                  </a:cubicBezTo>
                  <a:cubicBezTo>
                    <a:pt x="4" y="34"/>
                    <a:pt x="3" y="33"/>
                    <a:pt x="2" y="31"/>
                  </a:cubicBezTo>
                  <a:cubicBezTo>
                    <a:pt x="1" y="30"/>
                    <a:pt x="1" y="28"/>
                    <a:pt x="0" y="26"/>
                  </a:cubicBezTo>
                  <a:cubicBezTo>
                    <a:pt x="0" y="24"/>
                    <a:pt x="0" y="22"/>
                    <a:pt x="0" y="20"/>
                  </a:cubicBezTo>
                  <a:cubicBezTo>
                    <a:pt x="0" y="17"/>
                    <a:pt x="0" y="14"/>
                    <a:pt x="1" y="12"/>
                  </a:cubicBezTo>
                  <a:cubicBezTo>
                    <a:pt x="2" y="9"/>
                    <a:pt x="3" y="7"/>
                    <a:pt x="4" y="5"/>
                  </a:cubicBezTo>
                  <a:cubicBezTo>
                    <a:pt x="6" y="4"/>
                    <a:pt x="8" y="2"/>
                    <a:pt x="10" y="1"/>
                  </a:cubicBezTo>
                  <a:cubicBezTo>
                    <a:pt x="12" y="1"/>
                    <a:pt x="14" y="0"/>
                    <a:pt x="16" y="0"/>
                  </a:cubicBezTo>
                  <a:cubicBezTo>
                    <a:pt x="19" y="0"/>
                    <a:pt x="22" y="1"/>
                    <a:pt x="24" y="2"/>
                  </a:cubicBezTo>
                  <a:cubicBezTo>
                    <a:pt x="26" y="3"/>
                    <a:pt x="27" y="4"/>
                    <a:pt x="29" y="6"/>
                  </a:cubicBezTo>
                  <a:cubicBezTo>
                    <a:pt x="30" y="8"/>
                    <a:pt x="31" y="10"/>
                    <a:pt x="32" y="12"/>
                  </a:cubicBezTo>
                  <a:cubicBezTo>
                    <a:pt x="32" y="14"/>
                    <a:pt x="33" y="17"/>
                    <a:pt x="33" y="19"/>
                  </a:cubicBezTo>
                  <a:close/>
                  <a:moveTo>
                    <a:pt x="25" y="17"/>
                  </a:moveTo>
                  <a:cubicBezTo>
                    <a:pt x="25" y="15"/>
                    <a:pt x="25" y="14"/>
                    <a:pt x="24" y="13"/>
                  </a:cubicBezTo>
                  <a:cubicBezTo>
                    <a:pt x="24" y="12"/>
                    <a:pt x="23" y="11"/>
                    <a:pt x="23" y="10"/>
                  </a:cubicBezTo>
                  <a:cubicBezTo>
                    <a:pt x="22" y="9"/>
                    <a:pt x="21" y="8"/>
                    <a:pt x="20" y="8"/>
                  </a:cubicBezTo>
                  <a:cubicBezTo>
                    <a:pt x="19" y="7"/>
                    <a:pt x="17" y="7"/>
                    <a:pt x="16" y="7"/>
                  </a:cubicBezTo>
                  <a:cubicBezTo>
                    <a:pt x="15" y="7"/>
                    <a:pt x="13" y="7"/>
                    <a:pt x="12" y="8"/>
                  </a:cubicBezTo>
                  <a:cubicBezTo>
                    <a:pt x="11" y="8"/>
                    <a:pt x="11" y="9"/>
                    <a:pt x="10" y="9"/>
                  </a:cubicBezTo>
                  <a:cubicBezTo>
                    <a:pt x="9" y="10"/>
                    <a:pt x="9" y="11"/>
                    <a:pt x="8" y="12"/>
                  </a:cubicBezTo>
                  <a:cubicBezTo>
                    <a:pt x="8" y="14"/>
                    <a:pt x="7" y="15"/>
                    <a:pt x="7" y="17"/>
                  </a:cubicBezTo>
                  <a:lnTo>
                    <a:pt x="25" y="17"/>
                  </a:ln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3943" eaLnBrk="1" fontAlgn="auto" latinLnBrk="0" hangingPunct="1">
                <a:lnSpc>
                  <a:spcPct val="100000"/>
                </a:lnSpc>
                <a:spcBef>
                  <a:spcPts val="0"/>
                </a:spcBef>
                <a:spcAft>
                  <a:spcPts val="0"/>
                </a:spcAft>
                <a:buClrTx/>
                <a:buSzTx/>
                <a:buFontTx/>
                <a:buNone/>
                <a:tabLst/>
                <a:defRPr/>
              </a:pPr>
              <a:endParaRPr kumimoji="0" lang="en-IN" sz="1798" b="0" i="0" u="none" strike="noStrike" kern="0" cap="none" spc="0" normalizeH="0" baseline="0" noProof="0">
                <a:ln>
                  <a:noFill/>
                </a:ln>
                <a:solidFill>
                  <a:prstClr val="white"/>
                </a:solidFill>
                <a:effectLst/>
                <a:uLnTx/>
                <a:uFillTx/>
              </a:endParaRPr>
            </a:p>
          </p:txBody>
        </p:sp>
        <p:sp>
          <p:nvSpPr>
            <p:cNvPr id="201" name="Freeform 56">
              <a:extLst>
                <a:ext uri="{FF2B5EF4-FFF2-40B4-BE49-F238E27FC236}">
                  <a16:creationId xmlns:a16="http://schemas.microsoft.com/office/drawing/2014/main" id="{8400C4D4-313F-4138-A4A3-E7FE4736CEE4}"/>
                </a:ext>
              </a:extLst>
            </p:cNvPr>
            <p:cNvSpPr>
              <a:spLocks/>
            </p:cNvSpPr>
            <p:nvPr userDrawn="1"/>
          </p:nvSpPr>
          <p:spPr bwMode="auto">
            <a:xfrm>
              <a:off x="1294993" y="6418333"/>
              <a:ext cx="55799" cy="101135"/>
            </a:xfrm>
            <a:custGeom>
              <a:avLst/>
              <a:gdLst>
                <a:gd name="T0" fmla="*/ 20 w 22"/>
                <a:gd name="T1" fmla="*/ 9 h 39"/>
                <a:gd name="T2" fmla="*/ 18 w 22"/>
                <a:gd name="T3" fmla="*/ 8 h 39"/>
                <a:gd name="T4" fmla="*/ 15 w 22"/>
                <a:gd name="T5" fmla="*/ 7 h 39"/>
                <a:gd name="T6" fmla="*/ 9 w 22"/>
                <a:gd name="T7" fmla="*/ 10 h 39"/>
                <a:gd name="T8" fmla="*/ 7 w 22"/>
                <a:gd name="T9" fmla="*/ 17 h 39"/>
                <a:gd name="T10" fmla="*/ 7 w 22"/>
                <a:gd name="T11" fmla="*/ 39 h 39"/>
                <a:gd name="T12" fmla="*/ 0 w 22"/>
                <a:gd name="T13" fmla="*/ 39 h 39"/>
                <a:gd name="T14" fmla="*/ 0 w 22"/>
                <a:gd name="T15" fmla="*/ 1 h 39"/>
                <a:gd name="T16" fmla="*/ 7 w 22"/>
                <a:gd name="T17" fmla="*/ 1 h 39"/>
                <a:gd name="T18" fmla="*/ 7 w 22"/>
                <a:gd name="T19" fmla="*/ 5 h 39"/>
                <a:gd name="T20" fmla="*/ 9 w 22"/>
                <a:gd name="T21" fmla="*/ 3 h 39"/>
                <a:gd name="T22" fmla="*/ 11 w 22"/>
                <a:gd name="T23" fmla="*/ 1 h 39"/>
                <a:gd name="T24" fmla="*/ 13 w 22"/>
                <a:gd name="T25" fmla="*/ 0 h 39"/>
                <a:gd name="T26" fmla="*/ 16 w 22"/>
                <a:gd name="T27" fmla="*/ 0 h 39"/>
                <a:gd name="T28" fmla="*/ 20 w 22"/>
                <a:gd name="T29" fmla="*/ 1 h 39"/>
                <a:gd name="T30" fmla="*/ 22 w 22"/>
                <a:gd name="T31" fmla="*/ 2 h 39"/>
                <a:gd name="T32" fmla="*/ 20 w 22"/>
                <a:gd name="T33"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 h="39">
                  <a:moveTo>
                    <a:pt x="20" y="9"/>
                  </a:moveTo>
                  <a:cubicBezTo>
                    <a:pt x="20" y="8"/>
                    <a:pt x="19" y="8"/>
                    <a:pt x="18" y="8"/>
                  </a:cubicBezTo>
                  <a:cubicBezTo>
                    <a:pt x="17" y="8"/>
                    <a:pt x="16" y="7"/>
                    <a:pt x="15" y="7"/>
                  </a:cubicBezTo>
                  <a:cubicBezTo>
                    <a:pt x="12" y="7"/>
                    <a:pt x="10" y="8"/>
                    <a:pt x="9" y="10"/>
                  </a:cubicBezTo>
                  <a:cubicBezTo>
                    <a:pt x="8" y="12"/>
                    <a:pt x="7" y="14"/>
                    <a:pt x="7" y="17"/>
                  </a:cubicBezTo>
                  <a:cubicBezTo>
                    <a:pt x="7" y="39"/>
                    <a:pt x="7" y="39"/>
                    <a:pt x="7" y="39"/>
                  </a:cubicBezTo>
                  <a:cubicBezTo>
                    <a:pt x="0" y="39"/>
                    <a:pt x="0" y="39"/>
                    <a:pt x="0" y="39"/>
                  </a:cubicBezTo>
                  <a:cubicBezTo>
                    <a:pt x="0" y="1"/>
                    <a:pt x="0" y="1"/>
                    <a:pt x="0" y="1"/>
                  </a:cubicBezTo>
                  <a:cubicBezTo>
                    <a:pt x="7" y="1"/>
                    <a:pt x="7" y="1"/>
                    <a:pt x="7" y="1"/>
                  </a:cubicBezTo>
                  <a:cubicBezTo>
                    <a:pt x="7" y="5"/>
                    <a:pt x="7" y="5"/>
                    <a:pt x="7" y="5"/>
                  </a:cubicBezTo>
                  <a:cubicBezTo>
                    <a:pt x="8" y="4"/>
                    <a:pt x="8" y="3"/>
                    <a:pt x="9" y="3"/>
                  </a:cubicBezTo>
                  <a:cubicBezTo>
                    <a:pt x="9" y="2"/>
                    <a:pt x="10" y="2"/>
                    <a:pt x="11" y="1"/>
                  </a:cubicBezTo>
                  <a:cubicBezTo>
                    <a:pt x="11" y="1"/>
                    <a:pt x="12" y="1"/>
                    <a:pt x="13" y="0"/>
                  </a:cubicBezTo>
                  <a:cubicBezTo>
                    <a:pt x="14" y="0"/>
                    <a:pt x="15" y="0"/>
                    <a:pt x="16" y="0"/>
                  </a:cubicBezTo>
                  <a:cubicBezTo>
                    <a:pt x="17" y="0"/>
                    <a:pt x="19" y="0"/>
                    <a:pt x="20" y="1"/>
                  </a:cubicBezTo>
                  <a:cubicBezTo>
                    <a:pt x="21" y="1"/>
                    <a:pt x="22" y="1"/>
                    <a:pt x="22" y="2"/>
                  </a:cubicBezTo>
                  <a:lnTo>
                    <a:pt x="20" y="9"/>
                  </a:ln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3943" eaLnBrk="1" fontAlgn="auto" latinLnBrk="0" hangingPunct="1">
                <a:lnSpc>
                  <a:spcPct val="100000"/>
                </a:lnSpc>
                <a:spcBef>
                  <a:spcPts val="0"/>
                </a:spcBef>
                <a:spcAft>
                  <a:spcPts val="0"/>
                </a:spcAft>
                <a:buClrTx/>
                <a:buSzTx/>
                <a:buFontTx/>
                <a:buNone/>
                <a:tabLst/>
                <a:defRPr/>
              </a:pPr>
              <a:endParaRPr kumimoji="0" lang="en-IN" sz="1798" b="0" i="0" u="none" strike="noStrike" kern="0" cap="none" spc="0" normalizeH="0" baseline="0" noProof="0">
                <a:ln>
                  <a:noFill/>
                </a:ln>
                <a:solidFill>
                  <a:prstClr val="white"/>
                </a:solidFill>
                <a:effectLst/>
                <a:uLnTx/>
                <a:uFillTx/>
              </a:endParaRPr>
            </a:p>
          </p:txBody>
        </p:sp>
        <p:sp>
          <p:nvSpPr>
            <p:cNvPr id="202" name="Freeform 57">
              <a:extLst>
                <a:ext uri="{FF2B5EF4-FFF2-40B4-BE49-F238E27FC236}">
                  <a16:creationId xmlns:a16="http://schemas.microsoft.com/office/drawing/2014/main" id="{12104572-2973-40BD-8E89-9E73B4EE8301}"/>
                </a:ext>
              </a:extLst>
            </p:cNvPr>
            <p:cNvSpPr>
              <a:spLocks/>
            </p:cNvSpPr>
            <p:nvPr userDrawn="1"/>
          </p:nvSpPr>
          <p:spPr bwMode="auto">
            <a:xfrm>
              <a:off x="1406591" y="6383459"/>
              <a:ext cx="55799" cy="137753"/>
            </a:xfrm>
            <a:custGeom>
              <a:avLst/>
              <a:gdLst>
                <a:gd name="T0" fmla="*/ 21 w 22"/>
                <a:gd name="T1" fmla="*/ 52 h 54"/>
                <a:gd name="T2" fmla="*/ 18 w 22"/>
                <a:gd name="T3" fmla="*/ 54 h 54"/>
                <a:gd name="T4" fmla="*/ 14 w 22"/>
                <a:gd name="T5" fmla="*/ 54 h 54"/>
                <a:gd name="T6" fmla="*/ 10 w 22"/>
                <a:gd name="T7" fmla="*/ 54 h 54"/>
                <a:gd name="T8" fmla="*/ 8 w 22"/>
                <a:gd name="T9" fmla="*/ 52 h 54"/>
                <a:gd name="T10" fmla="*/ 6 w 22"/>
                <a:gd name="T11" fmla="*/ 49 h 54"/>
                <a:gd name="T12" fmla="*/ 5 w 22"/>
                <a:gd name="T13" fmla="*/ 44 h 54"/>
                <a:gd name="T14" fmla="*/ 5 w 22"/>
                <a:gd name="T15" fmla="*/ 22 h 54"/>
                <a:gd name="T16" fmla="*/ 0 w 22"/>
                <a:gd name="T17" fmla="*/ 22 h 54"/>
                <a:gd name="T18" fmla="*/ 0 w 22"/>
                <a:gd name="T19" fmla="*/ 15 h 54"/>
                <a:gd name="T20" fmla="*/ 5 w 22"/>
                <a:gd name="T21" fmla="*/ 15 h 54"/>
                <a:gd name="T22" fmla="*/ 5 w 22"/>
                <a:gd name="T23" fmla="*/ 4 h 54"/>
                <a:gd name="T24" fmla="*/ 13 w 22"/>
                <a:gd name="T25" fmla="*/ 0 h 54"/>
                <a:gd name="T26" fmla="*/ 13 w 22"/>
                <a:gd name="T27" fmla="*/ 15 h 54"/>
                <a:gd name="T28" fmla="*/ 22 w 22"/>
                <a:gd name="T29" fmla="*/ 15 h 54"/>
                <a:gd name="T30" fmla="*/ 22 w 22"/>
                <a:gd name="T31" fmla="*/ 22 h 54"/>
                <a:gd name="T32" fmla="*/ 13 w 22"/>
                <a:gd name="T33" fmla="*/ 22 h 54"/>
                <a:gd name="T34" fmla="*/ 13 w 22"/>
                <a:gd name="T35" fmla="*/ 43 h 54"/>
                <a:gd name="T36" fmla="*/ 13 w 22"/>
                <a:gd name="T37" fmla="*/ 45 h 54"/>
                <a:gd name="T38" fmla="*/ 14 w 22"/>
                <a:gd name="T39" fmla="*/ 46 h 54"/>
                <a:gd name="T40" fmla="*/ 15 w 22"/>
                <a:gd name="T41" fmla="*/ 47 h 54"/>
                <a:gd name="T42" fmla="*/ 17 w 22"/>
                <a:gd name="T43" fmla="*/ 47 h 54"/>
                <a:gd name="T44" fmla="*/ 20 w 22"/>
                <a:gd name="T45" fmla="*/ 47 h 54"/>
                <a:gd name="T46" fmla="*/ 22 w 22"/>
                <a:gd name="T47" fmla="*/ 46 h 54"/>
                <a:gd name="T48" fmla="*/ 21 w 22"/>
                <a:gd name="T49" fmla="*/ 5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4">
                  <a:moveTo>
                    <a:pt x="21" y="52"/>
                  </a:moveTo>
                  <a:cubicBezTo>
                    <a:pt x="20" y="53"/>
                    <a:pt x="19" y="53"/>
                    <a:pt x="18" y="54"/>
                  </a:cubicBezTo>
                  <a:cubicBezTo>
                    <a:pt x="17" y="54"/>
                    <a:pt x="15" y="54"/>
                    <a:pt x="14" y="54"/>
                  </a:cubicBezTo>
                  <a:cubicBezTo>
                    <a:pt x="13" y="54"/>
                    <a:pt x="11" y="54"/>
                    <a:pt x="10" y="54"/>
                  </a:cubicBezTo>
                  <a:cubicBezTo>
                    <a:pt x="9" y="53"/>
                    <a:pt x="9" y="53"/>
                    <a:pt x="8" y="52"/>
                  </a:cubicBezTo>
                  <a:cubicBezTo>
                    <a:pt x="7" y="51"/>
                    <a:pt x="6" y="50"/>
                    <a:pt x="6" y="49"/>
                  </a:cubicBezTo>
                  <a:cubicBezTo>
                    <a:pt x="5" y="47"/>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4"/>
                    <a:pt x="13" y="45"/>
                  </a:cubicBezTo>
                  <a:cubicBezTo>
                    <a:pt x="13" y="45"/>
                    <a:pt x="13" y="46"/>
                    <a:pt x="14" y="46"/>
                  </a:cubicBezTo>
                  <a:cubicBezTo>
                    <a:pt x="14" y="47"/>
                    <a:pt x="14" y="47"/>
                    <a:pt x="15" y="47"/>
                  </a:cubicBezTo>
                  <a:cubicBezTo>
                    <a:pt x="15" y="47"/>
                    <a:pt x="16" y="47"/>
                    <a:pt x="17" y="47"/>
                  </a:cubicBezTo>
                  <a:cubicBezTo>
                    <a:pt x="18" y="47"/>
                    <a:pt x="19" y="47"/>
                    <a:pt x="20" y="47"/>
                  </a:cubicBezTo>
                  <a:cubicBezTo>
                    <a:pt x="21" y="46"/>
                    <a:pt x="21" y="46"/>
                    <a:pt x="22" y="46"/>
                  </a:cubicBezTo>
                  <a:lnTo>
                    <a:pt x="21" y="52"/>
                  </a:ln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3943" eaLnBrk="1" fontAlgn="auto" latinLnBrk="0" hangingPunct="1">
                <a:lnSpc>
                  <a:spcPct val="100000"/>
                </a:lnSpc>
                <a:spcBef>
                  <a:spcPts val="0"/>
                </a:spcBef>
                <a:spcAft>
                  <a:spcPts val="0"/>
                </a:spcAft>
                <a:buClrTx/>
                <a:buSzTx/>
                <a:buFontTx/>
                <a:buNone/>
                <a:tabLst/>
                <a:defRPr/>
              </a:pPr>
              <a:endParaRPr kumimoji="0" lang="en-IN" sz="1798" b="0" i="0" u="none" strike="noStrike" kern="0" cap="none" spc="0" normalizeH="0" baseline="0" noProof="0">
                <a:ln>
                  <a:noFill/>
                </a:ln>
                <a:solidFill>
                  <a:prstClr val="white"/>
                </a:solidFill>
                <a:effectLst/>
                <a:uLnTx/>
                <a:uFillTx/>
              </a:endParaRPr>
            </a:p>
          </p:txBody>
        </p:sp>
        <p:sp>
          <p:nvSpPr>
            <p:cNvPr id="203" name="Freeform 58">
              <a:extLst>
                <a:ext uri="{FF2B5EF4-FFF2-40B4-BE49-F238E27FC236}">
                  <a16:creationId xmlns:a16="http://schemas.microsoft.com/office/drawing/2014/main" id="{E607EFCF-3191-455B-B16E-B4A39030FD74}"/>
                </a:ext>
              </a:extLst>
            </p:cNvPr>
            <p:cNvSpPr>
              <a:spLocks/>
            </p:cNvSpPr>
            <p:nvPr userDrawn="1"/>
          </p:nvSpPr>
          <p:spPr bwMode="auto">
            <a:xfrm>
              <a:off x="1485058" y="6383459"/>
              <a:ext cx="80211" cy="136010"/>
            </a:xfrm>
            <a:custGeom>
              <a:avLst/>
              <a:gdLst>
                <a:gd name="T0" fmla="*/ 23 w 31"/>
                <a:gd name="T1" fmla="*/ 53 h 53"/>
                <a:gd name="T2" fmla="*/ 23 w 31"/>
                <a:gd name="T3" fmla="*/ 32 h 53"/>
                <a:gd name="T4" fmla="*/ 21 w 31"/>
                <a:gd name="T5" fmla="*/ 24 h 53"/>
                <a:gd name="T6" fmla="*/ 15 w 31"/>
                <a:gd name="T7" fmla="*/ 21 h 53"/>
                <a:gd name="T8" fmla="*/ 12 w 31"/>
                <a:gd name="T9" fmla="*/ 22 h 53"/>
                <a:gd name="T10" fmla="*/ 10 w 31"/>
                <a:gd name="T11" fmla="*/ 24 h 53"/>
                <a:gd name="T12" fmla="*/ 8 w 31"/>
                <a:gd name="T13" fmla="*/ 27 h 53"/>
                <a:gd name="T14" fmla="*/ 7 w 31"/>
                <a:gd name="T15" fmla="*/ 31 h 53"/>
                <a:gd name="T16" fmla="*/ 7 w 31"/>
                <a:gd name="T17" fmla="*/ 53 h 53"/>
                <a:gd name="T18" fmla="*/ 0 w 31"/>
                <a:gd name="T19" fmla="*/ 53 h 53"/>
                <a:gd name="T20" fmla="*/ 0 w 31"/>
                <a:gd name="T21" fmla="*/ 4 h 53"/>
                <a:gd name="T22" fmla="*/ 7 w 31"/>
                <a:gd name="T23" fmla="*/ 0 h 53"/>
                <a:gd name="T24" fmla="*/ 7 w 31"/>
                <a:gd name="T25" fmla="*/ 19 h 53"/>
                <a:gd name="T26" fmla="*/ 9 w 31"/>
                <a:gd name="T27" fmla="*/ 17 h 53"/>
                <a:gd name="T28" fmla="*/ 12 w 31"/>
                <a:gd name="T29" fmla="*/ 15 h 53"/>
                <a:gd name="T30" fmla="*/ 14 w 31"/>
                <a:gd name="T31" fmla="*/ 14 h 53"/>
                <a:gd name="T32" fmla="*/ 17 w 31"/>
                <a:gd name="T33" fmla="*/ 14 h 53"/>
                <a:gd name="T34" fmla="*/ 23 w 31"/>
                <a:gd name="T35" fmla="*/ 15 h 53"/>
                <a:gd name="T36" fmla="*/ 27 w 31"/>
                <a:gd name="T37" fmla="*/ 18 h 53"/>
                <a:gd name="T38" fmla="*/ 30 w 31"/>
                <a:gd name="T39" fmla="*/ 24 h 53"/>
                <a:gd name="T40" fmla="*/ 31 w 31"/>
                <a:gd name="T41" fmla="*/ 31 h 53"/>
                <a:gd name="T42" fmla="*/ 31 w 31"/>
                <a:gd name="T43" fmla="*/ 53 h 53"/>
                <a:gd name="T44" fmla="*/ 23 w 31"/>
                <a:gd name="T45"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3">
                  <a:moveTo>
                    <a:pt x="23" y="53"/>
                  </a:moveTo>
                  <a:cubicBezTo>
                    <a:pt x="23" y="32"/>
                    <a:pt x="23" y="32"/>
                    <a:pt x="23" y="32"/>
                  </a:cubicBezTo>
                  <a:cubicBezTo>
                    <a:pt x="23" y="28"/>
                    <a:pt x="23" y="25"/>
                    <a:pt x="21" y="24"/>
                  </a:cubicBezTo>
                  <a:cubicBezTo>
                    <a:pt x="20" y="22"/>
                    <a:pt x="18" y="21"/>
                    <a:pt x="15" y="21"/>
                  </a:cubicBezTo>
                  <a:cubicBezTo>
                    <a:pt x="14" y="21"/>
                    <a:pt x="13" y="21"/>
                    <a:pt x="12" y="22"/>
                  </a:cubicBezTo>
                  <a:cubicBezTo>
                    <a:pt x="11" y="22"/>
                    <a:pt x="10" y="23"/>
                    <a:pt x="10" y="24"/>
                  </a:cubicBezTo>
                  <a:cubicBezTo>
                    <a:pt x="9" y="24"/>
                    <a:pt x="8" y="25"/>
                    <a:pt x="8" y="27"/>
                  </a:cubicBezTo>
                  <a:cubicBezTo>
                    <a:pt x="8" y="28"/>
                    <a:pt x="7" y="29"/>
                    <a:pt x="7" y="31"/>
                  </a:cubicBezTo>
                  <a:cubicBezTo>
                    <a:pt x="7" y="53"/>
                    <a:pt x="7" y="53"/>
                    <a:pt x="7" y="53"/>
                  </a:cubicBezTo>
                  <a:cubicBezTo>
                    <a:pt x="0" y="53"/>
                    <a:pt x="0" y="53"/>
                    <a:pt x="0" y="53"/>
                  </a:cubicBezTo>
                  <a:cubicBezTo>
                    <a:pt x="0" y="4"/>
                    <a:pt x="0" y="4"/>
                    <a:pt x="0" y="4"/>
                  </a:cubicBezTo>
                  <a:cubicBezTo>
                    <a:pt x="7" y="0"/>
                    <a:pt x="7" y="0"/>
                    <a:pt x="7" y="0"/>
                  </a:cubicBezTo>
                  <a:cubicBezTo>
                    <a:pt x="7" y="19"/>
                    <a:pt x="7" y="19"/>
                    <a:pt x="7" y="19"/>
                  </a:cubicBezTo>
                  <a:cubicBezTo>
                    <a:pt x="8" y="18"/>
                    <a:pt x="9" y="17"/>
                    <a:pt x="9" y="17"/>
                  </a:cubicBezTo>
                  <a:cubicBezTo>
                    <a:pt x="10" y="16"/>
                    <a:pt x="11" y="16"/>
                    <a:pt x="12" y="15"/>
                  </a:cubicBezTo>
                  <a:cubicBezTo>
                    <a:pt x="12" y="15"/>
                    <a:pt x="13" y="15"/>
                    <a:pt x="14" y="14"/>
                  </a:cubicBezTo>
                  <a:cubicBezTo>
                    <a:pt x="15" y="14"/>
                    <a:pt x="16" y="14"/>
                    <a:pt x="17" y="14"/>
                  </a:cubicBezTo>
                  <a:cubicBezTo>
                    <a:pt x="19" y="14"/>
                    <a:pt x="21" y="14"/>
                    <a:pt x="23" y="15"/>
                  </a:cubicBezTo>
                  <a:cubicBezTo>
                    <a:pt x="25" y="16"/>
                    <a:pt x="26" y="17"/>
                    <a:pt x="27" y="18"/>
                  </a:cubicBezTo>
                  <a:cubicBezTo>
                    <a:pt x="29" y="20"/>
                    <a:pt x="29" y="22"/>
                    <a:pt x="30" y="24"/>
                  </a:cubicBezTo>
                  <a:cubicBezTo>
                    <a:pt x="31" y="26"/>
                    <a:pt x="31" y="29"/>
                    <a:pt x="31" y="31"/>
                  </a:cubicBezTo>
                  <a:cubicBezTo>
                    <a:pt x="31" y="53"/>
                    <a:pt x="31" y="53"/>
                    <a:pt x="31" y="53"/>
                  </a:cubicBezTo>
                  <a:lnTo>
                    <a:pt x="23" y="53"/>
                  </a:ln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3943" eaLnBrk="1" fontAlgn="auto" latinLnBrk="0" hangingPunct="1">
                <a:lnSpc>
                  <a:spcPct val="100000"/>
                </a:lnSpc>
                <a:spcBef>
                  <a:spcPts val="0"/>
                </a:spcBef>
                <a:spcAft>
                  <a:spcPts val="0"/>
                </a:spcAft>
                <a:buClrTx/>
                <a:buSzTx/>
                <a:buFontTx/>
                <a:buNone/>
                <a:tabLst/>
                <a:defRPr/>
              </a:pPr>
              <a:endParaRPr kumimoji="0" lang="en-IN" sz="1798" b="0" i="0" u="none" strike="noStrike" kern="0" cap="none" spc="0" normalizeH="0" baseline="0" noProof="0">
                <a:ln>
                  <a:noFill/>
                </a:ln>
                <a:solidFill>
                  <a:prstClr val="white"/>
                </a:solidFill>
                <a:effectLst/>
                <a:uLnTx/>
                <a:uFillTx/>
              </a:endParaRPr>
            </a:p>
          </p:txBody>
        </p:sp>
        <p:sp>
          <p:nvSpPr>
            <p:cNvPr id="204" name="Freeform 59">
              <a:extLst>
                <a:ext uri="{FF2B5EF4-FFF2-40B4-BE49-F238E27FC236}">
                  <a16:creationId xmlns:a16="http://schemas.microsoft.com/office/drawing/2014/main" id="{CF3C423A-E8E1-4BBE-9422-00CD6C919225}"/>
                </a:ext>
              </a:extLst>
            </p:cNvPr>
            <p:cNvSpPr>
              <a:spLocks noEditPoints="1"/>
            </p:cNvSpPr>
            <p:nvPr userDrawn="1"/>
          </p:nvSpPr>
          <p:spPr bwMode="auto">
            <a:xfrm>
              <a:off x="1582706" y="6418333"/>
              <a:ext cx="83698" cy="102879"/>
            </a:xfrm>
            <a:custGeom>
              <a:avLst/>
              <a:gdLst>
                <a:gd name="T0" fmla="*/ 33 w 33"/>
                <a:gd name="T1" fmla="*/ 19 h 40"/>
                <a:gd name="T2" fmla="*/ 33 w 33"/>
                <a:gd name="T3" fmla="*/ 21 h 40"/>
                <a:gd name="T4" fmla="*/ 33 w 33"/>
                <a:gd name="T5" fmla="*/ 23 h 40"/>
                <a:gd name="T6" fmla="*/ 8 w 33"/>
                <a:gd name="T7" fmla="*/ 23 h 40"/>
                <a:gd name="T8" fmla="*/ 9 w 33"/>
                <a:gd name="T9" fmla="*/ 28 h 40"/>
                <a:gd name="T10" fmla="*/ 11 w 33"/>
                <a:gd name="T11" fmla="*/ 31 h 40"/>
                <a:gd name="T12" fmla="*/ 14 w 33"/>
                <a:gd name="T13" fmla="*/ 33 h 40"/>
                <a:gd name="T14" fmla="*/ 17 w 33"/>
                <a:gd name="T15" fmla="*/ 33 h 40"/>
                <a:gd name="T16" fmla="*/ 20 w 33"/>
                <a:gd name="T17" fmla="*/ 33 h 40"/>
                <a:gd name="T18" fmla="*/ 22 w 33"/>
                <a:gd name="T19" fmla="*/ 32 h 40"/>
                <a:gd name="T20" fmla="*/ 24 w 33"/>
                <a:gd name="T21" fmla="*/ 32 h 40"/>
                <a:gd name="T22" fmla="*/ 26 w 33"/>
                <a:gd name="T23" fmla="*/ 30 h 40"/>
                <a:gd name="T24" fmla="*/ 30 w 33"/>
                <a:gd name="T25" fmla="*/ 35 h 40"/>
                <a:gd name="T26" fmla="*/ 27 w 33"/>
                <a:gd name="T27" fmla="*/ 37 h 40"/>
                <a:gd name="T28" fmla="*/ 25 w 33"/>
                <a:gd name="T29" fmla="*/ 39 h 40"/>
                <a:gd name="T30" fmla="*/ 21 w 33"/>
                <a:gd name="T31" fmla="*/ 40 h 40"/>
                <a:gd name="T32" fmla="*/ 17 w 33"/>
                <a:gd name="T33" fmla="*/ 40 h 40"/>
                <a:gd name="T34" fmla="*/ 12 w 33"/>
                <a:gd name="T35" fmla="*/ 39 h 40"/>
                <a:gd name="T36" fmla="*/ 8 w 33"/>
                <a:gd name="T37" fmla="*/ 38 h 40"/>
                <a:gd name="T38" fmla="*/ 5 w 33"/>
                <a:gd name="T39" fmla="*/ 35 h 40"/>
                <a:gd name="T40" fmla="*/ 3 w 33"/>
                <a:gd name="T41" fmla="*/ 31 h 40"/>
                <a:gd name="T42" fmla="*/ 1 w 33"/>
                <a:gd name="T43" fmla="*/ 26 h 40"/>
                <a:gd name="T44" fmla="*/ 0 w 33"/>
                <a:gd name="T45" fmla="*/ 20 h 40"/>
                <a:gd name="T46" fmla="*/ 2 w 33"/>
                <a:gd name="T47" fmla="*/ 12 h 40"/>
                <a:gd name="T48" fmla="*/ 5 w 33"/>
                <a:gd name="T49" fmla="*/ 5 h 40"/>
                <a:gd name="T50" fmla="*/ 10 w 33"/>
                <a:gd name="T51" fmla="*/ 1 h 40"/>
                <a:gd name="T52" fmla="*/ 17 w 33"/>
                <a:gd name="T53" fmla="*/ 0 h 40"/>
                <a:gd name="T54" fmla="*/ 24 w 33"/>
                <a:gd name="T55" fmla="*/ 2 h 40"/>
                <a:gd name="T56" fmla="*/ 29 w 33"/>
                <a:gd name="T57" fmla="*/ 6 h 40"/>
                <a:gd name="T58" fmla="*/ 32 w 33"/>
                <a:gd name="T59" fmla="*/ 12 h 40"/>
                <a:gd name="T60" fmla="*/ 33 w 33"/>
                <a:gd name="T61" fmla="*/ 19 h 40"/>
                <a:gd name="T62" fmla="*/ 26 w 33"/>
                <a:gd name="T63" fmla="*/ 17 h 40"/>
                <a:gd name="T64" fmla="*/ 25 w 33"/>
                <a:gd name="T65" fmla="*/ 13 h 40"/>
                <a:gd name="T66" fmla="*/ 23 w 33"/>
                <a:gd name="T67" fmla="*/ 10 h 40"/>
                <a:gd name="T68" fmla="*/ 21 w 33"/>
                <a:gd name="T69" fmla="*/ 8 h 40"/>
                <a:gd name="T70" fmla="*/ 17 w 33"/>
                <a:gd name="T71" fmla="*/ 7 h 40"/>
                <a:gd name="T72" fmla="*/ 13 w 33"/>
                <a:gd name="T73" fmla="*/ 8 h 40"/>
                <a:gd name="T74" fmla="*/ 11 w 33"/>
                <a:gd name="T75" fmla="*/ 9 h 40"/>
                <a:gd name="T76" fmla="*/ 9 w 33"/>
                <a:gd name="T77" fmla="*/ 12 h 40"/>
                <a:gd name="T78" fmla="*/ 8 w 33"/>
                <a:gd name="T79" fmla="*/ 17 h 40"/>
                <a:gd name="T80" fmla="*/ 26 w 33"/>
                <a:gd name="T81"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20"/>
                    <a:pt x="33" y="21"/>
                    <a:pt x="33" y="21"/>
                  </a:cubicBezTo>
                  <a:cubicBezTo>
                    <a:pt x="33" y="22"/>
                    <a:pt x="33" y="22"/>
                    <a:pt x="33" y="23"/>
                  </a:cubicBezTo>
                  <a:cubicBezTo>
                    <a:pt x="8" y="23"/>
                    <a:pt x="8" y="23"/>
                    <a:pt x="8" y="23"/>
                  </a:cubicBezTo>
                  <a:cubicBezTo>
                    <a:pt x="8" y="25"/>
                    <a:pt x="8" y="26"/>
                    <a:pt x="9" y="28"/>
                  </a:cubicBezTo>
                  <a:cubicBezTo>
                    <a:pt x="10" y="29"/>
                    <a:pt x="10" y="30"/>
                    <a:pt x="11" y="31"/>
                  </a:cubicBezTo>
                  <a:cubicBezTo>
                    <a:pt x="12" y="32"/>
                    <a:pt x="13" y="32"/>
                    <a:pt x="14" y="33"/>
                  </a:cubicBezTo>
                  <a:cubicBezTo>
                    <a:pt x="15" y="33"/>
                    <a:pt x="16" y="33"/>
                    <a:pt x="17" y="33"/>
                  </a:cubicBezTo>
                  <a:cubicBezTo>
                    <a:pt x="18" y="33"/>
                    <a:pt x="19" y="33"/>
                    <a:pt x="20" y="33"/>
                  </a:cubicBezTo>
                  <a:cubicBezTo>
                    <a:pt x="20" y="33"/>
                    <a:pt x="21" y="33"/>
                    <a:pt x="22" y="32"/>
                  </a:cubicBezTo>
                  <a:cubicBezTo>
                    <a:pt x="23" y="32"/>
                    <a:pt x="23" y="32"/>
                    <a:pt x="24" y="32"/>
                  </a:cubicBezTo>
                  <a:cubicBezTo>
                    <a:pt x="24" y="31"/>
                    <a:pt x="25" y="31"/>
                    <a:pt x="26" y="30"/>
                  </a:cubicBezTo>
                  <a:cubicBezTo>
                    <a:pt x="30" y="35"/>
                    <a:pt x="30" y="35"/>
                    <a:pt x="30" y="35"/>
                  </a:cubicBezTo>
                  <a:cubicBezTo>
                    <a:pt x="29" y="36"/>
                    <a:pt x="28" y="37"/>
                    <a:pt x="27" y="37"/>
                  </a:cubicBezTo>
                  <a:cubicBezTo>
                    <a:pt x="27" y="38"/>
                    <a:pt x="26" y="38"/>
                    <a:pt x="25" y="39"/>
                  </a:cubicBezTo>
                  <a:cubicBezTo>
                    <a:pt x="24" y="39"/>
                    <a:pt x="22" y="40"/>
                    <a:pt x="21" y="40"/>
                  </a:cubicBezTo>
                  <a:cubicBezTo>
                    <a:pt x="20" y="40"/>
                    <a:pt x="18" y="40"/>
                    <a:pt x="17" y="40"/>
                  </a:cubicBezTo>
                  <a:cubicBezTo>
                    <a:pt x="15" y="40"/>
                    <a:pt x="14" y="40"/>
                    <a:pt x="12" y="39"/>
                  </a:cubicBezTo>
                  <a:cubicBezTo>
                    <a:pt x="11" y="39"/>
                    <a:pt x="10" y="38"/>
                    <a:pt x="8" y="38"/>
                  </a:cubicBezTo>
                  <a:cubicBezTo>
                    <a:pt x="7" y="37"/>
                    <a:pt x="6" y="36"/>
                    <a:pt x="5" y="35"/>
                  </a:cubicBezTo>
                  <a:cubicBezTo>
                    <a:pt x="4" y="34"/>
                    <a:pt x="4" y="33"/>
                    <a:pt x="3" y="31"/>
                  </a:cubicBezTo>
                  <a:cubicBezTo>
                    <a:pt x="2" y="30"/>
                    <a:pt x="1" y="28"/>
                    <a:pt x="1" y="26"/>
                  </a:cubicBezTo>
                  <a:cubicBezTo>
                    <a:pt x="1" y="24"/>
                    <a:pt x="0" y="22"/>
                    <a:pt x="0" y="20"/>
                  </a:cubicBezTo>
                  <a:cubicBezTo>
                    <a:pt x="0" y="17"/>
                    <a:pt x="1" y="14"/>
                    <a:pt x="2" y="12"/>
                  </a:cubicBezTo>
                  <a:cubicBezTo>
                    <a:pt x="2" y="9"/>
                    <a:pt x="4" y="7"/>
                    <a:pt x="5" y="5"/>
                  </a:cubicBezTo>
                  <a:cubicBezTo>
                    <a:pt x="6" y="4"/>
                    <a:pt x="8" y="2"/>
                    <a:pt x="10" y="1"/>
                  </a:cubicBezTo>
                  <a:cubicBezTo>
                    <a:pt x="12" y="1"/>
                    <a:pt x="15" y="0"/>
                    <a:pt x="17" y="0"/>
                  </a:cubicBezTo>
                  <a:cubicBezTo>
                    <a:pt x="20" y="0"/>
                    <a:pt x="22" y="1"/>
                    <a:pt x="24" y="2"/>
                  </a:cubicBezTo>
                  <a:cubicBezTo>
                    <a:pt x="26" y="3"/>
                    <a:pt x="28" y="4"/>
                    <a:pt x="29" y="6"/>
                  </a:cubicBezTo>
                  <a:cubicBezTo>
                    <a:pt x="31" y="8"/>
                    <a:pt x="32" y="10"/>
                    <a:pt x="32" y="12"/>
                  </a:cubicBezTo>
                  <a:cubicBezTo>
                    <a:pt x="33" y="14"/>
                    <a:pt x="33" y="17"/>
                    <a:pt x="33" y="19"/>
                  </a:cubicBezTo>
                  <a:close/>
                  <a:moveTo>
                    <a:pt x="26" y="17"/>
                  </a:moveTo>
                  <a:cubicBezTo>
                    <a:pt x="26" y="15"/>
                    <a:pt x="25" y="14"/>
                    <a:pt x="25" y="13"/>
                  </a:cubicBezTo>
                  <a:cubicBezTo>
                    <a:pt x="25" y="12"/>
                    <a:pt x="24" y="11"/>
                    <a:pt x="23" y="10"/>
                  </a:cubicBezTo>
                  <a:cubicBezTo>
                    <a:pt x="23" y="9"/>
                    <a:pt x="22" y="8"/>
                    <a:pt x="21" y="8"/>
                  </a:cubicBezTo>
                  <a:cubicBezTo>
                    <a:pt x="20" y="7"/>
                    <a:pt x="18" y="7"/>
                    <a:pt x="17" y="7"/>
                  </a:cubicBezTo>
                  <a:cubicBezTo>
                    <a:pt x="15" y="7"/>
                    <a:pt x="14" y="7"/>
                    <a:pt x="13" y="8"/>
                  </a:cubicBezTo>
                  <a:cubicBezTo>
                    <a:pt x="12" y="8"/>
                    <a:pt x="11" y="9"/>
                    <a:pt x="11" y="9"/>
                  </a:cubicBezTo>
                  <a:cubicBezTo>
                    <a:pt x="10" y="10"/>
                    <a:pt x="9" y="11"/>
                    <a:pt x="9" y="12"/>
                  </a:cubicBezTo>
                  <a:cubicBezTo>
                    <a:pt x="8" y="14"/>
                    <a:pt x="8" y="15"/>
                    <a:pt x="8" y="17"/>
                  </a:cubicBezTo>
                  <a:lnTo>
                    <a:pt x="26" y="17"/>
                  </a:ln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3943" eaLnBrk="1" fontAlgn="auto" latinLnBrk="0" hangingPunct="1">
                <a:lnSpc>
                  <a:spcPct val="100000"/>
                </a:lnSpc>
                <a:spcBef>
                  <a:spcPts val="0"/>
                </a:spcBef>
                <a:spcAft>
                  <a:spcPts val="0"/>
                </a:spcAft>
                <a:buClrTx/>
                <a:buSzTx/>
                <a:buFontTx/>
                <a:buNone/>
                <a:tabLst/>
                <a:defRPr/>
              </a:pPr>
              <a:endParaRPr kumimoji="0" lang="en-IN" sz="1798" b="0" i="0" u="none" strike="noStrike" kern="0" cap="none" spc="0" normalizeH="0" baseline="0" noProof="0">
                <a:ln>
                  <a:noFill/>
                </a:ln>
                <a:solidFill>
                  <a:prstClr val="white"/>
                </a:solidFill>
                <a:effectLst/>
                <a:uLnTx/>
                <a:uFillTx/>
              </a:endParaRPr>
            </a:p>
          </p:txBody>
        </p:sp>
        <p:sp>
          <p:nvSpPr>
            <p:cNvPr id="205" name="Freeform 60">
              <a:extLst>
                <a:ext uri="{FF2B5EF4-FFF2-40B4-BE49-F238E27FC236}">
                  <a16:creationId xmlns:a16="http://schemas.microsoft.com/office/drawing/2014/main" id="{4DC74AB7-E634-42CB-8128-9D3A21D177C1}"/>
                </a:ext>
              </a:extLst>
            </p:cNvPr>
            <p:cNvSpPr>
              <a:spLocks/>
            </p:cNvSpPr>
            <p:nvPr userDrawn="1"/>
          </p:nvSpPr>
          <p:spPr bwMode="auto">
            <a:xfrm>
              <a:off x="1727435" y="6421821"/>
              <a:ext cx="122060" cy="97648"/>
            </a:xfrm>
            <a:custGeom>
              <a:avLst/>
              <a:gdLst>
                <a:gd name="T0" fmla="*/ 56 w 70"/>
                <a:gd name="T1" fmla="*/ 56 h 56"/>
                <a:gd name="T2" fmla="*/ 46 w 70"/>
                <a:gd name="T3" fmla="*/ 56 h 56"/>
                <a:gd name="T4" fmla="*/ 35 w 70"/>
                <a:gd name="T5" fmla="*/ 16 h 56"/>
                <a:gd name="T6" fmla="*/ 25 w 70"/>
                <a:gd name="T7" fmla="*/ 56 h 56"/>
                <a:gd name="T8" fmla="*/ 15 w 70"/>
                <a:gd name="T9" fmla="*/ 56 h 56"/>
                <a:gd name="T10" fmla="*/ 0 w 70"/>
                <a:gd name="T11" fmla="*/ 0 h 56"/>
                <a:gd name="T12" fmla="*/ 10 w 70"/>
                <a:gd name="T13" fmla="*/ 0 h 56"/>
                <a:gd name="T14" fmla="*/ 21 w 70"/>
                <a:gd name="T15" fmla="*/ 38 h 56"/>
                <a:gd name="T16" fmla="*/ 31 w 70"/>
                <a:gd name="T17" fmla="*/ 0 h 56"/>
                <a:gd name="T18" fmla="*/ 40 w 70"/>
                <a:gd name="T19" fmla="*/ 0 h 56"/>
                <a:gd name="T20" fmla="*/ 50 w 70"/>
                <a:gd name="T21" fmla="*/ 38 h 56"/>
                <a:gd name="T22" fmla="*/ 60 w 70"/>
                <a:gd name="T23" fmla="*/ 0 h 56"/>
                <a:gd name="T24" fmla="*/ 70 w 70"/>
                <a:gd name="T25" fmla="*/ 0 h 56"/>
                <a:gd name="T26" fmla="*/ 56 w 70"/>
                <a:gd name="T2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56">
                  <a:moveTo>
                    <a:pt x="56" y="56"/>
                  </a:moveTo>
                  <a:lnTo>
                    <a:pt x="46" y="56"/>
                  </a:lnTo>
                  <a:lnTo>
                    <a:pt x="35" y="16"/>
                  </a:lnTo>
                  <a:lnTo>
                    <a:pt x="25" y="56"/>
                  </a:lnTo>
                  <a:lnTo>
                    <a:pt x="15" y="56"/>
                  </a:lnTo>
                  <a:lnTo>
                    <a:pt x="0" y="0"/>
                  </a:lnTo>
                  <a:lnTo>
                    <a:pt x="10" y="0"/>
                  </a:lnTo>
                  <a:lnTo>
                    <a:pt x="21" y="38"/>
                  </a:lnTo>
                  <a:lnTo>
                    <a:pt x="31" y="0"/>
                  </a:lnTo>
                  <a:lnTo>
                    <a:pt x="40" y="0"/>
                  </a:lnTo>
                  <a:lnTo>
                    <a:pt x="50" y="38"/>
                  </a:lnTo>
                  <a:lnTo>
                    <a:pt x="60" y="0"/>
                  </a:lnTo>
                  <a:lnTo>
                    <a:pt x="70" y="0"/>
                  </a:lnTo>
                  <a:lnTo>
                    <a:pt x="56" y="56"/>
                  </a:ln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3943" eaLnBrk="1" fontAlgn="auto" latinLnBrk="0" hangingPunct="1">
                <a:lnSpc>
                  <a:spcPct val="100000"/>
                </a:lnSpc>
                <a:spcBef>
                  <a:spcPts val="0"/>
                </a:spcBef>
                <a:spcAft>
                  <a:spcPts val="0"/>
                </a:spcAft>
                <a:buClrTx/>
                <a:buSzTx/>
                <a:buFontTx/>
                <a:buNone/>
                <a:tabLst/>
                <a:defRPr/>
              </a:pPr>
              <a:endParaRPr kumimoji="0" lang="en-IN" sz="1798" b="0" i="0" u="none" strike="noStrike" kern="0" cap="none" spc="0" normalizeH="0" baseline="0" noProof="0">
                <a:ln>
                  <a:noFill/>
                </a:ln>
                <a:solidFill>
                  <a:prstClr val="white"/>
                </a:solidFill>
                <a:effectLst/>
                <a:uLnTx/>
                <a:uFillTx/>
              </a:endParaRPr>
            </a:p>
          </p:txBody>
        </p:sp>
        <p:sp>
          <p:nvSpPr>
            <p:cNvPr id="206" name="Freeform 61">
              <a:extLst>
                <a:ext uri="{FF2B5EF4-FFF2-40B4-BE49-F238E27FC236}">
                  <a16:creationId xmlns:a16="http://schemas.microsoft.com/office/drawing/2014/main" id="{BD14D517-6EB0-4CA4-8B7D-AB6AEC95B670}"/>
                </a:ext>
              </a:extLst>
            </p:cNvPr>
            <p:cNvSpPr>
              <a:spLocks noEditPoints="1"/>
            </p:cNvSpPr>
            <p:nvPr userDrawn="1"/>
          </p:nvSpPr>
          <p:spPr bwMode="auto">
            <a:xfrm>
              <a:off x="1859957" y="6418333"/>
              <a:ext cx="87186" cy="102879"/>
            </a:xfrm>
            <a:custGeom>
              <a:avLst/>
              <a:gdLst>
                <a:gd name="T0" fmla="*/ 34 w 34"/>
                <a:gd name="T1" fmla="*/ 20 h 40"/>
                <a:gd name="T2" fmla="*/ 33 w 34"/>
                <a:gd name="T3" fmla="*/ 28 h 40"/>
                <a:gd name="T4" fmla="*/ 29 w 34"/>
                <a:gd name="T5" fmla="*/ 35 h 40"/>
                <a:gd name="T6" fmla="*/ 24 w 34"/>
                <a:gd name="T7" fmla="*/ 39 h 40"/>
                <a:gd name="T8" fmla="*/ 17 w 34"/>
                <a:gd name="T9" fmla="*/ 40 h 40"/>
                <a:gd name="T10" fmla="*/ 10 w 34"/>
                <a:gd name="T11" fmla="*/ 39 h 40"/>
                <a:gd name="T12" fmla="*/ 5 w 34"/>
                <a:gd name="T13" fmla="*/ 35 h 40"/>
                <a:gd name="T14" fmla="*/ 1 w 34"/>
                <a:gd name="T15" fmla="*/ 28 h 40"/>
                <a:gd name="T16" fmla="*/ 0 w 34"/>
                <a:gd name="T17" fmla="*/ 20 h 40"/>
                <a:gd name="T18" fmla="*/ 1 w 34"/>
                <a:gd name="T19" fmla="*/ 12 h 40"/>
                <a:gd name="T20" fmla="*/ 5 w 34"/>
                <a:gd name="T21" fmla="*/ 5 h 40"/>
                <a:gd name="T22" fmla="*/ 11 w 34"/>
                <a:gd name="T23" fmla="*/ 1 h 40"/>
                <a:gd name="T24" fmla="*/ 17 w 34"/>
                <a:gd name="T25" fmla="*/ 0 h 40"/>
                <a:gd name="T26" fmla="*/ 24 w 34"/>
                <a:gd name="T27" fmla="*/ 1 h 40"/>
                <a:gd name="T28" fmla="*/ 29 w 34"/>
                <a:gd name="T29" fmla="*/ 5 h 40"/>
                <a:gd name="T30" fmla="*/ 33 w 34"/>
                <a:gd name="T31" fmla="*/ 12 h 40"/>
                <a:gd name="T32" fmla="*/ 34 w 34"/>
                <a:gd name="T33" fmla="*/ 20 h 40"/>
                <a:gd name="T34" fmla="*/ 27 w 34"/>
                <a:gd name="T35" fmla="*/ 20 h 40"/>
                <a:gd name="T36" fmla="*/ 26 w 34"/>
                <a:gd name="T37" fmla="*/ 15 h 40"/>
                <a:gd name="T38" fmla="*/ 24 w 34"/>
                <a:gd name="T39" fmla="*/ 11 h 40"/>
                <a:gd name="T40" fmla="*/ 21 w 34"/>
                <a:gd name="T41" fmla="*/ 8 h 40"/>
                <a:gd name="T42" fmla="*/ 17 w 34"/>
                <a:gd name="T43" fmla="*/ 7 h 40"/>
                <a:gd name="T44" fmla="*/ 13 w 34"/>
                <a:gd name="T45" fmla="*/ 8 h 40"/>
                <a:gd name="T46" fmla="*/ 10 w 34"/>
                <a:gd name="T47" fmla="*/ 11 h 40"/>
                <a:gd name="T48" fmla="*/ 8 w 34"/>
                <a:gd name="T49" fmla="*/ 15 h 40"/>
                <a:gd name="T50" fmla="*/ 8 w 34"/>
                <a:gd name="T51" fmla="*/ 20 h 40"/>
                <a:gd name="T52" fmla="*/ 8 w 34"/>
                <a:gd name="T53" fmla="*/ 26 h 40"/>
                <a:gd name="T54" fmla="*/ 10 w 34"/>
                <a:gd name="T55" fmla="*/ 30 h 40"/>
                <a:gd name="T56" fmla="*/ 13 w 34"/>
                <a:gd name="T57" fmla="*/ 32 h 40"/>
                <a:gd name="T58" fmla="*/ 17 w 34"/>
                <a:gd name="T59" fmla="*/ 33 h 40"/>
                <a:gd name="T60" fmla="*/ 21 w 34"/>
                <a:gd name="T61" fmla="*/ 32 h 40"/>
                <a:gd name="T62" fmla="*/ 24 w 34"/>
                <a:gd name="T63" fmla="*/ 29 h 40"/>
                <a:gd name="T64" fmla="*/ 26 w 34"/>
                <a:gd name="T65" fmla="*/ 25 h 40"/>
                <a:gd name="T66" fmla="*/ 27 w 34"/>
                <a:gd name="T67" fmla="*/ 2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 h="40">
                  <a:moveTo>
                    <a:pt x="34" y="20"/>
                  </a:moveTo>
                  <a:cubicBezTo>
                    <a:pt x="34" y="23"/>
                    <a:pt x="34" y="26"/>
                    <a:pt x="33" y="28"/>
                  </a:cubicBezTo>
                  <a:cubicBezTo>
                    <a:pt x="32" y="31"/>
                    <a:pt x="31" y="33"/>
                    <a:pt x="29" y="35"/>
                  </a:cubicBezTo>
                  <a:cubicBezTo>
                    <a:pt x="28" y="37"/>
                    <a:pt x="26" y="38"/>
                    <a:pt x="24" y="39"/>
                  </a:cubicBezTo>
                  <a:cubicBezTo>
                    <a:pt x="22" y="40"/>
                    <a:pt x="20" y="40"/>
                    <a:pt x="17" y="40"/>
                  </a:cubicBezTo>
                  <a:cubicBezTo>
                    <a:pt x="15" y="40"/>
                    <a:pt x="12" y="40"/>
                    <a:pt x="10" y="39"/>
                  </a:cubicBezTo>
                  <a:cubicBezTo>
                    <a:pt x="8" y="38"/>
                    <a:pt x="6" y="36"/>
                    <a:pt x="5" y="35"/>
                  </a:cubicBezTo>
                  <a:cubicBezTo>
                    <a:pt x="3" y="33"/>
                    <a:pt x="2" y="31"/>
                    <a:pt x="1" y="28"/>
                  </a:cubicBezTo>
                  <a:cubicBezTo>
                    <a:pt x="1" y="26"/>
                    <a:pt x="0" y="23"/>
                    <a:pt x="0" y="20"/>
                  </a:cubicBezTo>
                  <a:cubicBezTo>
                    <a:pt x="0" y="17"/>
                    <a:pt x="1" y="14"/>
                    <a:pt x="1" y="12"/>
                  </a:cubicBezTo>
                  <a:cubicBezTo>
                    <a:pt x="2" y="9"/>
                    <a:pt x="4" y="7"/>
                    <a:pt x="5" y="5"/>
                  </a:cubicBezTo>
                  <a:cubicBezTo>
                    <a:pt x="7" y="4"/>
                    <a:pt x="8" y="2"/>
                    <a:pt x="11" y="1"/>
                  </a:cubicBezTo>
                  <a:cubicBezTo>
                    <a:pt x="13" y="1"/>
                    <a:pt x="15" y="0"/>
                    <a:pt x="17" y="0"/>
                  </a:cubicBezTo>
                  <a:cubicBezTo>
                    <a:pt x="20" y="0"/>
                    <a:pt x="22" y="1"/>
                    <a:pt x="24" y="1"/>
                  </a:cubicBezTo>
                  <a:cubicBezTo>
                    <a:pt x="26" y="2"/>
                    <a:pt x="28" y="4"/>
                    <a:pt x="29" y="5"/>
                  </a:cubicBezTo>
                  <a:cubicBezTo>
                    <a:pt x="31" y="7"/>
                    <a:pt x="32" y="9"/>
                    <a:pt x="33" y="12"/>
                  </a:cubicBezTo>
                  <a:cubicBezTo>
                    <a:pt x="34" y="14"/>
                    <a:pt x="34" y="17"/>
                    <a:pt x="34" y="20"/>
                  </a:cubicBezTo>
                  <a:close/>
                  <a:moveTo>
                    <a:pt x="27" y="20"/>
                  </a:moveTo>
                  <a:cubicBezTo>
                    <a:pt x="27" y="18"/>
                    <a:pt x="27" y="16"/>
                    <a:pt x="26" y="15"/>
                  </a:cubicBezTo>
                  <a:cubicBezTo>
                    <a:pt x="26" y="13"/>
                    <a:pt x="25" y="12"/>
                    <a:pt x="24" y="11"/>
                  </a:cubicBezTo>
                  <a:cubicBezTo>
                    <a:pt x="23" y="10"/>
                    <a:pt x="22" y="9"/>
                    <a:pt x="21" y="8"/>
                  </a:cubicBezTo>
                  <a:cubicBezTo>
                    <a:pt x="20" y="8"/>
                    <a:pt x="18" y="7"/>
                    <a:pt x="17" y="7"/>
                  </a:cubicBezTo>
                  <a:cubicBezTo>
                    <a:pt x="16" y="7"/>
                    <a:pt x="14" y="8"/>
                    <a:pt x="13" y="8"/>
                  </a:cubicBezTo>
                  <a:cubicBezTo>
                    <a:pt x="12" y="9"/>
                    <a:pt x="11" y="10"/>
                    <a:pt x="10" y="11"/>
                  </a:cubicBezTo>
                  <a:cubicBezTo>
                    <a:pt x="9" y="12"/>
                    <a:pt x="9" y="13"/>
                    <a:pt x="8" y="15"/>
                  </a:cubicBezTo>
                  <a:cubicBezTo>
                    <a:pt x="8" y="16"/>
                    <a:pt x="8" y="18"/>
                    <a:pt x="8" y="20"/>
                  </a:cubicBezTo>
                  <a:cubicBezTo>
                    <a:pt x="8" y="22"/>
                    <a:pt x="8" y="24"/>
                    <a:pt x="8" y="26"/>
                  </a:cubicBezTo>
                  <a:cubicBezTo>
                    <a:pt x="9" y="27"/>
                    <a:pt x="10" y="28"/>
                    <a:pt x="10" y="30"/>
                  </a:cubicBezTo>
                  <a:cubicBezTo>
                    <a:pt x="11" y="31"/>
                    <a:pt x="12" y="32"/>
                    <a:pt x="13" y="32"/>
                  </a:cubicBezTo>
                  <a:cubicBezTo>
                    <a:pt x="15" y="33"/>
                    <a:pt x="16" y="33"/>
                    <a:pt x="17" y="33"/>
                  </a:cubicBezTo>
                  <a:cubicBezTo>
                    <a:pt x="19" y="33"/>
                    <a:pt x="20" y="33"/>
                    <a:pt x="21" y="32"/>
                  </a:cubicBezTo>
                  <a:cubicBezTo>
                    <a:pt x="22" y="31"/>
                    <a:pt x="23" y="30"/>
                    <a:pt x="24" y="29"/>
                  </a:cubicBezTo>
                  <a:cubicBezTo>
                    <a:pt x="25" y="28"/>
                    <a:pt x="26" y="27"/>
                    <a:pt x="26" y="25"/>
                  </a:cubicBezTo>
                  <a:cubicBezTo>
                    <a:pt x="27" y="24"/>
                    <a:pt x="27" y="22"/>
                    <a:pt x="27" y="20"/>
                  </a:cubicBez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3943" eaLnBrk="1" fontAlgn="auto" latinLnBrk="0" hangingPunct="1">
                <a:lnSpc>
                  <a:spcPct val="100000"/>
                </a:lnSpc>
                <a:spcBef>
                  <a:spcPts val="0"/>
                </a:spcBef>
                <a:spcAft>
                  <a:spcPts val="0"/>
                </a:spcAft>
                <a:buClrTx/>
                <a:buSzTx/>
                <a:buFontTx/>
                <a:buNone/>
                <a:tabLst/>
                <a:defRPr/>
              </a:pPr>
              <a:endParaRPr kumimoji="0" lang="en-IN" sz="1798" b="0" i="0" u="none" strike="noStrike" kern="0" cap="none" spc="0" normalizeH="0" baseline="0" noProof="0">
                <a:ln>
                  <a:noFill/>
                </a:ln>
                <a:solidFill>
                  <a:prstClr val="white"/>
                </a:solidFill>
                <a:effectLst/>
                <a:uLnTx/>
                <a:uFillTx/>
              </a:endParaRPr>
            </a:p>
          </p:txBody>
        </p:sp>
        <p:sp>
          <p:nvSpPr>
            <p:cNvPr id="207" name="Freeform 62">
              <a:extLst>
                <a:ext uri="{FF2B5EF4-FFF2-40B4-BE49-F238E27FC236}">
                  <a16:creationId xmlns:a16="http://schemas.microsoft.com/office/drawing/2014/main" id="{4A15B047-82C0-441B-B142-F1AB6B6EF3F4}"/>
                </a:ext>
              </a:extLst>
            </p:cNvPr>
            <p:cNvSpPr>
              <a:spLocks/>
            </p:cNvSpPr>
            <p:nvPr userDrawn="1"/>
          </p:nvSpPr>
          <p:spPr bwMode="auto">
            <a:xfrm>
              <a:off x="1968067" y="6418333"/>
              <a:ext cx="57543" cy="101135"/>
            </a:xfrm>
            <a:custGeom>
              <a:avLst/>
              <a:gdLst>
                <a:gd name="T0" fmla="*/ 21 w 23"/>
                <a:gd name="T1" fmla="*/ 9 h 39"/>
                <a:gd name="T2" fmla="*/ 18 w 23"/>
                <a:gd name="T3" fmla="*/ 8 h 39"/>
                <a:gd name="T4" fmla="*/ 15 w 23"/>
                <a:gd name="T5" fmla="*/ 7 h 39"/>
                <a:gd name="T6" fmla="*/ 10 w 23"/>
                <a:gd name="T7" fmla="*/ 10 h 39"/>
                <a:gd name="T8" fmla="*/ 8 w 23"/>
                <a:gd name="T9" fmla="*/ 17 h 39"/>
                <a:gd name="T10" fmla="*/ 8 w 23"/>
                <a:gd name="T11" fmla="*/ 39 h 39"/>
                <a:gd name="T12" fmla="*/ 0 w 23"/>
                <a:gd name="T13" fmla="*/ 39 h 39"/>
                <a:gd name="T14" fmla="*/ 0 w 23"/>
                <a:gd name="T15" fmla="*/ 1 h 39"/>
                <a:gd name="T16" fmla="*/ 8 w 23"/>
                <a:gd name="T17" fmla="*/ 1 h 39"/>
                <a:gd name="T18" fmla="*/ 8 w 23"/>
                <a:gd name="T19" fmla="*/ 5 h 39"/>
                <a:gd name="T20" fmla="*/ 9 w 23"/>
                <a:gd name="T21" fmla="*/ 3 h 39"/>
                <a:gd name="T22" fmla="*/ 11 w 23"/>
                <a:gd name="T23" fmla="*/ 1 h 39"/>
                <a:gd name="T24" fmla="*/ 14 w 23"/>
                <a:gd name="T25" fmla="*/ 0 h 39"/>
                <a:gd name="T26" fmla="*/ 17 w 23"/>
                <a:gd name="T27" fmla="*/ 0 h 39"/>
                <a:gd name="T28" fmla="*/ 20 w 23"/>
                <a:gd name="T29" fmla="*/ 1 h 39"/>
                <a:gd name="T30" fmla="*/ 23 w 23"/>
                <a:gd name="T31" fmla="*/ 2 h 39"/>
                <a:gd name="T32" fmla="*/ 21 w 23"/>
                <a:gd name="T33"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39">
                  <a:moveTo>
                    <a:pt x="21" y="9"/>
                  </a:moveTo>
                  <a:cubicBezTo>
                    <a:pt x="20" y="8"/>
                    <a:pt x="19" y="8"/>
                    <a:pt x="18" y="8"/>
                  </a:cubicBezTo>
                  <a:cubicBezTo>
                    <a:pt x="18" y="8"/>
                    <a:pt x="17" y="7"/>
                    <a:pt x="15" y="7"/>
                  </a:cubicBezTo>
                  <a:cubicBezTo>
                    <a:pt x="13" y="7"/>
                    <a:pt x="11" y="8"/>
                    <a:pt x="10" y="10"/>
                  </a:cubicBezTo>
                  <a:cubicBezTo>
                    <a:pt x="8" y="12"/>
                    <a:pt x="8" y="14"/>
                    <a:pt x="8" y="17"/>
                  </a:cubicBezTo>
                  <a:cubicBezTo>
                    <a:pt x="8" y="39"/>
                    <a:pt x="8" y="39"/>
                    <a:pt x="8" y="39"/>
                  </a:cubicBezTo>
                  <a:cubicBezTo>
                    <a:pt x="0" y="39"/>
                    <a:pt x="0" y="39"/>
                    <a:pt x="0" y="39"/>
                  </a:cubicBezTo>
                  <a:cubicBezTo>
                    <a:pt x="0" y="1"/>
                    <a:pt x="0" y="1"/>
                    <a:pt x="0" y="1"/>
                  </a:cubicBezTo>
                  <a:cubicBezTo>
                    <a:pt x="8" y="1"/>
                    <a:pt x="8" y="1"/>
                    <a:pt x="8" y="1"/>
                  </a:cubicBezTo>
                  <a:cubicBezTo>
                    <a:pt x="8" y="5"/>
                    <a:pt x="8" y="5"/>
                    <a:pt x="8" y="5"/>
                  </a:cubicBezTo>
                  <a:cubicBezTo>
                    <a:pt x="8" y="4"/>
                    <a:pt x="9" y="3"/>
                    <a:pt x="9" y="3"/>
                  </a:cubicBezTo>
                  <a:cubicBezTo>
                    <a:pt x="10" y="2"/>
                    <a:pt x="11" y="2"/>
                    <a:pt x="11" y="1"/>
                  </a:cubicBezTo>
                  <a:cubicBezTo>
                    <a:pt x="12" y="1"/>
                    <a:pt x="13" y="1"/>
                    <a:pt x="14" y="0"/>
                  </a:cubicBezTo>
                  <a:cubicBezTo>
                    <a:pt x="15" y="0"/>
                    <a:pt x="16" y="0"/>
                    <a:pt x="17" y="0"/>
                  </a:cubicBezTo>
                  <a:cubicBezTo>
                    <a:pt x="18" y="0"/>
                    <a:pt x="19" y="0"/>
                    <a:pt x="20" y="1"/>
                  </a:cubicBezTo>
                  <a:cubicBezTo>
                    <a:pt x="21" y="1"/>
                    <a:pt x="22" y="1"/>
                    <a:pt x="23" y="2"/>
                  </a:cubicBezTo>
                  <a:lnTo>
                    <a:pt x="21" y="9"/>
                  </a:ln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3943" eaLnBrk="1" fontAlgn="auto" latinLnBrk="0" hangingPunct="1">
                <a:lnSpc>
                  <a:spcPct val="100000"/>
                </a:lnSpc>
                <a:spcBef>
                  <a:spcPts val="0"/>
                </a:spcBef>
                <a:spcAft>
                  <a:spcPts val="0"/>
                </a:spcAft>
                <a:buClrTx/>
                <a:buSzTx/>
                <a:buFontTx/>
                <a:buNone/>
                <a:tabLst/>
                <a:defRPr/>
              </a:pPr>
              <a:endParaRPr kumimoji="0" lang="en-IN" sz="1798" b="0" i="0" u="none" strike="noStrike" kern="0" cap="none" spc="0" normalizeH="0" baseline="0" noProof="0">
                <a:ln>
                  <a:noFill/>
                </a:ln>
                <a:solidFill>
                  <a:prstClr val="white"/>
                </a:solidFill>
                <a:effectLst/>
                <a:uLnTx/>
                <a:uFillTx/>
              </a:endParaRPr>
            </a:p>
          </p:txBody>
        </p:sp>
        <p:sp>
          <p:nvSpPr>
            <p:cNvPr id="208" name="Freeform 63">
              <a:extLst>
                <a:ext uri="{FF2B5EF4-FFF2-40B4-BE49-F238E27FC236}">
                  <a16:creationId xmlns:a16="http://schemas.microsoft.com/office/drawing/2014/main" id="{7F7435FC-0F25-4B10-9135-B059F8497F27}"/>
                </a:ext>
              </a:extLst>
            </p:cNvPr>
            <p:cNvSpPr>
              <a:spLocks/>
            </p:cNvSpPr>
            <p:nvPr userDrawn="1"/>
          </p:nvSpPr>
          <p:spPr bwMode="auto">
            <a:xfrm>
              <a:off x="2043046" y="6383459"/>
              <a:ext cx="19181" cy="136010"/>
            </a:xfrm>
            <a:custGeom>
              <a:avLst/>
              <a:gdLst>
                <a:gd name="T0" fmla="*/ 0 w 11"/>
                <a:gd name="T1" fmla="*/ 78 h 78"/>
                <a:gd name="T2" fmla="*/ 0 w 11"/>
                <a:gd name="T3" fmla="*/ 6 h 78"/>
                <a:gd name="T4" fmla="*/ 11 w 11"/>
                <a:gd name="T5" fmla="*/ 0 h 78"/>
                <a:gd name="T6" fmla="*/ 11 w 11"/>
                <a:gd name="T7" fmla="*/ 78 h 78"/>
                <a:gd name="T8" fmla="*/ 0 w 11"/>
                <a:gd name="T9" fmla="*/ 78 h 78"/>
              </a:gdLst>
              <a:ahLst/>
              <a:cxnLst>
                <a:cxn ang="0">
                  <a:pos x="T0" y="T1"/>
                </a:cxn>
                <a:cxn ang="0">
                  <a:pos x="T2" y="T3"/>
                </a:cxn>
                <a:cxn ang="0">
                  <a:pos x="T4" y="T5"/>
                </a:cxn>
                <a:cxn ang="0">
                  <a:pos x="T6" y="T7"/>
                </a:cxn>
                <a:cxn ang="0">
                  <a:pos x="T8" y="T9"/>
                </a:cxn>
              </a:cxnLst>
              <a:rect l="0" t="0" r="r" b="b"/>
              <a:pathLst>
                <a:path w="11" h="78">
                  <a:moveTo>
                    <a:pt x="0" y="78"/>
                  </a:moveTo>
                  <a:lnTo>
                    <a:pt x="0" y="6"/>
                  </a:lnTo>
                  <a:lnTo>
                    <a:pt x="11" y="0"/>
                  </a:lnTo>
                  <a:lnTo>
                    <a:pt x="11" y="78"/>
                  </a:lnTo>
                  <a:lnTo>
                    <a:pt x="0" y="78"/>
                  </a:ln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3943" eaLnBrk="1" fontAlgn="auto" latinLnBrk="0" hangingPunct="1">
                <a:lnSpc>
                  <a:spcPct val="100000"/>
                </a:lnSpc>
                <a:spcBef>
                  <a:spcPts val="0"/>
                </a:spcBef>
                <a:spcAft>
                  <a:spcPts val="0"/>
                </a:spcAft>
                <a:buClrTx/>
                <a:buSzTx/>
                <a:buFontTx/>
                <a:buNone/>
                <a:tabLst/>
                <a:defRPr/>
              </a:pPr>
              <a:endParaRPr kumimoji="0" lang="en-IN" sz="1798" b="0" i="0" u="none" strike="noStrike" kern="0" cap="none" spc="0" normalizeH="0" baseline="0" noProof="0">
                <a:ln>
                  <a:noFill/>
                </a:ln>
                <a:solidFill>
                  <a:prstClr val="white"/>
                </a:solidFill>
                <a:effectLst/>
                <a:uLnTx/>
                <a:uFillTx/>
              </a:endParaRPr>
            </a:p>
          </p:txBody>
        </p:sp>
        <p:sp>
          <p:nvSpPr>
            <p:cNvPr id="209" name="Freeform 64">
              <a:extLst>
                <a:ext uri="{FF2B5EF4-FFF2-40B4-BE49-F238E27FC236}">
                  <a16:creationId xmlns:a16="http://schemas.microsoft.com/office/drawing/2014/main" id="{9A8E018B-2D13-4471-926F-E0CD15FAA8B5}"/>
                </a:ext>
              </a:extLst>
            </p:cNvPr>
            <p:cNvSpPr>
              <a:spLocks noEditPoints="1"/>
            </p:cNvSpPr>
            <p:nvPr userDrawn="1"/>
          </p:nvSpPr>
          <p:spPr bwMode="auto">
            <a:xfrm>
              <a:off x="2084896" y="6383459"/>
              <a:ext cx="80211" cy="137753"/>
            </a:xfrm>
            <a:custGeom>
              <a:avLst/>
              <a:gdLst>
                <a:gd name="T0" fmla="*/ 24 w 32"/>
                <a:gd name="T1" fmla="*/ 53 h 54"/>
                <a:gd name="T2" fmla="*/ 24 w 32"/>
                <a:gd name="T3" fmla="*/ 50 h 54"/>
                <a:gd name="T4" fmla="*/ 22 w 32"/>
                <a:gd name="T5" fmla="*/ 51 h 54"/>
                <a:gd name="T6" fmla="*/ 20 w 32"/>
                <a:gd name="T7" fmla="*/ 53 h 54"/>
                <a:gd name="T8" fmla="*/ 17 w 32"/>
                <a:gd name="T9" fmla="*/ 54 h 54"/>
                <a:gd name="T10" fmla="*/ 14 w 32"/>
                <a:gd name="T11" fmla="*/ 54 h 54"/>
                <a:gd name="T12" fmla="*/ 9 w 32"/>
                <a:gd name="T13" fmla="*/ 53 h 54"/>
                <a:gd name="T14" fmla="*/ 4 w 32"/>
                <a:gd name="T15" fmla="*/ 49 h 54"/>
                <a:gd name="T16" fmla="*/ 1 w 32"/>
                <a:gd name="T17" fmla="*/ 43 h 54"/>
                <a:gd name="T18" fmla="*/ 0 w 32"/>
                <a:gd name="T19" fmla="*/ 33 h 54"/>
                <a:gd name="T20" fmla="*/ 1 w 32"/>
                <a:gd name="T21" fmla="*/ 25 h 54"/>
                <a:gd name="T22" fmla="*/ 4 w 32"/>
                <a:gd name="T23" fmla="*/ 19 h 54"/>
                <a:gd name="T24" fmla="*/ 9 w 32"/>
                <a:gd name="T25" fmla="*/ 15 h 54"/>
                <a:gd name="T26" fmla="*/ 15 w 32"/>
                <a:gd name="T27" fmla="*/ 14 h 54"/>
                <a:gd name="T28" fmla="*/ 18 w 32"/>
                <a:gd name="T29" fmla="*/ 14 h 54"/>
                <a:gd name="T30" fmla="*/ 20 w 32"/>
                <a:gd name="T31" fmla="*/ 15 h 54"/>
                <a:gd name="T32" fmla="*/ 22 w 32"/>
                <a:gd name="T33" fmla="*/ 17 h 54"/>
                <a:gd name="T34" fmla="*/ 24 w 32"/>
                <a:gd name="T35" fmla="*/ 18 h 54"/>
                <a:gd name="T36" fmla="*/ 24 w 32"/>
                <a:gd name="T37" fmla="*/ 4 h 54"/>
                <a:gd name="T38" fmla="*/ 32 w 32"/>
                <a:gd name="T39" fmla="*/ 0 h 54"/>
                <a:gd name="T40" fmla="*/ 32 w 32"/>
                <a:gd name="T41" fmla="*/ 53 h 54"/>
                <a:gd name="T42" fmla="*/ 24 w 32"/>
                <a:gd name="T43" fmla="*/ 53 h 54"/>
                <a:gd name="T44" fmla="*/ 24 w 32"/>
                <a:gd name="T45" fmla="*/ 26 h 54"/>
                <a:gd name="T46" fmla="*/ 23 w 32"/>
                <a:gd name="T47" fmla="*/ 24 h 54"/>
                <a:gd name="T48" fmla="*/ 21 w 32"/>
                <a:gd name="T49" fmla="*/ 23 h 54"/>
                <a:gd name="T50" fmla="*/ 18 w 32"/>
                <a:gd name="T51" fmla="*/ 22 h 54"/>
                <a:gd name="T52" fmla="*/ 15 w 32"/>
                <a:gd name="T53" fmla="*/ 21 h 54"/>
                <a:gd name="T54" fmla="*/ 9 w 32"/>
                <a:gd name="T55" fmla="*/ 24 h 54"/>
                <a:gd name="T56" fmla="*/ 7 w 32"/>
                <a:gd name="T57" fmla="*/ 33 h 54"/>
                <a:gd name="T58" fmla="*/ 8 w 32"/>
                <a:gd name="T59" fmla="*/ 39 h 54"/>
                <a:gd name="T60" fmla="*/ 9 w 32"/>
                <a:gd name="T61" fmla="*/ 44 h 54"/>
                <a:gd name="T62" fmla="*/ 12 w 32"/>
                <a:gd name="T63" fmla="*/ 46 h 54"/>
                <a:gd name="T64" fmla="*/ 16 w 32"/>
                <a:gd name="T65" fmla="*/ 47 h 54"/>
                <a:gd name="T66" fmla="*/ 18 w 32"/>
                <a:gd name="T67" fmla="*/ 47 h 54"/>
                <a:gd name="T68" fmla="*/ 21 w 32"/>
                <a:gd name="T69" fmla="*/ 46 h 54"/>
                <a:gd name="T70" fmla="*/ 23 w 32"/>
                <a:gd name="T71" fmla="*/ 44 h 54"/>
                <a:gd name="T72" fmla="*/ 24 w 32"/>
                <a:gd name="T73" fmla="*/ 42 h 54"/>
                <a:gd name="T74" fmla="*/ 24 w 32"/>
                <a:gd name="T75" fmla="*/ 26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2" h="54">
                  <a:moveTo>
                    <a:pt x="24" y="53"/>
                  </a:moveTo>
                  <a:cubicBezTo>
                    <a:pt x="24" y="50"/>
                    <a:pt x="24" y="50"/>
                    <a:pt x="24" y="50"/>
                  </a:cubicBezTo>
                  <a:cubicBezTo>
                    <a:pt x="24" y="50"/>
                    <a:pt x="23" y="51"/>
                    <a:pt x="22" y="51"/>
                  </a:cubicBezTo>
                  <a:cubicBezTo>
                    <a:pt x="21" y="52"/>
                    <a:pt x="21" y="52"/>
                    <a:pt x="20" y="53"/>
                  </a:cubicBezTo>
                  <a:cubicBezTo>
                    <a:pt x="19" y="53"/>
                    <a:pt x="18" y="54"/>
                    <a:pt x="17" y="54"/>
                  </a:cubicBezTo>
                  <a:cubicBezTo>
                    <a:pt x="16" y="54"/>
                    <a:pt x="15" y="54"/>
                    <a:pt x="14" y="54"/>
                  </a:cubicBezTo>
                  <a:cubicBezTo>
                    <a:pt x="12" y="54"/>
                    <a:pt x="10" y="54"/>
                    <a:pt x="9" y="53"/>
                  </a:cubicBezTo>
                  <a:cubicBezTo>
                    <a:pt x="7" y="52"/>
                    <a:pt x="5" y="51"/>
                    <a:pt x="4" y="49"/>
                  </a:cubicBezTo>
                  <a:cubicBezTo>
                    <a:pt x="3" y="48"/>
                    <a:pt x="1" y="45"/>
                    <a:pt x="1" y="43"/>
                  </a:cubicBezTo>
                  <a:cubicBezTo>
                    <a:pt x="0" y="40"/>
                    <a:pt x="0" y="37"/>
                    <a:pt x="0" y="33"/>
                  </a:cubicBezTo>
                  <a:cubicBezTo>
                    <a:pt x="0" y="30"/>
                    <a:pt x="0" y="27"/>
                    <a:pt x="1" y="25"/>
                  </a:cubicBezTo>
                  <a:cubicBezTo>
                    <a:pt x="2" y="22"/>
                    <a:pt x="3" y="20"/>
                    <a:pt x="4" y="19"/>
                  </a:cubicBezTo>
                  <a:cubicBezTo>
                    <a:pt x="6" y="17"/>
                    <a:pt x="7" y="16"/>
                    <a:pt x="9" y="15"/>
                  </a:cubicBezTo>
                  <a:cubicBezTo>
                    <a:pt x="11" y="14"/>
                    <a:pt x="13" y="14"/>
                    <a:pt x="15" y="14"/>
                  </a:cubicBezTo>
                  <a:cubicBezTo>
                    <a:pt x="16" y="14"/>
                    <a:pt x="17" y="14"/>
                    <a:pt x="18" y="14"/>
                  </a:cubicBezTo>
                  <a:cubicBezTo>
                    <a:pt x="18" y="15"/>
                    <a:pt x="19" y="15"/>
                    <a:pt x="20" y="15"/>
                  </a:cubicBezTo>
                  <a:cubicBezTo>
                    <a:pt x="21" y="16"/>
                    <a:pt x="22" y="16"/>
                    <a:pt x="22" y="17"/>
                  </a:cubicBezTo>
                  <a:cubicBezTo>
                    <a:pt x="23" y="17"/>
                    <a:pt x="24" y="18"/>
                    <a:pt x="24" y="18"/>
                  </a:cubicBezTo>
                  <a:cubicBezTo>
                    <a:pt x="24" y="4"/>
                    <a:pt x="24" y="4"/>
                    <a:pt x="24" y="4"/>
                  </a:cubicBezTo>
                  <a:cubicBezTo>
                    <a:pt x="32" y="0"/>
                    <a:pt x="32" y="0"/>
                    <a:pt x="32" y="0"/>
                  </a:cubicBezTo>
                  <a:cubicBezTo>
                    <a:pt x="32" y="53"/>
                    <a:pt x="32" y="53"/>
                    <a:pt x="32" y="53"/>
                  </a:cubicBezTo>
                  <a:lnTo>
                    <a:pt x="24" y="53"/>
                  </a:lnTo>
                  <a:close/>
                  <a:moveTo>
                    <a:pt x="24" y="26"/>
                  </a:moveTo>
                  <a:cubicBezTo>
                    <a:pt x="24" y="26"/>
                    <a:pt x="23" y="25"/>
                    <a:pt x="23" y="24"/>
                  </a:cubicBezTo>
                  <a:cubicBezTo>
                    <a:pt x="22" y="24"/>
                    <a:pt x="22" y="23"/>
                    <a:pt x="21" y="23"/>
                  </a:cubicBezTo>
                  <a:cubicBezTo>
                    <a:pt x="20" y="22"/>
                    <a:pt x="19" y="22"/>
                    <a:pt x="18" y="22"/>
                  </a:cubicBezTo>
                  <a:cubicBezTo>
                    <a:pt x="17" y="21"/>
                    <a:pt x="16" y="21"/>
                    <a:pt x="15" y="21"/>
                  </a:cubicBezTo>
                  <a:cubicBezTo>
                    <a:pt x="13" y="21"/>
                    <a:pt x="11" y="22"/>
                    <a:pt x="9" y="24"/>
                  </a:cubicBezTo>
                  <a:cubicBezTo>
                    <a:pt x="8" y="26"/>
                    <a:pt x="7" y="29"/>
                    <a:pt x="7" y="33"/>
                  </a:cubicBezTo>
                  <a:cubicBezTo>
                    <a:pt x="7" y="36"/>
                    <a:pt x="7" y="38"/>
                    <a:pt x="8" y="39"/>
                  </a:cubicBezTo>
                  <a:cubicBezTo>
                    <a:pt x="8" y="41"/>
                    <a:pt x="9" y="43"/>
                    <a:pt x="9" y="44"/>
                  </a:cubicBezTo>
                  <a:cubicBezTo>
                    <a:pt x="10" y="45"/>
                    <a:pt x="11" y="46"/>
                    <a:pt x="12" y="46"/>
                  </a:cubicBezTo>
                  <a:cubicBezTo>
                    <a:pt x="13" y="47"/>
                    <a:pt x="14" y="47"/>
                    <a:pt x="16" y="47"/>
                  </a:cubicBezTo>
                  <a:cubicBezTo>
                    <a:pt x="17" y="47"/>
                    <a:pt x="18" y="47"/>
                    <a:pt x="18" y="47"/>
                  </a:cubicBezTo>
                  <a:cubicBezTo>
                    <a:pt x="19" y="46"/>
                    <a:pt x="20" y="46"/>
                    <a:pt x="21" y="46"/>
                  </a:cubicBezTo>
                  <a:cubicBezTo>
                    <a:pt x="21" y="45"/>
                    <a:pt x="22" y="45"/>
                    <a:pt x="23" y="44"/>
                  </a:cubicBezTo>
                  <a:cubicBezTo>
                    <a:pt x="23" y="43"/>
                    <a:pt x="24" y="43"/>
                    <a:pt x="24" y="42"/>
                  </a:cubicBezTo>
                  <a:lnTo>
                    <a:pt x="24" y="26"/>
                  </a:ln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3943" eaLnBrk="1" fontAlgn="auto" latinLnBrk="0" hangingPunct="1">
                <a:lnSpc>
                  <a:spcPct val="100000"/>
                </a:lnSpc>
                <a:spcBef>
                  <a:spcPts val="0"/>
                </a:spcBef>
                <a:spcAft>
                  <a:spcPts val="0"/>
                </a:spcAft>
                <a:buClrTx/>
                <a:buSzTx/>
                <a:buFontTx/>
                <a:buNone/>
                <a:tabLst/>
                <a:defRPr/>
              </a:pPr>
              <a:endParaRPr kumimoji="0" lang="en-IN" sz="1798" b="0" i="0" u="none" strike="noStrike" kern="0" cap="none" spc="0" normalizeH="0" baseline="0" noProof="0">
                <a:ln>
                  <a:noFill/>
                </a:ln>
                <a:solidFill>
                  <a:prstClr val="white"/>
                </a:solidFill>
                <a:effectLst/>
                <a:uLnTx/>
                <a:uFillTx/>
              </a:endParaRPr>
            </a:p>
          </p:txBody>
        </p:sp>
        <p:sp>
          <p:nvSpPr>
            <p:cNvPr id="210" name="Freeform 65">
              <a:extLst>
                <a:ext uri="{FF2B5EF4-FFF2-40B4-BE49-F238E27FC236}">
                  <a16:creationId xmlns:a16="http://schemas.microsoft.com/office/drawing/2014/main" id="{112F81AD-602C-4223-A85D-A2347709DFF2}"/>
                </a:ext>
              </a:extLst>
            </p:cNvPr>
            <p:cNvSpPr>
              <a:spLocks/>
            </p:cNvSpPr>
            <p:nvPr userDrawn="1"/>
          </p:nvSpPr>
          <p:spPr bwMode="auto">
            <a:xfrm>
              <a:off x="2229624" y="6421821"/>
              <a:ext cx="122060" cy="97648"/>
            </a:xfrm>
            <a:custGeom>
              <a:avLst/>
              <a:gdLst>
                <a:gd name="T0" fmla="*/ 55 w 70"/>
                <a:gd name="T1" fmla="*/ 56 h 56"/>
                <a:gd name="T2" fmla="*/ 45 w 70"/>
                <a:gd name="T3" fmla="*/ 56 h 56"/>
                <a:gd name="T4" fmla="*/ 35 w 70"/>
                <a:gd name="T5" fmla="*/ 16 h 56"/>
                <a:gd name="T6" fmla="*/ 25 w 70"/>
                <a:gd name="T7" fmla="*/ 56 h 56"/>
                <a:gd name="T8" fmla="*/ 16 w 70"/>
                <a:gd name="T9" fmla="*/ 56 h 56"/>
                <a:gd name="T10" fmla="*/ 0 w 70"/>
                <a:gd name="T11" fmla="*/ 0 h 56"/>
                <a:gd name="T12" fmla="*/ 12 w 70"/>
                <a:gd name="T13" fmla="*/ 0 h 56"/>
                <a:gd name="T14" fmla="*/ 20 w 70"/>
                <a:gd name="T15" fmla="*/ 38 h 56"/>
                <a:gd name="T16" fmla="*/ 31 w 70"/>
                <a:gd name="T17" fmla="*/ 0 h 56"/>
                <a:gd name="T18" fmla="*/ 39 w 70"/>
                <a:gd name="T19" fmla="*/ 0 h 56"/>
                <a:gd name="T20" fmla="*/ 51 w 70"/>
                <a:gd name="T21" fmla="*/ 38 h 56"/>
                <a:gd name="T22" fmla="*/ 60 w 70"/>
                <a:gd name="T23" fmla="*/ 0 h 56"/>
                <a:gd name="T24" fmla="*/ 70 w 70"/>
                <a:gd name="T25" fmla="*/ 0 h 56"/>
                <a:gd name="T26" fmla="*/ 55 w 70"/>
                <a:gd name="T2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56">
                  <a:moveTo>
                    <a:pt x="55" y="56"/>
                  </a:moveTo>
                  <a:lnTo>
                    <a:pt x="45" y="56"/>
                  </a:lnTo>
                  <a:lnTo>
                    <a:pt x="35" y="16"/>
                  </a:lnTo>
                  <a:lnTo>
                    <a:pt x="25" y="56"/>
                  </a:lnTo>
                  <a:lnTo>
                    <a:pt x="16" y="56"/>
                  </a:lnTo>
                  <a:lnTo>
                    <a:pt x="0" y="0"/>
                  </a:lnTo>
                  <a:lnTo>
                    <a:pt x="12" y="0"/>
                  </a:lnTo>
                  <a:lnTo>
                    <a:pt x="20" y="38"/>
                  </a:lnTo>
                  <a:lnTo>
                    <a:pt x="31" y="0"/>
                  </a:lnTo>
                  <a:lnTo>
                    <a:pt x="39" y="0"/>
                  </a:lnTo>
                  <a:lnTo>
                    <a:pt x="51" y="38"/>
                  </a:lnTo>
                  <a:lnTo>
                    <a:pt x="60" y="0"/>
                  </a:lnTo>
                  <a:lnTo>
                    <a:pt x="70" y="0"/>
                  </a:lnTo>
                  <a:lnTo>
                    <a:pt x="55" y="56"/>
                  </a:ln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3943" eaLnBrk="1" fontAlgn="auto" latinLnBrk="0" hangingPunct="1">
                <a:lnSpc>
                  <a:spcPct val="100000"/>
                </a:lnSpc>
                <a:spcBef>
                  <a:spcPts val="0"/>
                </a:spcBef>
                <a:spcAft>
                  <a:spcPts val="0"/>
                </a:spcAft>
                <a:buClrTx/>
                <a:buSzTx/>
                <a:buFontTx/>
                <a:buNone/>
                <a:tabLst/>
                <a:defRPr/>
              </a:pPr>
              <a:endParaRPr kumimoji="0" lang="en-IN" sz="1798" b="0" i="0" u="none" strike="noStrike" kern="0" cap="none" spc="0" normalizeH="0" baseline="0" noProof="0">
                <a:ln>
                  <a:noFill/>
                </a:ln>
                <a:solidFill>
                  <a:prstClr val="white"/>
                </a:solidFill>
                <a:effectLst/>
                <a:uLnTx/>
                <a:uFillTx/>
              </a:endParaRPr>
            </a:p>
          </p:txBody>
        </p:sp>
        <p:sp>
          <p:nvSpPr>
            <p:cNvPr id="211" name="Freeform 66">
              <a:extLst>
                <a:ext uri="{FF2B5EF4-FFF2-40B4-BE49-F238E27FC236}">
                  <a16:creationId xmlns:a16="http://schemas.microsoft.com/office/drawing/2014/main" id="{7DB33856-8D61-4819-BBE1-FC042D8FFE89}"/>
                </a:ext>
              </a:extLst>
            </p:cNvPr>
            <p:cNvSpPr>
              <a:spLocks noEditPoints="1"/>
            </p:cNvSpPr>
            <p:nvPr userDrawn="1"/>
          </p:nvSpPr>
          <p:spPr bwMode="auto">
            <a:xfrm>
              <a:off x="2362147" y="6418333"/>
              <a:ext cx="88930" cy="102879"/>
            </a:xfrm>
            <a:custGeom>
              <a:avLst/>
              <a:gdLst>
                <a:gd name="T0" fmla="*/ 35 w 35"/>
                <a:gd name="T1" fmla="*/ 20 h 40"/>
                <a:gd name="T2" fmla="*/ 33 w 35"/>
                <a:gd name="T3" fmla="*/ 28 h 40"/>
                <a:gd name="T4" fmla="*/ 30 w 35"/>
                <a:gd name="T5" fmla="*/ 35 h 40"/>
                <a:gd name="T6" fmla="*/ 24 w 35"/>
                <a:gd name="T7" fmla="*/ 39 h 40"/>
                <a:gd name="T8" fmla="*/ 17 w 35"/>
                <a:gd name="T9" fmla="*/ 40 h 40"/>
                <a:gd name="T10" fmla="*/ 11 w 35"/>
                <a:gd name="T11" fmla="*/ 39 h 40"/>
                <a:gd name="T12" fmla="*/ 5 w 35"/>
                <a:gd name="T13" fmla="*/ 35 h 40"/>
                <a:gd name="T14" fmla="*/ 2 w 35"/>
                <a:gd name="T15" fmla="*/ 28 h 40"/>
                <a:gd name="T16" fmla="*/ 0 w 35"/>
                <a:gd name="T17" fmla="*/ 20 h 40"/>
                <a:gd name="T18" fmla="*/ 2 w 35"/>
                <a:gd name="T19" fmla="*/ 12 h 40"/>
                <a:gd name="T20" fmla="*/ 5 w 35"/>
                <a:gd name="T21" fmla="*/ 5 h 40"/>
                <a:gd name="T22" fmla="*/ 11 w 35"/>
                <a:gd name="T23" fmla="*/ 1 h 40"/>
                <a:gd name="T24" fmla="*/ 18 w 35"/>
                <a:gd name="T25" fmla="*/ 0 h 40"/>
                <a:gd name="T26" fmla="*/ 24 w 35"/>
                <a:gd name="T27" fmla="*/ 1 h 40"/>
                <a:gd name="T28" fmla="*/ 30 w 35"/>
                <a:gd name="T29" fmla="*/ 5 h 40"/>
                <a:gd name="T30" fmla="*/ 33 w 35"/>
                <a:gd name="T31" fmla="*/ 12 h 40"/>
                <a:gd name="T32" fmla="*/ 35 w 35"/>
                <a:gd name="T33" fmla="*/ 20 h 40"/>
                <a:gd name="T34" fmla="*/ 27 w 35"/>
                <a:gd name="T35" fmla="*/ 20 h 40"/>
                <a:gd name="T36" fmla="*/ 26 w 35"/>
                <a:gd name="T37" fmla="*/ 15 h 40"/>
                <a:gd name="T38" fmla="*/ 24 w 35"/>
                <a:gd name="T39" fmla="*/ 11 h 40"/>
                <a:gd name="T40" fmla="*/ 21 w 35"/>
                <a:gd name="T41" fmla="*/ 8 h 40"/>
                <a:gd name="T42" fmla="*/ 17 w 35"/>
                <a:gd name="T43" fmla="*/ 7 h 40"/>
                <a:gd name="T44" fmla="*/ 13 w 35"/>
                <a:gd name="T45" fmla="*/ 8 h 40"/>
                <a:gd name="T46" fmla="*/ 10 w 35"/>
                <a:gd name="T47" fmla="*/ 11 h 40"/>
                <a:gd name="T48" fmla="*/ 9 w 35"/>
                <a:gd name="T49" fmla="*/ 15 h 40"/>
                <a:gd name="T50" fmla="*/ 8 w 35"/>
                <a:gd name="T51" fmla="*/ 20 h 40"/>
                <a:gd name="T52" fmla="*/ 9 w 35"/>
                <a:gd name="T53" fmla="*/ 26 h 40"/>
                <a:gd name="T54" fmla="*/ 11 w 35"/>
                <a:gd name="T55" fmla="*/ 30 h 40"/>
                <a:gd name="T56" fmla="*/ 14 w 35"/>
                <a:gd name="T57" fmla="*/ 32 h 40"/>
                <a:gd name="T58" fmla="*/ 18 w 35"/>
                <a:gd name="T59" fmla="*/ 33 h 40"/>
                <a:gd name="T60" fmla="*/ 21 w 35"/>
                <a:gd name="T61" fmla="*/ 32 h 40"/>
                <a:gd name="T62" fmla="*/ 24 w 35"/>
                <a:gd name="T63" fmla="*/ 29 h 40"/>
                <a:gd name="T64" fmla="*/ 26 w 35"/>
                <a:gd name="T65" fmla="*/ 25 h 40"/>
                <a:gd name="T66" fmla="*/ 27 w 35"/>
                <a:gd name="T67" fmla="*/ 2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5" h="40">
                  <a:moveTo>
                    <a:pt x="35" y="20"/>
                  </a:moveTo>
                  <a:cubicBezTo>
                    <a:pt x="35" y="23"/>
                    <a:pt x="34" y="26"/>
                    <a:pt x="33" y="28"/>
                  </a:cubicBezTo>
                  <a:cubicBezTo>
                    <a:pt x="32" y="31"/>
                    <a:pt x="31" y="33"/>
                    <a:pt x="30" y="35"/>
                  </a:cubicBezTo>
                  <a:cubicBezTo>
                    <a:pt x="28" y="37"/>
                    <a:pt x="26" y="38"/>
                    <a:pt x="24" y="39"/>
                  </a:cubicBezTo>
                  <a:cubicBezTo>
                    <a:pt x="22" y="40"/>
                    <a:pt x="20" y="40"/>
                    <a:pt x="17" y="40"/>
                  </a:cubicBezTo>
                  <a:cubicBezTo>
                    <a:pt x="15" y="40"/>
                    <a:pt x="13" y="40"/>
                    <a:pt x="11" y="39"/>
                  </a:cubicBezTo>
                  <a:cubicBezTo>
                    <a:pt x="8" y="38"/>
                    <a:pt x="7" y="36"/>
                    <a:pt x="5" y="35"/>
                  </a:cubicBezTo>
                  <a:cubicBezTo>
                    <a:pt x="4" y="33"/>
                    <a:pt x="2" y="31"/>
                    <a:pt x="2" y="28"/>
                  </a:cubicBezTo>
                  <a:cubicBezTo>
                    <a:pt x="1" y="26"/>
                    <a:pt x="0" y="23"/>
                    <a:pt x="0" y="20"/>
                  </a:cubicBezTo>
                  <a:cubicBezTo>
                    <a:pt x="0" y="17"/>
                    <a:pt x="1" y="14"/>
                    <a:pt x="2" y="12"/>
                  </a:cubicBezTo>
                  <a:cubicBezTo>
                    <a:pt x="3" y="9"/>
                    <a:pt x="4" y="7"/>
                    <a:pt x="5" y="5"/>
                  </a:cubicBezTo>
                  <a:cubicBezTo>
                    <a:pt x="7" y="4"/>
                    <a:pt x="9" y="2"/>
                    <a:pt x="11" y="1"/>
                  </a:cubicBezTo>
                  <a:cubicBezTo>
                    <a:pt x="13" y="1"/>
                    <a:pt x="15" y="0"/>
                    <a:pt x="18" y="0"/>
                  </a:cubicBezTo>
                  <a:cubicBezTo>
                    <a:pt x="20" y="0"/>
                    <a:pt x="22" y="1"/>
                    <a:pt x="24" y="1"/>
                  </a:cubicBezTo>
                  <a:cubicBezTo>
                    <a:pt x="26" y="2"/>
                    <a:pt x="28" y="4"/>
                    <a:pt x="30" y="5"/>
                  </a:cubicBezTo>
                  <a:cubicBezTo>
                    <a:pt x="31" y="7"/>
                    <a:pt x="32" y="9"/>
                    <a:pt x="33" y="12"/>
                  </a:cubicBezTo>
                  <a:cubicBezTo>
                    <a:pt x="34" y="14"/>
                    <a:pt x="35" y="17"/>
                    <a:pt x="35" y="20"/>
                  </a:cubicBezTo>
                  <a:close/>
                  <a:moveTo>
                    <a:pt x="27" y="20"/>
                  </a:moveTo>
                  <a:cubicBezTo>
                    <a:pt x="27" y="18"/>
                    <a:pt x="27" y="16"/>
                    <a:pt x="26" y="15"/>
                  </a:cubicBezTo>
                  <a:cubicBezTo>
                    <a:pt x="26" y="13"/>
                    <a:pt x="25" y="12"/>
                    <a:pt x="24" y="11"/>
                  </a:cubicBezTo>
                  <a:cubicBezTo>
                    <a:pt x="24" y="10"/>
                    <a:pt x="23" y="9"/>
                    <a:pt x="21" y="8"/>
                  </a:cubicBezTo>
                  <a:cubicBezTo>
                    <a:pt x="20" y="8"/>
                    <a:pt x="19" y="7"/>
                    <a:pt x="17" y="7"/>
                  </a:cubicBezTo>
                  <a:cubicBezTo>
                    <a:pt x="16" y="7"/>
                    <a:pt x="14" y="8"/>
                    <a:pt x="13" y="8"/>
                  </a:cubicBezTo>
                  <a:cubicBezTo>
                    <a:pt x="12" y="9"/>
                    <a:pt x="11" y="10"/>
                    <a:pt x="10" y="11"/>
                  </a:cubicBezTo>
                  <a:cubicBezTo>
                    <a:pt x="10" y="12"/>
                    <a:pt x="9" y="13"/>
                    <a:pt x="9" y="15"/>
                  </a:cubicBezTo>
                  <a:cubicBezTo>
                    <a:pt x="8" y="16"/>
                    <a:pt x="8" y="18"/>
                    <a:pt x="8" y="20"/>
                  </a:cubicBezTo>
                  <a:cubicBezTo>
                    <a:pt x="8" y="22"/>
                    <a:pt x="8" y="24"/>
                    <a:pt x="9" y="26"/>
                  </a:cubicBezTo>
                  <a:cubicBezTo>
                    <a:pt x="9" y="27"/>
                    <a:pt x="10" y="28"/>
                    <a:pt x="11" y="30"/>
                  </a:cubicBezTo>
                  <a:cubicBezTo>
                    <a:pt x="11" y="31"/>
                    <a:pt x="12" y="32"/>
                    <a:pt x="14" y="32"/>
                  </a:cubicBezTo>
                  <a:cubicBezTo>
                    <a:pt x="15" y="33"/>
                    <a:pt x="16" y="33"/>
                    <a:pt x="18" y="33"/>
                  </a:cubicBezTo>
                  <a:cubicBezTo>
                    <a:pt x="19" y="33"/>
                    <a:pt x="20" y="33"/>
                    <a:pt x="21" y="32"/>
                  </a:cubicBezTo>
                  <a:cubicBezTo>
                    <a:pt x="23" y="31"/>
                    <a:pt x="24" y="30"/>
                    <a:pt x="24" y="29"/>
                  </a:cubicBezTo>
                  <a:cubicBezTo>
                    <a:pt x="25" y="28"/>
                    <a:pt x="26" y="27"/>
                    <a:pt x="26" y="25"/>
                  </a:cubicBezTo>
                  <a:cubicBezTo>
                    <a:pt x="27" y="24"/>
                    <a:pt x="27" y="22"/>
                    <a:pt x="27" y="20"/>
                  </a:cubicBez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3943" eaLnBrk="1" fontAlgn="auto" latinLnBrk="0" hangingPunct="1">
                <a:lnSpc>
                  <a:spcPct val="100000"/>
                </a:lnSpc>
                <a:spcBef>
                  <a:spcPts val="0"/>
                </a:spcBef>
                <a:spcAft>
                  <a:spcPts val="0"/>
                </a:spcAft>
                <a:buClrTx/>
                <a:buSzTx/>
                <a:buFontTx/>
                <a:buNone/>
                <a:tabLst/>
                <a:defRPr/>
              </a:pPr>
              <a:endParaRPr kumimoji="0" lang="en-IN" sz="1798" b="0" i="0" u="none" strike="noStrike" kern="0" cap="none" spc="0" normalizeH="0" baseline="0" noProof="0">
                <a:ln>
                  <a:noFill/>
                </a:ln>
                <a:solidFill>
                  <a:prstClr val="white"/>
                </a:solidFill>
                <a:effectLst/>
                <a:uLnTx/>
                <a:uFillTx/>
              </a:endParaRPr>
            </a:p>
          </p:txBody>
        </p:sp>
        <p:sp>
          <p:nvSpPr>
            <p:cNvPr id="212" name="Freeform 67">
              <a:extLst>
                <a:ext uri="{FF2B5EF4-FFF2-40B4-BE49-F238E27FC236}">
                  <a16:creationId xmlns:a16="http://schemas.microsoft.com/office/drawing/2014/main" id="{B4237983-6F83-4A09-B2DB-46897F745D68}"/>
                </a:ext>
              </a:extLst>
            </p:cNvPr>
            <p:cNvSpPr>
              <a:spLocks/>
            </p:cNvSpPr>
            <p:nvPr userDrawn="1"/>
          </p:nvSpPr>
          <p:spPr bwMode="auto">
            <a:xfrm>
              <a:off x="2468514" y="6418333"/>
              <a:ext cx="59286" cy="101135"/>
            </a:xfrm>
            <a:custGeom>
              <a:avLst/>
              <a:gdLst>
                <a:gd name="T0" fmla="*/ 21 w 23"/>
                <a:gd name="T1" fmla="*/ 9 h 39"/>
                <a:gd name="T2" fmla="*/ 19 w 23"/>
                <a:gd name="T3" fmla="*/ 8 h 39"/>
                <a:gd name="T4" fmla="*/ 16 w 23"/>
                <a:gd name="T5" fmla="*/ 7 h 39"/>
                <a:gd name="T6" fmla="*/ 10 w 23"/>
                <a:gd name="T7" fmla="*/ 10 h 39"/>
                <a:gd name="T8" fmla="*/ 8 w 23"/>
                <a:gd name="T9" fmla="*/ 17 h 39"/>
                <a:gd name="T10" fmla="*/ 8 w 23"/>
                <a:gd name="T11" fmla="*/ 39 h 39"/>
                <a:gd name="T12" fmla="*/ 0 w 23"/>
                <a:gd name="T13" fmla="*/ 39 h 39"/>
                <a:gd name="T14" fmla="*/ 0 w 23"/>
                <a:gd name="T15" fmla="*/ 1 h 39"/>
                <a:gd name="T16" fmla="*/ 8 w 23"/>
                <a:gd name="T17" fmla="*/ 1 h 39"/>
                <a:gd name="T18" fmla="*/ 8 w 23"/>
                <a:gd name="T19" fmla="*/ 5 h 39"/>
                <a:gd name="T20" fmla="*/ 10 w 23"/>
                <a:gd name="T21" fmla="*/ 3 h 39"/>
                <a:gd name="T22" fmla="*/ 12 w 23"/>
                <a:gd name="T23" fmla="*/ 1 h 39"/>
                <a:gd name="T24" fmla="*/ 14 w 23"/>
                <a:gd name="T25" fmla="*/ 0 h 39"/>
                <a:gd name="T26" fmla="*/ 17 w 23"/>
                <a:gd name="T27" fmla="*/ 0 h 39"/>
                <a:gd name="T28" fmla="*/ 21 w 23"/>
                <a:gd name="T29" fmla="*/ 1 h 39"/>
                <a:gd name="T30" fmla="*/ 23 w 23"/>
                <a:gd name="T31" fmla="*/ 2 h 39"/>
                <a:gd name="T32" fmla="*/ 21 w 23"/>
                <a:gd name="T33"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39">
                  <a:moveTo>
                    <a:pt x="21" y="9"/>
                  </a:moveTo>
                  <a:cubicBezTo>
                    <a:pt x="20" y="8"/>
                    <a:pt x="20" y="8"/>
                    <a:pt x="19" y="8"/>
                  </a:cubicBezTo>
                  <a:cubicBezTo>
                    <a:pt x="18" y="8"/>
                    <a:pt x="17" y="7"/>
                    <a:pt x="16" y="7"/>
                  </a:cubicBezTo>
                  <a:cubicBezTo>
                    <a:pt x="13" y="7"/>
                    <a:pt x="11" y="8"/>
                    <a:pt x="10" y="10"/>
                  </a:cubicBezTo>
                  <a:cubicBezTo>
                    <a:pt x="9" y="12"/>
                    <a:pt x="8" y="14"/>
                    <a:pt x="8" y="17"/>
                  </a:cubicBezTo>
                  <a:cubicBezTo>
                    <a:pt x="8" y="39"/>
                    <a:pt x="8" y="39"/>
                    <a:pt x="8" y="39"/>
                  </a:cubicBezTo>
                  <a:cubicBezTo>
                    <a:pt x="0" y="39"/>
                    <a:pt x="0" y="39"/>
                    <a:pt x="0" y="39"/>
                  </a:cubicBezTo>
                  <a:cubicBezTo>
                    <a:pt x="0" y="1"/>
                    <a:pt x="0" y="1"/>
                    <a:pt x="0" y="1"/>
                  </a:cubicBezTo>
                  <a:cubicBezTo>
                    <a:pt x="8" y="1"/>
                    <a:pt x="8" y="1"/>
                    <a:pt x="8" y="1"/>
                  </a:cubicBezTo>
                  <a:cubicBezTo>
                    <a:pt x="8" y="5"/>
                    <a:pt x="8" y="5"/>
                    <a:pt x="8" y="5"/>
                  </a:cubicBezTo>
                  <a:cubicBezTo>
                    <a:pt x="8" y="4"/>
                    <a:pt x="9" y="3"/>
                    <a:pt x="10" y="3"/>
                  </a:cubicBezTo>
                  <a:cubicBezTo>
                    <a:pt x="10" y="2"/>
                    <a:pt x="11" y="2"/>
                    <a:pt x="12" y="1"/>
                  </a:cubicBezTo>
                  <a:cubicBezTo>
                    <a:pt x="12" y="1"/>
                    <a:pt x="13" y="1"/>
                    <a:pt x="14" y="0"/>
                  </a:cubicBezTo>
                  <a:cubicBezTo>
                    <a:pt x="15" y="0"/>
                    <a:pt x="16" y="0"/>
                    <a:pt x="17" y="0"/>
                  </a:cubicBezTo>
                  <a:cubicBezTo>
                    <a:pt x="18" y="0"/>
                    <a:pt x="20" y="0"/>
                    <a:pt x="21" y="1"/>
                  </a:cubicBezTo>
                  <a:cubicBezTo>
                    <a:pt x="22" y="1"/>
                    <a:pt x="23" y="1"/>
                    <a:pt x="23" y="2"/>
                  </a:cubicBezTo>
                  <a:lnTo>
                    <a:pt x="21" y="9"/>
                  </a:ln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3943" eaLnBrk="1" fontAlgn="auto" latinLnBrk="0" hangingPunct="1">
                <a:lnSpc>
                  <a:spcPct val="100000"/>
                </a:lnSpc>
                <a:spcBef>
                  <a:spcPts val="0"/>
                </a:spcBef>
                <a:spcAft>
                  <a:spcPts val="0"/>
                </a:spcAft>
                <a:buClrTx/>
                <a:buSzTx/>
                <a:buFontTx/>
                <a:buNone/>
                <a:tabLst/>
                <a:defRPr/>
              </a:pPr>
              <a:endParaRPr kumimoji="0" lang="en-IN" sz="1798" b="0" i="0" u="none" strike="noStrike" kern="0" cap="none" spc="0" normalizeH="0" baseline="0" noProof="0">
                <a:ln>
                  <a:noFill/>
                </a:ln>
                <a:solidFill>
                  <a:prstClr val="white"/>
                </a:solidFill>
                <a:effectLst/>
                <a:uLnTx/>
                <a:uFillTx/>
              </a:endParaRPr>
            </a:p>
          </p:txBody>
        </p:sp>
        <p:sp>
          <p:nvSpPr>
            <p:cNvPr id="213" name="Freeform 68">
              <a:extLst>
                <a:ext uri="{FF2B5EF4-FFF2-40B4-BE49-F238E27FC236}">
                  <a16:creationId xmlns:a16="http://schemas.microsoft.com/office/drawing/2014/main" id="{A88879BD-7234-45AC-8323-3323F4AF4E13}"/>
                </a:ext>
              </a:extLst>
            </p:cNvPr>
            <p:cNvSpPr>
              <a:spLocks/>
            </p:cNvSpPr>
            <p:nvPr userDrawn="1"/>
          </p:nvSpPr>
          <p:spPr bwMode="auto">
            <a:xfrm>
              <a:off x="2545237" y="6383459"/>
              <a:ext cx="76723" cy="136010"/>
            </a:xfrm>
            <a:custGeom>
              <a:avLst/>
              <a:gdLst>
                <a:gd name="T0" fmla="*/ 31 w 44"/>
                <a:gd name="T1" fmla="*/ 78 h 78"/>
                <a:gd name="T2" fmla="*/ 19 w 44"/>
                <a:gd name="T3" fmla="*/ 50 h 78"/>
                <a:gd name="T4" fmla="*/ 10 w 44"/>
                <a:gd name="T5" fmla="*/ 61 h 78"/>
                <a:gd name="T6" fmla="*/ 10 w 44"/>
                <a:gd name="T7" fmla="*/ 78 h 78"/>
                <a:gd name="T8" fmla="*/ 0 w 44"/>
                <a:gd name="T9" fmla="*/ 78 h 78"/>
                <a:gd name="T10" fmla="*/ 0 w 44"/>
                <a:gd name="T11" fmla="*/ 6 h 78"/>
                <a:gd name="T12" fmla="*/ 10 w 44"/>
                <a:gd name="T13" fmla="*/ 0 h 78"/>
                <a:gd name="T14" fmla="*/ 10 w 44"/>
                <a:gd name="T15" fmla="*/ 47 h 78"/>
                <a:gd name="T16" fmla="*/ 28 w 44"/>
                <a:gd name="T17" fmla="*/ 22 h 78"/>
                <a:gd name="T18" fmla="*/ 41 w 44"/>
                <a:gd name="T19" fmla="*/ 22 h 78"/>
                <a:gd name="T20" fmla="*/ 26 w 44"/>
                <a:gd name="T21" fmla="*/ 41 h 78"/>
                <a:gd name="T22" fmla="*/ 44 w 44"/>
                <a:gd name="T23" fmla="*/ 78 h 78"/>
                <a:gd name="T24" fmla="*/ 31 w 44"/>
                <a:gd name="T25"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 h="78">
                  <a:moveTo>
                    <a:pt x="31" y="78"/>
                  </a:moveTo>
                  <a:lnTo>
                    <a:pt x="19" y="50"/>
                  </a:lnTo>
                  <a:lnTo>
                    <a:pt x="10" y="61"/>
                  </a:lnTo>
                  <a:lnTo>
                    <a:pt x="10" y="78"/>
                  </a:lnTo>
                  <a:lnTo>
                    <a:pt x="0" y="78"/>
                  </a:lnTo>
                  <a:lnTo>
                    <a:pt x="0" y="6"/>
                  </a:lnTo>
                  <a:lnTo>
                    <a:pt x="10" y="0"/>
                  </a:lnTo>
                  <a:lnTo>
                    <a:pt x="10" y="47"/>
                  </a:lnTo>
                  <a:lnTo>
                    <a:pt x="28" y="22"/>
                  </a:lnTo>
                  <a:lnTo>
                    <a:pt x="41" y="22"/>
                  </a:lnTo>
                  <a:lnTo>
                    <a:pt x="26" y="41"/>
                  </a:lnTo>
                  <a:lnTo>
                    <a:pt x="44" y="78"/>
                  </a:lnTo>
                  <a:lnTo>
                    <a:pt x="31" y="78"/>
                  </a:ln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3943" eaLnBrk="1" fontAlgn="auto" latinLnBrk="0" hangingPunct="1">
                <a:lnSpc>
                  <a:spcPct val="100000"/>
                </a:lnSpc>
                <a:spcBef>
                  <a:spcPts val="0"/>
                </a:spcBef>
                <a:spcAft>
                  <a:spcPts val="0"/>
                </a:spcAft>
                <a:buClrTx/>
                <a:buSzTx/>
                <a:buFontTx/>
                <a:buNone/>
                <a:tabLst/>
                <a:defRPr/>
              </a:pPr>
              <a:endParaRPr kumimoji="0" lang="en-IN" sz="1798" b="0" i="0" u="none" strike="noStrike" kern="0" cap="none" spc="0" normalizeH="0" baseline="0" noProof="0">
                <a:ln>
                  <a:noFill/>
                </a:ln>
                <a:solidFill>
                  <a:prstClr val="white"/>
                </a:solidFill>
                <a:effectLst/>
                <a:uLnTx/>
                <a:uFillTx/>
              </a:endParaRPr>
            </a:p>
          </p:txBody>
        </p:sp>
        <p:sp>
          <p:nvSpPr>
            <p:cNvPr id="214" name="Freeform 69">
              <a:extLst>
                <a:ext uri="{FF2B5EF4-FFF2-40B4-BE49-F238E27FC236}">
                  <a16:creationId xmlns:a16="http://schemas.microsoft.com/office/drawing/2014/main" id="{48F6DCF8-025E-4AE5-B752-6EC2308848D8}"/>
                </a:ext>
              </a:extLst>
            </p:cNvPr>
            <p:cNvSpPr>
              <a:spLocks/>
            </p:cNvSpPr>
            <p:nvPr userDrawn="1"/>
          </p:nvSpPr>
          <p:spPr bwMode="auto">
            <a:xfrm>
              <a:off x="2628936" y="6418333"/>
              <a:ext cx="74980" cy="102879"/>
            </a:xfrm>
            <a:custGeom>
              <a:avLst/>
              <a:gdLst>
                <a:gd name="T0" fmla="*/ 28 w 29"/>
                <a:gd name="T1" fmla="*/ 4 h 40"/>
                <a:gd name="T2" fmla="*/ 25 w 29"/>
                <a:gd name="T3" fmla="*/ 10 h 40"/>
                <a:gd name="T4" fmla="*/ 20 w 29"/>
                <a:gd name="T5" fmla="*/ 8 h 40"/>
                <a:gd name="T6" fmla="*/ 15 w 29"/>
                <a:gd name="T7" fmla="*/ 7 h 40"/>
                <a:gd name="T8" fmla="*/ 11 w 29"/>
                <a:gd name="T9" fmla="*/ 8 h 40"/>
                <a:gd name="T10" fmla="*/ 9 w 29"/>
                <a:gd name="T11" fmla="*/ 10 h 40"/>
                <a:gd name="T12" fmla="*/ 10 w 29"/>
                <a:gd name="T13" fmla="*/ 12 h 40"/>
                <a:gd name="T14" fmla="*/ 11 w 29"/>
                <a:gd name="T15" fmla="*/ 13 h 40"/>
                <a:gd name="T16" fmla="*/ 13 w 29"/>
                <a:gd name="T17" fmla="*/ 14 h 40"/>
                <a:gd name="T18" fmla="*/ 17 w 29"/>
                <a:gd name="T19" fmla="*/ 16 h 40"/>
                <a:gd name="T20" fmla="*/ 22 w 29"/>
                <a:gd name="T21" fmla="*/ 18 h 40"/>
                <a:gd name="T22" fmla="*/ 26 w 29"/>
                <a:gd name="T23" fmla="*/ 21 h 40"/>
                <a:gd name="T24" fmla="*/ 29 w 29"/>
                <a:gd name="T25" fmla="*/ 24 h 40"/>
                <a:gd name="T26" fmla="*/ 29 w 29"/>
                <a:gd name="T27" fmla="*/ 29 h 40"/>
                <a:gd name="T28" fmla="*/ 28 w 29"/>
                <a:gd name="T29" fmla="*/ 34 h 40"/>
                <a:gd name="T30" fmla="*/ 25 w 29"/>
                <a:gd name="T31" fmla="*/ 38 h 40"/>
                <a:gd name="T32" fmla="*/ 21 w 29"/>
                <a:gd name="T33" fmla="*/ 40 h 40"/>
                <a:gd name="T34" fmla="*/ 15 w 29"/>
                <a:gd name="T35" fmla="*/ 40 h 40"/>
                <a:gd name="T36" fmla="*/ 7 w 29"/>
                <a:gd name="T37" fmla="*/ 39 h 40"/>
                <a:gd name="T38" fmla="*/ 0 w 29"/>
                <a:gd name="T39" fmla="*/ 35 h 40"/>
                <a:gd name="T40" fmla="*/ 4 w 29"/>
                <a:gd name="T41" fmla="*/ 30 h 40"/>
                <a:gd name="T42" fmla="*/ 9 w 29"/>
                <a:gd name="T43" fmla="*/ 32 h 40"/>
                <a:gd name="T44" fmla="*/ 15 w 29"/>
                <a:gd name="T45" fmla="*/ 33 h 40"/>
                <a:gd name="T46" fmla="*/ 20 w 29"/>
                <a:gd name="T47" fmla="*/ 32 h 40"/>
                <a:gd name="T48" fmla="*/ 22 w 29"/>
                <a:gd name="T49" fmla="*/ 29 h 40"/>
                <a:gd name="T50" fmla="*/ 21 w 29"/>
                <a:gd name="T51" fmla="*/ 27 h 40"/>
                <a:gd name="T52" fmla="*/ 20 w 29"/>
                <a:gd name="T53" fmla="*/ 26 h 40"/>
                <a:gd name="T54" fmla="*/ 17 w 29"/>
                <a:gd name="T55" fmla="*/ 24 h 40"/>
                <a:gd name="T56" fmla="*/ 13 w 29"/>
                <a:gd name="T57" fmla="*/ 23 h 40"/>
                <a:gd name="T58" fmla="*/ 8 w 29"/>
                <a:gd name="T59" fmla="*/ 20 h 40"/>
                <a:gd name="T60" fmla="*/ 4 w 29"/>
                <a:gd name="T61" fmla="*/ 18 h 40"/>
                <a:gd name="T62" fmla="*/ 2 w 29"/>
                <a:gd name="T63" fmla="*/ 15 h 40"/>
                <a:gd name="T64" fmla="*/ 2 w 29"/>
                <a:gd name="T65" fmla="*/ 11 h 40"/>
                <a:gd name="T66" fmla="*/ 3 w 29"/>
                <a:gd name="T67" fmla="*/ 6 h 40"/>
                <a:gd name="T68" fmla="*/ 6 w 29"/>
                <a:gd name="T69" fmla="*/ 3 h 40"/>
                <a:gd name="T70" fmla="*/ 10 w 29"/>
                <a:gd name="T71" fmla="*/ 1 h 40"/>
                <a:gd name="T72" fmla="*/ 15 w 29"/>
                <a:gd name="T73" fmla="*/ 0 h 40"/>
                <a:gd name="T74" fmla="*/ 22 w 29"/>
                <a:gd name="T75" fmla="*/ 1 h 40"/>
                <a:gd name="T76" fmla="*/ 28 w 29"/>
                <a:gd name="T77" fmla="*/ 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40">
                  <a:moveTo>
                    <a:pt x="28" y="4"/>
                  </a:moveTo>
                  <a:cubicBezTo>
                    <a:pt x="25" y="10"/>
                    <a:pt x="25" y="10"/>
                    <a:pt x="25" y="10"/>
                  </a:cubicBezTo>
                  <a:cubicBezTo>
                    <a:pt x="23" y="9"/>
                    <a:pt x="22" y="8"/>
                    <a:pt x="20" y="8"/>
                  </a:cubicBezTo>
                  <a:cubicBezTo>
                    <a:pt x="18" y="7"/>
                    <a:pt x="17" y="7"/>
                    <a:pt x="15" y="7"/>
                  </a:cubicBezTo>
                  <a:cubicBezTo>
                    <a:pt x="13" y="7"/>
                    <a:pt x="12" y="7"/>
                    <a:pt x="11" y="8"/>
                  </a:cubicBezTo>
                  <a:cubicBezTo>
                    <a:pt x="10" y="8"/>
                    <a:pt x="9" y="9"/>
                    <a:pt x="9" y="10"/>
                  </a:cubicBezTo>
                  <a:cubicBezTo>
                    <a:pt x="9" y="11"/>
                    <a:pt x="10" y="11"/>
                    <a:pt x="10" y="12"/>
                  </a:cubicBezTo>
                  <a:cubicBezTo>
                    <a:pt x="10" y="12"/>
                    <a:pt x="10" y="13"/>
                    <a:pt x="11" y="13"/>
                  </a:cubicBezTo>
                  <a:cubicBezTo>
                    <a:pt x="11" y="13"/>
                    <a:pt x="12" y="14"/>
                    <a:pt x="13" y="14"/>
                  </a:cubicBezTo>
                  <a:cubicBezTo>
                    <a:pt x="14" y="15"/>
                    <a:pt x="15" y="15"/>
                    <a:pt x="17" y="16"/>
                  </a:cubicBezTo>
                  <a:cubicBezTo>
                    <a:pt x="19" y="17"/>
                    <a:pt x="21" y="18"/>
                    <a:pt x="22" y="18"/>
                  </a:cubicBezTo>
                  <a:cubicBezTo>
                    <a:pt x="24" y="19"/>
                    <a:pt x="25" y="20"/>
                    <a:pt x="26" y="21"/>
                  </a:cubicBezTo>
                  <a:cubicBezTo>
                    <a:pt x="27" y="22"/>
                    <a:pt x="28" y="23"/>
                    <a:pt x="29" y="24"/>
                  </a:cubicBezTo>
                  <a:cubicBezTo>
                    <a:pt x="29" y="25"/>
                    <a:pt x="29" y="27"/>
                    <a:pt x="29" y="29"/>
                  </a:cubicBezTo>
                  <a:cubicBezTo>
                    <a:pt x="29" y="31"/>
                    <a:pt x="29" y="33"/>
                    <a:pt x="28" y="34"/>
                  </a:cubicBezTo>
                  <a:cubicBezTo>
                    <a:pt x="28" y="36"/>
                    <a:pt x="26" y="37"/>
                    <a:pt x="25" y="38"/>
                  </a:cubicBezTo>
                  <a:cubicBezTo>
                    <a:pt x="24" y="39"/>
                    <a:pt x="22" y="39"/>
                    <a:pt x="21" y="40"/>
                  </a:cubicBezTo>
                  <a:cubicBezTo>
                    <a:pt x="19" y="40"/>
                    <a:pt x="17" y="40"/>
                    <a:pt x="15" y="40"/>
                  </a:cubicBezTo>
                  <a:cubicBezTo>
                    <a:pt x="13" y="40"/>
                    <a:pt x="10" y="40"/>
                    <a:pt x="7" y="39"/>
                  </a:cubicBezTo>
                  <a:cubicBezTo>
                    <a:pt x="5" y="38"/>
                    <a:pt x="2" y="37"/>
                    <a:pt x="0" y="35"/>
                  </a:cubicBezTo>
                  <a:cubicBezTo>
                    <a:pt x="4" y="30"/>
                    <a:pt x="4" y="30"/>
                    <a:pt x="4" y="30"/>
                  </a:cubicBezTo>
                  <a:cubicBezTo>
                    <a:pt x="6" y="31"/>
                    <a:pt x="7" y="32"/>
                    <a:pt x="9" y="32"/>
                  </a:cubicBezTo>
                  <a:cubicBezTo>
                    <a:pt x="11" y="33"/>
                    <a:pt x="13" y="33"/>
                    <a:pt x="15" y="33"/>
                  </a:cubicBezTo>
                  <a:cubicBezTo>
                    <a:pt x="17" y="33"/>
                    <a:pt x="19" y="33"/>
                    <a:pt x="20" y="32"/>
                  </a:cubicBezTo>
                  <a:cubicBezTo>
                    <a:pt x="21" y="31"/>
                    <a:pt x="22" y="30"/>
                    <a:pt x="22" y="29"/>
                  </a:cubicBezTo>
                  <a:cubicBezTo>
                    <a:pt x="22" y="28"/>
                    <a:pt x="22" y="28"/>
                    <a:pt x="21" y="27"/>
                  </a:cubicBezTo>
                  <a:cubicBezTo>
                    <a:pt x="21" y="27"/>
                    <a:pt x="20" y="26"/>
                    <a:pt x="20" y="26"/>
                  </a:cubicBezTo>
                  <a:cubicBezTo>
                    <a:pt x="19" y="25"/>
                    <a:pt x="18" y="25"/>
                    <a:pt x="17" y="24"/>
                  </a:cubicBezTo>
                  <a:cubicBezTo>
                    <a:pt x="16" y="24"/>
                    <a:pt x="15" y="23"/>
                    <a:pt x="13" y="23"/>
                  </a:cubicBezTo>
                  <a:cubicBezTo>
                    <a:pt x="11" y="22"/>
                    <a:pt x="9" y="21"/>
                    <a:pt x="8" y="20"/>
                  </a:cubicBezTo>
                  <a:cubicBezTo>
                    <a:pt x="6" y="19"/>
                    <a:pt x="5" y="19"/>
                    <a:pt x="4" y="18"/>
                  </a:cubicBezTo>
                  <a:cubicBezTo>
                    <a:pt x="3" y="17"/>
                    <a:pt x="3" y="16"/>
                    <a:pt x="2" y="15"/>
                  </a:cubicBezTo>
                  <a:cubicBezTo>
                    <a:pt x="2" y="13"/>
                    <a:pt x="2" y="12"/>
                    <a:pt x="2" y="11"/>
                  </a:cubicBezTo>
                  <a:cubicBezTo>
                    <a:pt x="2" y="9"/>
                    <a:pt x="2" y="7"/>
                    <a:pt x="3" y="6"/>
                  </a:cubicBezTo>
                  <a:cubicBezTo>
                    <a:pt x="3" y="5"/>
                    <a:pt x="4" y="4"/>
                    <a:pt x="6" y="3"/>
                  </a:cubicBezTo>
                  <a:cubicBezTo>
                    <a:pt x="7" y="2"/>
                    <a:pt x="8" y="1"/>
                    <a:pt x="10" y="1"/>
                  </a:cubicBezTo>
                  <a:cubicBezTo>
                    <a:pt x="11" y="0"/>
                    <a:pt x="13" y="0"/>
                    <a:pt x="15" y="0"/>
                  </a:cubicBezTo>
                  <a:cubicBezTo>
                    <a:pt x="17" y="0"/>
                    <a:pt x="20" y="0"/>
                    <a:pt x="22" y="1"/>
                  </a:cubicBezTo>
                  <a:cubicBezTo>
                    <a:pt x="24" y="2"/>
                    <a:pt x="26" y="3"/>
                    <a:pt x="28" y="4"/>
                  </a:cubicBez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3943" eaLnBrk="1" fontAlgn="auto" latinLnBrk="0" hangingPunct="1">
                <a:lnSpc>
                  <a:spcPct val="100000"/>
                </a:lnSpc>
                <a:spcBef>
                  <a:spcPts val="0"/>
                </a:spcBef>
                <a:spcAft>
                  <a:spcPts val="0"/>
                </a:spcAft>
                <a:buClrTx/>
                <a:buSzTx/>
                <a:buFontTx/>
                <a:buNone/>
                <a:tabLst/>
                <a:defRPr/>
              </a:pPr>
              <a:endParaRPr kumimoji="0" lang="en-IN" sz="1798" b="0" i="0" u="none" strike="noStrike" kern="0" cap="none" spc="0" normalizeH="0" baseline="0" noProof="0">
                <a:ln>
                  <a:noFill/>
                </a:ln>
                <a:solidFill>
                  <a:prstClr val="white"/>
                </a:solidFill>
                <a:effectLst/>
                <a:uLnTx/>
                <a:uFillTx/>
              </a:endParaRPr>
            </a:p>
          </p:txBody>
        </p:sp>
        <p:sp>
          <p:nvSpPr>
            <p:cNvPr id="215" name="Freeform 70">
              <a:extLst>
                <a:ext uri="{FF2B5EF4-FFF2-40B4-BE49-F238E27FC236}">
                  <a16:creationId xmlns:a16="http://schemas.microsoft.com/office/drawing/2014/main" id="{910AFA74-F33D-4876-BCAB-01E5FD39BAFE}"/>
                </a:ext>
              </a:extLst>
            </p:cNvPr>
            <p:cNvSpPr>
              <a:spLocks/>
            </p:cNvSpPr>
            <p:nvPr userDrawn="1"/>
          </p:nvSpPr>
          <p:spPr bwMode="auto">
            <a:xfrm>
              <a:off x="2723096" y="6489826"/>
              <a:ext cx="27899" cy="31387"/>
            </a:xfrm>
            <a:custGeom>
              <a:avLst/>
              <a:gdLst>
                <a:gd name="T0" fmla="*/ 11 w 11"/>
                <a:gd name="T1" fmla="*/ 6 h 12"/>
                <a:gd name="T2" fmla="*/ 11 w 11"/>
                <a:gd name="T3" fmla="*/ 9 h 12"/>
                <a:gd name="T4" fmla="*/ 10 w 11"/>
                <a:gd name="T5" fmla="*/ 10 h 12"/>
                <a:gd name="T6" fmla="*/ 8 w 11"/>
                <a:gd name="T7" fmla="*/ 12 h 12"/>
                <a:gd name="T8" fmla="*/ 6 w 11"/>
                <a:gd name="T9" fmla="*/ 12 h 12"/>
                <a:gd name="T10" fmla="*/ 3 w 11"/>
                <a:gd name="T11" fmla="*/ 12 h 12"/>
                <a:gd name="T12" fmla="*/ 1 w 11"/>
                <a:gd name="T13" fmla="*/ 10 h 12"/>
                <a:gd name="T14" fmla="*/ 0 w 11"/>
                <a:gd name="T15" fmla="*/ 9 h 12"/>
                <a:gd name="T16" fmla="*/ 0 w 11"/>
                <a:gd name="T17" fmla="*/ 6 h 12"/>
                <a:gd name="T18" fmla="*/ 0 w 11"/>
                <a:gd name="T19" fmla="*/ 4 h 12"/>
                <a:gd name="T20" fmla="*/ 1 w 11"/>
                <a:gd name="T21" fmla="*/ 2 h 12"/>
                <a:gd name="T22" fmla="*/ 3 w 11"/>
                <a:gd name="T23" fmla="*/ 1 h 12"/>
                <a:gd name="T24" fmla="*/ 6 w 11"/>
                <a:gd name="T25" fmla="*/ 0 h 12"/>
                <a:gd name="T26" fmla="*/ 8 w 11"/>
                <a:gd name="T27" fmla="*/ 1 h 12"/>
                <a:gd name="T28" fmla="*/ 10 w 11"/>
                <a:gd name="T29" fmla="*/ 2 h 12"/>
                <a:gd name="T30" fmla="*/ 11 w 11"/>
                <a:gd name="T31" fmla="*/ 4 h 12"/>
                <a:gd name="T32" fmla="*/ 11 w 11"/>
                <a:gd name="T33"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 h="12">
                  <a:moveTo>
                    <a:pt x="11" y="6"/>
                  </a:moveTo>
                  <a:cubicBezTo>
                    <a:pt x="11" y="7"/>
                    <a:pt x="11" y="8"/>
                    <a:pt x="11" y="9"/>
                  </a:cubicBezTo>
                  <a:cubicBezTo>
                    <a:pt x="11" y="9"/>
                    <a:pt x="10" y="10"/>
                    <a:pt x="10" y="10"/>
                  </a:cubicBezTo>
                  <a:cubicBezTo>
                    <a:pt x="9" y="11"/>
                    <a:pt x="9" y="11"/>
                    <a:pt x="8" y="12"/>
                  </a:cubicBezTo>
                  <a:cubicBezTo>
                    <a:pt x="7" y="12"/>
                    <a:pt x="6" y="12"/>
                    <a:pt x="6" y="12"/>
                  </a:cubicBezTo>
                  <a:cubicBezTo>
                    <a:pt x="5" y="12"/>
                    <a:pt x="4" y="12"/>
                    <a:pt x="3" y="12"/>
                  </a:cubicBezTo>
                  <a:cubicBezTo>
                    <a:pt x="3" y="11"/>
                    <a:pt x="2" y="11"/>
                    <a:pt x="1" y="10"/>
                  </a:cubicBezTo>
                  <a:cubicBezTo>
                    <a:pt x="1" y="10"/>
                    <a:pt x="1" y="9"/>
                    <a:pt x="0" y="9"/>
                  </a:cubicBezTo>
                  <a:cubicBezTo>
                    <a:pt x="0" y="8"/>
                    <a:pt x="0" y="7"/>
                    <a:pt x="0" y="6"/>
                  </a:cubicBezTo>
                  <a:cubicBezTo>
                    <a:pt x="0" y="6"/>
                    <a:pt x="0" y="5"/>
                    <a:pt x="0" y="4"/>
                  </a:cubicBezTo>
                  <a:cubicBezTo>
                    <a:pt x="1" y="3"/>
                    <a:pt x="1" y="3"/>
                    <a:pt x="1" y="2"/>
                  </a:cubicBezTo>
                  <a:cubicBezTo>
                    <a:pt x="2" y="2"/>
                    <a:pt x="3" y="1"/>
                    <a:pt x="3" y="1"/>
                  </a:cubicBezTo>
                  <a:cubicBezTo>
                    <a:pt x="4" y="1"/>
                    <a:pt x="5" y="0"/>
                    <a:pt x="6" y="0"/>
                  </a:cubicBezTo>
                  <a:cubicBezTo>
                    <a:pt x="6" y="0"/>
                    <a:pt x="7" y="1"/>
                    <a:pt x="8" y="1"/>
                  </a:cubicBezTo>
                  <a:cubicBezTo>
                    <a:pt x="9" y="1"/>
                    <a:pt x="9" y="2"/>
                    <a:pt x="10" y="2"/>
                  </a:cubicBezTo>
                  <a:cubicBezTo>
                    <a:pt x="10" y="3"/>
                    <a:pt x="11" y="3"/>
                    <a:pt x="11" y="4"/>
                  </a:cubicBezTo>
                  <a:cubicBezTo>
                    <a:pt x="11" y="5"/>
                    <a:pt x="11" y="6"/>
                    <a:pt x="11" y="6"/>
                  </a:cubicBez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p>
              <a:pPr marL="0" marR="0" lvl="0" indent="0" defTabSz="913943" eaLnBrk="1" fontAlgn="auto" latinLnBrk="0" hangingPunct="1">
                <a:lnSpc>
                  <a:spcPct val="100000"/>
                </a:lnSpc>
                <a:spcBef>
                  <a:spcPts val="0"/>
                </a:spcBef>
                <a:spcAft>
                  <a:spcPts val="0"/>
                </a:spcAft>
                <a:buClrTx/>
                <a:buSzTx/>
                <a:buFontTx/>
                <a:buNone/>
                <a:tabLst/>
                <a:defRPr/>
              </a:pPr>
              <a:endParaRPr kumimoji="0" lang="en-IN" sz="1798" b="0" i="0" u="none" strike="noStrike" kern="0" cap="none" spc="0" normalizeH="0" baseline="0" noProof="0">
                <a:ln>
                  <a:noFill/>
                </a:ln>
                <a:solidFill>
                  <a:prstClr val="white"/>
                </a:solidFill>
                <a:effectLst/>
                <a:uLnTx/>
                <a:uFillTx/>
              </a:endParaRPr>
            </a:p>
          </p:txBody>
        </p:sp>
      </p:grpSp>
      <p:sp>
        <p:nvSpPr>
          <p:cNvPr id="216" name="Subtitle 2">
            <a:extLst>
              <a:ext uri="{FF2B5EF4-FFF2-40B4-BE49-F238E27FC236}">
                <a16:creationId xmlns:a16="http://schemas.microsoft.com/office/drawing/2014/main" id="{166BA955-C132-407B-9032-49735E421A04}"/>
              </a:ext>
            </a:extLst>
          </p:cNvPr>
          <p:cNvSpPr txBox="1">
            <a:spLocks/>
          </p:cNvSpPr>
          <p:nvPr userDrawn="1"/>
        </p:nvSpPr>
        <p:spPr>
          <a:xfrm>
            <a:off x="793247" y="4190714"/>
            <a:ext cx="5419932" cy="285645"/>
          </a:xfrm>
          <a:prstGeom prst="rect">
            <a:avLst/>
          </a:prstGeom>
        </p:spPr>
        <p:txBody>
          <a:bodyPr vert="horz" lIns="0" tIns="0" rIns="0" bIns="0" rtlCol="0" anchor="t" anchorCtr="0">
            <a:noAutofit/>
          </a:bodyPr>
          <a:lstStyle>
            <a:lvl1pPr marL="0" marR="0" indent="0" algn="l" defTabSz="914400" rtl="0" eaLnBrk="1" fontAlgn="auto" latinLnBrk="0" hangingPunct="1">
              <a:lnSpc>
                <a:spcPct val="100000"/>
              </a:lnSpc>
              <a:spcBef>
                <a:spcPct val="20000"/>
              </a:spcBef>
              <a:spcAft>
                <a:spcPts val="1200"/>
              </a:spcAft>
              <a:buClr>
                <a:schemeClr val="accent2"/>
              </a:buClr>
              <a:buSzPct val="70000"/>
              <a:buFont typeface="Arial" pitchFamily="34" charset="0"/>
              <a:buNone/>
              <a:tabLst/>
              <a:defRPr sz="1600" b="0" kern="1200">
                <a:solidFill>
                  <a:srgbClr val="404040"/>
                </a:solidFill>
                <a:latin typeface="EYInterstate" panose="02000503020000020004" pitchFamily="2" charset="0"/>
                <a:ea typeface="+mn-ea"/>
                <a:cs typeface="Arial" pitchFamily="34" charset="0"/>
              </a:defRPr>
            </a:lvl1pPr>
            <a:lvl2pPr marL="0" indent="0" algn="l" defTabSz="914400" rtl="0" eaLnBrk="1" latinLnBrk="0" hangingPunct="1">
              <a:spcBef>
                <a:spcPct val="20000"/>
              </a:spcBef>
              <a:buClr>
                <a:schemeClr val="tx2"/>
              </a:buClr>
              <a:buSzPct val="70000"/>
              <a:buFont typeface="Arial" pitchFamily="34" charset="0"/>
              <a:buNone/>
              <a:defRPr sz="1600" kern="1200">
                <a:solidFill>
                  <a:srgbClr val="404040"/>
                </a:solidFill>
                <a:latin typeface="EYInterstate Light" panose="02000506000000020004" pitchFamily="2" charset="0"/>
                <a:ea typeface="+mn-ea"/>
                <a:cs typeface="+mn-cs"/>
              </a:defRPr>
            </a:lvl2pPr>
            <a:lvl3pPr marL="914400" indent="0" algn="ctr" defTabSz="914400" rtl="0" eaLnBrk="1" latinLnBrk="0" hangingPunct="1">
              <a:spcBef>
                <a:spcPct val="20000"/>
              </a:spcBef>
              <a:buClr>
                <a:schemeClr val="tx2"/>
              </a:buClr>
              <a:buSzPct val="70000"/>
              <a:buFont typeface="Arial" pitchFamily="34" charset="0"/>
              <a:buNone/>
              <a:defRPr sz="1600" kern="1200">
                <a:solidFill>
                  <a:schemeClr val="tx1">
                    <a:tint val="75000"/>
                  </a:schemeClr>
                </a:solidFill>
                <a:latin typeface="EYInterstate Light" panose="02000506000000020004" pitchFamily="2" charset="0"/>
                <a:ea typeface="+mn-ea"/>
                <a:cs typeface="+mn-cs"/>
              </a:defRPr>
            </a:lvl3pPr>
            <a:lvl4pPr marL="1371600" indent="0" algn="ctr" defTabSz="914400" rtl="0" eaLnBrk="1" latinLnBrk="0" hangingPunct="1">
              <a:spcBef>
                <a:spcPct val="20000"/>
              </a:spcBef>
              <a:buClr>
                <a:schemeClr val="tx2"/>
              </a:buClr>
              <a:buSzPct val="70000"/>
              <a:buFont typeface="Arial" pitchFamily="34" charset="0"/>
              <a:buNone/>
              <a:defRPr sz="1400" kern="1200">
                <a:solidFill>
                  <a:schemeClr val="tx1">
                    <a:tint val="75000"/>
                  </a:schemeClr>
                </a:solidFill>
                <a:latin typeface="EYInterstate Light" panose="02000506000000020004" pitchFamily="2" charset="0"/>
                <a:ea typeface="+mn-ea"/>
                <a:cs typeface="+mn-cs"/>
              </a:defRPr>
            </a:lvl4pPr>
            <a:lvl5pPr marL="1828800" indent="0" algn="ctr" defTabSz="914400" rtl="0" eaLnBrk="1" latinLnBrk="0" hangingPunct="1">
              <a:spcBef>
                <a:spcPct val="20000"/>
              </a:spcBef>
              <a:buClr>
                <a:schemeClr val="tx2"/>
              </a:buClr>
              <a:buSzPct val="70000"/>
              <a:buFont typeface="Arial" pitchFamily="34" charset="0"/>
              <a:buNone/>
              <a:defRPr sz="1200" kern="1200">
                <a:solidFill>
                  <a:schemeClr val="tx1">
                    <a:tint val="75000"/>
                  </a:schemeClr>
                </a:solidFill>
                <a:latin typeface="EYInterstate Light" panose="02000506000000020004" pitchFamily="2" charset="0"/>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defRPr/>
            </a:pPr>
            <a:endParaRPr lang="en-IN" sz="1599" b="1"/>
          </a:p>
        </p:txBody>
      </p:sp>
    </p:spTree>
    <p:extLst>
      <p:ext uri="{BB962C8B-B14F-4D97-AF65-F5344CB8AC3E}">
        <p14:creationId xmlns:p14="http://schemas.microsoft.com/office/powerpoint/2010/main" val="1850302155"/>
      </p:ext>
    </p:extLst>
  </p:cSld>
  <p:clrMapOvr>
    <a:masterClrMapping/>
  </p:clrMapOvr>
  <p:extLst>
    <p:ext uri="{DCECCB84-F9BA-43D5-87BE-67443E8EF086}">
      <p15:sldGuideLst xmlns:p15="http://schemas.microsoft.com/office/powerpoint/2012/main">
        <p15:guide id="2" pos="384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Standard slid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380593A0-4211-460E-B6CF-FE2D9CE6D9CB}"/>
              </a:ext>
            </a:extLst>
          </p:cNvPr>
          <p:cNvSpPr>
            <a:spLocks noGrp="1"/>
          </p:cNvSpPr>
          <p:nvPr>
            <p:ph type="pic" sz="quarter" idx="10"/>
          </p:nvPr>
        </p:nvSpPr>
        <p:spPr>
          <a:xfrm>
            <a:off x="0" y="1"/>
            <a:ext cx="2383219" cy="6857999"/>
          </a:xfrm>
        </p:spPr>
        <p:txBody>
          <a:bodyPr/>
          <a:lstStyle/>
          <a:p>
            <a:endParaRPr lang="en-IN"/>
          </a:p>
        </p:txBody>
      </p:sp>
      <p:sp>
        <p:nvSpPr>
          <p:cNvPr id="2" name="Title 1"/>
          <p:cNvSpPr>
            <a:spLocks noGrp="1"/>
          </p:cNvSpPr>
          <p:nvPr>
            <p:ph type="title"/>
          </p:nvPr>
        </p:nvSpPr>
        <p:spPr>
          <a:xfrm>
            <a:off x="2693891" y="294200"/>
            <a:ext cx="8887371" cy="590400"/>
          </a:xfrm>
        </p:spPr>
        <p:txBody>
          <a:bodyPr/>
          <a:lstStyle>
            <a:lvl1pPr>
              <a:defRPr sz="2399">
                <a:solidFill>
                  <a:schemeClr val="bg1"/>
                </a:solidFill>
              </a:defRPr>
            </a:lvl1pPr>
          </a:lstStyle>
          <a:p>
            <a:r>
              <a:rPr lang="en-US"/>
              <a:t>Click to edit Master title style</a:t>
            </a:r>
            <a:endParaRPr lang="en-GB"/>
          </a:p>
        </p:txBody>
      </p:sp>
      <p:sp>
        <p:nvSpPr>
          <p:cNvPr id="3" name="Content Placeholder 2"/>
          <p:cNvSpPr>
            <a:spLocks noGrp="1"/>
          </p:cNvSpPr>
          <p:nvPr>
            <p:ph idx="1" hasCustomPrompt="1"/>
          </p:nvPr>
        </p:nvSpPr>
        <p:spPr>
          <a:xfrm>
            <a:off x="2693890" y="1137921"/>
            <a:ext cx="2741454" cy="5018184"/>
          </a:xfrm>
        </p:spPr>
        <p:txBody>
          <a:bodyPr/>
          <a:lstStyle>
            <a:lvl1pPr marL="0" indent="0">
              <a:buNone/>
              <a:defRPr sz="1799">
                <a:solidFill>
                  <a:schemeClr val="bg1"/>
                </a:solidFill>
              </a:defRPr>
            </a:lvl1pPr>
            <a:lvl2pPr marL="356438" indent="0">
              <a:buNone/>
              <a:defRPr sz="1799">
                <a:solidFill>
                  <a:schemeClr val="bg1"/>
                </a:solidFill>
              </a:defRPr>
            </a:lvl2pPr>
            <a:lvl3pPr marL="712875" indent="0">
              <a:buNone/>
              <a:defRPr sz="1599">
                <a:solidFill>
                  <a:schemeClr val="bg1"/>
                </a:solidFill>
              </a:defRPr>
            </a:lvl3pPr>
            <a:lvl4pPr marL="1069313" indent="0">
              <a:buNone/>
              <a:defRPr sz="1399">
                <a:solidFill>
                  <a:schemeClr val="bg1"/>
                </a:solidFill>
              </a:defRPr>
            </a:lvl4pPr>
            <a:lvl5pPr marL="1425751" indent="0">
              <a:buNone/>
              <a:defRPr sz="1199">
                <a:solidFill>
                  <a:schemeClr val="bg1"/>
                </a:solidFill>
              </a:defRPr>
            </a:lvl5pPr>
          </a:lstStyle>
          <a:p>
            <a:pPr lvl="0"/>
            <a:r>
              <a:rPr lang="en-US"/>
              <a:t>Text</a:t>
            </a:r>
          </a:p>
        </p:txBody>
      </p:sp>
      <p:sp>
        <p:nvSpPr>
          <p:cNvPr id="11" name="Content Placeholder 2">
            <a:extLst>
              <a:ext uri="{FF2B5EF4-FFF2-40B4-BE49-F238E27FC236}">
                <a16:creationId xmlns:a16="http://schemas.microsoft.com/office/drawing/2014/main" id="{578D3272-120F-430D-AFB5-E93227EEEAAF}"/>
              </a:ext>
            </a:extLst>
          </p:cNvPr>
          <p:cNvSpPr>
            <a:spLocks noGrp="1"/>
          </p:cNvSpPr>
          <p:nvPr>
            <p:ph idx="11" hasCustomPrompt="1"/>
          </p:nvPr>
        </p:nvSpPr>
        <p:spPr>
          <a:xfrm>
            <a:off x="5724102" y="1137921"/>
            <a:ext cx="2802382" cy="5018184"/>
          </a:xfrm>
        </p:spPr>
        <p:txBody>
          <a:bodyPr numCol="1"/>
          <a:lstStyle>
            <a:lvl1pPr marL="0" indent="0">
              <a:buNone/>
              <a:defRPr sz="1399">
                <a:solidFill>
                  <a:schemeClr val="bg1"/>
                </a:solidFill>
              </a:defRPr>
            </a:lvl1pPr>
            <a:lvl2pPr marL="356438" indent="0">
              <a:buNone/>
              <a:defRPr sz="1799">
                <a:solidFill>
                  <a:schemeClr val="bg1"/>
                </a:solidFill>
              </a:defRPr>
            </a:lvl2pPr>
            <a:lvl3pPr marL="712875" indent="0">
              <a:buNone/>
              <a:defRPr sz="1599">
                <a:solidFill>
                  <a:schemeClr val="bg1"/>
                </a:solidFill>
              </a:defRPr>
            </a:lvl3pPr>
            <a:lvl4pPr marL="1069313" indent="0">
              <a:buNone/>
              <a:defRPr sz="1399">
                <a:solidFill>
                  <a:schemeClr val="bg1"/>
                </a:solidFill>
              </a:defRPr>
            </a:lvl4pPr>
            <a:lvl5pPr marL="1425751" indent="0">
              <a:buNone/>
              <a:defRPr sz="1199">
                <a:solidFill>
                  <a:schemeClr val="bg1"/>
                </a:solidFill>
              </a:defRPr>
            </a:lvl5pPr>
          </a:lstStyle>
          <a:p>
            <a:pPr lvl="0"/>
            <a:r>
              <a:rPr lang="en-US"/>
              <a:t>Text</a:t>
            </a:r>
          </a:p>
        </p:txBody>
      </p:sp>
      <p:sp>
        <p:nvSpPr>
          <p:cNvPr id="23" name="Content Placeholder 2">
            <a:extLst>
              <a:ext uri="{FF2B5EF4-FFF2-40B4-BE49-F238E27FC236}">
                <a16:creationId xmlns:a16="http://schemas.microsoft.com/office/drawing/2014/main" id="{6FF4A6F8-D9C6-4FEE-9324-5200D308BB1F}"/>
              </a:ext>
            </a:extLst>
          </p:cNvPr>
          <p:cNvSpPr>
            <a:spLocks noGrp="1"/>
          </p:cNvSpPr>
          <p:nvPr userDrawn="1">
            <p:ph idx="12" hasCustomPrompt="1"/>
          </p:nvPr>
        </p:nvSpPr>
        <p:spPr>
          <a:xfrm>
            <a:off x="8815241" y="1137922"/>
            <a:ext cx="2767159" cy="2796151"/>
          </a:xfrm>
        </p:spPr>
        <p:txBody>
          <a:bodyPr numCol="1"/>
          <a:lstStyle>
            <a:lvl1pPr marL="0" indent="0">
              <a:buNone/>
              <a:defRPr sz="1399">
                <a:solidFill>
                  <a:schemeClr val="bg1"/>
                </a:solidFill>
              </a:defRPr>
            </a:lvl1pPr>
            <a:lvl2pPr marL="356438" indent="0">
              <a:buNone/>
              <a:defRPr sz="1799">
                <a:solidFill>
                  <a:schemeClr val="bg1"/>
                </a:solidFill>
              </a:defRPr>
            </a:lvl2pPr>
            <a:lvl3pPr marL="712875" indent="0">
              <a:buNone/>
              <a:defRPr sz="1599">
                <a:solidFill>
                  <a:schemeClr val="bg1"/>
                </a:solidFill>
              </a:defRPr>
            </a:lvl3pPr>
            <a:lvl4pPr marL="1069313" indent="0">
              <a:buNone/>
              <a:defRPr sz="1399">
                <a:solidFill>
                  <a:schemeClr val="bg1"/>
                </a:solidFill>
              </a:defRPr>
            </a:lvl4pPr>
            <a:lvl5pPr marL="1425751" indent="0">
              <a:buNone/>
              <a:defRPr sz="1199">
                <a:solidFill>
                  <a:schemeClr val="bg1"/>
                </a:solidFill>
              </a:defRPr>
            </a:lvl5pPr>
          </a:lstStyle>
          <a:p>
            <a:pPr lvl="0"/>
            <a:r>
              <a:rPr lang="en-US"/>
              <a:t>Text</a:t>
            </a:r>
          </a:p>
        </p:txBody>
      </p:sp>
      <p:sp>
        <p:nvSpPr>
          <p:cNvPr id="19" name="Line 10">
            <a:extLst>
              <a:ext uri="{FF2B5EF4-FFF2-40B4-BE49-F238E27FC236}">
                <a16:creationId xmlns:a16="http://schemas.microsoft.com/office/drawing/2014/main" id="{B63A7CBA-3151-452E-BD2F-D3E65CE1595F}"/>
              </a:ext>
            </a:extLst>
          </p:cNvPr>
          <p:cNvSpPr>
            <a:spLocks noChangeShapeType="1"/>
          </p:cNvSpPr>
          <p:nvPr userDrawn="1"/>
        </p:nvSpPr>
        <p:spPr bwMode="auto">
          <a:xfrm>
            <a:off x="2693891" y="907750"/>
            <a:ext cx="8887371"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9" noProof="0">
              <a:solidFill>
                <a:schemeClr val="bg1"/>
              </a:solidFill>
            </a:endParaRPr>
          </a:p>
        </p:txBody>
      </p:sp>
    </p:spTree>
    <p:extLst>
      <p:ext uri="{BB962C8B-B14F-4D97-AF65-F5344CB8AC3E}">
        <p14:creationId xmlns:p14="http://schemas.microsoft.com/office/powerpoint/2010/main" val="33083325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Standard slide_no bullets">
    <p:spTree>
      <p:nvGrpSpPr>
        <p:cNvPr id="1" name=""/>
        <p:cNvGrpSpPr/>
        <p:nvPr/>
      </p:nvGrpSpPr>
      <p:grpSpPr>
        <a:xfrm>
          <a:off x="0" y="0"/>
          <a:ext cx="0" cy="0"/>
          <a:chOff x="0" y="0"/>
          <a:chExt cx="0" cy="0"/>
        </a:xfrm>
      </p:grpSpPr>
      <p:sp>
        <p:nvSpPr>
          <p:cNvPr id="2" name="Title 1"/>
          <p:cNvSpPr>
            <a:spLocks noGrp="1"/>
          </p:cNvSpPr>
          <p:nvPr>
            <p:ph type="title"/>
          </p:nvPr>
        </p:nvSpPr>
        <p:spPr>
          <a:xfrm>
            <a:off x="609601" y="294200"/>
            <a:ext cx="10972800" cy="590400"/>
          </a:xfrm>
        </p:spPr>
        <p:txBody>
          <a:bodyPr/>
          <a:lstStyle>
            <a:lvl1pPr>
              <a:defRPr>
                <a:solidFill>
                  <a:schemeClr val="bg1"/>
                </a:solidFill>
              </a:defRPr>
            </a:lvl1pPr>
          </a:lstStyle>
          <a:p>
            <a:r>
              <a:rPr lang="en-US"/>
              <a:t>Click to edit Master title style</a:t>
            </a:r>
            <a:endParaRPr lang="en-GB"/>
          </a:p>
        </p:txBody>
      </p:sp>
      <p:sp>
        <p:nvSpPr>
          <p:cNvPr id="3" name="Content Placeholder 2"/>
          <p:cNvSpPr>
            <a:spLocks noGrp="1"/>
          </p:cNvSpPr>
          <p:nvPr>
            <p:ph idx="1"/>
          </p:nvPr>
        </p:nvSpPr>
        <p:spPr>
          <a:xfrm>
            <a:off x="609601" y="1137920"/>
            <a:ext cx="8234455" cy="4834800"/>
          </a:xfrm>
        </p:spPr>
        <p:txBody>
          <a:bodyPr/>
          <a:lstStyle>
            <a:lvl1pPr marL="0" indent="0">
              <a:spcBef>
                <a:spcPts val="0"/>
              </a:spcBef>
              <a:buNone/>
              <a:defRPr>
                <a:solidFill>
                  <a:schemeClr val="bg1"/>
                </a:solidFill>
              </a:defRPr>
            </a:lvl1pPr>
            <a:lvl2pPr marL="0" indent="0">
              <a:spcBef>
                <a:spcPts val="0"/>
              </a:spcBef>
              <a:buNone/>
              <a:defRPr sz="1799">
                <a:solidFill>
                  <a:schemeClr val="bg1"/>
                </a:solidFill>
              </a:defRPr>
            </a:lvl2pPr>
            <a:lvl3pPr marL="0" indent="0">
              <a:spcBef>
                <a:spcPts val="0"/>
              </a:spcBef>
              <a:buNone/>
              <a:defRPr sz="1599">
                <a:solidFill>
                  <a:schemeClr val="bg1"/>
                </a:solidFill>
              </a:defRPr>
            </a:lvl3pPr>
            <a:lvl4pPr marL="0" indent="0">
              <a:spcBef>
                <a:spcPts val="0"/>
              </a:spcBef>
              <a:buNone/>
              <a:defRPr sz="1399">
                <a:solidFill>
                  <a:schemeClr val="bg1"/>
                </a:solidFill>
              </a:defRPr>
            </a:lvl4pPr>
            <a:lvl5pPr marL="0" indent="0">
              <a:spcBef>
                <a:spcPts val="0"/>
              </a:spcBef>
              <a:buNone/>
              <a:defRPr sz="1199">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9" name="Line 10">
            <a:extLst>
              <a:ext uri="{FF2B5EF4-FFF2-40B4-BE49-F238E27FC236}">
                <a16:creationId xmlns:a16="http://schemas.microsoft.com/office/drawing/2014/main" id="{CF130104-FAF2-4309-9701-573F37743137}"/>
              </a:ext>
            </a:extLst>
          </p:cNvPr>
          <p:cNvSpPr>
            <a:spLocks noChangeShapeType="1"/>
          </p:cNvSpPr>
          <p:nvPr userDrawn="1"/>
        </p:nvSpPr>
        <p:spPr bwMode="auto">
          <a:xfrm>
            <a:off x="609601" y="907750"/>
            <a:ext cx="10974284"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9" noProof="0">
              <a:solidFill>
                <a:schemeClr val="bg1"/>
              </a:solidFill>
            </a:endParaRPr>
          </a:p>
        </p:txBody>
      </p:sp>
    </p:spTree>
    <p:extLst>
      <p:ext uri="{BB962C8B-B14F-4D97-AF65-F5344CB8AC3E}">
        <p14:creationId xmlns:p14="http://schemas.microsoft.com/office/powerpoint/2010/main" val="13100224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Standard slide_no bullets">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0CBA94B7-7BDE-4510-A417-A765301D1371}"/>
              </a:ext>
            </a:extLst>
          </p:cNvPr>
          <p:cNvSpPr>
            <a:spLocks noGrp="1"/>
          </p:cNvSpPr>
          <p:nvPr>
            <p:ph type="pic" sz="quarter" idx="11"/>
          </p:nvPr>
        </p:nvSpPr>
        <p:spPr>
          <a:xfrm>
            <a:off x="0" y="0"/>
            <a:ext cx="12192000" cy="6858000"/>
          </a:xfrm>
          <a:ln>
            <a:noFill/>
          </a:ln>
        </p:spPr>
        <p:txBody>
          <a:bodyPr/>
          <a:lstStyle>
            <a:lvl1pPr marL="0" indent="0" algn="ctr">
              <a:buNone/>
              <a:defRPr/>
            </a:lvl1pPr>
          </a:lstStyle>
          <a:p>
            <a:endParaRPr lang="en-IN"/>
          </a:p>
        </p:txBody>
      </p:sp>
      <p:sp>
        <p:nvSpPr>
          <p:cNvPr id="5" name="Text Placeholder 4">
            <a:extLst>
              <a:ext uri="{FF2B5EF4-FFF2-40B4-BE49-F238E27FC236}">
                <a16:creationId xmlns:a16="http://schemas.microsoft.com/office/drawing/2014/main" id="{B697C43D-4F1B-43DA-A0C6-DA6B6708E161}"/>
              </a:ext>
            </a:extLst>
          </p:cNvPr>
          <p:cNvSpPr>
            <a:spLocks noGrp="1"/>
          </p:cNvSpPr>
          <p:nvPr>
            <p:ph type="body" sz="quarter" idx="10" hasCustomPrompt="1"/>
          </p:nvPr>
        </p:nvSpPr>
        <p:spPr>
          <a:xfrm>
            <a:off x="352616" y="2851522"/>
            <a:ext cx="4445485" cy="1202318"/>
          </a:xfrm>
        </p:spPr>
        <p:txBody>
          <a:bodyPr vert="horz" lIns="0" tIns="0" rIns="0" bIns="0" rtlCol="0" anchor="ctr" anchorCtr="0">
            <a:noAutofit/>
          </a:bodyPr>
          <a:lstStyle>
            <a:lvl1pPr marL="0" indent="0">
              <a:buNone/>
              <a:defRPr kumimoji="0" lang="en-IN" sz="3598" b="0" i="0" u="none" strike="noStrike" cap="none" spc="0" normalizeH="0" baseline="0" dirty="0">
                <a:ln>
                  <a:noFill/>
                </a:ln>
                <a:solidFill>
                  <a:schemeClr val="tx1"/>
                </a:solidFill>
                <a:effectLst/>
                <a:uLnTx/>
                <a:uFillTx/>
                <a:latin typeface="EYInterstate Light" panose="02000506000000020004" pitchFamily="2" charset="0"/>
                <a:ea typeface="+mj-ea"/>
                <a:cs typeface="+mj-cs"/>
              </a:defRPr>
            </a:lvl1pPr>
          </a:lstStyle>
          <a:p>
            <a:pPr marL="356438" marR="0" lvl="0" indent="-356438" defTabSz="1007383" fontAlgn="auto">
              <a:lnSpc>
                <a:spcPct val="100000"/>
              </a:lnSpc>
              <a:spcBef>
                <a:spcPct val="0"/>
              </a:spcBef>
              <a:spcAft>
                <a:spcPts val="0"/>
              </a:spcAft>
              <a:buClrTx/>
              <a:buSzTx/>
              <a:tabLst/>
            </a:pPr>
            <a:r>
              <a:rPr lang="en-US"/>
              <a:t>Chapter Title</a:t>
            </a:r>
            <a:endParaRPr lang="en-IN"/>
          </a:p>
        </p:txBody>
      </p:sp>
    </p:spTree>
    <p:extLst>
      <p:ext uri="{BB962C8B-B14F-4D97-AF65-F5344CB8AC3E}">
        <p14:creationId xmlns:p14="http://schemas.microsoft.com/office/powerpoint/2010/main" val="10753255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Standard slide_no bullets">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B697C43D-4F1B-43DA-A0C6-DA6B6708E161}"/>
              </a:ext>
            </a:extLst>
          </p:cNvPr>
          <p:cNvSpPr>
            <a:spLocks noGrp="1"/>
          </p:cNvSpPr>
          <p:nvPr>
            <p:ph type="body" sz="quarter" idx="10" hasCustomPrompt="1"/>
          </p:nvPr>
        </p:nvSpPr>
        <p:spPr>
          <a:xfrm>
            <a:off x="352616" y="2851522"/>
            <a:ext cx="4445485" cy="1202318"/>
          </a:xfrm>
        </p:spPr>
        <p:txBody>
          <a:bodyPr vert="horz" lIns="0" tIns="0" rIns="0" bIns="0" rtlCol="0" anchor="ctr" anchorCtr="0">
            <a:noAutofit/>
          </a:bodyPr>
          <a:lstStyle>
            <a:lvl1pPr marL="0" indent="0">
              <a:buNone/>
              <a:defRPr kumimoji="0" lang="en-IN" sz="3598" b="0" i="0" u="none" strike="noStrike" cap="none" spc="0" normalizeH="0" baseline="0" dirty="0">
                <a:ln>
                  <a:noFill/>
                </a:ln>
                <a:solidFill>
                  <a:schemeClr val="bg2"/>
                </a:solidFill>
                <a:effectLst/>
                <a:uLnTx/>
                <a:uFillTx/>
                <a:latin typeface="EYInterstate Light" panose="02000506000000020004" pitchFamily="2" charset="0"/>
                <a:ea typeface="+mj-ea"/>
                <a:cs typeface="+mj-cs"/>
              </a:defRPr>
            </a:lvl1pPr>
          </a:lstStyle>
          <a:p>
            <a:pPr marL="356438" marR="0" lvl="0" indent="-356438" defTabSz="1007383" fontAlgn="auto">
              <a:lnSpc>
                <a:spcPct val="100000"/>
              </a:lnSpc>
              <a:spcBef>
                <a:spcPct val="0"/>
              </a:spcBef>
              <a:spcAft>
                <a:spcPts val="0"/>
              </a:spcAft>
              <a:buClrTx/>
              <a:buSzTx/>
              <a:tabLst/>
            </a:pPr>
            <a:r>
              <a:rPr lang="en-US"/>
              <a:t>Chapter Title</a:t>
            </a:r>
            <a:endParaRPr lang="en-IN"/>
          </a:p>
        </p:txBody>
      </p:sp>
    </p:spTree>
    <p:extLst>
      <p:ext uri="{BB962C8B-B14F-4D97-AF65-F5344CB8AC3E}">
        <p14:creationId xmlns:p14="http://schemas.microsoft.com/office/powerpoint/2010/main" val="30875156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tandard slide_Quotes">
    <p:spTree>
      <p:nvGrpSpPr>
        <p:cNvPr id="1" name=""/>
        <p:cNvGrpSpPr/>
        <p:nvPr/>
      </p:nvGrpSpPr>
      <p:grpSpPr>
        <a:xfrm>
          <a:off x="0" y="0"/>
          <a:ext cx="0" cy="0"/>
          <a:chOff x="0" y="0"/>
          <a:chExt cx="0" cy="0"/>
        </a:xfrm>
      </p:grpSpPr>
      <p:sp>
        <p:nvSpPr>
          <p:cNvPr id="5" name="Text Placeholder 11">
            <a:extLst>
              <a:ext uri="{FF2B5EF4-FFF2-40B4-BE49-F238E27FC236}">
                <a16:creationId xmlns:a16="http://schemas.microsoft.com/office/drawing/2014/main" id="{8F291EB0-15F5-4E9A-A38B-CE3AC1452E21}"/>
              </a:ext>
            </a:extLst>
          </p:cNvPr>
          <p:cNvSpPr txBox="1">
            <a:spLocks/>
          </p:cNvSpPr>
          <p:nvPr userDrawn="1"/>
        </p:nvSpPr>
        <p:spPr>
          <a:xfrm>
            <a:off x="477102" y="1488927"/>
            <a:ext cx="2337171" cy="858838"/>
          </a:xfrm>
          <a:prstGeom prst="rect">
            <a:avLst/>
          </a:prstGeom>
        </p:spPr>
        <p:txBody>
          <a:bodyPr/>
          <a:lstStyle>
            <a:lvl1pPr marL="356616" indent="-356616" algn="l" defTabSz="914400" rtl="0" eaLnBrk="1" latinLnBrk="0" hangingPunct="1">
              <a:spcBef>
                <a:spcPct val="20000"/>
              </a:spcBef>
              <a:buClr>
                <a:schemeClr val="tx2"/>
              </a:buClr>
              <a:buSzPct val="70000"/>
              <a:buFont typeface="Arial" pitchFamily="34" charset="0"/>
              <a:buChar char="►"/>
              <a:defRPr sz="2400" kern="1200">
                <a:solidFill>
                  <a:schemeClr val="bg1"/>
                </a:solidFill>
                <a:latin typeface="+mn-lt"/>
                <a:ea typeface="+mn-ea"/>
                <a:cs typeface="+mn-cs"/>
              </a:defRPr>
            </a:lvl1pPr>
            <a:lvl2pPr marL="713232" indent="-356616" algn="l" defTabSz="914400" rtl="0" eaLnBrk="1" latinLnBrk="0" hangingPunct="1">
              <a:spcBef>
                <a:spcPct val="20000"/>
              </a:spcBef>
              <a:buClr>
                <a:schemeClr val="tx2"/>
              </a:buClr>
              <a:buSzPct val="70000"/>
              <a:buFont typeface="Arial" pitchFamily="34" charset="0"/>
              <a:buChar char="►"/>
              <a:defRPr sz="2000" kern="1200">
                <a:solidFill>
                  <a:schemeClr val="bg1"/>
                </a:solidFill>
                <a:latin typeface="+mn-lt"/>
                <a:ea typeface="+mn-ea"/>
                <a:cs typeface="+mn-cs"/>
              </a:defRPr>
            </a:lvl2pPr>
            <a:lvl3pPr marL="1069848" indent="-356616" algn="l" defTabSz="914400" rtl="0" eaLnBrk="1" latinLnBrk="0" hangingPunct="1">
              <a:spcBef>
                <a:spcPct val="20000"/>
              </a:spcBef>
              <a:buClr>
                <a:schemeClr val="tx2"/>
              </a:buClr>
              <a:buSzPct val="70000"/>
              <a:buFont typeface="Arial" pitchFamily="34" charset="0"/>
              <a:buChar char="►"/>
              <a:defRPr sz="1800" kern="1200">
                <a:solidFill>
                  <a:schemeClr val="bg1"/>
                </a:solidFill>
                <a:latin typeface="+mn-lt"/>
                <a:ea typeface="+mn-ea"/>
                <a:cs typeface="+mn-cs"/>
              </a:defRPr>
            </a:lvl3pPr>
            <a:lvl4pPr marL="1426464" indent="-356616" algn="l" defTabSz="914400" rtl="0" eaLnBrk="1" latinLnBrk="0" hangingPunct="1">
              <a:spcBef>
                <a:spcPct val="20000"/>
              </a:spcBef>
              <a:buClr>
                <a:schemeClr val="tx2"/>
              </a:buClr>
              <a:buSzPct val="70000"/>
              <a:buFont typeface="Arial" pitchFamily="34" charset="0"/>
              <a:buChar char="►"/>
              <a:defRPr sz="1600" kern="1200">
                <a:solidFill>
                  <a:schemeClr val="bg1"/>
                </a:solidFill>
                <a:latin typeface="+mn-lt"/>
                <a:ea typeface="+mn-ea"/>
                <a:cs typeface="+mn-cs"/>
              </a:defRPr>
            </a:lvl4pPr>
            <a:lvl5pPr marL="1783080" indent="-356616" algn="l" defTabSz="914400" rtl="0" eaLnBrk="1" latinLnBrk="0" hangingPunct="1">
              <a:spcBef>
                <a:spcPct val="20000"/>
              </a:spcBef>
              <a:buClr>
                <a:schemeClr val="tx2"/>
              </a:buClr>
              <a:buSzPct val="70000"/>
              <a:buFont typeface="Arial" pitchFamily="34" charset="0"/>
              <a:buChar char="►"/>
              <a:defRPr sz="16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11194">
                <a:solidFill>
                  <a:schemeClr val="tx2"/>
                </a:solidFill>
                <a:latin typeface="Georgia" panose="02040502050405020303" pitchFamily="18" charset="0"/>
              </a:rPr>
              <a:t>“</a:t>
            </a:r>
          </a:p>
        </p:txBody>
      </p:sp>
      <p:sp>
        <p:nvSpPr>
          <p:cNvPr id="7" name="Text Placeholder 6">
            <a:extLst>
              <a:ext uri="{FF2B5EF4-FFF2-40B4-BE49-F238E27FC236}">
                <a16:creationId xmlns:a16="http://schemas.microsoft.com/office/drawing/2014/main" id="{FB5D2AC0-B4F7-4455-9AE0-201966050A6D}"/>
              </a:ext>
            </a:extLst>
          </p:cNvPr>
          <p:cNvSpPr>
            <a:spLocks noGrp="1"/>
          </p:cNvSpPr>
          <p:nvPr>
            <p:ph type="body" sz="quarter" idx="10"/>
          </p:nvPr>
        </p:nvSpPr>
        <p:spPr>
          <a:xfrm>
            <a:off x="513083" y="2526765"/>
            <a:ext cx="5289245" cy="1800000"/>
          </a:xfrm>
        </p:spPr>
        <p:txBody>
          <a:bodyPr lIns="90000" tIns="46800" rIns="90000" bIns="46800"/>
          <a:lstStyle>
            <a:lvl1pPr marL="0" indent="0">
              <a:buNone/>
              <a:defRPr lang="en-US" sz="2799" dirty="0" smtClean="0">
                <a:latin typeface="Georgia" panose="02040502050405020303" pitchFamily="18" charset="0"/>
              </a:defRPr>
            </a:lvl1pPr>
          </a:lstStyle>
          <a:p>
            <a:pPr marL="356438" lvl="0" indent="-356438">
              <a:spcBef>
                <a:spcPts val="0"/>
              </a:spcBef>
            </a:pPr>
            <a:r>
              <a:rPr lang="en-US"/>
              <a:t>Edit Master text styles</a:t>
            </a:r>
          </a:p>
        </p:txBody>
      </p:sp>
      <p:sp>
        <p:nvSpPr>
          <p:cNvPr id="8" name="Text Placeholder 6">
            <a:extLst>
              <a:ext uri="{FF2B5EF4-FFF2-40B4-BE49-F238E27FC236}">
                <a16:creationId xmlns:a16="http://schemas.microsoft.com/office/drawing/2014/main" id="{F1BA83A2-78F0-4F7E-836B-9B4B87820F96}"/>
              </a:ext>
            </a:extLst>
          </p:cNvPr>
          <p:cNvSpPr>
            <a:spLocks noGrp="1"/>
          </p:cNvSpPr>
          <p:nvPr>
            <p:ph type="body" sz="quarter" idx="11" hasCustomPrompt="1"/>
          </p:nvPr>
        </p:nvSpPr>
        <p:spPr>
          <a:xfrm>
            <a:off x="513083" y="4632765"/>
            <a:ext cx="5289245" cy="316838"/>
          </a:xfrm>
        </p:spPr>
        <p:txBody>
          <a:bodyPr lIns="90000" tIns="46800" rIns="90000" bIns="46800"/>
          <a:lstStyle>
            <a:lvl1pPr marL="0" indent="0" algn="l" defTabSz="913943" rtl="0" eaLnBrk="1" latinLnBrk="0" hangingPunct="1">
              <a:spcBef>
                <a:spcPts val="0"/>
              </a:spcBef>
              <a:spcAft>
                <a:spcPts val="600"/>
              </a:spcAft>
              <a:buClr>
                <a:schemeClr val="tx2"/>
              </a:buClr>
              <a:buSzPct val="70000"/>
              <a:buFont typeface="Arial" pitchFamily="34" charset="0"/>
              <a:buNone/>
              <a:defRPr lang="en-US" sz="1599" kern="1200" dirty="0" smtClean="0">
                <a:solidFill>
                  <a:srgbClr val="2E2E38"/>
                </a:solidFill>
                <a:latin typeface="+mn-lt"/>
                <a:ea typeface="+mn-ea"/>
                <a:cs typeface="+mn-cs"/>
              </a:defRPr>
            </a:lvl1pPr>
            <a:lvl2pPr marL="356438" indent="0">
              <a:buNone/>
              <a:defRPr lang="en-US" sz="1999" smtClean="0">
                <a:latin typeface="+mn-lt"/>
              </a:defRPr>
            </a:lvl2pPr>
            <a:lvl3pPr>
              <a:defRPr lang="en-US" sz="1799" smtClean="0">
                <a:latin typeface="+mn-lt"/>
              </a:defRPr>
            </a:lvl3pPr>
            <a:lvl4pPr>
              <a:defRPr lang="en-US" sz="1599" smtClean="0">
                <a:latin typeface="+mn-lt"/>
              </a:defRPr>
            </a:lvl4pPr>
            <a:lvl5pPr>
              <a:defRPr lang="en-IN" sz="1599">
                <a:latin typeface="+mn-lt"/>
              </a:defRPr>
            </a:lvl5pPr>
          </a:lstStyle>
          <a:p>
            <a:pPr marL="0" lvl="0" indent="0">
              <a:spcBef>
                <a:spcPts val="0"/>
              </a:spcBef>
              <a:buNone/>
            </a:pPr>
            <a:r>
              <a:rPr lang="en-US"/>
              <a:t>Name Surname</a:t>
            </a:r>
          </a:p>
        </p:txBody>
      </p:sp>
      <p:sp>
        <p:nvSpPr>
          <p:cNvPr id="9" name="Text Placeholder 6">
            <a:extLst>
              <a:ext uri="{FF2B5EF4-FFF2-40B4-BE49-F238E27FC236}">
                <a16:creationId xmlns:a16="http://schemas.microsoft.com/office/drawing/2014/main" id="{034CE9DD-CE12-4D9F-8FD6-A2522F36C807}"/>
              </a:ext>
            </a:extLst>
          </p:cNvPr>
          <p:cNvSpPr>
            <a:spLocks noGrp="1"/>
          </p:cNvSpPr>
          <p:nvPr>
            <p:ph type="body" sz="quarter" idx="12" hasCustomPrompt="1"/>
          </p:nvPr>
        </p:nvSpPr>
        <p:spPr>
          <a:xfrm>
            <a:off x="513083" y="4971442"/>
            <a:ext cx="5289245" cy="316838"/>
          </a:xfrm>
        </p:spPr>
        <p:txBody>
          <a:bodyPr lIns="90000" tIns="46800" rIns="90000" bIns="46800"/>
          <a:lstStyle>
            <a:lvl1pPr marL="0" indent="0" algn="l" defTabSz="913943" rtl="0" eaLnBrk="1" latinLnBrk="0" hangingPunct="1">
              <a:spcBef>
                <a:spcPts val="0"/>
              </a:spcBef>
              <a:spcAft>
                <a:spcPts val="600"/>
              </a:spcAft>
              <a:buClr>
                <a:schemeClr val="tx2"/>
              </a:buClr>
              <a:buSzPct val="70000"/>
              <a:buFont typeface="Arial" pitchFamily="34" charset="0"/>
              <a:buNone/>
              <a:defRPr lang="en-US" sz="1599" kern="1200" dirty="0" smtClean="0">
                <a:solidFill>
                  <a:srgbClr val="2E2E38"/>
                </a:solidFill>
                <a:latin typeface="+mn-lt"/>
                <a:ea typeface="+mn-ea"/>
                <a:cs typeface="+mn-cs"/>
              </a:defRPr>
            </a:lvl1pPr>
            <a:lvl2pPr marL="356438" indent="0">
              <a:buNone/>
              <a:defRPr lang="en-US" sz="1999" smtClean="0">
                <a:latin typeface="+mn-lt"/>
              </a:defRPr>
            </a:lvl2pPr>
            <a:lvl3pPr>
              <a:defRPr lang="en-US" sz="1799" smtClean="0">
                <a:latin typeface="+mn-lt"/>
              </a:defRPr>
            </a:lvl3pPr>
            <a:lvl4pPr>
              <a:defRPr lang="en-US" sz="1599" smtClean="0">
                <a:latin typeface="+mn-lt"/>
              </a:defRPr>
            </a:lvl4pPr>
            <a:lvl5pPr>
              <a:defRPr lang="en-IN" sz="1599">
                <a:latin typeface="+mn-lt"/>
              </a:defRPr>
            </a:lvl5pPr>
          </a:lstStyle>
          <a:p>
            <a:pPr marL="0" lvl="0" indent="0">
              <a:spcBef>
                <a:spcPts val="0"/>
              </a:spcBef>
              <a:buNone/>
            </a:pPr>
            <a:r>
              <a:rPr lang="en-US"/>
              <a:t>Job Title</a:t>
            </a:r>
          </a:p>
        </p:txBody>
      </p:sp>
    </p:spTree>
    <p:extLst>
      <p:ext uri="{BB962C8B-B14F-4D97-AF65-F5344CB8AC3E}">
        <p14:creationId xmlns:p14="http://schemas.microsoft.com/office/powerpoint/2010/main" val="33931596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Standard slide_Quotes">
    <p:spTree>
      <p:nvGrpSpPr>
        <p:cNvPr id="1" name=""/>
        <p:cNvGrpSpPr/>
        <p:nvPr/>
      </p:nvGrpSpPr>
      <p:grpSpPr>
        <a:xfrm>
          <a:off x="0" y="0"/>
          <a:ext cx="0" cy="0"/>
          <a:chOff x="0" y="0"/>
          <a:chExt cx="0" cy="0"/>
        </a:xfrm>
      </p:grpSpPr>
      <p:sp>
        <p:nvSpPr>
          <p:cNvPr id="4" name="Text Placeholder 6">
            <a:extLst>
              <a:ext uri="{FF2B5EF4-FFF2-40B4-BE49-F238E27FC236}">
                <a16:creationId xmlns:a16="http://schemas.microsoft.com/office/drawing/2014/main" id="{E28D7EA5-A532-4D8B-9984-8F3D1FEA98DB}"/>
              </a:ext>
            </a:extLst>
          </p:cNvPr>
          <p:cNvSpPr>
            <a:spLocks noGrp="1"/>
          </p:cNvSpPr>
          <p:nvPr>
            <p:ph type="body" sz="quarter" idx="10"/>
          </p:nvPr>
        </p:nvSpPr>
        <p:spPr>
          <a:xfrm>
            <a:off x="3451378" y="2060235"/>
            <a:ext cx="5289245" cy="3025522"/>
          </a:xfrm>
        </p:spPr>
        <p:txBody>
          <a:bodyPr lIns="0" tIns="0" rIns="0" bIns="0">
            <a:noAutofit/>
          </a:bodyPr>
          <a:lstStyle>
            <a:lvl1pPr marL="0" indent="0" algn="ctr">
              <a:buNone/>
              <a:defRPr lang="en-US" sz="2799" dirty="0" smtClean="0">
                <a:latin typeface="Georgia" panose="02040502050405020303" pitchFamily="18" charset="0"/>
              </a:defRPr>
            </a:lvl1pPr>
          </a:lstStyle>
          <a:p>
            <a:pPr marL="356438" lvl="0" indent="-356438" algn="ctr">
              <a:spcBef>
                <a:spcPts val="0"/>
              </a:spcBef>
            </a:pPr>
            <a:r>
              <a:rPr lang="en-US"/>
              <a:t>Edit Master text styles</a:t>
            </a:r>
          </a:p>
        </p:txBody>
      </p:sp>
      <p:sp>
        <p:nvSpPr>
          <p:cNvPr id="5" name="Text Placeholder 6">
            <a:extLst>
              <a:ext uri="{FF2B5EF4-FFF2-40B4-BE49-F238E27FC236}">
                <a16:creationId xmlns:a16="http://schemas.microsoft.com/office/drawing/2014/main" id="{9F9B9C3C-16F2-40B2-A460-0480520ECF89}"/>
              </a:ext>
            </a:extLst>
          </p:cNvPr>
          <p:cNvSpPr>
            <a:spLocks noGrp="1"/>
          </p:cNvSpPr>
          <p:nvPr>
            <p:ph type="body" sz="quarter" idx="11" hasCustomPrompt="1"/>
          </p:nvPr>
        </p:nvSpPr>
        <p:spPr>
          <a:xfrm>
            <a:off x="3451378" y="5506678"/>
            <a:ext cx="5289245" cy="316838"/>
          </a:xfrm>
        </p:spPr>
        <p:txBody>
          <a:bodyPr lIns="0" tIns="0" rIns="0" bIns="0">
            <a:noAutofit/>
          </a:bodyPr>
          <a:lstStyle>
            <a:lvl1pPr marL="0" indent="0" algn="ctr">
              <a:buNone/>
              <a:defRPr lang="en-US" sz="1599" dirty="0" smtClean="0">
                <a:solidFill>
                  <a:srgbClr val="2E2E38"/>
                </a:solidFill>
                <a:latin typeface="+mn-lt"/>
              </a:defRPr>
            </a:lvl1pPr>
          </a:lstStyle>
          <a:p>
            <a:pPr marL="356438" lvl="0" indent="-356438" algn="ctr">
              <a:spcBef>
                <a:spcPts val="0"/>
              </a:spcBef>
              <a:spcAft>
                <a:spcPts val="600"/>
              </a:spcAft>
            </a:pPr>
            <a:r>
              <a:rPr lang="en-US"/>
              <a:t>Name Surname</a:t>
            </a:r>
          </a:p>
        </p:txBody>
      </p:sp>
      <p:sp>
        <p:nvSpPr>
          <p:cNvPr id="6" name="Text Placeholder 6">
            <a:extLst>
              <a:ext uri="{FF2B5EF4-FFF2-40B4-BE49-F238E27FC236}">
                <a16:creationId xmlns:a16="http://schemas.microsoft.com/office/drawing/2014/main" id="{8E04541C-CC5D-4455-8271-73223AE0A881}"/>
              </a:ext>
            </a:extLst>
          </p:cNvPr>
          <p:cNvSpPr>
            <a:spLocks noGrp="1"/>
          </p:cNvSpPr>
          <p:nvPr>
            <p:ph type="body" sz="quarter" idx="12" hasCustomPrompt="1"/>
          </p:nvPr>
        </p:nvSpPr>
        <p:spPr>
          <a:xfrm>
            <a:off x="3451378" y="5818717"/>
            <a:ext cx="5289245" cy="316838"/>
          </a:xfrm>
        </p:spPr>
        <p:txBody>
          <a:bodyPr vert="horz" lIns="0" tIns="0" rIns="0" bIns="0" rtlCol="0" anchor="t" anchorCtr="0">
            <a:noAutofit/>
          </a:bodyPr>
          <a:lstStyle>
            <a:lvl1pPr marL="0" indent="0" algn="ctr">
              <a:buNone/>
              <a:defRPr lang="en-US" sz="1599" dirty="0" smtClean="0">
                <a:solidFill>
                  <a:srgbClr val="2E2E38"/>
                </a:solidFill>
                <a:latin typeface="+mn-lt"/>
              </a:defRPr>
            </a:lvl1pPr>
          </a:lstStyle>
          <a:p>
            <a:pPr marL="356438" lvl="0" indent="-356438" algn="ctr">
              <a:spcBef>
                <a:spcPts val="0"/>
              </a:spcBef>
              <a:spcAft>
                <a:spcPts val="600"/>
              </a:spcAft>
            </a:pPr>
            <a:r>
              <a:rPr lang="en-US"/>
              <a:t>Job Title</a:t>
            </a:r>
          </a:p>
        </p:txBody>
      </p:sp>
      <p:sp>
        <p:nvSpPr>
          <p:cNvPr id="9" name="Text Placeholder 11">
            <a:extLst>
              <a:ext uri="{FF2B5EF4-FFF2-40B4-BE49-F238E27FC236}">
                <a16:creationId xmlns:a16="http://schemas.microsoft.com/office/drawing/2014/main" id="{FBD672D3-B116-471A-8511-D80D5D920D93}"/>
              </a:ext>
            </a:extLst>
          </p:cNvPr>
          <p:cNvSpPr txBox="1">
            <a:spLocks/>
          </p:cNvSpPr>
          <p:nvPr userDrawn="1"/>
        </p:nvSpPr>
        <p:spPr>
          <a:xfrm>
            <a:off x="4927415" y="979788"/>
            <a:ext cx="2337171" cy="882687"/>
          </a:xfrm>
          <a:prstGeom prst="rect">
            <a:avLst/>
          </a:prstGeom>
        </p:spPr>
        <p:txBody>
          <a:bodyPr lIns="0" tIns="0" rIns="0" bIns="0">
            <a:noAutofit/>
          </a:bodyPr>
          <a:lstStyle>
            <a:lvl1pPr marL="356616" indent="-356616" algn="l" defTabSz="914400" rtl="0" eaLnBrk="1" latinLnBrk="0" hangingPunct="1">
              <a:spcBef>
                <a:spcPct val="20000"/>
              </a:spcBef>
              <a:buClr>
                <a:schemeClr val="tx2"/>
              </a:buClr>
              <a:buSzPct val="70000"/>
              <a:buFont typeface="Arial" pitchFamily="34" charset="0"/>
              <a:buChar char="►"/>
              <a:defRPr sz="2400" kern="1200">
                <a:solidFill>
                  <a:schemeClr val="bg1"/>
                </a:solidFill>
                <a:latin typeface="+mn-lt"/>
                <a:ea typeface="+mn-ea"/>
                <a:cs typeface="+mn-cs"/>
              </a:defRPr>
            </a:lvl1pPr>
            <a:lvl2pPr marL="713232" indent="-356616" algn="l" defTabSz="914400" rtl="0" eaLnBrk="1" latinLnBrk="0" hangingPunct="1">
              <a:spcBef>
                <a:spcPct val="20000"/>
              </a:spcBef>
              <a:buClr>
                <a:schemeClr val="tx2"/>
              </a:buClr>
              <a:buSzPct val="70000"/>
              <a:buFont typeface="Arial" pitchFamily="34" charset="0"/>
              <a:buChar char="►"/>
              <a:defRPr sz="2000" kern="1200">
                <a:solidFill>
                  <a:schemeClr val="bg1"/>
                </a:solidFill>
                <a:latin typeface="+mn-lt"/>
                <a:ea typeface="+mn-ea"/>
                <a:cs typeface="+mn-cs"/>
              </a:defRPr>
            </a:lvl2pPr>
            <a:lvl3pPr marL="1069848" indent="-356616" algn="l" defTabSz="914400" rtl="0" eaLnBrk="1" latinLnBrk="0" hangingPunct="1">
              <a:spcBef>
                <a:spcPct val="20000"/>
              </a:spcBef>
              <a:buClr>
                <a:schemeClr val="tx2"/>
              </a:buClr>
              <a:buSzPct val="70000"/>
              <a:buFont typeface="Arial" pitchFamily="34" charset="0"/>
              <a:buChar char="►"/>
              <a:defRPr sz="1800" kern="1200">
                <a:solidFill>
                  <a:schemeClr val="bg1"/>
                </a:solidFill>
                <a:latin typeface="+mn-lt"/>
                <a:ea typeface="+mn-ea"/>
                <a:cs typeface="+mn-cs"/>
              </a:defRPr>
            </a:lvl3pPr>
            <a:lvl4pPr marL="1426464" indent="-356616" algn="l" defTabSz="914400" rtl="0" eaLnBrk="1" latinLnBrk="0" hangingPunct="1">
              <a:spcBef>
                <a:spcPct val="20000"/>
              </a:spcBef>
              <a:buClr>
                <a:schemeClr val="tx2"/>
              </a:buClr>
              <a:buSzPct val="70000"/>
              <a:buFont typeface="Arial" pitchFamily="34" charset="0"/>
              <a:buChar char="►"/>
              <a:defRPr sz="1600" kern="1200">
                <a:solidFill>
                  <a:schemeClr val="bg1"/>
                </a:solidFill>
                <a:latin typeface="+mn-lt"/>
                <a:ea typeface="+mn-ea"/>
                <a:cs typeface="+mn-cs"/>
              </a:defRPr>
            </a:lvl4pPr>
            <a:lvl5pPr marL="1783080" indent="-356616" algn="l" defTabSz="914400" rtl="0" eaLnBrk="1" latinLnBrk="0" hangingPunct="1">
              <a:spcBef>
                <a:spcPct val="20000"/>
              </a:spcBef>
              <a:buClr>
                <a:schemeClr val="tx2"/>
              </a:buClr>
              <a:buSzPct val="70000"/>
              <a:buFont typeface="Arial" pitchFamily="34" charset="0"/>
              <a:buChar char="►"/>
              <a:defRPr sz="16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GB" sz="11194">
                <a:solidFill>
                  <a:schemeClr val="tx2"/>
                </a:solidFill>
                <a:latin typeface="Georgia" panose="02040502050405020303" pitchFamily="18" charset="0"/>
              </a:rPr>
              <a:t>“ </a:t>
            </a:r>
          </a:p>
        </p:txBody>
      </p:sp>
    </p:spTree>
    <p:extLst>
      <p:ext uri="{BB962C8B-B14F-4D97-AF65-F5344CB8AC3E}">
        <p14:creationId xmlns:p14="http://schemas.microsoft.com/office/powerpoint/2010/main" val="20206196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Standard slide_no bullets">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628F8CDB-776D-4811-AE2C-217236ECDECA}"/>
              </a:ext>
            </a:extLst>
          </p:cNvPr>
          <p:cNvSpPr>
            <a:spLocks noGrp="1"/>
          </p:cNvSpPr>
          <p:nvPr>
            <p:ph type="pic" sz="quarter" idx="12"/>
          </p:nvPr>
        </p:nvSpPr>
        <p:spPr>
          <a:xfrm>
            <a:off x="6223938" y="0"/>
            <a:ext cx="5968062" cy="6858000"/>
          </a:xfrm>
        </p:spPr>
        <p:txBody>
          <a:bodyPr/>
          <a:lstStyle/>
          <a:p>
            <a:endParaRPr lang="en-IN"/>
          </a:p>
        </p:txBody>
      </p:sp>
      <p:sp>
        <p:nvSpPr>
          <p:cNvPr id="5" name="Text Placeholder 4">
            <a:extLst>
              <a:ext uri="{FF2B5EF4-FFF2-40B4-BE49-F238E27FC236}">
                <a16:creationId xmlns:a16="http://schemas.microsoft.com/office/drawing/2014/main" id="{626E96BA-E9E4-496B-8CA5-6DA27B8AD7E4}"/>
              </a:ext>
            </a:extLst>
          </p:cNvPr>
          <p:cNvSpPr>
            <a:spLocks noGrp="1"/>
          </p:cNvSpPr>
          <p:nvPr>
            <p:ph type="body" sz="quarter" idx="10" hasCustomPrompt="1"/>
          </p:nvPr>
        </p:nvSpPr>
        <p:spPr>
          <a:xfrm>
            <a:off x="616900" y="2578743"/>
            <a:ext cx="4535597" cy="1055708"/>
          </a:xfrm>
        </p:spPr>
        <p:txBody>
          <a:bodyPr/>
          <a:lstStyle>
            <a:lvl1pPr marL="0" indent="0">
              <a:buNone/>
              <a:defRPr sz="2999"/>
            </a:lvl1pPr>
          </a:lstStyle>
          <a:p>
            <a:pPr lvl="0"/>
            <a:r>
              <a:rPr lang="en-IN"/>
              <a:t>Chapter Title</a:t>
            </a:r>
          </a:p>
          <a:p>
            <a:pPr lvl="0"/>
            <a:r>
              <a:rPr lang="en-IN"/>
              <a:t>EY Interstate Light</a:t>
            </a:r>
          </a:p>
        </p:txBody>
      </p:sp>
      <p:sp>
        <p:nvSpPr>
          <p:cNvPr id="14" name="Text Placeholder 4">
            <a:extLst>
              <a:ext uri="{FF2B5EF4-FFF2-40B4-BE49-F238E27FC236}">
                <a16:creationId xmlns:a16="http://schemas.microsoft.com/office/drawing/2014/main" id="{1173C8A3-BA2F-497B-A214-45B02D73AF20}"/>
              </a:ext>
            </a:extLst>
          </p:cNvPr>
          <p:cNvSpPr>
            <a:spLocks noGrp="1"/>
          </p:cNvSpPr>
          <p:nvPr>
            <p:ph type="body" sz="quarter" idx="11" hasCustomPrompt="1"/>
          </p:nvPr>
        </p:nvSpPr>
        <p:spPr>
          <a:xfrm>
            <a:off x="616900" y="3840384"/>
            <a:ext cx="4535597" cy="1055708"/>
          </a:xfrm>
        </p:spPr>
        <p:txBody>
          <a:bodyPr/>
          <a:lstStyle>
            <a:lvl1pPr marL="0" indent="0">
              <a:buNone/>
              <a:defRPr sz="1599"/>
            </a:lvl1pPr>
          </a:lstStyle>
          <a:p>
            <a:pPr lvl="0"/>
            <a:r>
              <a:rPr lang="en-IN"/>
              <a:t>text</a:t>
            </a:r>
          </a:p>
        </p:txBody>
      </p:sp>
    </p:spTree>
    <p:extLst>
      <p:ext uri="{BB962C8B-B14F-4D97-AF65-F5344CB8AC3E}">
        <p14:creationId xmlns:p14="http://schemas.microsoft.com/office/powerpoint/2010/main" val="24294224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Standard slide_no bullets">
    <p:spTree>
      <p:nvGrpSpPr>
        <p:cNvPr id="1" name=""/>
        <p:cNvGrpSpPr/>
        <p:nvPr/>
      </p:nvGrpSpPr>
      <p:grpSpPr>
        <a:xfrm>
          <a:off x="0" y="0"/>
          <a:ext cx="0" cy="0"/>
          <a:chOff x="0" y="0"/>
          <a:chExt cx="0" cy="0"/>
        </a:xfrm>
      </p:grpSpPr>
      <p:sp>
        <p:nvSpPr>
          <p:cNvPr id="2" name="Title 1"/>
          <p:cNvSpPr>
            <a:spLocks noGrp="1"/>
          </p:cNvSpPr>
          <p:nvPr>
            <p:ph type="title"/>
          </p:nvPr>
        </p:nvSpPr>
        <p:spPr>
          <a:xfrm>
            <a:off x="609601" y="294200"/>
            <a:ext cx="10972800" cy="590400"/>
          </a:xfrm>
        </p:spPr>
        <p:txBody>
          <a:bodyPr/>
          <a:lstStyle>
            <a:lvl1pPr>
              <a:defRPr>
                <a:solidFill>
                  <a:schemeClr val="bg1"/>
                </a:solidFill>
              </a:defRPr>
            </a:lvl1pPr>
          </a:lstStyle>
          <a:p>
            <a:r>
              <a:rPr lang="en-US"/>
              <a:t>Click to edit Master title style</a:t>
            </a:r>
            <a:endParaRPr lang="en-GB"/>
          </a:p>
        </p:txBody>
      </p:sp>
      <p:sp>
        <p:nvSpPr>
          <p:cNvPr id="5" name="Table Placeholder 4">
            <a:extLst>
              <a:ext uri="{FF2B5EF4-FFF2-40B4-BE49-F238E27FC236}">
                <a16:creationId xmlns:a16="http://schemas.microsoft.com/office/drawing/2014/main" id="{95A2BE92-ABF7-4A82-BC35-00F28F500FED}"/>
              </a:ext>
            </a:extLst>
          </p:cNvPr>
          <p:cNvSpPr>
            <a:spLocks noGrp="1"/>
          </p:cNvSpPr>
          <p:nvPr>
            <p:ph type="tbl" sz="quarter" idx="10"/>
          </p:nvPr>
        </p:nvSpPr>
        <p:spPr>
          <a:xfrm>
            <a:off x="609600" y="1137921"/>
            <a:ext cx="4954924" cy="4267457"/>
          </a:xfrm>
        </p:spPr>
        <p:txBody>
          <a:bodyPr/>
          <a:lstStyle/>
          <a:p>
            <a:endParaRPr lang="en-IN"/>
          </a:p>
        </p:txBody>
      </p:sp>
      <p:sp>
        <p:nvSpPr>
          <p:cNvPr id="10" name="Text Placeholder 16">
            <a:extLst>
              <a:ext uri="{FF2B5EF4-FFF2-40B4-BE49-F238E27FC236}">
                <a16:creationId xmlns:a16="http://schemas.microsoft.com/office/drawing/2014/main" id="{DA81FCAA-64D2-4A9C-B16E-9C4E3BB431BB}"/>
              </a:ext>
            </a:extLst>
          </p:cNvPr>
          <p:cNvSpPr>
            <a:spLocks noGrp="1"/>
          </p:cNvSpPr>
          <p:nvPr>
            <p:ph type="body" sz="quarter" idx="14" hasCustomPrompt="1"/>
          </p:nvPr>
        </p:nvSpPr>
        <p:spPr>
          <a:xfrm>
            <a:off x="7129748" y="3813288"/>
            <a:ext cx="3087667" cy="180000"/>
          </a:xfrm>
        </p:spPr>
        <p:txBody>
          <a:bodyPr/>
          <a:lstStyle>
            <a:lvl1pPr marL="0" indent="0">
              <a:buNone/>
              <a:defRPr sz="1199">
                <a:solidFill>
                  <a:schemeClr val="bg1"/>
                </a:solidFill>
              </a:defRPr>
            </a:lvl1pPr>
          </a:lstStyle>
          <a:p>
            <a:pPr lvl="0"/>
            <a:r>
              <a:rPr lang="en-US"/>
              <a:t>Name Surname</a:t>
            </a:r>
            <a:endParaRPr lang="en-GB"/>
          </a:p>
        </p:txBody>
      </p:sp>
      <p:sp>
        <p:nvSpPr>
          <p:cNvPr id="11" name="Text Placeholder 16">
            <a:extLst>
              <a:ext uri="{FF2B5EF4-FFF2-40B4-BE49-F238E27FC236}">
                <a16:creationId xmlns:a16="http://schemas.microsoft.com/office/drawing/2014/main" id="{03CDC117-35F2-47B2-85B2-29CB8EE7E096}"/>
              </a:ext>
            </a:extLst>
          </p:cNvPr>
          <p:cNvSpPr>
            <a:spLocks noGrp="1"/>
          </p:cNvSpPr>
          <p:nvPr>
            <p:ph type="body" sz="quarter" idx="15" hasCustomPrompt="1"/>
          </p:nvPr>
        </p:nvSpPr>
        <p:spPr>
          <a:xfrm>
            <a:off x="7129748" y="4055931"/>
            <a:ext cx="3087667" cy="180000"/>
          </a:xfrm>
        </p:spPr>
        <p:txBody>
          <a:bodyPr/>
          <a:lstStyle>
            <a:lvl1pPr marL="0" indent="0">
              <a:buNone/>
              <a:defRPr sz="1199">
                <a:solidFill>
                  <a:schemeClr val="bg1"/>
                </a:solidFill>
              </a:defRPr>
            </a:lvl1pPr>
          </a:lstStyle>
          <a:p>
            <a:pPr lvl="0"/>
            <a:r>
              <a:rPr lang="en-US"/>
              <a:t>Job Title to go here</a:t>
            </a:r>
            <a:endParaRPr lang="en-GB"/>
          </a:p>
        </p:txBody>
      </p:sp>
      <p:sp>
        <p:nvSpPr>
          <p:cNvPr id="14" name="Picture Placeholder 19">
            <a:extLst>
              <a:ext uri="{FF2B5EF4-FFF2-40B4-BE49-F238E27FC236}">
                <a16:creationId xmlns:a16="http://schemas.microsoft.com/office/drawing/2014/main" id="{00A15EA9-2372-4E06-83C2-1E13AB1FA626}"/>
              </a:ext>
            </a:extLst>
          </p:cNvPr>
          <p:cNvSpPr>
            <a:spLocks noGrp="1"/>
          </p:cNvSpPr>
          <p:nvPr>
            <p:ph type="pic" sz="quarter" idx="16"/>
          </p:nvPr>
        </p:nvSpPr>
        <p:spPr>
          <a:xfrm>
            <a:off x="6119820" y="3578084"/>
            <a:ext cx="778554" cy="778959"/>
          </a:xfrm>
          <a:prstGeom prst="ellipse">
            <a:avLst/>
          </a:prstGeom>
        </p:spPr>
        <p:txBody>
          <a:bodyPr anchor="ctr"/>
          <a:lstStyle>
            <a:lvl1pPr marL="0" indent="0" algn="ctr">
              <a:buNone/>
              <a:defRPr sz="900">
                <a:solidFill>
                  <a:schemeClr val="bg1"/>
                </a:solidFill>
              </a:defRPr>
            </a:lvl1pPr>
          </a:lstStyle>
          <a:p>
            <a:endParaRPr lang="en-GB"/>
          </a:p>
        </p:txBody>
      </p:sp>
      <p:sp>
        <p:nvSpPr>
          <p:cNvPr id="9" name="Text Placeholder 8">
            <a:extLst>
              <a:ext uri="{FF2B5EF4-FFF2-40B4-BE49-F238E27FC236}">
                <a16:creationId xmlns:a16="http://schemas.microsoft.com/office/drawing/2014/main" id="{5DB83DAE-9FEB-4E9C-85BA-A34BD239275A}"/>
              </a:ext>
            </a:extLst>
          </p:cNvPr>
          <p:cNvSpPr>
            <a:spLocks noGrp="1"/>
          </p:cNvSpPr>
          <p:nvPr>
            <p:ph type="body" sz="quarter" idx="17" hasCustomPrompt="1"/>
          </p:nvPr>
        </p:nvSpPr>
        <p:spPr>
          <a:xfrm>
            <a:off x="6119821" y="1137921"/>
            <a:ext cx="5462580" cy="373807"/>
          </a:xfrm>
        </p:spPr>
        <p:txBody>
          <a:bodyPr/>
          <a:lstStyle>
            <a:lvl1pPr marL="0" indent="0">
              <a:buNone/>
              <a:defRPr/>
            </a:lvl1pPr>
          </a:lstStyle>
          <a:p>
            <a:pPr lvl="0"/>
            <a:r>
              <a:rPr lang="en-US"/>
              <a:t>Key Takeaways</a:t>
            </a:r>
          </a:p>
        </p:txBody>
      </p:sp>
      <p:sp>
        <p:nvSpPr>
          <p:cNvPr id="15" name="Text Placeholder 8">
            <a:extLst>
              <a:ext uri="{FF2B5EF4-FFF2-40B4-BE49-F238E27FC236}">
                <a16:creationId xmlns:a16="http://schemas.microsoft.com/office/drawing/2014/main" id="{C1ABE303-7041-4312-AD03-0E872AEF99BE}"/>
              </a:ext>
            </a:extLst>
          </p:cNvPr>
          <p:cNvSpPr>
            <a:spLocks noGrp="1"/>
          </p:cNvSpPr>
          <p:nvPr>
            <p:ph type="body" sz="quarter" idx="18" hasCustomPrompt="1"/>
          </p:nvPr>
        </p:nvSpPr>
        <p:spPr>
          <a:xfrm>
            <a:off x="6119821" y="1635009"/>
            <a:ext cx="5462580" cy="1611554"/>
          </a:xfrm>
        </p:spPr>
        <p:txBody>
          <a:bodyPr/>
          <a:lstStyle>
            <a:lvl1pPr marL="0" indent="0">
              <a:buNone/>
              <a:defRPr sz="1599"/>
            </a:lvl1pPr>
          </a:lstStyle>
          <a:p>
            <a:pPr lvl="0"/>
            <a:r>
              <a:rPr lang="en-US"/>
              <a:t>Content EY Interstate Light, 16pt, Lorem ipsum dolor, 12pt, </a:t>
            </a:r>
            <a:r>
              <a:rPr lang="en-US" err="1"/>
              <a:t>Utinam</a:t>
            </a:r>
            <a:r>
              <a:rPr lang="en-US"/>
              <a:t> </a:t>
            </a:r>
            <a:r>
              <a:rPr lang="en-US" err="1"/>
              <a:t>nonumy</a:t>
            </a:r>
            <a:r>
              <a:rPr lang="en-US"/>
              <a:t> </a:t>
            </a:r>
            <a:r>
              <a:rPr lang="en-US" err="1"/>
              <a:t>abhorreant</a:t>
            </a:r>
            <a:r>
              <a:rPr lang="en-US"/>
              <a:t> </a:t>
            </a:r>
            <a:r>
              <a:rPr lang="en-US" err="1"/>
              <a:t>sead</a:t>
            </a:r>
            <a:r>
              <a:rPr lang="en-US"/>
              <a:t>. </a:t>
            </a:r>
            <a:r>
              <a:rPr lang="en-US" err="1"/>
              <a:t>Putant</a:t>
            </a:r>
            <a:r>
              <a:rPr lang="en-US"/>
              <a:t> </a:t>
            </a:r>
            <a:r>
              <a:rPr lang="en-US" err="1"/>
              <a:t>probatus</a:t>
            </a:r>
            <a:r>
              <a:rPr lang="en-US"/>
              <a:t> id vis, ad his </a:t>
            </a:r>
            <a:r>
              <a:rPr lang="en-US" err="1"/>
              <a:t>meis</a:t>
            </a:r>
            <a:r>
              <a:rPr lang="en-US"/>
              <a:t> </a:t>
            </a:r>
            <a:r>
              <a:rPr lang="en-US" err="1"/>
              <a:t>habemus</a:t>
            </a:r>
            <a:r>
              <a:rPr lang="en-US"/>
              <a:t> </a:t>
            </a:r>
            <a:r>
              <a:rPr lang="en-US" err="1"/>
              <a:t>repudiare</a:t>
            </a:r>
            <a:r>
              <a:rPr lang="en-US"/>
              <a:t>, has an </a:t>
            </a:r>
            <a:r>
              <a:rPr lang="en-US" err="1"/>
              <a:t>pericula</a:t>
            </a:r>
            <a:r>
              <a:rPr lang="en-US"/>
              <a:t> </a:t>
            </a:r>
            <a:r>
              <a:rPr lang="en-US" err="1"/>
              <a:t>tractatos</a:t>
            </a:r>
            <a:r>
              <a:rPr lang="en-US"/>
              <a:t>. </a:t>
            </a:r>
            <a:r>
              <a:rPr lang="en-US" err="1"/>
              <a:t>Nec</a:t>
            </a:r>
            <a:r>
              <a:rPr lang="en-US"/>
              <a:t> </a:t>
            </a:r>
            <a:r>
              <a:rPr lang="en-US" err="1"/>
              <a:t>debitis</a:t>
            </a:r>
            <a:r>
              <a:rPr lang="en-US"/>
              <a:t> </a:t>
            </a:r>
            <a:r>
              <a:rPr lang="en-US" err="1"/>
              <a:t>dissentias</a:t>
            </a:r>
            <a:r>
              <a:rPr lang="en-US"/>
              <a:t> ad. </a:t>
            </a:r>
            <a:r>
              <a:rPr lang="en-US" err="1"/>
              <a:t>Patrioque</a:t>
            </a:r>
            <a:r>
              <a:rPr lang="en-US"/>
              <a:t> </a:t>
            </a:r>
            <a:r>
              <a:rPr lang="en-US" err="1"/>
              <a:t>voluptatum</a:t>
            </a:r>
            <a:r>
              <a:rPr lang="en-US"/>
              <a:t> </a:t>
            </a:r>
            <a:r>
              <a:rPr lang="en-US" err="1"/>
              <a:t>sed</a:t>
            </a:r>
            <a:r>
              <a:rPr lang="en-US"/>
              <a:t> ex, id </a:t>
            </a:r>
            <a:r>
              <a:rPr lang="en-US" err="1"/>
              <a:t>admodum</a:t>
            </a:r>
            <a:r>
              <a:rPr lang="en-US"/>
              <a:t>.</a:t>
            </a:r>
          </a:p>
          <a:p>
            <a:pPr lvl="0"/>
            <a:endParaRPr lang="en-US"/>
          </a:p>
        </p:txBody>
      </p:sp>
      <p:sp>
        <p:nvSpPr>
          <p:cNvPr id="20" name="Line 10">
            <a:extLst>
              <a:ext uri="{FF2B5EF4-FFF2-40B4-BE49-F238E27FC236}">
                <a16:creationId xmlns:a16="http://schemas.microsoft.com/office/drawing/2014/main" id="{B69EB865-6B86-419B-923C-F7DDC68C9C66}"/>
              </a:ext>
            </a:extLst>
          </p:cNvPr>
          <p:cNvSpPr>
            <a:spLocks noChangeShapeType="1"/>
          </p:cNvSpPr>
          <p:nvPr userDrawn="1"/>
        </p:nvSpPr>
        <p:spPr bwMode="auto">
          <a:xfrm>
            <a:off x="609601" y="907750"/>
            <a:ext cx="10974284"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9" noProof="0">
              <a:solidFill>
                <a:schemeClr val="bg1"/>
              </a:solidFill>
            </a:endParaRPr>
          </a:p>
        </p:txBody>
      </p:sp>
    </p:spTree>
    <p:extLst>
      <p:ext uri="{BB962C8B-B14F-4D97-AF65-F5344CB8AC3E}">
        <p14:creationId xmlns:p14="http://schemas.microsoft.com/office/powerpoint/2010/main" val="59924550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tandard slide_Quotes">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0507BA1-EA97-432B-8AAE-BE8FEE624583}"/>
              </a:ext>
            </a:extLst>
          </p:cNvPr>
          <p:cNvSpPr>
            <a:spLocks noGrp="1"/>
          </p:cNvSpPr>
          <p:nvPr>
            <p:ph type="pic" sz="quarter" idx="10"/>
          </p:nvPr>
        </p:nvSpPr>
        <p:spPr>
          <a:xfrm>
            <a:off x="0" y="0"/>
            <a:ext cx="12192000" cy="6858000"/>
          </a:xfrm>
          <a:ln>
            <a:noFill/>
          </a:ln>
        </p:spPr>
        <p:txBody>
          <a:bodyPr/>
          <a:lstStyle>
            <a:lvl1pPr marL="0" indent="0" algn="ctr">
              <a:buNone/>
              <a:defRPr/>
            </a:lvl1pPr>
          </a:lstStyle>
          <a:p>
            <a:endParaRPr lang="en-IN"/>
          </a:p>
        </p:txBody>
      </p:sp>
    </p:spTree>
    <p:extLst>
      <p:ext uri="{BB962C8B-B14F-4D97-AF65-F5344CB8AC3E}">
        <p14:creationId xmlns:p14="http://schemas.microsoft.com/office/powerpoint/2010/main" val="405551667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Standard slide_no_first_level_bullets">
    <p:spTree>
      <p:nvGrpSpPr>
        <p:cNvPr id="1" name=""/>
        <p:cNvGrpSpPr/>
        <p:nvPr/>
      </p:nvGrpSpPr>
      <p:grpSpPr>
        <a:xfrm>
          <a:off x="0" y="0"/>
          <a:ext cx="0" cy="0"/>
          <a:chOff x="0" y="0"/>
          <a:chExt cx="0" cy="0"/>
        </a:xfrm>
      </p:grpSpPr>
      <p:sp>
        <p:nvSpPr>
          <p:cNvPr id="2" name="Title 1"/>
          <p:cNvSpPr>
            <a:spLocks noGrp="1"/>
          </p:cNvSpPr>
          <p:nvPr>
            <p:ph type="title"/>
          </p:nvPr>
        </p:nvSpPr>
        <p:spPr>
          <a:xfrm>
            <a:off x="609601" y="294200"/>
            <a:ext cx="10972800" cy="590400"/>
          </a:xfrm>
        </p:spPr>
        <p:txBody>
          <a:bodyPr/>
          <a:lstStyle>
            <a:lvl1pPr>
              <a:defRPr>
                <a:solidFill>
                  <a:schemeClr val="bg1"/>
                </a:solidFill>
              </a:defRPr>
            </a:lvl1pPr>
          </a:lstStyle>
          <a:p>
            <a:r>
              <a:rPr lang="en-US"/>
              <a:t>Click to edit Master title style</a:t>
            </a:r>
            <a:endParaRPr lang="en-GB"/>
          </a:p>
        </p:txBody>
      </p:sp>
      <p:sp>
        <p:nvSpPr>
          <p:cNvPr id="3" name="Content Placeholder 2"/>
          <p:cNvSpPr>
            <a:spLocks noGrp="1"/>
          </p:cNvSpPr>
          <p:nvPr>
            <p:ph idx="1"/>
          </p:nvPr>
        </p:nvSpPr>
        <p:spPr>
          <a:xfrm>
            <a:off x="609601" y="1137920"/>
            <a:ext cx="8234455" cy="4834800"/>
          </a:xfrm>
        </p:spPr>
        <p:txBody>
          <a:bodyPr/>
          <a:lstStyle>
            <a:lvl1pPr marL="0" indent="0">
              <a:buNone/>
              <a:defRPr>
                <a:solidFill>
                  <a:schemeClr val="bg1"/>
                </a:solidFill>
              </a:defRPr>
            </a:lvl1pPr>
            <a:lvl2pPr marL="356438">
              <a:defRPr>
                <a:solidFill>
                  <a:schemeClr val="bg1"/>
                </a:solidFill>
              </a:defRPr>
            </a:lvl2pPr>
            <a:lvl3pPr marL="712875">
              <a:defRPr>
                <a:solidFill>
                  <a:schemeClr val="bg1"/>
                </a:solidFill>
              </a:defRPr>
            </a:lvl3pPr>
            <a:lvl4pPr marL="1069313">
              <a:defRPr>
                <a:solidFill>
                  <a:schemeClr val="bg1"/>
                </a:solidFill>
              </a:defRPr>
            </a:lvl4pPr>
            <a:lvl5pPr marL="1425751">
              <a:defRPr sz="1199">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Line 10">
            <a:extLst>
              <a:ext uri="{FF2B5EF4-FFF2-40B4-BE49-F238E27FC236}">
                <a16:creationId xmlns:a16="http://schemas.microsoft.com/office/drawing/2014/main" id="{8D4CA674-C969-4C5C-9EA4-6D41FE961DE2}"/>
              </a:ext>
            </a:extLst>
          </p:cNvPr>
          <p:cNvSpPr>
            <a:spLocks noChangeShapeType="1"/>
          </p:cNvSpPr>
          <p:nvPr userDrawn="1"/>
        </p:nvSpPr>
        <p:spPr bwMode="auto">
          <a:xfrm>
            <a:off x="609601" y="907750"/>
            <a:ext cx="10974284"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9" noProof="0">
              <a:solidFill>
                <a:schemeClr val="bg1"/>
              </a:solidFill>
            </a:endParaRPr>
          </a:p>
        </p:txBody>
      </p:sp>
    </p:spTree>
    <p:extLst>
      <p:ext uri="{BB962C8B-B14F-4D97-AF65-F5344CB8AC3E}">
        <p14:creationId xmlns:p14="http://schemas.microsoft.com/office/powerpoint/2010/main" val="8836064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userDrawn="1">
  <p:cSld name="2_Cover alternate">
    <p:spTree>
      <p:nvGrpSpPr>
        <p:cNvPr id="1" name=""/>
        <p:cNvGrpSpPr/>
        <p:nvPr/>
      </p:nvGrpSpPr>
      <p:grpSpPr>
        <a:xfrm>
          <a:off x="0" y="0"/>
          <a:ext cx="0" cy="0"/>
          <a:chOff x="0" y="0"/>
          <a:chExt cx="0" cy="0"/>
        </a:xfrm>
      </p:grpSpPr>
      <p:sp>
        <p:nvSpPr>
          <p:cNvPr id="16" name="Freeform 56">
            <a:extLst>
              <a:ext uri="{FF2B5EF4-FFF2-40B4-BE49-F238E27FC236}">
                <a16:creationId xmlns:a16="http://schemas.microsoft.com/office/drawing/2014/main" id="{13A7AC18-CF42-4EC5-8D40-441EAE30A06C}"/>
              </a:ext>
            </a:extLst>
          </p:cNvPr>
          <p:cNvSpPr/>
          <p:nvPr userDrawn="1"/>
        </p:nvSpPr>
        <p:spPr>
          <a:xfrm>
            <a:off x="497856" y="795662"/>
            <a:ext cx="4927845" cy="3581484"/>
          </a:xfrm>
          <a:custGeom>
            <a:avLst/>
            <a:gdLst>
              <a:gd name="connsiteX0" fmla="*/ 4238387 w 4257675"/>
              <a:gd name="connsiteY0" fmla="*/ 0 h 3092804"/>
              <a:gd name="connsiteX1" fmla="*/ 4257675 w 4257675"/>
              <a:gd name="connsiteY1" fmla="*/ 0 h 3092804"/>
              <a:gd name="connsiteX2" fmla="*/ 4257675 w 4257675"/>
              <a:gd name="connsiteY2" fmla="*/ 3092804 h 3092804"/>
              <a:gd name="connsiteX3" fmla="*/ 0 w 4257675"/>
              <a:gd name="connsiteY3" fmla="*/ 3092804 h 3092804"/>
              <a:gd name="connsiteX4" fmla="*/ 0 w 4257675"/>
              <a:gd name="connsiteY4" fmla="*/ 747342 h 30928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7675" h="3092804">
                <a:moveTo>
                  <a:pt x="4238387" y="0"/>
                </a:moveTo>
                <a:lnTo>
                  <a:pt x="4257675" y="0"/>
                </a:lnTo>
                <a:lnTo>
                  <a:pt x="4257675" y="3092804"/>
                </a:lnTo>
                <a:lnTo>
                  <a:pt x="0" y="3092804"/>
                </a:lnTo>
                <a:lnTo>
                  <a:pt x="0" y="747342"/>
                </a:lnTo>
                <a:close/>
              </a:path>
            </a:pathLst>
          </a:custGeom>
          <a:solidFill>
            <a:srgbClr val="FFE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p>
        </p:txBody>
      </p:sp>
      <p:sp>
        <p:nvSpPr>
          <p:cNvPr id="11" name="Title 1"/>
          <p:cNvSpPr>
            <a:spLocks noGrp="1"/>
          </p:cNvSpPr>
          <p:nvPr>
            <p:ph type="ctrTitle"/>
          </p:nvPr>
        </p:nvSpPr>
        <p:spPr>
          <a:xfrm>
            <a:off x="775100" y="1954221"/>
            <a:ext cx="4326679" cy="979702"/>
          </a:xfrm>
        </p:spPr>
        <p:txBody>
          <a:bodyPr/>
          <a:lstStyle>
            <a:lvl1pPr>
              <a:defRPr sz="2999" b="0">
                <a:solidFill>
                  <a:schemeClr val="bg1"/>
                </a:solidFill>
                <a:latin typeface="EYInterstate Light" panose="02000506000000020004" pitchFamily="2" charset="0"/>
                <a:cs typeface="Arial" pitchFamily="34" charset="0"/>
              </a:defRPr>
            </a:lvl1pPr>
          </a:lstStyle>
          <a:p>
            <a:r>
              <a:rPr lang="en-US"/>
              <a:t>Click to edit Master title style</a:t>
            </a:r>
            <a:endParaRPr lang="en-GB"/>
          </a:p>
        </p:txBody>
      </p:sp>
      <p:sp>
        <p:nvSpPr>
          <p:cNvPr id="12" name="Subtitle 2"/>
          <p:cNvSpPr>
            <a:spLocks noGrp="1"/>
          </p:cNvSpPr>
          <p:nvPr>
            <p:ph type="subTitle" idx="1"/>
          </p:nvPr>
        </p:nvSpPr>
        <p:spPr>
          <a:xfrm>
            <a:off x="775100" y="3046159"/>
            <a:ext cx="4326679" cy="1046323"/>
          </a:xfrm>
        </p:spPr>
        <p:txBody>
          <a:bodyPr/>
          <a:lstStyle>
            <a:lvl1pPr marL="0" indent="0" algn="l">
              <a:spcAft>
                <a:spcPts val="1199"/>
              </a:spcAft>
              <a:buNone/>
              <a:defRPr sz="1999">
                <a:solidFill>
                  <a:schemeClr val="bg1"/>
                </a:solidFill>
                <a:latin typeface="EYInterstate" panose="02000503020000020004" pitchFamily="2" charset="0"/>
                <a:cs typeface="Arial" pitchFamily="34" charset="0"/>
              </a:defRPr>
            </a:lvl1pPr>
            <a:lvl2pPr marL="0" indent="0" algn="l">
              <a:buNone/>
              <a:defRPr sz="1599" b="1">
                <a:solidFill>
                  <a:srgbClr val="404040"/>
                </a:solidFill>
              </a:defRPr>
            </a:lvl2pPr>
            <a:lvl3pPr marL="913943" indent="0" algn="ctr">
              <a:buNone/>
              <a:defRPr>
                <a:solidFill>
                  <a:schemeClr val="tx1">
                    <a:tint val="75000"/>
                  </a:schemeClr>
                </a:solidFill>
              </a:defRPr>
            </a:lvl3pPr>
            <a:lvl4pPr marL="1370914" indent="0" algn="ctr">
              <a:buNone/>
              <a:defRPr>
                <a:solidFill>
                  <a:schemeClr val="tx1">
                    <a:tint val="75000"/>
                  </a:schemeClr>
                </a:solidFill>
              </a:defRPr>
            </a:lvl4pPr>
            <a:lvl5pPr marL="1827886" indent="0" algn="ctr">
              <a:buNone/>
              <a:defRPr>
                <a:solidFill>
                  <a:schemeClr val="tx1">
                    <a:tint val="75000"/>
                  </a:schemeClr>
                </a:solidFill>
              </a:defRPr>
            </a:lvl5pPr>
            <a:lvl6pPr marL="2284857" indent="0" algn="ctr">
              <a:buNone/>
              <a:defRPr>
                <a:solidFill>
                  <a:schemeClr val="tx1">
                    <a:tint val="75000"/>
                  </a:schemeClr>
                </a:solidFill>
              </a:defRPr>
            </a:lvl6pPr>
            <a:lvl7pPr marL="2741828" indent="0" algn="ctr">
              <a:buNone/>
              <a:defRPr>
                <a:solidFill>
                  <a:schemeClr val="tx1">
                    <a:tint val="75000"/>
                  </a:schemeClr>
                </a:solidFill>
              </a:defRPr>
            </a:lvl7pPr>
            <a:lvl8pPr marL="3198800" indent="0" algn="ctr">
              <a:buNone/>
              <a:defRPr>
                <a:solidFill>
                  <a:schemeClr val="tx1">
                    <a:tint val="75000"/>
                  </a:schemeClr>
                </a:solidFill>
              </a:defRPr>
            </a:lvl8pPr>
            <a:lvl9pPr marL="3655771" indent="0" algn="ctr">
              <a:buNone/>
              <a:defRPr>
                <a:solidFill>
                  <a:schemeClr val="tx1">
                    <a:tint val="75000"/>
                  </a:schemeClr>
                </a:solidFill>
              </a:defRPr>
            </a:lvl9pPr>
          </a:lstStyle>
          <a:p>
            <a:pPr lvl="0"/>
            <a:r>
              <a:rPr lang="en-US"/>
              <a:t>Click to edit Master subtitle style</a:t>
            </a:r>
            <a:endParaRPr lang="en-GB"/>
          </a:p>
        </p:txBody>
      </p:sp>
      <p:grpSp>
        <p:nvGrpSpPr>
          <p:cNvPr id="14" name="Group 4">
            <a:extLst>
              <a:ext uri="{FF2B5EF4-FFF2-40B4-BE49-F238E27FC236}">
                <a16:creationId xmlns:a16="http://schemas.microsoft.com/office/drawing/2014/main" id="{C8422AE9-8257-41A9-AB41-1F10585C886F}"/>
              </a:ext>
            </a:extLst>
          </p:cNvPr>
          <p:cNvGrpSpPr>
            <a:grpSpLocks noChangeAspect="1"/>
          </p:cNvGrpSpPr>
          <p:nvPr userDrawn="1"/>
        </p:nvGrpSpPr>
        <p:grpSpPr bwMode="auto">
          <a:xfrm>
            <a:off x="10359392" y="4960938"/>
            <a:ext cx="1224912" cy="1435100"/>
            <a:chOff x="6529" y="3125"/>
            <a:chExt cx="772" cy="904"/>
          </a:xfrm>
        </p:grpSpPr>
        <p:sp>
          <p:nvSpPr>
            <p:cNvPr id="15" name="Freeform 5">
              <a:extLst>
                <a:ext uri="{FF2B5EF4-FFF2-40B4-BE49-F238E27FC236}">
                  <a16:creationId xmlns:a16="http://schemas.microsoft.com/office/drawing/2014/main" id="{D19659BD-653C-4300-9060-420AFAE39587}"/>
                </a:ext>
              </a:extLst>
            </p:cNvPr>
            <p:cNvSpPr>
              <a:spLocks/>
            </p:cNvSpPr>
            <p:nvPr userDrawn="1"/>
          </p:nvSpPr>
          <p:spPr bwMode="auto">
            <a:xfrm>
              <a:off x="6529" y="3125"/>
              <a:ext cx="619" cy="226"/>
            </a:xfrm>
            <a:custGeom>
              <a:avLst/>
              <a:gdLst>
                <a:gd name="T0" fmla="*/ 2473 w 2473"/>
                <a:gd name="T1" fmla="*/ 0 h 902"/>
                <a:gd name="T2" fmla="*/ 0 w 2473"/>
                <a:gd name="T3" fmla="*/ 902 h 902"/>
                <a:gd name="T4" fmla="*/ 2473 w 2473"/>
                <a:gd name="T5" fmla="*/ 466 h 902"/>
                <a:gd name="T6" fmla="*/ 2473 w 2473"/>
                <a:gd name="T7" fmla="*/ 0 h 902"/>
              </a:gdLst>
              <a:ahLst/>
              <a:cxnLst>
                <a:cxn ang="0">
                  <a:pos x="T0" y="T1"/>
                </a:cxn>
                <a:cxn ang="0">
                  <a:pos x="T2" y="T3"/>
                </a:cxn>
                <a:cxn ang="0">
                  <a:pos x="T4" y="T5"/>
                </a:cxn>
                <a:cxn ang="0">
                  <a:pos x="T6" y="T7"/>
                </a:cxn>
              </a:cxnLst>
              <a:rect l="0" t="0" r="r" b="b"/>
              <a:pathLst>
                <a:path w="2473" h="902">
                  <a:moveTo>
                    <a:pt x="2473" y="0"/>
                  </a:moveTo>
                  <a:lnTo>
                    <a:pt x="0" y="902"/>
                  </a:lnTo>
                  <a:lnTo>
                    <a:pt x="2473" y="466"/>
                  </a:lnTo>
                  <a:lnTo>
                    <a:pt x="2473"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799"/>
            </a:p>
          </p:txBody>
        </p:sp>
        <p:sp>
          <p:nvSpPr>
            <p:cNvPr id="17" name="Freeform 6">
              <a:extLst>
                <a:ext uri="{FF2B5EF4-FFF2-40B4-BE49-F238E27FC236}">
                  <a16:creationId xmlns:a16="http://schemas.microsoft.com/office/drawing/2014/main" id="{A4669336-72A1-4233-827A-C41AB4C1CC04}"/>
                </a:ext>
              </a:extLst>
            </p:cNvPr>
            <p:cNvSpPr>
              <a:spLocks noEditPoints="1"/>
            </p:cNvSpPr>
            <p:nvPr userDrawn="1"/>
          </p:nvSpPr>
          <p:spPr bwMode="auto">
            <a:xfrm>
              <a:off x="6529" y="3444"/>
              <a:ext cx="772" cy="585"/>
            </a:xfrm>
            <a:custGeom>
              <a:avLst/>
              <a:gdLst>
                <a:gd name="T0" fmla="*/ 233 w 3088"/>
                <a:gd name="T1" fmla="*/ 1588 h 2339"/>
                <a:gd name="T2" fmla="*/ 253 w 3088"/>
                <a:gd name="T3" fmla="*/ 1795 h 2339"/>
                <a:gd name="T4" fmla="*/ 151 w 3088"/>
                <a:gd name="T5" fmla="*/ 1810 h 2339"/>
                <a:gd name="T6" fmla="*/ 351 w 3088"/>
                <a:gd name="T7" fmla="*/ 1761 h 2339"/>
                <a:gd name="T8" fmla="*/ 416 w 3088"/>
                <a:gd name="T9" fmla="*/ 1857 h 2339"/>
                <a:gd name="T10" fmla="*/ 1140 w 3088"/>
                <a:gd name="T11" fmla="*/ 1652 h 2339"/>
                <a:gd name="T12" fmla="*/ 1216 w 3088"/>
                <a:gd name="T13" fmla="*/ 1738 h 2339"/>
                <a:gd name="T14" fmla="*/ 696 w 3088"/>
                <a:gd name="T15" fmla="*/ 1546 h 2339"/>
                <a:gd name="T16" fmla="*/ 738 w 3088"/>
                <a:gd name="T17" fmla="*/ 1710 h 2339"/>
                <a:gd name="T18" fmla="*/ 860 w 3088"/>
                <a:gd name="T19" fmla="*/ 1854 h 2339"/>
                <a:gd name="T20" fmla="*/ 832 w 3088"/>
                <a:gd name="T21" fmla="*/ 1684 h 2339"/>
                <a:gd name="T22" fmla="*/ 2021 w 3088"/>
                <a:gd name="T23" fmla="*/ 1860 h 2339"/>
                <a:gd name="T24" fmla="*/ 2158 w 3088"/>
                <a:gd name="T25" fmla="*/ 1747 h 2339"/>
                <a:gd name="T26" fmla="*/ 2100 w 3088"/>
                <a:gd name="T27" fmla="*/ 1730 h 2339"/>
                <a:gd name="T28" fmla="*/ 2059 w 3088"/>
                <a:gd name="T29" fmla="*/ 1684 h 2339"/>
                <a:gd name="T30" fmla="*/ 1309 w 3088"/>
                <a:gd name="T31" fmla="*/ 1734 h 2339"/>
                <a:gd name="T32" fmla="*/ 1445 w 3088"/>
                <a:gd name="T33" fmla="*/ 1844 h 2339"/>
                <a:gd name="T34" fmla="*/ 1473 w 3088"/>
                <a:gd name="T35" fmla="*/ 1923 h 2339"/>
                <a:gd name="T36" fmla="*/ 1369 w 3088"/>
                <a:gd name="T37" fmla="*/ 1781 h 2339"/>
                <a:gd name="T38" fmla="*/ 1727 w 3088"/>
                <a:gd name="T39" fmla="*/ 1677 h 2339"/>
                <a:gd name="T40" fmla="*/ 1632 w 3088"/>
                <a:gd name="T41" fmla="*/ 1778 h 2339"/>
                <a:gd name="T42" fmla="*/ 1822 w 3088"/>
                <a:gd name="T43" fmla="*/ 1710 h 2339"/>
                <a:gd name="T44" fmla="*/ 1686 w 3088"/>
                <a:gd name="T45" fmla="*/ 1786 h 2339"/>
                <a:gd name="T46" fmla="*/ 1708 w 3088"/>
                <a:gd name="T47" fmla="*/ 1817 h 2339"/>
                <a:gd name="T48" fmla="*/ 2240 w 3088"/>
                <a:gd name="T49" fmla="*/ 1766 h 2339"/>
                <a:gd name="T50" fmla="*/ 2227 w 3088"/>
                <a:gd name="T51" fmla="*/ 1653 h 2339"/>
                <a:gd name="T52" fmla="*/ 2290 w 3088"/>
                <a:gd name="T53" fmla="*/ 1866 h 2339"/>
                <a:gd name="T54" fmla="*/ 2321 w 3088"/>
                <a:gd name="T55" fmla="*/ 1709 h 2339"/>
                <a:gd name="T56" fmla="*/ 2908 w 3088"/>
                <a:gd name="T57" fmla="*/ 1750 h 2339"/>
                <a:gd name="T58" fmla="*/ 2730 w 3088"/>
                <a:gd name="T59" fmla="*/ 1683 h 2339"/>
                <a:gd name="T60" fmla="*/ 2852 w 3088"/>
                <a:gd name="T61" fmla="*/ 1860 h 2339"/>
                <a:gd name="T62" fmla="*/ 2639 w 3088"/>
                <a:gd name="T63" fmla="*/ 1783 h 2339"/>
                <a:gd name="T64" fmla="*/ 2605 w 3088"/>
                <a:gd name="T65" fmla="*/ 1853 h 2339"/>
                <a:gd name="T66" fmla="*/ 2464 w 3088"/>
                <a:gd name="T67" fmla="*/ 1861 h 2339"/>
                <a:gd name="T68" fmla="*/ 2495 w 3088"/>
                <a:gd name="T69" fmla="*/ 1812 h 2339"/>
                <a:gd name="T70" fmla="*/ 2998 w 3088"/>
                <a:gd name="T71" fmla="*/ 1639 h 2339"/>
                <a:gd name="T72" fmla="*/ 975 w 3088"/>
                <a:gd name="T73" fmla="*/ 1860 h 2339"/>
                <a:gd name="T74" fmla="*/ 2416 w 3088"/>
                <a:gd name="T75" fmla="*/ 2069 h 2339"/>
                <a:gd name="T76" fmla="*/ 2510 w 3088"/>
                <a:gd name="T77" fmla="*/ 2251 h 2339"/>
                <a:gd name="T78" fmla="*/ 2485 w 3088"/>
                <a:gd name="T79" fmla="*/ 2074 h 2339"/>
                <a:gd name="T80" fmla="*/ 627 w 3088"/>
                <a:gd name="T81" fmla="*/ 2078 h 2339"/>
                <a:gd name="T82" fmla="*/ 672 w 3088"/>
                <a:gd name="T83" fmla="*/ 2089 h 2339"/>
                <a:gd name="T84" fmla="*/ 202 w 3088"/>
                <a:gd name="T85" fmla="*/ 2135 h 2339"/>
                <a:gd name="T86" fmla="*/ 310 w 3088"/>
                <a:gd name="T87" fmla="*/ 2174 h 2339"/>
                <a:gd name="T88" fmla="*/ 503 w 3088"/>
                <a:gd name="T89" fmla="*/ 2174 h 2339"/>
                <a:gd name="T90" fmla="*/ 374 w 3088"/>
                <a:gd name="T91" fmla="*/ 2185 h 2339"/>
                <a:gd name="T92" fmla="*/ 439 w 3088"/>
                <a:gd name="T93" fmla="*/ 2185 h 2339"/>
                <a:gd name="T94" fmla="*/ 2197 w 3088"/>
                <a:gd name="T95" fmla="*/ 2040 h 2339"/>
                <a:gd name="T96" fmla="*/ 1597 w 3088"/>
                <a:gd name="T97" fmla="*/ 2027 h 2339"/>
                <a:gd name="T98" fmla="*/ 1937 w 3088"/>
                <a:gd name="T99" fmla="*/ 2047 h 2339"/>
                <a:gd name="T100" fmla="*/ 2002 w 3088"/>
                <a:gd name="T101" fmla="*/ 2254 h 2339"/>
                <a:gd name="T102" fmla="*/ 2061 w 3088"/>
                <a:gd name="T103" fmla="*/ 2041 h 2339"/>
                <a:gd name="T104" fmla="*/ 2002 w 3088"/>
                <a:gd name="T105" fmla="*/ 2073 h 2339"/>
                <a:gd name="T106" fmla="*/ 767 w 3088"/>
                <a:gd name="T107" fmla="*/ 1934 h 2339"/>
                <a:gd name="T108" fmla="*/ 1202 w 3088"/>
                <a:gd name="T109" fmla="*/ 2037 h 2339"/>
                <a:gd name="T110" fmla="*/ 1108 w 3088"/>
                <a:gd name="T111" fmla="*/ 2086 h 2339"/>
                <a:gd name="T112" fmla="*/ 1280 w 3088"/>
                <a:gd name="T113" fmla="*/ 2078 h 2339"/>
                <a:gd name="T114" fmla="*/ 1385 w 3088"/>
                <a:gd name="T115" fmla="*/ 2249 h 2339"/>
                <a:gd name="T116" fmla="*/ 1403 w 3088"/>
                <a:gd name="T117" fmla="*/ 2332 h 2339"/>
                <a:gd name="T118" fmla="*/ 1354 w 3088"/>
                <a:gd name="T119" fmla="*/ 2200 h 2339"/>
                <a:gd name="T120" fmla="*/ 993 w 3088"/>
                <a:gd name="T121" fmla="*/ 2123 h 2339"/>
                <a:gd name="T122" fmla="*/ 397 w 3088"/>
                <a:gd name="T123" fmla="*/ 963 h 2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088" h="2339">
                  <a:moveTo>
                    <a:pt x="257" y="1763"/>
                  </a:moveTo>
                  <a:lnTo>
                    <a:pt x="257" y="1763"/>
                  </a:lnTo>
                  <a:lnTo>
                    <a:pt x="257" y="1755"/>
                  </a:lnTo>
                  <a:lnTo>
                    <a:pt x="256" y="1749"/>
                  </a:lnTo>
                  <a:lnTo>
                    <a:pt x="253" y="1736"/>
                  </a:lnTo>
                  <a:lnTo>
                    <a:pt x="247" y="1725"/>
                  </a:lnTo>
                  <a:lnTo>
                    <a:pt x="241" y="1716"/>
                  </a:lnTo>
                  <a:lnTo>
                    <a:pt x="233" y="1709"/>
                  </a:lnTo>
                  <a:lnTo>
                    <a:pt x="225" y="1704"/>
                  </a:lnTo>
                  <a:lnTo>
                    <a:pt x="219" y="1699"/>
                  </a:lnTo>
                  <a:lnTo>
                    <a:pt x="212" y="1696"/>
                  </a:lnTo>
                  <a:lnTo>
                    <a:pt x="212" y="1696"/>
                  </a:lnTo>
                  <a:lnTo>
                    <a:pt x="220" y="1690"/>
                  </a:lnTo>
                  <a:lnTo>
                    <a:pt x="226" y="1685"/>
                  </a:lnTo>
                  <a:lnTo>
                    <a:pt x="232" y="1678"/>
                  </a:lnTo>
                  <a:lnTo>
                    <a:pt x="237" y="1671"/>
                  </a:lnTo>
                  <a:lnTo>
                    <a:pt x="242" y="1663"/>
                  </a:lnTo>
                  <a:lnTo>
                    <a:pt x="244" y="1654"/>
                  </a:lnTo>
                  <a:lnTo>
                    <a:pt x="246" y="1645"/>
                  </a:lnTo>
                  <a:lnTo>
                    <a:pt x="246" y="1635"/>
                  </a:lnTo>
                  <a:lnTo>
                    <a:pt x="246" y="1635"/>
                  </a:lnTo>
                  <a:lnTo>
                    <a:pt x="246" y="1626"/>
                  </a:lnTo>
                  <a:lnTo>
                    <a:pt x="245" y="1618"/>
                  </a:lnTo>
                  <a:lnTo>
                    <a:pt x="243" y="1610"/>
                  </a:lnTo>
                  <a:lnTo>
                    <a:pt x="241" y="1602"/>
                  </a:lnTo>
                  <a:lnTo>
                    <a:pt x="237" y="1594"/>
                  </a:lnTo>
                  <a:lnTo>
                    <a:pt x="233" y="1588"/>
                  </a:lnTo>
                  <a:lnTo>
                    <a:pt x="227" y="1582"/>
                  </a:lnTo>
                  <a:lnTo>
                    <a:pt x="222" y="1577"/>
                  </a:lnTo>
                  <a:lnTo>
                    <a:pt x="215" y="1572"/>
                  </a:lnTo>
                  <a:lnTo>
                    <a:pt x="209" y="1568"/>
                  </a:lnTo>
                  <a:lnTo>
                    <a:pt x="201" y="1565"/>
                  </a:lnTo>
                  <a:lnTo>
                    <a:pt x="192" y="1561"/>
                  </a:lnTo>
                  <a:lnTo>
                    <a:pt x="183" y="1559"/>
                  </a:lnTo>
                  <a:lnTo>
                    <a:pt x="173" y="1557"/>
                  </a:lnTo>
                  <a:lnTo>
                    <a:pt x="163" y="1557"/>
                  </a:lnTo>
                  <a:lnTo>
                    <a:pt x="152" y="1556"/>
                  </a:lnTo>
                  <a:lnTo>
                    <a:pt x="22" y="1556"/>
                  </a:lnTo>
                  <a:lnTo>
                    <a:pt x="22" y="1860"/>
                  </a:lnTo>
                  <a:lnTo>
                    <a:pt x="151" y="1860"/>
                  </a:lnTo>
                  <a:lnTo>
                    <a:pt x="151" y="1860"/>
                  </a:lnTo>
                  <a:lnTo>
                    <a:pt x="163" y="1860"/>
                  </a:lnTo>
                  <a:lnTo>
                    <a:pt x="174" y="1859"/>
                  </a:lnTo>
                  <a:lnTo>
                    <a:pt x="185" y="1857"/>
                  </a:lnTo>
                  <a:lnTo>
                    <a:pt x="195" y="1854"/>
                  </a:lnTo>
                  <a:lnTo>
                    <a:pt x="205" y="1850"/>
                  </a:lnTo>
                  <a:lnTo>
                    <a:pt x="214" y="1846"/>
                  </a:lnTo>
                  <a:lnTo>
                    <a:pt x="222" y="1840"/>
                  </a:lnTo>
                  <a:lnTo>
                    <a:pt x="228" y="1835"/>
                  </a:lnTo>
                  <a:lnTo>
                    <a:pt x="235" y="1828"/>
                  </a:lnTo>
                  <a:lnTo>
                    <a:pt x="241" y="1821"/>
                  </a:lnTo>
                  <a:lnTo>
                    <a:pt x="246" y="1813"/>
                  </a:lnTo>
                  <a:lnTo>
                    <a:pt x="249" y="1804"/>
                  </a:lnTo>
                  <a:lnTo>
                    <a:pt x="253" y="1795"/>
                  </a:lnTo>
                  <a:lnTo>
                    <a:pt x="255" y="1785"/>
                  </a:lnTo>
                  <a:lnTo>
                    <a:pt x="256" y="1774"/>
                  </a:lnTo>
                  <a:lnTo>
                    <a:pt x="257" y="1763"/>
                  </a:lnTo>
                  <a:lnTo>
                    <a:pt x="257" y="1763"/>
                  </a:lnTo>
                  <a:close/>
                  <a:moveTo>
                    <a:pt x="151" y="1810"/>
                  </a:moveTo>
                  <a:lnTo>
                    <a:pt x="78" y="1810"/>
                  </a:lnTo>
                  <a:lnTo>
                    <a:pt x="78" y="1722"/>
                  </a:lnTo>
                  <a:lnTo>
                    <a:pt x="151" y="1722"/>
                  </a:lnTo>
                  <a:lnTo>
                    <a:pt x="151" y="1722"/>
                  </a:lnTo>
                  <a:lnTo>
                    <a:pt x="162" y="1723"/>
                  </a:lnTo>
                  <a:lnTo>
                    <a:pt x="171" y="1725"/>
                  </a:lnTo>
                  <a:lnTo>
                    <a:pt x="179" y="1728"/>
                  </a:lnTo>
                  <a:lnTo>
                    <a:pt x="185" y="1733"/>
                  </a:lnTo>
                  <a:lnTo>
                    <a:pt x="191" y="1739"/>
                  </a:lnTo>
                  <a:lnTo>
                    <a:pt x="194" y="1747"/>
                  </a:lnTo>
                  <a:lnTo>
                    <a:pt x="196" y="1755"/>
                  </a:lnTo>
                  <a:lnTo>
                    <a:pt x="198" y="1765"/>
                  </a:lnTo>
                  <a:lnTo>
                    <a:pt x="198" y="1765"/>
                  </a:lnTo>
                  <a:lnTo>
                    <a:pt x="196" y="1775"/>
                  </a:lnTo>
                  <a:lnTo>
                    <a:pt x="194" y="1784"/>
                  </a:lnTo>
                  <a:lnTo>
                    <a:pt x="190" y="1792"/>
                  </a:lnTo>
                  <a:lnTo>
                    <a:pt x="185" y="1797"/>
                  </a:lnTo>
                  <a:lnTo>
                    <a:pt x="179" y="1803"/>
                  </a:lnTo>
                  <a:lnTo>
                    <a:pt x="171" y="1806"/>
                  </a:lnTo>
                  <a:lnTo>
                    <a:pt x="161" y="1808"/>
                  </a:lnTo>
                  <a:lnTo>
                    <a:pt x="151" y="1810"/>
                  </a:lnTo>
                  <a:lnTo>
                    <a:pt x="151" y="1810"/>
                  </a:lnTo>
                  <a:close/>
                  <a:moveTo>
                    <a:pt x="150" y="1673"/>
                  </a:moveTo>
                  <a:lnTo>
                    <a:pt x="78" y="1673"/>
                  </a:lnTo>
                  <a:lnTo>
                    <a:pt x="78" y="1608"/>
                  </a:lnTo>
                  <a:lnTo>
                    <a:pt x="148" y="1608"/>
                  </a:lnTo>
                  <a:lnTo>
                    <a:pt x="148" y="1608"/>
                  </a:lnTo>
                  <a:lnTo>
                    <a:pt x="157" y="1609"/>
                  </a:lnTo>
                  <a:lnTo>
                    <a:pt x="166" y="1610"/>
                  </a:lnTo>
                  <a:lnTo>
                    <a:pt x="172" y="1612"/>
                  </a:lnTo>
                  <a:lnTo>
                    <a:pt x="178" y="1615"/>
                  </a:lnTo>
                  <a:lnTo>
                    <a:pt x="182" y="1621"/>
                  </a:lnTo>
                  <a:lnTo>
                    <a:pt x="185" y="1626"/>
                  </a:lnTo>
                  <a:lnTo>
                    <a:pt x="187" y="1633"/>
                  </a:lnTo>
                  <a:lnTo>
                    <a:pt x="188" y="1641"/>
                  </a:lnTo>
                  <a:lnTo>
                    <a:pt x="188" y="1641"/>
                  </a:lnTo>
                  <a:lnTo>
                    <a:pt x="188" y="1646"/>
                  </a:lnTo>
                  <a:lnTo>
                    <a:pt x="187" y="1652"/>
                  </a:lnTo>
                  <a:lnTo>
                    <a:pt x="184" y="1657"/>
                  </a:lnTo>
                  <a:lnTo>
                    <a:pt x="181" y="1662"/>
                  </a:lnTo>
                  <a:lnTo>
                    <a:pt x="175" y="1666"/>
                  </a:lnTo>
                  <a:lnTo>
                    <a:pt x="169" y="1669"/>
                  </a:lnTo>
                  <a:lnTo>
                    <a:pt x="161" y="1672"/>
                  </a:lnTo>
                  <a:lnTo>
                    <a:pt x="150" y="1673"/>
                  </a:lnTo>
                  <a:lnTo>
                    <a:pt x="150" y="1673"/>
                  </a:lnTo>
                  <a:close/>
                  <a:moveTo>
                    <a:pt x="296" y="1764"/>
                  </a:moveTo>
                  <a:lnTo>
                    <a:pt x="296" y="1639"/>
                  </a:lnTo>
                  <a:lnTo>
                    <a:pt x="351" y="1639"/>
                  </a:lnTo>
                  <a:lnTo>
                    <a:pt x="351" y="1761"/>
                  </a:lnTo>
                  <a:lnTo>
                    <a:pt x="351" y="1761"/>
                  </a:lnTo>
                  <a:lnTo>
                    <a:pt x="351" y="1773"/>
                  </a:lnTo>
                  <a:lnTo>
                    <a:pt x="353" y="1785"/>
                  </a:lnTo>
                  <a:lnTo>
                    <a:pt x="356" y="1794"/>
                  </a:lnTo>
                  <a:lnTo>
                    <a:pt x="361" y="1802"/>
                  </a:lnTo>
                  <a:lnTo>
                    <a:pt x="366" y="1807"/>
                  </a:lnTo>
                  <a:lnTo>
                    <a:pt x="373" y="1812"/>
                  </a:lnTo>
                  <a:lnTo>
                    <a:pt x="382" y="1814"/>
                  </a:lnTo>
                  <a:lnTo>
                    <a:pt x="392" y="1815"/>
                  </a:lnTo>
                  <a:lnTo>
                    <a:pt x="392" y="1815"/>
                  </a:lnTo>
                  <a:lnTo>
                    <a:pt x="402" y="1814"/>
                  </a:lnTo>
                  <a:lnTo>
                    <a:pt x="409" y="1812"/>
                  </a:lnTo>
                  <a:lnTo>
                    <a:pt x="417" y="1807"/>
                  </a:lnTo>
                  <a:lnTo>
                    <a:pt x="423" y="1802"/>
                  </a:lnTo>
                  <a:lnTo>
                    <a:pt x="427" y="1794"/>
                  </a:lnTo>
                  <a:lnTo>
                    <a:pt x="430" y="1784"/>
                  </a:lnTo>
                  <a:lnTo>
                    <a:pt x="433" y="1773"/>
                  </a:lnTo>
                  <a:lnTo>
                    <a:pt x="433" y="1761"/>
                  </a:lnTo>
                  <a:lnTo>
                    <a:pt x="433" y="1639"/>
                  </a:lnTo>
                  <a:lnTo>
                    <a:pt x="488" y="1639"/>
                  </a:lnTo>
                  <a:lnTo>
                    <a:pt x="488" y="1860"/>
                  </a:lnTo>
                  <a:lnTo>
                    <a:pt x="433" y="1860"/>
                  </a:lnTo>
                  <a:lnTo>
                    <a:pt x="433" y="1843"/>
                  </a:lnTo>
                  <a:lnTo>
                    <a:pt x="433" y="1843"/>
                  </a:lnTo>
                  <a:lnTo>
                    <a:pt x="428" y="1848"/>
                  </a:lnTo>
                  <a:lnTo>
                    <a:pt x="422" y="1853"/>
                  </a:lnTo>
                  <a:lnTo>
                    <a:pt x="416" y="1857"/>
                  </a:lnTo>
                  <a:lnTo>
                    <a:pt x="409" y="1859"/>
                  </a:lnTo>
                  <a:lnTo>
                    <a:pt x="403" y="1862"/>
                  </a:lnTo>
                  <a:lnTo>
                    <a:pt x="395" y="1864"/>
                  </a:lnTo>
                  <a:lnTo>
                    <a:pt x="387" y="1865"/>
                  </a:lnTo>
                  <a:lnTo>
                    <a:pt x="380" y="1866"/>
                  </a:lnTo>
                  <a:lnTo>
                    <a:pt x="380" y="1866"/>
                  </a:lnTo>
                  <a:lnTo>
                    <a:pt x="366" y="1865"/>
                  </a:lnTo>
                  <a:lnTo>
                    <a:pt x="355" y="1862"/>
                  </a:lnTo>
                  <a:lnTo>
                    <a:pt x="345" y="1859"/>
                  </a:lnTo>
                  <a:lnTo>
                    <a:pt x="336" y="1855"/>
                  </a:lnTo>
                  <a:lnTo>
                    <a:pt x="328" y="1849"/>
                  </a:lnTo>
                  <a:lnTo>
                    <a:pt x="321" y="1844"/>
                  </a:lnTo>
                  <a:lnTo>
                    <a:pt x="316" y="1836"/>
                  </a:lnTo>
                  <a:lnTo>
                    <a:pt x="310" y="1828"/>
                  </a:lnTo>
                  <a:lnTo>
                    <a:pt x="307" y="1821"/>
                  </a:lnTo>
                  <a:lnTo>
                    <a:pt x="304" y="1813"/>
                  </a:lnTo>
                  <a:lnTo>
                    <a:pt x="299" y="1795"/>
                  </a:lnTo>
                  <a:lnTo>
                    <a:pt x="297" y="1779"/>
                  </a:lnTo>
                  <a:lnTo>
                    <a:pt x="296" y="1764"/>
                  </a:lnTo>
                  <a:lnTo>
                    <a:pt x="296" y="1764"/>
                  </a:lnTo>
                  <a:close/>
                  <a:moveTo>
                    <a:pt x="1135" y="1860"/>
                  </a:moveTo>
                  <a:lnTo>
                    <a:pt x="1079" y="1860"/>
                  </a:lnTo>
                  <a:lnTo>
                    <a:pt x="1079" y="1639"/>
                  </a:lnTo>
                  <a:lnTo>
                    <a:pt x="1135" y="1639"/>
                  </a:lnTo>
                  <a:lnTo>
                    <a:pt x="1135" y="1657"/>
                  </a:lnTo>
                  <a:lnTo>
                    <a:pt x="1135" y="1657"/>
                  </a:lnTo>
                  <a:lnTo>
                    <a:pt x="1140" y="1652"/>
                  </a:lnTo>
                  <a:lnTo>
                    <a:pt x="1146" y="1646"/>
                  </a:lnTo>
                  <a:lnTo>
                    <a:pt x="1152" y="1643"/>
                  </a:lnTo>
                  <a:lnTo>
                    <a:pt x="1159" y="1640"/>
                  </a:lnTo>
                  <a:lnTo>
                    <a:pt x="1167" y="1636"/>
                  </a:lnTo>
                  <a:lnTo>
                    <a:pt x="1173" y="1635"/>
                  </a:lnTo>
                  <a:lnTo>
                    <a:pt x="1182" y="1634"/>
                  </a:lnTo>
                  <a:lnTo>
                    <a:pt x="1190" y="1633"/>
                  </a:lnTo>
                  <a:lnTo>
                    <a:pt x="1190" y="1633"/>
                  </a:lnTo>
                  <a:lnTo>
                    <a:pt x="1200" y="1634"/>
                  </a:lnTo>
                  <a:lnTo>
                    <a:pt x="1208" y="1635"/>
                  </a:lnTo>
                  <a:lnTo>
                    <a:pt x="1217" y="1637"/>
                  </a:lnTo>
                  <a:lnTo>
                    <a:pt x="1225" y="1640"/>
                  </a:lnTo>
                  <a:lnTo>
                    <a:pt x="1233" y="1643"/>
                  </a:lnTo>
                  <a:lnTo>
                    <a:pt x="1239" y="1648"/>
                  </a:lnTo>
                  <a:lnTo>
                    <a:pt x="1245" y="1653"/>
                  </a:lnTo>
                  <a:lnTo>
                    <a:pt x="1250" y="1659"/>
                  </a:lnTo>
                  <a:lnTo>
                    <a:pt x="1256" y="1666"/>
                  </a:lnTo>
                  <a:lnTo>
                    <a:pt x="1259" y="1674"/>
                  </a:lnTo>
                  <a:lnTo>
                    <a:pt x="1264" y="1682"/>
                  </a:lnTo>
                  <a:lnTo>
                    <a:pt x="1266" y="1690"/>
                  </a:lnTo>
                  <a:lnTo>
                    <a:pt x="1268" y="1700"/>
                  </a:lnTo>
                  <a:lnTo>
                    <a:pt x="1270" y="1711"/>
                  </a:lnTo>
                  <a:lnTo>
                    <a:pt x="1271" y="1722"/>
                  </a:lnTo>
                  <a:lnTo>
                    <a:pt x="1271" y="1734"/>
                  </a:lnTo>
                  <a:lnTo>
                    <a:pt x="1271" y="1860"/>
                  </a:lnTo>
                  <a:lnTo>
                    <a:pt x="1216" y="1860"/>
                  </a:lnTo>
                  <a:lnTo>
                    <a:pt x="1216" y="1738"/>
                  </a:lnTo>
                  <a:lnTo>
                    <a:pt x="1216" y="1738"/>
                  </a:lnTo>
                  <a:lnTo>
                    <a:pt x="1216" y="1725"/>
                  </a:lnTo>
                  <a:lnTo>
                    <a:pt x="1214" y="1714"/>
                  </a:lnTo>
                  <a:lnTo>
                    <a:pt x="1211" y="1705"/>
                  </a:lnTo>
                  <a:lnTo>
                    <a:pt x="1206" y="1697"/>
                  </a:lnTo>
                  <a:lnTo>
                    <a:pt x="1201" y="1691"/>
                  </a:lnTo>
                  <a:lnTo>
                    <a:pt x="1194" y="1687"/>
                  </a:lnTo>
                  <a:lnTo>
                    <a:pt x="1186" y="1685"/>
                  </a:lnTo>
                  <a:lnTo>
                    <a:pt x="1176" y="1684"/>
                  </a:lnTo>
                  <a:lnTo>
                    <a:pt x="1176" y="1684"/>
                  </a:lnTo>
                  <a:lnTo>
                    <a:pt x="1167" y="1685"/>
                  </a:lnTo>
                  <a:lnTo>
                    <a:pt x="1158" y="1687"/>
                  </a:lnTo>
                  <a:lnTo>
                    <a:pt x="1151" y="1691"/>
                  </a:lnTo>
                  <a:lnTo>
                    <a:pt x="1146" y="1697"/>
                  </a:lnTo>
                  <a:lnTo>
                    <a:pt x="1140" y="1705"/>
                  </a:lnTo>
                  <a:lnTo>
                    <a:pt x="1137" y="1715"/>
                  </a:lnTo>
                  <a:lnTo>
                    <a:pt x="1135" y="1726"/>
                  </a:lnTo>
                  <a:lnTo>
                    <a:pt x="1135" y="1738"/>
                  </a:lnTo>
                  <a:lnTo>
                    <a:pt x="1135" y="1860"/>
                  </a:lnTo>
                  <a:close/>
                  <a:moveTo>
                    <a:pt x="593" y="1742"/>
                  </a:moveTo>
                  <a:lnTo>
                    <a:pt x="593" y="1860"/>
                  </a:lnTo>
                  <a:lnTo>
                    <a:pt x="537" y="1860"/>
                  </a:lnTo>
                  <a:lnTo>
                    <a:pt x="537" y="1639"/>
                  </a:lnTo>
                  <a:lnTo>
                    <a:pt x="593" y="1639"/>
                  </a:lnTo>
                  <a:lnTo>
                    <a:pt x="593" y="1742"/>
                  </a:lnTo>
                  <a:close/>
                  <a:moveTo>
                    <a:pt x="641" y="1573"/>
                  </a:moveTo>
                  <a:lnTo>
                    <a:pt x="696" y="1546"/>
                  </a:lnTo>
                  <a:lnTo>
                    <a:pt x="696" y="1747"/>
                  </a:lnTo>
                  <a:lnTo>
                    <a:pt x="696" y="1860"/>
                  </a:lnTo>
                  <a:lnTo>
                    <a:pt x="641" y="1860"/>
                  </a:lnTo>
                  <a:lnTo>
                    <a:pt x="641" y="1573"/>
                  </a:lnTo>
                  <a:close/>
                  <a:moveTo>
                    <a:pt x="871" y="1654"/>
                  </a:moveTo>
                  <a:lnTo>
                    <a:pt x="871" y="1654"/>
                  </a:lnTo>
                  <a:lnTo>
                    <a:pt x="866" y="1648"/>
                  </a:lnTo>
                  <a:lnTo>
                    <a:pt x="861" y="1645"/>
                  </a:lnTo>
                  <a:lnTo>
                    <a:pt x="854" y="1641"/>
                  </a:lnTo>
                  <a:lnTo>
                    <a:pt x="849" y="1639"/>
                  </a:lnTo>
                  <a:lnTo>
                    <a:pt x="842" y="1636"/>
                  </a:lnTo>
                  <a:lnTo>
                    <a:pt x="835" y="1634"/>
                  </a:lnTo>
                  <a:lnTo>
                    <a:pt x="822" y="1633"/>
                  </a:lnTo>
                  <a:lnTo>
                    <a:pt x="822" y="1633"/>
                  </a:lnTo>
                  <a:lnTo>
                    <a:pt x="812" y="1634"/>
                  </a:lnTo>
                  <a:lnTo>
                    <a:pt x="802" y="1635"/>
                  </a:lnTo>
                  <a:lnTo>
                    <a:pt x="794" y="1637"/>
                  </a:lnTo>
                  <a:lnTo>
                    <a:pt x="786" y="1641"/>
                  </a:lnTo>
                  <a:lnTo>
                    <a:pt x="778" y="1645"/>
                  </a:lnTo>
                  <a:lnTo>
                    <a:pt x="770" y="1651"/>
                  </a:lnTo>
                  <a:lnTo>
                    <a:pt x="764" y="1657"/>
                  </a:lnTo>
                  <a:lnTo>
                    <a:pt x="758" y="1664"/>
                  </a:lnTo>
                  <a:lnTo>
                    <a:pt x="753" y="1672"/>
                  </a:lnTo>
                  <a:lnTo>
                    <a:pt x="748" y="1680"/>
                  </a:lnTo>
                  <a:lnTo>
                    <a:pt x="744" y="1689"/>
                  </a:lnTo>
                  <a:lnTo>
                    <a:pt x="741" y="1699"/>
                  </a:lnTo>
                  <a:lnTo>
                    <a:pt x="738" y="1710"/>
                  </a:lnTo>
                  <a:lnTo>
                    <a:pt x="736" y="1722"/>
                  </a:lnTo>
                  <a:lnTo>
                    <a:pt x="735" y="1734"/>
                  </a:lnTo>
                  <a:lnTo>
                    <a:pt x="735" y="1747"/>
                  </a:lnTo>
                  <a:lnTo>
                    <a:pt x="735" y="1747"/>
                  </a:lnTo>
                  <a:lnTo>
                    <a:pt x="735" y="1761"/>
                  </a:lnTo>
                  <a:lnTo>
                    <a:pt x="736" y="1773"/>
                  </a:lnTo>
                  <a:lnTo>
                    <a:pt x="738" y="1785"/>
                  </a:lnTo>
                  <a:lnTo>
                    <a:pt x="741" y="1796"/>
                  </a:lnTo>
                  <a:lnTo>
                    <a:pt x="744" y="1807"/>
                  </a:lnTo>
                  <a:lnTo>
                    <a:pt x="747" y="1817"/>
                  </a:lnTo>
                  <a:lnTo>
                    <a:pt x="752" y="1826"/>
                  </a:lnTo>
                  <a:lnTo>
                    <a:pt x="757" y="1834"/>
                  </a:lnTo>
                  <a:lnTo>
                    <a:pt x="764" y="1841"/>
                  </a:lnTo>
                  <a:lnTo>
                    <a:pt x="769" y="1847"/>
                  </a:lnTo>
                  <a:lnTo>
                    <a:pt x="777" y="1853"/>
                  </a:lnTo>
                  <a:lnTo>
                    <a:pt x="785" y="1857"/>
                  </a:lnTo>
                  <a:lnTo>
                    <a:pt x="792" y="1860"/>
                  </a:lnTo>
                  <a:lnTo>
                    <a:pt x="801" y="1864"/>
                  </a:lnTo>
                  <a:lnTo>
                    <a:pt x="811" y="1865"/>
                  </a:lnTo>
                  <a:lnTo>
                    <a:pt x="821" y="1866"/>
                  </a:lnTo>
                  <a:lnTo>
                    <a:pt x="821" y="1866"/>
                  </a:lnTo>
                  <a:lnTo>
                    <a:pt x="828" y="1865"/>
                  </a:lnTo>
                  <a:lnTo>
                    <a:pt x="834" y="1864"/>
                  </a:lnTo>
                  <a:lnTo>
                    <a:pt x="841" y="1862"/>
                  </a:lnTo>
                  <a:lnTo>
                    <a:pt x="848" y="1860"/>
                  </a:lnTo>
                  <a:lnTo>
                    <a:pt x="853" y="1857"/>
                  </a:lnTo>
                  <a:lnTo>
                    <a:pt x="860" y="1854"/>
                  </a:lnTo>
                  <a:lnTo>
                    <a:pt x="865" y="1849"/>
                  </a:lnTo>
                  <a:lnTo>
                    <a:pt x="871" y="1844"/>
                  </a:lnTo>
                  <a:lnTo>
                    <a:pt x="871" y="1860"/>
                  </a:lnTo>
                  <a:lnTo>
                    <a:pt x="926" y="1860"/>
                  </a:lnTo>
                  <a:lnTo>
                    <a:pt x="926" y="1546"/>
                  </a:lnTo>
                  <a:lnTo>
                    <a:pt x="871" y="1573"/>
                  </a:lnTo>
                  <a:lnTo>
                    <a:pt x="871" y="1654"/>
                  </a:lnTo>
                  <a:close/>
                  <a:moveTo>
                    <a:pt x="832" y="1815"/>
                  </a:moveTo>
                  <a:lnTo>
                    <a:pt x="832" y="1815"/>
                  </a:lnTo>
                  <a:lnTo>
                    <a:pt x="826" y="1814"/>
                  </a:lnTo>
                  <a:lnTo>
                    <a:pt x="818" y="1812"/>
                  </a:lnTo>
                  <a:lnTo>
                    <a:pt x="811" y="1808"/>
                  </a:lnTo>
                  <a:lnTo>
                    <a:pt x="805" y="1802"/>
                  </a:lnTo>
                  <a:lnTo>
                    <a:pt x="799" y="1793"/>
                  </a:lnTo>
                  <a:lnTo>
                    <a:pt x="795" y="1781"/>
                  </a:lnTo>
                  <a:lnTo>
                    <a:pt x="791" y="1765"/>
                  </a:lnTo>
                  <a:lnTo>
                    <a:pt x="790" y="1746"/>
                  </a:lnTo>
                  <a:lnTo>
                    <a:pt x="790" y="1746"/>
                  </a:lnTo>
                  <a:lnTo>
                    <a:pt x="791" y="1728"/>
                  </a:lnTo>
                  <a:lnTo>
                    <a:pt x="795" y="1715"/>
                  </a:lnTo>
                  <a:lnTo>
                    <a:pt x="799" y="1704"/>
                  </a:lnTo>
                  <a:lnTo>
                    <a:pt x="805" y="1696"/>
                  </a:lnTo>
                  <a:lnTo>
                    <a:pt x="810" y="1689"/>
                  </a:lnTo>
                  <a:lnTo>
                    <a:pt x="818" y="1686"/>
                  </a:lnTo>
                  <a:lnTo>
                    <a:pt x="824" y="1684"/>
                  </a:lnTo>
                  <a:lnTo>
                    <a:pt x="832" y="1684"/>
                  </a:lnTo>
                  <a:lnTo>
                    <a:pt x="832" y="1684"/>
                  </a:lnTo>
                  <a:lnTo>
                    <a:pt x="839" y="1684"/>
                  </a:lnTo>
                  <a:lnTo>
                    <a:pt x="845" y="1686"/>
                  </a:lnTo>
                  <a:lnTo>
                    <a:pt x="852" y="1688"/>
                  </a:lnTo>
                  <a:lnTo>
                    <a:pt x="856" y="1691"/>
                  </a:lnTo>
                  <a:lnTo>
                    <a:pt x="861" y="1695"/>
                  </a:lnTo>
                  <a:lnTo>
                    <a:pt x="865" y="1698"/>
                  </a:lnTo>
                  <a:lnTo>
                    <a:pt x="871" y="1706"/>
                  </a:lnTo>
                  <a:lnTo>
                    <a:pt x="871" y="1793"/>
                  </a:lnTo>
                  <a:lnTo>
                    <a:pt x="871" y="1793"/>
                  </a:lnTo>
                  <a:lnTo>
                    <a:pt x="864" y="1801"/>
                  </a:lnTo>
                  <a:lnTo>
                    <a:pt x="856" y="1807"/>
                  </a:lnTo>
                  <a:lnTo>
                    <a:pt x="852" y="1811"/>
                  </a:lnTo>
                  <a:lnTo>
                    <a:pt x="845" y="1813"/>
                  </a:lnTo>
                  <a:lnTo>
                    <a:pt x="840" y="1814"/>
                  </a:lnTo>
                  <a:lnTo>
                    <a:pt x="832" y="1815"/>
                  </a:lnTo>
                  <a:lnTo>
                    <a:pt x="832" y="1815"/>
                  </a:lnTo>
                  <a:close/>
                  <a:moveTo>
                    <a:pt x="2069" y="1633"/>
                  </a:moveTo>
                  <a:lnTo>
                    <a:pt x="2069" y="1633"/>
                  </a:lnTo>
                  <a:lnTo>
                    <a:pt x="2064" y="1634"/>
                  </a:lnTo>
                  <a:lnTo>
                    <a:pt x="2057" y="1635"/>
                  </a:lnTo>
                  <a:lnTo>
                    <a:pt x="2044" y="1639"/>
                  </a:lnTo>
                  <a:lnTo>
                    <a:pt x="2032" y="1645"/>
                  </a:lnTo>
                  <a:lnTo>
                    <a:pt x="2021" y="1654"/>
                  </a:lnTo>
                  <a:lnTo>
                    <a:pt x="2021" y="1551"/>
                  </a:lnTo>
                  <a:lnTo>
                    <a:pt x="1966" y="1579"/>
                  </a:lnTo>
                  <a:lnTo>
                    <a:pt x="1966" y="1860"/>
                  </a:lnTo>
                  <a:lnTo>
                    <a:pt x="2021" y="1860"/>
                  </a:lnTo>
                  <a:lnTo>
                    <a:pt x="2021" y="1844"/>
                  </a:lnTo>
                  <a:lnTo>
                    <a:pt x="2021" y="1844"/>
                  </a:lnTo>
                  <a:lnTo>
                    <a:pt x="2025" y="1849"/>
                  </a:lnTo>
                  <a:lnTo>
                    <a:pt x="2032" y="1854"/>
                  </a:lnTo>
                  <a:lnTo>
                    <a:pt x="2037" y="1857"/>
                  </a:lnTo>
                  <a:lnTo>
                    <a:pt x="2044" y="1860"/>
                  </a:lnTo>
                  <a:lnTo>
                    <a:pt x="2049" y="1862"/>
                  </a:lnTo>
                  <a:lnTo>
                    <a:pt x="2057" y="1864"/>
                  </a:lnTo>
                  <a:lnTo>
                    <a:pt x="2064" y="1865"/>
                  </a:lnTo>
                  <a:lnTo>
                    <a:pt x="2070" y="1866"/>
                  </a:lnTo>
                  <a:lnTo>
                    <a:pt x="2070" y="1866"/>
                  </a:lnTo>
                  <a:lnTo>
                    <a:pt x="2080" y="1865"/>
                  </a:lnTo>
                  <a:lnTo>
                    <a:pt x="2090" y="1864"/>
                  </a:lnTo>
                  <a:lnTo>
                    <a:pt x="2099" y="1861"/>
                  </a:lnTo>
                  <a:lnTo>
                    <a:pt x="2108" y="1857"/>
                  </a:lnTo>
                  <a:lnTo>
                    <a:pt x="2116" y="1853"/>
                  </a:lnTo>
                  <a:lnTo>
                    <a:pt x="2122" y="1848"/>
                  </a:lnTo>
                  <a:lnTo>
                    <a:pt x="2129" y="1841"/>
                  </a:lnTo>
                  <a:lnTo>
                    <a:pt x="2134" y="1835"/>
                  </a:lnTo>
                  <a:lnTo>
                    <a:pt x="2140" y="1826"/>
                  </a:lnTo>
                  <a:lnTo>
                    <a:pt x="2144" y="1817"/>
                  </a:lnTo>
                  <a:lnTo>
                    <a:pt x="2148" y="1807"/>
                  </a:lnTo>
                  <a:lnTo>
                    <a:pt x="2151" y="1797"/>
                  </a:lnTo>
                  <a:lnTo>
                    <a:pt x="2154" y="1786"/>
                  </a:lnTo>
                  <a:lnTo>
                    <a:pt x="2155" y="1774"/>
                  </a:lnTo>
                  <a:lnTo>
                    <a:pt x="2157" y="1761"/>
                  </a:lnTo>
                  <a:lnTo>
                    <a:pt x="2158" y="1747"/>
                  </a:lnTo>
                  <a:lnTo>
                    <a:pt x="2158" y="1747"/>
                  </a:lnTo>
                  <a:lnTo>
                    <a:pt x="2157" y="1734"/>
                  </a:lnTo>
                  <a:lnTo>
                    <a:pt x="2155" y="1722"/>
                  </a:lnTo>
                  <a:lnTo>
                    <a:pt x="2153" y="1710"/>
                  </a:lnTo>
                  <a:lnTo>
                    <a:pt x="2151" y="1699"/>
                  </a:lnTo>
                  <a:lnTo>
                    <a:pt x="2148" y="1689"/>
                  </a:lnTo>
                  <a:lnTo>
                    <a:pt x="2143" y="1680"/>
                  </a:lnTo>
                  <a:lnTo>
                    <a:pt x="2139" y="1672"/>
                  </a:lnTo>
                  <a:lnTo>
                    <a:pt x="2133" y="1664"/>
                  </a:lnTo>
                  <a:lnTo>
                    <a:pt x="2128" y="1657"/>
                  </a:lnTo>
                  <a:lnTo>
                    <a:pt x="2121" y="1651"/>
                  </a:lnTo>
                  <a:lnTo>
                    <a:pt x="2113" y="1645"/>
                  </a:lnTo>
                  <a:lnTo>
                    <a:pt x="2106" y="1641"/>
                  </a:lnTo>
                  <a:lnTo>
                    <a:pt x="2098" y="1637"/>
                  </a:lnTo>
                  <a:lnTo>
                    <a:pt x="2089" y="1635"/>
                  </a:lnTo>
                  <a:lnTo>
                    <a:pt x="2079" y="1634"/>
                  </a:lnTo>
                  <a:lnTo>
                    <a:pt x="2069" y="1633"/>
                  </a:lnTo>
                  <a:lnTo>
                    <a:pt x="2069" y="1633"/>
                  </a:lnTo>
                  <a:close/>
                  <a:moveTo>
                    <a:pt x="2059" y="1684"/>
                  </a:moveTo>
                  <a:lnTo>
                    <a:pt x="2059" y="1684"/>
                  </a:lnTo>
                  <a:lnTo>
                    <a:pt x="2067" y="1685"/>
                  </a:lnTo>
                  <a:lnTo>
                    <a:pt x="2075" y="1687"/>
                  </a:lnTo>
                  <a:lnTo>
                    <a:pt x="2081" y="1691"/>
                  </a:lnTo>
                  <a:lnTo>
                    <a:pt x="2088" y="1698"/>
                  </a:lnTo>
                  <a:lnTo>
                    <a:pt x="2094" y="1706"/>
                  </a:lnTo>
                  <a:lnTo>
                    <a:pt x="2097" y="1717"/>
                  </a:lnTo>
                  <a:lnTo>
                    <a:pt x="2100" y="1730"/>
                  </a:lnTo>
                  <a:lnTo>
                    <a:pt x="2101" y="1746"/>
                  </a:lnTo>
                  <a:lnTo>
                    <a:pt x="2101" y="1746"/>
                  </a:lnTo>
                  <a:lnTo>
                    <a:pt x="2100" y="1762"/>
                  </a:lnTo>
                  <a:lnTo>
                    <a:pt x="2098" y="1776"/>
                  </a:lnTo>
                  <a:lnTo>
                    <a:pt x="2096" y="1787"/>
                  </a:lnTo>
                  <a:lnTo>
                    <a:pt x="2091" y="1797"/>
                  </a:lnTo>
                  <a:lnTo>
                    <a:pt x="2085" y="1805"/>
                  </a:lnTo>
                  <a:lnTo>
                    <a:pt x="2078" y="1811"/>
                  </a:lnTo>
                  <a:lnTo>
                    <a:pt x="2070" y="1814"/>
                  </a:lnTo>
                  <a:lnTo>
                    <a:pt x="2061" y="1815"/>
                  </a:lnTo>
                  <a:lnTo>
                    <a:pt x="2061" y="1815"/>
                  </a:lnTo>
                  <a:lnTo>
                    <a:pt x="2053" y="1814"/>
                  </a:lnTo>
                  <a:lnTo>
                    <a:pt x="2046" y="1813"/>
                  </a:lnTo>
                  <a:lnTo>
                    <a:pt x="2041" y="1810"/>
                  </a:lnTo>
                  <a:lnTo>
                    <a:pt x="2035" y="1807"/>
                  </a:lnTo>
                  <a:lnTo>
                    <a:pt x="2026" y="1800"/>
                  </a:lnTo>
                  <a:lnTo>
                    <a:pt x="2021" y="1794"/>
                  </a:lnTo>
                  <a:lnTo>
                    <a:pt x="2021" y="1706"/>
                  </a:lnTo>
                  <a:lnTo>
                    <a:pt x="2021" y="1706"/>
                  </a:lnTo>
                  <a:lnTo>
                    <a:pt x="2024" y="1701"/>
                  </a:lnTo>
                  <a:lnTo>
                    <a:pt x="2029" y="1697"/>
                  </a:lnTo>
                  <a:lnTo>
                    <a:pt x="2033" y="1693"/>
                  </a:lnTo>
                  <a:lnTo>
                    <a:pt x="2037" y="1689"/>
                  </a:lnTo>
                  <a:lnTo>
                    <a:pt x="2043" y="1687"/>
                  </a:lnTo>
                  <a:lnTo>
                    <a:pt x="2048" y="1685"/>
                  </a:lnTo>
                  <a:lnTo>
                    <a:pt x="2054" y="1684"/>
                  </a:lnTo>
                  <a:lnTo>
                    <a:pt x="2059" y="1684"/>
                  </a:lnTo>
                  <a:lnTo>
                    <a:pt x="2059" y="1684"/>
                  </a:lnTo>
                  <a:close/>
                  <a:moveTo>
                    <a:pt x="1445" y="1654"/>
                  </a:moveTo>
                  <a:lnTo>
                    <a:pt x="1445" y="1654"/>
                  </a:lnTo>
                  <a:lnTo>
                    <a:pt x="1440" y="1650"/>
                  </a:lnTo>
                  <a:lnTo>
                    <a:pt x="1435" y="1645"/>
                  </a:lnTo>
                  <a:lnTo>
                    <a:pt x="1428" y="1642"/>
                  </a:lnTo>
                  <a:lnTo>
                    <a:pt x="1423" y="1639"/>
                  </a:lnTo>
                  <a:lnTo>
                    <a:pt x="1416" y="1636"/>
                  </a:lnTo>
                  <a:lnTo>
                    <a:pt x="1409" y="1634"/>
                  </a:lnTo>
                  <a:lnTo>
                    <a:pt x="1403" y="1634"/>
                  </a:lnTo>
                  <a:lnTo>
                    <a:pt x="1396" y="1633"/>
                  </a:lnTo>
                  <a:lnTo>
                    <a:pt x="1396" y="1633"/>
                  </a:lnTo>
                  <a:lnTo>
                    <a:pt x="1386" y="1634"/>
                  </a:lnTo>
                  <a:lnTo>
                    <a:pt x="1376" y="1635"/>
                  </a:lnTo>
                  <a:lnTo>
                    <a:pt x="1367" y="1637"/>
                  </a:lnTo>
                  <a:lnTo>
                    <a:pt x="1360" y="1641"/>
                  </a:lnTo>
                  <a:lnTo>
                    <a:pt x="1352" y="1645"/>
                  </a:lnTo>
                  <a:lnTo>
                    <a:pt x="1344" y="1651"/>
                  </a:lnTo>
                  <a:lnTo>
                    <a:pt x="1338" y="1657"/>
                  </a:lnTo>
                  <a:lnTo>
                    <a:pt x="1332" y="1664"/>
                  </a:lnTo>
                  <a:lnTo>
                    <a:pt x="1327" y="1672"/>
                  </a:lnTo>
                  <a:lnTo>
                    <a:pt x="1322" y="1680"/>
                  </a:lnTo>
                  <a:lnTo>
                    <a:pt x="1318" y="1689"/>
                  </a:lnTo>
                  <a:lnTo>
                    <a:pt x="1314" y="1699"/>
                  </a:lnTo>
                  <a:lnTo>
                    <a:pt x="1312" y="1710"/>
                  </a:lnTo>
                  <a:lnTo>
                    <a:pt x="1310" y="1722"/>
                  </a:lnTo>
                  <a:lnTo>
                    <a:pt x="1309" y="1734"/>
                  </a:lnTo>
                  <a:lnTo>
                    <a:pt x="1309" y="1747"/>
                  </a:lnTo>
                  <a:lnTo>
                    <a:pt x="1309" y="1747"/>
                  </a:lnTo>
                  <a:lnTo>
                    <a:pt x="1309" y="1761"/>
                  </a:lnTo>
                  <a:lnTo>
                    <a:pt x="1310" y="1773"/>
                  </a:lnTo>
                  <a:lnTo>
                    <a:pt x="1312" y="1785"/>
                  </a:lnTo>
                  <a:lnTo>
                    <a:pt x="1314" y="1796"/>
                  </a:lnTo>
                  <a:lnTo>
                    <a:pt x="1318" y="1807"/>
                  </a:lnTo>
                  <a:lnTo>
                    <a:pt x="1321" y="1817"/>
                  </a:lnTo>
                  <a:lnTo>
                    <a:pt x="1327" y="1826"/>
                  </a:lnTo>
                  <a:lnTo>
                    <a:pt x="1331" y="1834"/>
                  </a:lnTo>
                  <a:lnTo>
                    <a:pt x="1338" y="1841"/>
                  </a:lnTo>
                  <a:lnTo>
                    <a:pt x="1343" y="1847"/>
                  </a:lnTo>
                  <a:lnTo>
                    <a:pt x="1351" y="1853"/>
                  </a:lnTo>
                  <a:lnTo>
                    <a:pt x="1359" y="1857"/>
                  </a:lnTo>
                  <a:lnTo>
                    <a:pt x="1366" y="1860"/>
                  </a:lnTo>
                  <a:lnTo>
                    <a:pt x="1375" y="1864"/>
                  </a:lnTo>
                  <a:lnTo>
                    <a:pt x="1385" y="1865"/>
                  </a:lnTo>
                  <a:lnTo>
                    <a:pt x="1395" y="1865"/>
                  </a:lnTo>
                  <a:lnTo>
                    <a:pt x="1395" y="1865"/>
                  </a:lnTo>
                  <a:lnTo>
                    <a:pt x="1402" y="1865"/>
                  </a:lnTo>
                  <a:lnTo>
                    <a:pt x="1408" y="1864"/>
                  </a:lnTo>
                  <a:lnTo>
                    <a:pt x="1415" y="1862"/>
                  </a:lnTo>
                  <a:lnTo>
                    <a:pt x="1421" y="1860"/>
                  </a:lnTo>
                  <a:lnTo>
                    <a:pt x="1428" y="1857"/>
                  </a:lnTo>
                  <a:lnTo>
                    <a:pt x="1434" y="1853"/>
                  </a:lnTo>
                  <a:lnTo>
                    <a:pt x="1439" y="1849"/>
                  </a:lnTo>
                  <a:lnTo>
                    <a:pt x="1445" y="1844"/>
                  </a:lnTo>
                  <a:lnTo>
                    <a:pt x="1445" y="1849"/>
                  </a:lnTo>
                  <a:lnTo>
                    <a:pt x="1445" y="1849"/>
                  </a:lnTo>
                  <a:lnTo>
                    <a:pt x="1445" y="1858"/>
                  </a:lnTo>
                  <a:lnTo>
                    <a:pt x="1444" y="1868"/>
                  </a:lnTo>
                  <a:lnTo>
                    <a:pt x="1441" y="1878"/>
                  </a:lnTo>
                  <a:lnTo>
                    <a:pt x="1439" y="1882"/>
                  </a:lnTo>
                  <a:lnTo>
                    <a:pt x="1436" y="1887"/>
                  </a:lnTo>
                  <a:lnTo>
                    <a:pt x="1433" y="1891"/>
                  </a:lnTo>
                  <a:lnTo>
                    <a:pt x="1428" y="1896"/>
                  </a:lnTo>
                  <a:lnTo>
                    <a:pt x="1421" y="1899"/>
                  </a:lnTo>
                  <a:lnTo>
                    <a:pt x="1415" y="1901"/>
                  </a:lnTo>
                  <a:lnTo>
                    <a:pt x="1407" y="1904"/>
                  </a:lnTo>
                  <a:lnTo>
                    <a:pt x="1397" y="1905"/>
                  </a:lnTo>
                  <a:lnTo>
                    <a:pt x="1386" y="1908"/>
                  </a:lnTo>
                  <a:lnTo>
                    <a:pt x="1374" y="1908"/>
                  </a:lnTo>
                  <a:lnTo>
                    <a:pt x="1372" y="1908"/>
                  </a:lnTo>
                  <a:lnTo>
                    <a:pt x="1391" y="1951"/>
                  </a:lnTo>
                  <a:lnTo>
                    <a:pt x="1392" y="1951"/>
                  </a:lnTo>
                  <a:lnTo>
                    <a:pt x="1392" y="1951"/>
                  </a:lnTo>
                  <a:lnTo>
                    <a:pt x="1405" y="1951"/>
                  </a:lnTo>
                  <a:lnTo>
                    <a:pt x="1417" y="1948"/>
                  </a:lnTo>
                  <a:lnTo>
                    <a:pt x="1429" y="1946"/>
                  </a:lnTo>
                  <a:lnTo>
                    <a:pt x="1439" y="1943"/>
                  </a:lnTo>
                  <a:lnTo>
                    <a:pt x="1449" y="1940"/>
                  </a:lnTo>
                  <a:lnTo>
                    <a:pt x="1458" y="1935"/>
                  </a:lnTo>
                  <a:lnTo>
                    <a:pt x="1466" y="1929"/>
                  </a:lnTo>
                  <a:lnTo>
                    <a:pt x="1473" y="1923"/>
                  </a:lnTo>
                  <a:lnTo>
                    <a:pt x="1480" y="1915"/>
                  </a:lnTo>
                  <a:lnTo>
                    <a:pt x="1484" y="1907"/>
                  </a:lnTo>
                  <a:lnTo>
                    <a:pt x="1490" y="1898"/>
                  </a:lnTo>
                  <a:lnTo>
                    <a:pt x="1493" y="1888"/>
                  </a:lnTo>
                  <a:lnTo>
                    <a:pt x="1497" y="1877"/>
                  </a:lnTo>
                  <a:lnTo>
                    <a:pt x="1499" y="1866"/>
                  </a:lnTo>
                  <a:lnTo>
                    <a:pt x="1500" y="1854"/>
                  </a:lnTo>
                  <a:lnTo>
                    <a:pt x="1500" y="1839"/>
                  </a:lnTo>
                  <a:lnTo>
                    <a:pt x="1500" y="1639"/>
                  </a:lnTo>
                  <a:lnTo>
                    <a:pt x="1445" y="1639"/>
                  </a:lnTo>
                  <a:lnTo>
                    <a:pt x="1445" y="1654"/>
                  </a:lnTo>
                  <a:close/>
                  <a:moveTo>
                    <a:pt x="1445" y="1706"/>
                  </a:moveTo>
                  <a:lnTo>
                    <a:pt x="1445" y="1793"/>
                  </a:lnTo>
                  <a:lnTo>
                    <a:pt x="1445" y="1793"/>
                  </a:lnTo>
                  <a:lnTo>
                    <a:pt x="1438" y="1801"/>
                  </a:lnTo>
                  <a:lnTo>
                    <a:pt x="1429" y="1808"/>
                  </a:lnTo>
                  <a:lnTo>
                    <a:pt x="1425" y="1811"/>
                  </a:lnTo>
                  <a:lnTo>
                    <a:pt x="1419" y="1813"/>
                  </a:lnTo>
                  <a:lnTo>
                    <a:pt x="1413" y="1814"/>
                  </a:lnTo>
                  <a:lnTo>
                    <a:pt x="1406" y="1815"/>
                  </a:lnTo>
                  <a:lnTo>
                    <a:pt x="1406" y="1815"/>
                  </a:lnTo>
                  <a:lnTo>
                    <a:pt x="1398" y="1814"/>
                  </a:lnTo>
                  <a:lnTo>
                    <a:pt x="1392" y="1812"/>
                  </a:lnTo>
                  <a:lnTo>
                    <a:pt x="1384" y="1807"/>
                  </a:lnTo>
                  <a:lnTo>
                    <a:pt x="1378" y="1802"/>
                  </a:lnTo>
                  <a:lnTo>
                    <a:pt x="1373" y="1793"/>
                  </a:lnTo>
                  <a:lnTo>
                    <a:pt x="1369" y="1781"/>
                  </a:lnTo>
                  <a:lnTo>
                    <a:pt x="1365" y="1765"/>
                  </a:lnTo>
                  <a:lnTo>
                    <a:pt x="1364" y="1746"/>
                  </a:lnTo>
                  <a:lnTo>
                    <a:pt x="1364" y="1746"/>
                  </a:lnTo>
                  <a:lnTo>
                    <a:pt x="1365" y="1728"/>
                  </a:lnTo>
                  <a:lnTo>
                    <a:pt x="1369" y="1715"/>
                  </a:lnTo>
                  <a:lnTo>
                    <a:pt x="1373" y="1704"/>
                  </a:lnTo>
                  <a:lnTo>
                    <a:pt x="1378" y="1696"/>
                  </a:lnTo>
                  <a:lnTo>
                    <a:pt x="1384" y="1689"/>
                  </a:lnTo>
                  <a:lnTo>
                    <a:pt x="1392" y="1686"/>
                  </a:lnTo>
                  <a:lnTo>
                    <a:pt x="1398" y="1684"/>
                  </a:lnTo>
                  <a:lnTo>
                    <a:pt x="1406" y="1684"/>
                  </a:lnTo>
                  <a:lnTo>
                    <a:pt x="1406" y="1684"/>
                  </a:lnTo>
                  <a:lnTo>
                    <a:pt x="1413" y="1684"/>
                  </a:lnTo>
                  <a:lnTo>
                    <a:pt x="1419" y="1686"/>
                  </a:lnTo>
                  <a:lnTo>
                    <a:pt x="1426" y="1688"/>
                  </a:lnTo>
                  <a:lnTo>
                    <a:pt x="1430" y="1690"/>
                  </a:lnTo>
                  <a:lnTo>
                    <a:pt x="1435" y="1695"/>
                  </a:lnTo>
                  <a:lnTo>
                    <a:pt x="1439" y="1698"/>
                  </a:lnTo>
                  <a:lnTo>
                    <a:pt x="1445" y="1706"/>
                  </a:lnTo>
                  <a:lnTo>
                    <a:pt x="1445" y="1706"/>
                  </a:lnTo>
                  <a:close/>
                  <a:moveTo>
                    <a:pt x="1671" y="1693"/>
                  </a:moveTo>
                  <a:lnTo>
                    <a:pt x="1671" y="1693"/>
                  </a:lnTo>
                  <a:lnTo>
                    <a:pt x="1684" y="1686"/>
                  </a:lnTo>
                  <a:lnTo>
                    <a:pt x="1697" y="1682"/>
                  </a:lnTo>
                  <a:lnTo>
                    <a:pt x="1712" y="1678"/>
                  </a:lnTo>
                  <a:lnTo>
                    <a:pt x="1727" y="1677"/>
                  </a:lnTo>
                  <a:lnTo>
                    <a:pt x="1727" y="1677"/>
                  </a:lnTo>
                  <a:lnTo>
                    <a:pt x="1737" y="1678"/>
                  </a:lnTo>
                  <a:lnTo>
                    <a:pt x="1745" y="1679"/>
                  </a:lnTo>
                  <a:lnTo>
                    <a:pt x="1751" y="1682"/>
                  </a:lnTo>
                  <a:lnTo>
                    <a:pt x="1757" y="1686"/>
                  </a:lnTo>
                  <a:lnTo>
                    <a:pt x="1761" y="1690"/>
                  </a:lnTo>
                  <a:lnTo>
                    <a:pt x="1765" y="1696"/>
                  </a:lnTo>
                  <a:lnTo>
                    <a:pt x="1767" y="1701"/>
                  </a:lnTo>
                  <a:lnTo>
                    <a:pt x="1767" y="1709"/>
                  </a:lnTo>
                  <a:lnTo>
                    <a:pt x="1767" y="1725"/>
                  </a:lnTo>
                  <a:lnTo>
                    <a:pt x="1767" y="1725"/>
                  </a:lnTo>
                  <a:lnTo>
                    <a:pt x="1757" y="1720"/>
                  </a:lnTo>
                  <a:lnTo>
                    <a:pt x="1745" y="1717"/>
                  </a:lnTo>
                  <a:lnTo>
                    <a:pt x="1733" y="1715"/>
                  </a:lnTo>
                  <a:lnTo>
                    <a:pt x="1719" y="1714"/>
                  </a:lnTo>
                  <a:lnTo>
                    <a:pt x="1719" y="1714"/>
                  </a:lnTo>
                  <a:lnTo>
                    <a:pt x="1704" y="1715"/>
                  </a:lnTo>
                  <a:lnTo>
                    <a:pt x="1689" y="1718"/>
                  </a:lnTo>
                  <a:lnTo>
                    <a:pt x="1674" y="1722"/>
                  </a:lnTo>
                  <a:lnTo>
                    <a:pt x="1667" y="1726"/>
                  </a:lnTo>
                  <a:lnTo>
                    <a:pt x="1660" y="1730"/>
                  </a:lnTo>
                  <a:lnTo>
                    <a:pt x="1654" y="1734"/>
                  </a:lnTo>
                  <a:lnTo>
                    <a:pt x="1649" y="1740"/>
                  </a:lnTo>
                  <a:lnTo>
                    <a:pt x="1643" y="1746"/>
                  </a:lnTo>
                  <a:lnTo>
                    <a:pt x="1639" y="1752"/>
                  </a:lnTo>
                  <a:lnTo>
                    <a:pt x="1636" y="1760"/>
                  </a:lnTo>
                  <a:lnTo>
                    <a:pt x="1633" y="1769"/>
                  </a:lnTo>
                  <a:lnTo>
                    <a:pt x="1632" y="1778"/>
                  </a:lnTo>
                  <a:lnTo>
                    <a:pt x="1631" y="1786"/>
                  </a:lnTo>
                  <a:lnTo>
                    <a:pt x="1631" y="1786"/>
                  </a:lnTo>
                  <a:lnTo>
                    <a:pt x="1632" y="1797"/>
                  </a:lnTo>
                  <a:lnTo>
                    <a:pt x="1633" y="1807"/>
                  </a:lnTo>
                  <a:lnTo>
                    <a:pt x="1636" y="1815"/>
                  </a:lnTo>
                  <a:lnTo>
                    <a:pt x="1639" y="1824"/>
                  </a:lnTo>
                  <a:lnTo>
                    <a:pt x="1642" y="1830"/>
                  </a:lnTo>
                  <a:lnTo>
                    <a:pt x="1648" y="1837"/>
                  </a:lnTo>
                  <a:lnTo>
                    <a:pt x="1652" y="1843"/>
                  </a:lnTo>
                  <a:lnTo>
                    <a:pt x="1659" y="1848"/>
                  </a:lnTo>
                  <a:lnTo>
                    <a:pt x="1664" y="1853"/>
                  </a:lnTo>
                  <a:lnTo>
                    <a:pt x="1671" y="1856"/>
                  </a:lnTo>
                  <a:lnTo>
                    <a:pt x="1685" y="1861"/>
                  </a:lnTo>
                  <a:lnTo>
                    <a:pt x="1700" y="1865"/>
                  </a:lnTo>
                  <a:lnTo>
                    <a:pt x="1714" y="1866"/>
                  </a:lnTo>
                  <a:lnTo>
                    <a:pt x="1714" y="1866"/>
                  </a:lnTo>
                  <a:lnTo>
                    <a:pt x="1726" y="1864"/>
                  </a:lnTo>
                  <a:lnTo>
                    <a:pt x="1734" y="1862"/>
                  </a:lnTo>
                  <a:lnTo>
                    <a:pt x="1740" y="1860"/>
                  </a:lnTo>
                  <a:lnTo>
                    <a:pt x="1748" y="1857"/>
                  </a:lnTo>
                  <a:lnTo>
                    <a:pt x="1755" y="1853"/>
                  </a:lnTo>
                  <a:lnTo>
                    <a:pt x="1761" y="1848"/>
                  </a:lnTo>
                  <a:lnTo>
                    <a:pt x="1767" y="1843"/>
                  </a:lnTo>
                  <a:lnTo>
                    <a:pt x="1767" y="1860"/>
                  </a:lnTo>
                  <a:lnTo>
                    <a:pt x="1822" y="1860"/>
                  </a:lnTo>
                  <a:lnTo>
                    <a:pt x="1822" y="1710"/>
                  </a:lnTo>
                  <a:lnTo>
                    <a:pt x="1822" y="1710"/>
                  </a:lnTo>
                  <a:lnTo>
                    <a:pt x="1822" y="1701"/>
                  </a:lnTo>
                  <a:lnTo>
                    <a:pt x="1821" y="1694"/>
                  </a:lnTo>
                  <a:lnTo>
                    <a:pt x="1819" y="1686"/>
                  </a:lnTo>
                  <a:lnTo>
                    <a:pt x="1817" y="1678"/>
                  </a:lnTo>
                  <a:lnTo>
                    <a:pt x="1812" y="1672"/>
                  </a:lnTo>
                  <a:lnTo>
                    <a:pt x="1809" y="1665"/>
                  </a:lnTo>
                  <a:lnTo>
                    <a:pt x="1803" y="1659"/>
                  </a:lnTo>
                  <a:lnTo>
                    <a:pt x="1798" y="1654"/>
                  </a:lnTo>
                  <a:lnTo>
                    <a:pt x="1792" y="1650"/>
                  </a:lnTo>
                  <a:lnTo>
                    <a:pt x="1786" y="1645"/>
                  </a:lnTo>
                  <a:lnTo>
                    <a:pt x="1778" y="1642"/>
                  </a:lnTo>
                  <a:lnTo>
                    <a:pt x="1770" y="1639"/>
                  </a:lnTo>
                  <a:lnTo>
                    <a:pt x="1761" y="1636"/>
                  </a:lnTo>
                  <a:lnTo>
                    <a:pt x="1753" y="1635"/>
                  </a:lnTo>
                  <a:lnTo>
                    <a:pt x="1743" y="1634"/>
                  </a:lnTo>
                  <a:lnTo>
                    <a:pt x="1733" y="1633"/>
                  </a:lnTo>
                  <a:lnTo>
                    <a:pt x="1733" y="1633"/>
                  </a:lnTo>
                  <a:lnTo>
                    <a:pt x="1721" y="1634"/>
                  </a:lnTo>
                  <a:lnTo>
                    <a:pt x="1711" y="1634"/>
                  </a:lnTo>
                  <a:lnTo>
                    <a:pt x="1700" y="1636"/>
                  </a:lnTo>
                  <a:lnTo>
                    <a:pt x="1689" y="1639"/>
                  </a:lnTo>
                  <a:lnTo>
                    <a:pt x="1679" y="1642"/>
                  </a:lnTo>
                  <a:lnTo>
                    <a:pt x="1669" y="1645"/>
                  </a:lnTo>
                  <a:lnTo>
                    <a:pt x="1659" y="1650"/>
                  </a:lnTo>
                  <a:lnTo>
                    <a:pt x="1649" y="1655"/>
                  </a:lnTo>
                  <a:lnTo>
                    <a:pt x="1671" y="1693"/>
                  </a:lnTo>
                  <a:close/>
                  <a:moveTo>
                    <a:pt x="1686" y="1786"/>
                  </a:moveTo>
                  <a:lnTo>
                    <a:pt x="1686" y="1786"/>
                  </a:lnTo>
                  <a:lnTo>
                    <a:pt x="1686" y="1780"/>
                  </a:lnTo>
                  <a:lnTo>
                    <a:pt x="1689" y="1773"/>
                  </a:lnTo>
                  <a:lnTo>
                    <a:pt x="1692" y="1768"/>
                  </a:lnTo>
                  <a:lnTo>
                    <a:pt x="1696" y="1763"/>
                  </a:lnTo>
                  <a:lnTo>
                    <a:pt x="1702" y="1760"/>
                  </a:lnTo>
                  <a:lnTo>
                    <a:pt x="1708" y="1758"/>
                  </a:lnTo>
                  <a:lnTo>
                    <a:pt x="1716" y="1755"/>
                  </a:lnTo>
                  <a:lnTo>
                    <a:pt x="1724" y="1755"/>
                  </a:lnTo>
                  <a:lnTo>
                    <a:pt x="1724" y="1755"/>
                  </a:lnTo>
                  <a:lnTo>
                    <a:pt x="1736" y="1755"/>
                  </a:lnTo>
                  <a:lnTo>
                    <a:pt x="1747" y="1758"/>
                  </a:lnTo>
                  <a:lnTo>
                    <a:pt x="1757" y="1761"/>
                  </a:lnTo>
                  <a:lnTo>
                    <a:pt x="1767" y="1766"/>
                  </a:lnTo>
                  <a:lnTo>
                    <a:pt x="1767" y="1796"/>
                  </a:lnTo>
                  <a:lnTo>
                    <a:pt x="1767" y="1796"/>
                  </a:lnTo>
                  <a:lnTo>
                    <a:pt x="1765" y="1801"/>
                  </a:lnTo>
                  <a:lnTo>
                    <a:pt x="1760" y="1805"/>
                  </a:lnTo>
                  <a:lnTo>
                    <a:pt x="1756" y="1810"/>
                  </a:lnTo>
                  <a:lnTo>
                    <a:pt x="1750" y="1813"/>
                  </a:lnTo>
                  <a:lnTo>
                    <a:pt x="1745" y="1816"/>
                  </a:lnTo>
                  <a:lnTo>
                    <a:pt x="1738" y="1818"/>
                  </a:lnTo>
                  <a:lnTo>
                    <a:pt x="1732" y="1819"/>
                  </a:lnTo>
                  <a:lnTo>
                    <a:pt x="1724" y="1821"/>
                  </a:lnTo>
                  <a:lnTo>
                    <a:pt x="1724" y="1821"/>
                  </a:lnTo>
                  <a:lnTo>
                    <a:pt x="1716" y="1819"/>
                  </a:lnTo>
                  <a:lnTo>
                    <a:pt x="1708" y="1817"/>
                  </a:lnTo>
                  <a:lnTo>
                    <a:pt x="1702" y="1815"/>
                  </a:lnTo>
                  <a:lnTo>
                    <a:pt x="1696" y="1811"/>
                  </a:lnTo>
                  <a:lnTo>
                    <a:pt x="1692" y="1806"/>
                  </a:lnTo>
                  <a:lnTo>
                    <a:pt x="1689" y="1801"/>
                  </a:lnTo>
                  <a:lnTo>
                    <a:pt x="1687" y="1794"/>
                  </a:lnTo>
                  <a:lnTo>
                    <a:pt x="1686" y="1786"/>
                  </a:lnTo>
                  <a:lnTo>
                    <a:pt x="1686" y="1786"/>
                  </a:lnTo>
                  <a:close/>
                  <a:moveTo>
                    <a:pt x="2333" y="1796"/>
                  </a:moveTo>
                  <a:lnTo>
                    <a:pt x="2333" y="1796"/>
                  </a:lnTo>
                  <a:lnTo>
                    <a:pt x="2325" y="1803"/>
                  </a:lnTo>
                  <a:lnTo>
                    <a:pt x="2315" y="1808"/>
                  </a:lnTo>
                  <a:lnTo>
                    <a:pt x="2310" y="1811"/>
                  </a:lnTo>
                  <a:lnTo>
                    <a:pt x="2303" y="1813"/>
                  </a:lnTo>
                  <a:lnTo>
                    <a:pt x="2297" y="1814"/>
                  </a:lnTo>
                  <a:lnTo>
                    <a:pt x="2290" y="1815"/>
                  </a:lnTo>
                  <a:lnTo>
                    <a:pt x="2290" y="1815"/>
                  </a:lnTo>
                  <a:lnTo>
                    <a:pt x="2285" y="1814"/>
                  </a:lnTo>
                  <a:lnTo>
                    <a:pt x="2278" y="1814"/>
                  </a:lnTo>
                  <a:lnTo>
                    <a:pt x="2270" y="1812"/>
                  </a:lnTo>
                  <a:lnTo>
                    <a:pt x="2261" y="1807"/>
                  </a:lnTo>
                  <a:lnTo>
                    <a:pt x="2254" y="1802"/>
                  </a:lnTo>
                  <a:lnTo>
                    <a:pt x="2250" y="1797"/>
                  </a:lnTo>
                  <a:lnTo>
                    <a:pt x="2247" y="1793"/>
                  </a:lnTo>
                  <a:lnTo>
                    <a:pt x="2245" y="1787"/>
                  </a:lnTo>
                  <a:lnTo>
                    <a:pt x="2243" y="1781"/>
                  </a:lnTo>
                  <a:lnTo>
                    <a:pt x="2242" y="1774"/>
                  </a:lnTo>
                  <a:lnTo>
                    <a:pt x="2240" y="1766"/>
                  </a:lnTo>
                  <a:lnTo>
                    <a:pt x="2376" y="1766"/>
                  </a:lnTo>
                  <a:lnTo>
                    <a:pt x="2376" y="1766"/>
                  </a:lnTo>
                  <a:lnTo>
                    <a:pt x="2377" y="1750"/>
                  </a:lnTo>
                  <a:lnTo>
                    <a:pt x="2377" y="1750"/>
                  </a:lnTo>
                  <a:lnTo>
                    <a:pt x="2377" y="1737"/>
                  </a:lnTo>
                  <a:lnTo>
                    <a:pt x="2375" y="1725"/>
                  </a:lnTo>
                  <a:lnTo>
                    <a:pt x="2374" y="1712"/>
                  </a:lnTo>
                  <a:lnTo>
                    <a:pt x="2371" y="1701"/>
                  </a:lnTo>
                  <a:lnTo>
                    <a:pt x="2367" y="1691"/>
                  </a:lnTo>
                  <a:lnTo>
                    <a:pt x="2363" y="1682"/>
                  </a:lnTo>
                  <a:lnTo>
                    <a:pt x="2357" y="1673"/>
                  </a:lnTo>
                  <a:lnTo>
                    <a:pt x="2352" y="1665"/>
                  </a:lnTo>
                  <a:lnTo>
                    <a:pt x="2345" y="1657"/>
                  </a:lnTo>
                  <a:lnTo>
                    <a:pt x="2339" y="1652"/>
                  </a:lnTo>
                  <a:lnTo>
                    <a:pt x="2331" y="1646"/>
                  </a:lnTo>
                  <a:lnTo>
                    <a:pt x="2322" y="1642"/>
                  </a:lnTo>
                  <a:lnTo>
                    <a:pt x="2313" y="1639"/>
                  </a:lnTo>
                  <a:lnTo>
                    <a:pt x="2304" y="1635"/>
                  </a:lnTo>
                  <a:lnTo>
                    <a:pt x="2294" y="1634"/>
                  </a:lnTo>
                  <a:lnTo>
                    <a:pt x="2283" y="1633"/>
                  </a:lnTo>
                  <a:lnTo>
                    <a:pt x="2283" y="1633"/>
                  </a:lnTo>
                  <a:lnTo>
                    <a:pt x="2274" y="1634"/>
                  </a:lnTo>
                  <a:lnTo>
                    <a:pt x="2264" y="1635"/>
                  </a:lnTo>
                  <a:lnTo>
                    <a:pt x="2254" y="1639"/>
                  </a:lnTo>
                  <a:lnTo>
                    <a:pt x="2244" y="1642"/>
                  </a:lnTo>
                  <a:lnTo>
                    <a:pt x="2235" y="1646"/>
                  </a:lnTo>
                  <a:lnTo>
                    <a:pt x="2227" y="1653"/>
                  </a:lnTo>
                  <a:lnTo>
                    <a:pt x="2219" y="1658"/>
                  </a:lnTo>
                  <a:lnTo>
                    <a:pt x="2213" y="1666"/>
                  </a:lnTo>
                  <a:lnTo>
                    <a:pt x="2206" y="1674"/>
                  </a:lnTo>
                  <a:lnTo>
                    <a:pt x="2201" y="1683"/>
                  </a:lnTo>
                  <a:lnTo>
                    <a:pt x="2196" y="1693"/>
                  </a:lnTo>
                  <a:lnTo>
                    <a:pt x="2192" y="1703"/>
                  </a:lnTo>
                  <a:lnTo>
                    <a:pt x="2189" y="1714"/>
                  </a:lnTo>
                  <a:lnTo>
                    <a:pt x="2186" y="1726"/>
                  </a:lnTo>
                  <a:lnTo>
                    <a:pt x="2185" y="1737"/>
                  </a:lnTo>
                  <a:lnTo>
                    <a:pt x="2184" y="1750"/>
                  </a:lnTo>
                  <a:lnTo>
                    <a:pt x="2184" y="1750"/>
                  </a:lnTo>
                  <a:lnTo>
                    <a:pt x="2185" y="1762"/>
                  </a:lnTo>
                  <a:lnTo>
                    <a:pt x="2186" y="1774"/>
                  </a:lnTo>
                  <a:lnTo>
                    <a:pt x="2189" y="1786"/>
                  </a:lnTo>
                  <a:lnTo>
                    <a:pt x="2192" y="1797"/>
                  </a:lnTo>
                  <a:lnTo>
                    <a:pt x="2196" y="1807"/>
                  </a:lnTo>
                  <a:lnTo>
                    <a:pt x="2201" y="1817"/>
                  </a:lnTo>
                  <a:lnTo>
                    <a:pt x="2206" y="1826"/>
                  </a:lnTo>
                  <a:lnTo>
                    <a:pt x="2213" y="1834"/>
                  </a:lnTo>
                  <a:lnTo>
                    <a:pt x="2221" y="1840"/>
                  </a:lnTo>
                  <a:lnTo>
                    <a:pt x="2228" y="1847"/>
                  </a:lnTo>
                  <a:lnTo>
                    <a:pt x="2237" y="1853"/>
                  </a:lnTo>
                  <a:lnTo>
                    <a:pt x="2246" y="1857"/>
                  </a:lnTo>
                  <a:lnTo>
                    <a:pt x="2256" y="1860"/>
                  </a:lnTo>
                  <a:lnTo>
                    <a:pt x="2267" y="1864"/>
                  </a:lnTo>
                  <a:lnTo>
                    <a:pt x="2278" y="1865"/>
                  </a:lnTo>
                  <a:lnTo>
                    <a:pt x="2290" y="1866"/>
                  </a:lnTo>
                  <a:lnTo>
                    <a:pt x="2290" y="1866"/>
                  </a:lnTo>
                  <a:lnTo>
                    <a:pt x="2301" y="1865"/>
                  </a:lnTo>
                  <a:lnTo>
                    <a:pt x="2311" y="1864"/>
                  </a:lnTo>
                  <a:lnTo>
                    <a:pt x="2322" y="1860"/>
                  </a:lnTo>
                  <a:lnTo>
                    <a:pt x="2332" y="1857"/>
                  </a:lnTo>
                  <a:lnTo>
                    <a:pt x="2342" y="1851"/>
                  </a:lnTo>
                  <a:lnTo>
                    <a:pt x="2351" y="1846"/>
                  </a:lnTo>
                  <a:lnTo>
                    <a:pt x="2360" y="1838"/>
                  </a:lnTo>
                  <a:lnTo>
                    <a:pt x="2368" y="1830"/>
                  </a:lnTo>
                  <a:lnTo>
                    <a:pt x="2333" y="1796"/>
                  </a:lnTo>
                  <a:close/>
                  <a:moveTo>
                    <a:pt x="2242" y="1726"/>
                  </a:moveTo>
                  <a:lnTo>
                    <a:pt x="2242" y="1726"/>
                  </a:lnTo>
                  <a:lnTo>
                    <a:pt x="2243" y="1716"/>
                  </a:lnTo>
                  <a:lnTo>
                    <a:pt x="2245" y="1707"/>
                  </a:lnTo>
                  <a:lnTo>
                    <a:pt x="2248" y="1699"/>
                  </a:lnTo>
                  <a:lnTo>
                    <a:pt x="2254" y="1693"/>
                  </a:lnTo>
                  <a:lnTo>
                    <a:pt x="2259" y="1687"/>
                  </a:lnTo>
                  <a:lnTo>
                    <a:pt x="2266" y="1684"/>
                  </a:lnTo>
                  <a:lnTo>
                    <a:pt x="2274" y="1680"/>
                  </a:lnTo>
                  <a:lnTo>
                    <a:pt x="2282" y="1680"/>
                  </a:lnTo>
                  <a:lnTo>
                    <a:pt x="2282" y="1680"/>
                  </a:lnTo>
                  <a:lnTo>
                    <a:pt x="2292" y="1682"/>
                  </a:lnTo>
                  <a:lnTo>
                    <a:pt x="2301" y="1684"/>
                  </a:lnTo>
                  <a:lnTo>
                    <a:pt x="2308" y="1688"/>
                  </a:lnTo>
                  <a:lnTo>
                    <a:pt x="2313" y="1695"/>
                  </a:lnTo>
                  <a:lnTo>
                    <a:pt x="2318" y="1701"/>
                  </a:lnTo>
                  <a:lnTo>
                    <a:pt x="2321" y="1709"/>
                  </a:lnTo>
                  <a:lnTo>
                    <a:pt x="2323" y="1718"/>
                  </a:lnTo>
                  <a:lnTo>
                    <a:pt x="2324" y="1726"/>
                  </a:lnTo>
                  <a:lnTo>
                    <a:pt x="2242" y="1726"/>
                  </a:lnTo>
                  <a:close/>
                  <a:moveTo>
                    <a:pt x="2864" y="1796"/>
                  </a:moveTo>
                  <a:lnTo>
                    <a:pt x="2864" y="1796"/>
                  </a:lnTo>
                  <a:lnTo>
                    <a:pt x="2855" y="1803"/>
                  </a:lnTo>
                  <a:lnTo>
                    <a:pt x="2846" y="1808"/>
                  </a:lnTo>
                  <a:lnTo>
                    <a:pt x="2840" y="1811"/>
                  </a:lnTo>
                  <a:lnTo>
                    <a:pt x="2834" y="1813"/>
                  </a:lnTo>
                  <a:lnTo>
                    <a:pt x="2828" y="1814"/>
                  </a:lnTo>
                  <a:lnTo>
                    <a:pt x="2820" y="1815"/>
                  </a:lnTo>
                  <a:lnTo>
                    <a:pt x="2820" y="1815"/>
                  </a:lnTo>
                  <a:lnTo>
                    <a:pt x="2814" y="1814"/>
                  </a:lnTo>
                  <a:lnTo>
                    <a:pt x="2808" y="1814"/>
                  </a:lnTo>
                  <a:lnTo>
                    <a:pt x="2800" y="1812"/>
                  </a:lnTo>
                  <a:lnTo>
                    <a:pt x="2792" y="1807"/>
                  </a:lnTo>
                  <a:lnTo>
                    <a:pt x="2784" y="1802"/>
                  </a:lnTo>
                  <a:lnTo>
                    <a:pt x="2781" y="1797"/>
                  </a:lnTo>
                  <a:lnTo>
                    <a:pt x="2778" y="1793"/>
                  </a:lnTo>
                  <a:lnTo>
                    <a:pt x="2776" y="1787"/>
                  </a:lnTo>
                  <a:lnTo>
                    <a:pt x="2773" y="1781"/>
                  </a:lnTo>
                  <a:lnTo>
                    <a:pt x="2771" y="1774"/>
                  </a:lnTo>
                  <a:lnTo>
                    <a:pt x="2770" y="1766"/>
                  </a:lnTo>
                  <a:lnTo>
                    <a:pt x="2907" y="1766"/>
                  </a:lnTo>
                  <a:lnTo>
                    <a:pt x="2907" y="1766"/>
                  </a:lnTo>
                  <a:lnTo>
                    <a:pt x="2908" y="1750"/>
                  </a:lnTo>
                  <a:lnTo>
                    <a:pt x="2908" y="1750"/>
                  </a:lnTo>
                  <a:lnTo>
                    <a:pt x="2907" y="1737"/>
                  </a:lnTo>
                  <a:lnTo>
                    <a:pt x="2906" y="1725"/>
                  </a:lnTo>
                  <a:lnTo>
                    <a:pt x="2904" y="1712"/>
                  </a:lnTo>
                  <a:lnTo>
                    <a:pt x="2901" y="1701"/>
                  </a:lnTo>
                  <a:lnTo>
                    <a:pt x="2897" y="1691"/>
                  </a:lnTo>
                  <a:lnTo>
                    <a:pt x="2893" y="1682"/>
                  </a:lnTo>
                  <a:lnTo>
                    <a:pt x="2888" y="1673"/>
                  </a:lnTo>
                  <a:lnTo>
                    <a:pt x="2883" y="1665"/>
                  </a:lnTo>
                  <a:lnTo>
                    <a:pt x="2876" y="1657"/>
                  </a:lnTo>
                  <a:lnTo>
                    <a:pt x="2868" y="1652"/>
                  </a:lnTo>
                  <a:lnTo>
                    <a:pt x="2861" y="1646"/>
                  </a:lnTo>
                  <a:lnTo>
                    <a:pt x="2853" y="1642"/>
                  </a:lnTo>
                  <a:lnTo>
                    <a:pt x="2844" y="1639"/>
                  </a:lnTo>
                  <a:lnTo>
                    <a:pt x="2834" y="1635"/>
                  </a:lnTo>
                  <a:lnTo>
                    <a:pt x="2824" y="1634"/>
                  </a:lnTo>
                  <a:lnTo>
                    <a:pt x="2814" y="1633"/>
                  </a:lnTo>
                  <a:lnTo>
                    <a:pt x="2814" y="1633"/>
                  </a:lnTo>
                  <a:lnTo>
                    <a:pt x="2803" y="1634"/>
                  </a:lnTo>
                  <a:lnTo>
                    <a:pt x="2793" y="1635"/>
                  </a:lnTo>
                  <a:lnTo>
                    <a:pt x="2783" y="1639"/>
                  </a:lnTo>
                  <a:lnTo>
                    <a:pt x="2775" y="1642"/>
                  </a:lnTo>
                  <a:lnTo>
                    <a:pt x="2766" y="1646"/>
                  </a:lnTo>
                  <a:lnTo>
                    <a:pt x="2757" y="1653"/>
                  </a:lnTo>
                  <a:lnTo>
                    <a:pt x="2750" y="1658"/>
                  </a:lnTo>
                  <a:lnTo>
                    <a:pt x="2743" y="1666"/>
                  </a:lnTo>
                  <a:lnTo>
                    <a:pt x="2736" y="1674"/>
                  </a:lnTo>
                  <a:lnTo>
                    <a:pt x="2730" y="1683"/>
                  </a:lnTo>
                  <a:lnTo>
                    <a:pt x="2726" y="1693"/>
                  </a:lnTo>
                  <a:lnTo>
                    <a:pt x="2722" y="1703"/>
                  </a:lnTo>
                  <a:lnTo>
                    <a:pt x="2719" y="1714"/>
                  </a:lnTo>
                  <a:lnTo>
                    <a:pt x="2716" y="1726"/>
                  </a:lnTo>
                  <a:lnTo>
                    <a:pt x="2715" y="1737"/>
                  </a:lnTo>
                  <a:lnTo>
                    <a:pt x="2715" y="1750"/>
                  </a:lnTo>
                  <a:lnTo>
                    <a:pt x="2715" y="1750"/>
                  </a:lnTo>
                  <a:lnTo>
                    <a:pt x="2715" y="1762"/>
                  </a:lnTo>
                  <a:lnTo>
                    <a:pt x="2716" y="1774"/>
                  </a:lnTo>
                  <a:lnTo>
                    <a:pt x="2718" y="1786"/>
                  </a:lnTo>
                  <a:lnTo>
                    <a:pt x="2722" y="1797"/>
                  </a:lnTo>
                  <a:lnTo>
                    <a:pt x="2726" y="1807"/>
                  </a:lnTo>
                  <a:lnTo>
                    <a:pt x="2732" y="1817"/>
                  </a:lnTo>
                  <a:lnTo>
                    <a:pt x="2737" y="1826"/>
                  </a:lnTo>
                  <a:lnTo>
                    <a:pt x="2744" y="1834"/>
                  </a:lnTo>
                  <a:lnTo>
                    <a:pt x="2750" y="1840"/>
                  </a:lnTo>
                  <a:lnTo>
                    <a:pt x="2758" y="1847"/>
                  </a:lnTo>
                  <a:lnTo>
                    <a:pt x="2767" y="1853"/>
                  </a:lnTo>
                  <a:lnTo>
                    <a:pt x="2777" y="1857"/>
                  </a:lnTo>
                  <a:lnTo>
                    <a:pt x="2787" y="1860"/>
                  </a:lnTo>
                  <a:lnTo>
                    <a:pt x="2797" y="1864"/>
                  </a:lnTo>
                  <a:lnTo>
                    <a:pt x="2809" y="1865"/>
                  </a:lnTo>
                  <a:lnTo>
                    <a:pt x="2820" y="1866"/>
                  </a:lnTo>
                  <a:lnTo>
                    <a:pt x="2820" y="1866"/>
                  </a:lnTo>
                  <a:lnTo>
                    <a:pt x="2831" y="1865"/>
                  </a:lnTo>
                  <a:lnTo>
                    <a:pt x="2842" y="1864"/>
                  </a:lnTo>
                  <a:lnTo>
                    <a:pt x="2852" y="1860"/>
                  </a:lnTo>
                  <a:lnTo>
                    <a:pt x="2862" y="1857"/>
                  </a:lnTo>
                  <a:lnTo>
                    <a:pt x="2872" y="1851"/>
                  </a:lnTo>
                  <a:lnTo>
                    <a:pt x="2882" y="1846"/>
                  </a:lnTo>
                  <a:lnTo>
                    <a:pt x="2890" y="1838"/>
                  </a:lnTo>
                  <a:lnTo>
                    <a:pt x="2898" y="1830"/>
                  </a:lnTo>
                  <a:lnTo>
                    <a:pt x="2864" y="1796"/>
                  </a:lnTo>
                  <a:close/>
                  <a:moveTo>
                    <a:pt x="2771" y="1726"/>
                  </a:moveTo>
                  <a:lnTo>
                    <a:pt x="2771" y="1726"/>
                  </a:lnTo>
                  <a:lnTo>
                    <a:pt x="2772" y="1716"/>
                  </a:lnTo>
                  <a:lnTo>
                    <a:pt x="2776" y="1707"/>
                  </a:lnTo>
                  <a:lnTo>
                    <a:pt x="2779" y="1699"/>
                  </a:lnTo>
                  <a:lnTo>
                    <a:pt x="2783" y="1693"/>
                  </a:lnTo>
                  <a:lnTo>
                    <a:pt x="2790" y="1687"/>
                  </a:lnTo>
                  <a:lnTo>
                    <a:pt x="2797" y="1684"/>
                  </a:lnTo>
                  <a:lnTo>
                    <a:pt x="2804" y="1680"/>
                  </a:lnTo>
                  <a:lnTo>
                    <a:pt x="2813" y="1680"/>
                  </a:lnTo>
                  <a:lnTo>
                    <a:pt x="2813" y="1680"/>
                  </a:lnTo>
                  <a:lnTo>
                    <a:pt x="2823" y="1682"/>
                  </a:lnTo>
                  <a:lnTo>
                    <a:pt x="2831" y="1684"/>
                  </a:lnTo>
                  <a:lnTo>
                    <a:pt x="2839" y="1688"/>
                  </a:lnTo>
                  <a:lnTo>
                    <a:pt x="2844" y="1695"/>
                  </a:lnTo>
                  <a:lnTo>
                    <a:pt x="2849" y="1701"/>
                  </a:lnTo>
                  <a:lnTo>
                    <a:pt x="2852" y="1709"/>
                  </a:lnTo>
                  <a:lnTo>
                    <a:pt x="2854" y="1718"/>
                  </a:lnTo>
                  <a:lnTo>
                    <a:pt x="2855" y="1726"/>
                  </a:lnTo>
                  <a:lnTo>
                    <a:pt x="2771" y="1726"/>
                  </a:lnTo>
                  <a:close/>
                  <a:moveTo>
                    <a:pt x="2639" y="1783"/>
                  </a:moveTo>
                  <a:lnTo>
                    <a:pt x="2639" y="1783"/>
                  </a:lnTo>
                  <a:lnTo>
                    <a:pt x="2639" y="1791"/>
                  </a:lnTo>
                  <a:lnTo>
                    <a:pt x="2640" y="1796"/>
                  </a:lnTo>
                  <a:lnTo>
                    <a:pt x="2642" y="1802"/>
                  </a:lnTo>
                  <a:lnTo>
                    <a:pt x="2644" y="1806"/>
                  </a:lnTo>
                  <a:lnTo>
                    <a:pt x="2648" y="1810"/>
                  </a:lnTo>
                  <a:lnTo>
                    <a:pt x="2652" y="1812"/>
                  </a:lnTo>
                  <a:lnTo>
                    <a:pt x="2656" y="1813"/>
                  </a:lnTo>
                  <a:lnTo>
                    <a:pt x="2663" y="1813"/>
                  </a:lnTo>
                  <a:lnTo>
                    <a:pt x="2663" y="1813"/>
                  </a:lnTo>
                  <a:lnTo>
                    <a:pt x="2671" y="1813"/>
                  </a:lnTo>
                  <a:lnTo>
                    <a:pt x="2680" y="1811"/>
                  </a:lnTo>
                  <a:lnTo>
                    <a:pt x="2688" y="1807"/>
                  </a:lnTo>
                  <a:lnTo>
                    <a:pt x="2696" y="1803"/>
                  </a:lnTo>
                  <a:lnTo>
                    <a:pt x="2690" y="1855"/>
                  </a:lnTo>
                  <a:lnTo>
                    <a:pt x="2690" y="1855"/>
                  </a:lnTo>
                  <a:lnTo>
                    <a:pt x="2680" y="1859"/>
                  </a:lnTo>
                  <a:lnTo>
                    <a:pt x="2668" y="1862"/>
                  </a:lnTo>
                  <a:lnTo>
                    <a:pt x="2655" y="1865"/>
                  </a:lnTo>
                  <a:lnTo>
                    <a:pt x="2643" y="1866"/>
                  </a:lnTo>
                  <a:lnTo>
                    <a:pt x="2643" y="1866"/>
                  </a:lnTo>
                  <a:lnTo>
                    <a:pt x="2636" y="1865"/>
                  </a:lnTo>
                  <a:lnTo>
                    <a:pt x="2628" y="1864"/>
                  </a:lnTo>
                  <a:lnTo>
                    <a:pt x="2621" y="1861"/>
                  </a:lnTo>
                  <a:lnTo>
                    <a:pt x="2616" y="1859"/>
                  </a:lnTo>
                  <a:lnTo>
                    <a:pt x="2610" y="1856"/>
                  </a:lnTo>
                  <a:lnTo>
                    <a:pt x="2605" y="1853"/>
                  </a:lnTo>
                  <a:lnTo>
                    <a:pt x="2601" y="1848"/>
                  </a:lnTo>
                  <a:lnTo>
                    <a:pt x="2597" y="1843"/>
                  </a:lnTo>
                  <a:lnTo>
                    <a:pt x="2591" y="1833"/>
                  </a:lnTo>
                  <a:lnTo>
                    <a:pt x="2587" y="1821"/>
                  </a:lnTo>
                  <a:lnTo>
                    <a:pt x="2585" y="1810"/>
                  </a:lnTo>
                  <a:lnTo>
                    <a:pt x="2584" y="1797"/>
                  </a:lnTo>
                  <a:lnTo>
                    <a:pt x="2584" y="1689"/>
                  </a:lnTo>
                  <a:lnTo>
                    <a:pt x="2549" y="1689"/>
                  </a:lnTo>
                  <a:lnTo>
                    <a:pt x="2549" y="1639"/>
                  </a:lnTo>
                  <a:lnTo>
                    <a:pt x="2584" y="1639"/>
                  </a:lnTo>
                  <a:lnTo>
                    <a:pt x="2584" y="1581"/>
                  </a:lnTo>
                  <a:lnTo>
                    <a:pt x="2639" y="1554"/>
                  </a:lnTo>
                  <a:lnTo>
                    <a:pt x="2639" y="1639"/>
                  </a:lnTo>
                  <a:lnTo>
                    <a:pt x="2688" y="1639"/>
                  </a:lnTo>
                  <a:lnTo>
                    <a:pt x="2688" y="1689"/>
                  </a:lnTo>
                  <a:lnTo>
                    <a:pt x="2639" y="1689"/>
                  </a:lnTo>
                  <a:lnTo>
                    <a:pt x="2639" y="1783"/>
                  </a:lnTo>
                  <a:close/>
                  <a:moveTo>
                    <a:pt x="2532" y="1855"/>
                  </a:moveTo>
                  <a:lnTo>
                    <a:pt x="2532" y="1855"/>
                  </a:lnTo>
                  <a:lnTo>
                    <a:pt x="2522" y="1859"/>
                  </a:lnTo>
                  <a:lnTo>
                    <a:pt x="2511" y="1862"/>
                  </a:lnTo>
                  <a:lnTo>
                    <a:pt x="2499" y="1865"/>
                  </a:lnTo>
                  <a:lnTo>
                    <a:pt x="2487" y="1866"/>
                  </a:lnTo>
                  <a:lnTo>
                    <a:pt x="2487" y="1866"/>
                  </a:lnTo>
                  <a:lnTo>
                    <a:pt x="2478" y="1865"/>
                  </a:lnTo>
                  <a:lnTo>
                    <a:pt x="2471" y="1864"/>
                  </a:lnTo>
                  <a:lnTo>
                    <a:pt x="2464" y="1861"/>
                  </a:lnTo>
                  <a:lnTo>
                    <a:pt x="2458" y="1859"/>
                  </a:lnTo>
                  <a:lnTo>
                    <a:pt x="2453" y="1856"/>
                  </a:lnTo>
                  <a:lnTo>
                    <a:pt x="2448" y="1853"/>
                  </a:lnTo>
                  <a:lnTo>
                    <a:pt x="2443" y="1848"/>
                  </a:lnTo>
                  <a:lnTo>
                    <a:pt x="2440" y="1843"/>
                  </a:lnTo>
                  <a:lnTo>
                    <a:pt x="2434" y="1833"/>
                  </a:lnTo>
                  <a:lnTo>
                    <a:pt x="2430" y="1821"/>
                  </a:lnTo>
                  <a:lnTo>
                    <a:pt x="2427" y="1810"/>
                  </a:lnTo>
                  <a:lnTo>
                    <a:pt x="2427" y="1797"/>
                  </a:lnTo>
                  <a:lnTo>
                    <a:pt x="2427" y="1689"/>
                  </a:lnTo>
                  <a:lnTo>
                    <a:pt x="2393" y="1689"/>
                  </a:lnTo>
                  <a:lnTo>
                    <a:pt x="2393" y="1639"/>
                  </a:lnTo>
                  <a:lnTo>
                    <a:pt x="2427" y="1639"/>
                  </a:lnTo>
                  <a:lnTo>
                    <a:pt x="2427" y="1581"/>
                  </a:lnTo>
                  <a:lnTo>
                    <a:pt x="2482" y="1554"/>
                  </a:lnTo>
                  <a:lnTo>
                    <a:pt x="2482" y="1639"/>
                  </a:lnTo>
                  <a:lnTo>
                    <a:pt x="2528" y="1639"/>
                  </a:lnTo>
                  <a:lnTo>
                    <a:pt x="2528" y="1689"/>
                  </a:lnTo>
                  <a:lnTo>
                    <a:pt x="2482" y="1689"/>
                  </a:lnTo>
                  <a:lnTo>
                    <a:pt x="2482" y="1783"/>
                  </a:lnTo>
                  <a:lnTo>
                    <a:pt x="2482" y="1783"/>
                  </a:lnTo>
                  <a:lnTo>
                    <a:pt x="2482" y="1791"/>
                  </a:lnTo>
                  <a:lnTo>
                    <a:pt x="2483" y="1796"/>
                  </a:lnTo>
                  <a:lnTo>
                    <a:pt x="2485" y="1802"/>
                  </a:lnTo>
                  <a:lnTo>
                    <a:pt x="2488" y="1806"/>
                  </a:lnTo>
                  <a:lnTo>
                    <a:pt x="2491" y="1810"/>
                  </a:lnTo>
                  <a:lnTo>
                    <a:pt x="2495" y="1812"/>
                  </a:lnTo>
                  <a:lnTo>
                    <a:pt x="2500" y="1813"/>
                  </a:lnTo>
                  <a:lnTo>
                    <a:pt x="2505" y="1813"/>
                  </a:lnTo>
                  <a:lnTo>
                    <a:pt x="2505" y="1813"/>
                  </a:lnTo>
                  <a:lnTo>
                    <a:pt x="2514" y="1813"/>
                  </a:lnTo>
                  <a:lnTo>
                    <a:pt x="2523" y="1811"/>
                  </a:lnTo>
                  <a:lnTo>
                    <a:pt x="2531" y="1807"/>
                  </a:lnTo>
                  <a:lnTo>
                    <a:pt x="2538" y="1803"/>
                  </a:lnTo>
                  <a:lnTo>
                    <a:pt x="2532" y="1855"/>
                  </a:lnTo>
                  <a:close/>
                  <a:moveTo>
                    <a:pt x="3074" y="1700"/>
                  </a:moveTo>
                  <a:lnTo>
                    <a:pt x="3074" y="1700"/>
                  </a:lnTo>
                  <a:lnTo>
                    <a:pt x="3066" y="1695"/>
                  </a:lnTo>
                  <a:lnTo>
                    <a:pt x="3057" y="1691"/>
                  </a:lnTo>
                  <a:lnTo>
                    <a:pt x="3047" y="1689"/>
                  </a:lnTo>
                  <a:lnTo>
                    <a:pt x="3037" y="1688"/>
                  </a:lnTo>
                  <a:lnTo>
                    <a:pt x="3037" y="1688"/>
                  </a:lnTo>
                  <a:lnTo>
                    <a:pt x="3028" y="1689"/>
                  </a:lnTo>
                  <a:lnTo>
                    <a:pt x="3020" y="1691"/>
                  </a:lnTo>
                  <a:lnTo>
                    <a:pt x="3013" y="1696"/>
                  </a:lnTo>
                  <a:lnTo>
                    <a:pt x="3007" y="1701"/>
                  </a:lnTo>
                  <a:lnTo>
                    <a:pt x="3003" y="1708"/>
                  </a:lnTo>
                  <a:lnTo>
                    <a:pt x="3001" y="1717"/>
                  </a:lnTo>
                  <a:lnTo>
                    <a:pt x="2999" y="1728"/>
                  </a:lnTo>
                  <a:lnTo>
                    <a:pt x="2998" y="1740"/>
                  </a:lnTo>
                  <a:lnTo>
                    <a:pt x="2998" y="1860"/>
                  </a:lnTo>
                  <a:lnTo>
                    <a:pt x="2943" y="1860"/>
                  </a:lnTo>
                  <a:lnTo>
                    <a:pt x="2943" y="1639"/>
                  </a:lnTo>
                  <a:lnTo>
                    <a:pt x="2998" y="1639"/>
                  </a:lnTo>
                  <a:lnTo>
                    <a:pt x="2998" y="1657"/>
                  </a:lnTo>
                  <a:lnTo>
                    <a:pt x="2998" y="1657"/>
                  </a:lnTo>
                  <a:lnTo>
                    <a:pt x="3003" y="1652"/>
                  </a:lnTo>
                  <a:lnTo>
                    <a:pt x="3009" y="1646"/>
                  </a:lnTo>
                  <a:lnTo>
                    <a:pt x="3014" y="1643"/>
                  </a:lnTo>
                  <a:lnTo>
                    <a:pt x="3021" y="1640"/>
                  </a:lnTo>
                  <a:lnTo>
                    <a:pt x="3026" y="1636"/>
                  </a:lnTo>
                  <a:lnTo>
                    <a:pt x="3033" y="1635"/>
                  </a:lnTo>
                  <a:lnTo>
                    <a:pt x="3039" y="1634"/>
                  </a:lnTo>
                  <a:lnTo>
                    <a:pt x="3047" y="1633"/>
                  </a:lnTo>
                  <a:lnTo>
                    <a:pt x="3047" y="1633"/>
                  </a:lnTo>
                  <a:lnTo>
                    <a:pt x="3058" y="1634"/>
                  </a:lnTo>
                  <a:lnTo>
                    <a:pt x="3069" y="1637"/>
                  </a:lnTo>
                  <a:lnTo>
                    <a:pt x="3079" y="1641"/>
                  </a:lnTo>
                  <a:lnTo>
                    <a:pt x="3088" y="1646"/>
                  </a:lnTo>
                  <a:lnTo>
                    <a:pt x="3074" y="1700"/>
                  </a:lnTo>
                  <a:close/>
                  <a:moveTo>
                    <a:pt x="593" y="1579"/>
                  </a:moveTo>
                  <a:lnTo>
                    <a:pt x="593" y="1607"/>
                  </a:lnTo>
                  <a:lnTo>
                    <a:pt x="537" y="1607"/>
                  </a:lnTo>
                  <a:lnTo>
                    <a:pt x="537" y="1551"/>
                  </a:lnTo>
                  <a:lnTo>
                    <a:pt x="593" y="1551"/>
                  </a:lnTo>
                  <a:lnTo>
                    <a:pt x="593" y="1579"/>
                  </a:lnTo>
                  <a:close/>
                  <a:moveTo>
                    <a:pt x="975" y="1639"/>
                  </a:moveTo>
                  <a:lnTo>
                    <a:pt x="1030" y="1639"/>
                  </a:lnTo>
                  <a:lnTo>
                    <a:pt x="1030" y="1738"/>
                  </a:lnTo>
                  <a:lnTo>
                    <a:pt x="1030" y="1860"/>
                  </a:lnTo>
                  <a:lnTo>
                    <a:pt x="975" y="1860"/>
                  </a:lnTo>
                  <a:lnTo>
                    <a:pt x="975" y="1639"/>
                  </a:lnTo>
                  <a:close/>
                  <a:moveTo>
                    <a:pt x="1030" y="1579"/>
                  </a:moveTo>
                  <a:lnTo>
                    <a:pt x="1030" y="1607"/>
                  </a:lnTo>
                  <a:lnTo>
                    <a:pt x="975" y="1607"/>
                  </a:lnTo>
                  <a:lnTo>
                    <a:pt x="975" y="1551"/>
                  </a:lnTo>
                  <a:lnTo>
                    <a:pt x="1030" y="1551"/>
                  </a:lnTo>
                  <a:lnTo>
                    <a:pt x="1030" y="1579"/>
                  </a:lnTo>
                  <a:close/>
                  <a:moveTo>
                    <a:pt x="2539" y="2042"/>
                  </a:moveTo>
                  <a:lnTo>
                    <a:pt x="2539" y="2042"/>
                  </a:lnTo>
                  <a:lnTo>
                    <a:pt x="2534" y="2038"/>
                  </a:lnTo>
                  <a:lnTo>
                    <a:pt x="2528" y="2033"/>
                  </a:lnTo>
                  <a:lnTo>
                    <a:pt x="2523" y="2030"/>
                  </a:lnTo>
                  <a:lnTo>
                    <a:pt x="2516" y="2027"/>
                  </a:lnTo>
                  <a:lnTo>
                    <a:pt x="2511" y="2025"/>
                  </a:lnTo>
                  <a:lnTo>
                    <a:pt x="2504" y="2024"/>
                  </a:lnTo>
                  <a:lnTo>
                    <a:pt x="2490" y="2021"/>
                  </a:lnTo>
                  <a:lnTo>
                    <a:pt x="2490" y="2021"/>
                  </a:lnTo>
                  <a:lnTo>
                    <a:pt x="2480" y="2022"/>
                  </a:lnTo>
                  <a:lnTo>
                    <a:pt x="2471" y="2024"/>
                  </a:lnTo>
                  <a:lnTo>
                    <a:pt x="2462" y="2027"/>
                  </a:lnTo>
                  <a:lnTo>
                    <a:pt x="2453" y="2030"/>
                  </a:lnTo>
                  <a:lnTo>
                    <a:pt x="2446" y="2035"/>
                  </a:lnTo>
                  <a:lnTo>
                    <a:pt x="2439" y="2039"/>
                  </a:lnTo>
                  <a:lnTo>
                    <a:pt x="2432" y="2046"/>
                  </a:lnTo>
                  <a:lnTo>
                    <a:pt x="2426" y="2052"/>
                  </a:lnTo>
                  <a:lnTo>
                    <a:pt x="2421" y="2060"/>
                  </a:lnTo>
                  <a:lnTo>
                    <a:pt x="2416" y="2069"/>
                  </a:lnTo>
                  <a:lnTo>
                    <a:pt x="2413" y="2078"/>
                  </a:lnTo>
                  <a:lnTo>
                    <a:pt x="2409" y="2089"/>
                  </a:lnTo>
                  <a:lnTo>
                    <a:pt x="2406" y="2099"/>
                  </a:lnTo>
                  <a:lnTo>
                    <a:pt x="2405" y="2111"/>
                  </a:lnTo>
                  <a:lnTo>
                    <a:pt x="2404" y="2123"/>
                  </a:lnTo>
                  <a:lnTo>
                    <a:pt x="2403" y="2136"/>
                  </a:lnTo>
                  <a:lnTo>
                    <a:pt x="2403" y="2136"/>
                  </a:lnTo>
                  <a:lnTo>
                    <a:pt x="2404" y="2149"/>
                  </a:lnTo>
                  <a:lnTo>
                    <a:pt x="2405" y="2161"/>
                  </a:lnTo>
                  <a:lnTo>
                    <a:pt x="2406" y="2174"/>
                  </a:lnTo>
                  <a:lnTo>
                    <a:pt x="2409" y="2186"/>
                  </a:lnTo>
                  <a:lnTo>
                    <a:pt x="2411" y="2196"/>
                  </a:lnTo>
                  <a:lnTo>
                    <a:pt x="2416" y="2206"/>
                  </a:lnTo>
                  <a:lnTo>
                    <a:pt x="2420" y="2214"/>
                  </a:lnTo>
                  <a:lnTo>
                    <a:pt x="2426" y="2222"/>
                  </a:lnTo>
                  <a:lnTo>
                    <a:pt x="2431" y="2230"/>
                  </a:lnTo>
                  <a:lnTo>
                    <a:pt x="2438" y="2235"/>
                  </a:lnTo>
                  <a:lnTo>
                    <a:pt x="2445" y="2241"/>
                  </a:lnTo>
                  <a:lnTo>
                    <a:pt x="2452" y="2245"/>
                  </a:lnTo>
                  <a:lnTo>
                    <a:pt x="2461" y="2250"/>
                  </a:lnTo>
                  <a:lnTo>
                    <a:pt x="2470" y="2252"/>
                  </a:lnTo>
                  <a:lnTo>
                    <a:pt x="2479" y="2253"/>
                  </a:lnTo>
                  <a:lnTo>
                    <a:pt x="2489" y="2254"/>
                  </a:lnTo>
                  <a:lnTo>
                    <a:pt x="2489" y="2254"/>
                  </a:lnTo>
                  <a:lnTo>
                    <a:pt x="2495" y="2253"/>
                  </a:lnTo>
                  <a:lnTo>
                    <a:pt x="2503" y="2252"/>
                  </a:lnTo>
                  <a:lnTo>
                    <a:pt x="2510" y="2251"/>
                  </a:lnTo>
                  <a:lnTo>
                    <a:pt x="2515" y="2249"/>
                  </a:lnTo>
                  <a:lnTo>
                    <a:pt x="2522" y="2245"/>
                  </a:lnTo>
                  <a:lnTo>
                    <a:pt x="2528" y="2242"/>
                  </a:lnTo>
                  <a:lnTo>
                    <a:pt x="2534" y="2238"/>
                  </a:lnTo>
                  <a:lnTo>
                    <a:pt x="2539" y="2232"/>
                  </a:lnTo>
                  <a:lnTo>
                    <a:pt x="2539" y="2249"/>
                  </a:lnTo>
                  <a:lnTo>
                    <a:pt x="2595" y="2249"/>
                  </a:lnTo>
                  <a:lnTo>
                    <a:pt x="2595" y="1934"/>
                  </a:lnTo>
                  <a:lnTo>
                    <a:pt x="2539" y="1962"/>
                  </a:lnTo>
                  <a:lnTo>
                    <a:pt x="2539" y="2042"/>
                  </a:lnTo>
                  <a:close/>
                  <a:moveTo>
                    <a:pt x="2501" y="2203"/>
                  </a:moveTo>
                  <a:lnTo>
                    <a:pt x="2501" y="2203"/>
                  </a:lnTo>
                  <a:lnTo>
                    <a:pt x="2493" y="2202"/>
                  </a:lnTo>
                  <a:lnTo>
                    <a:pt x="2487" y="2200"/>
                  </a:lnTo>
                  <a:lnTo>
                    <a:pt x="2479" y="2197"/>
                  </a:lnTo>
                  <a:lnTo>
                    <a:pt x="2472" y="2190"/>
                  </a:lnTo>
                  <a:lnTo>
                    <a:pt x="2467" y="2181"/>
                  </a:lnTo>
                  <a:lnTo>
                    <a:pt x="2462" y="2169"/>
                  </a:lnTo>
                  <a:lnTo>
                    <a:pt x="2460" y="2154"/>
                  </a:lnTo>
                  <a:lnTo>
                    <a:pt x="2459" y="2134"/>
                  </a:lnTo>
                  <a:lnTo>
                    <a:pt x="2459" y="2134"/>
                  </a:lnTo>
                  <a:lnTo>
                    <a:pt x="2460" y="2117"/>
                  </a:lnTo>
                  <a:lnTo>
                    <a:pt x="2462" y="2103"/>
                  </a:lnTo>
                  <a:lnTo>
                    <a:pt x="2467" y="2092"/>
                  </a:lnTo>
                  <a:lnTo>
                    <a:pt x="2472" y="2084"/>
                  </a:lnTo>
                  <a:lnTo>
                    <a:pt x="2479" y="2079"/>
                  </a:lnTo>
                  <a:lnTo>
                    <a:pt x="2485" y="2074"/>
                  </a:lnTo>
                  <a:lnTo>
                    <a:pt x="2493" y="2073"/>
                  </a:lnTo>
                  <a:lnTo>
                    <a:pt x="2500" y="2072"/>
                  </a:lnTo>
                  <a:lnTo>
                    <a:pt x="2500" y="2072"/>
                  </a:lnTo>
                  <a:lnTo>
                    <a:pt x="2507" y="2073"/>
                  </a:lnTo>
                  <a:lnTo>
                    <a:pt x="2514" y="2074"/>
                  </a:lnTo>
                  <a:lnTo>
                    <a:pt x="2520" y="2076"/>
                  </a:lnTo>
                  <a:lnTo>
                    <a:pt x="2525" y="2080"/>
                  </a:lnTo>
                  <a:lnTo>
                    <a:pt x="2530" y="2083"/>
                  </a:lnTo>
                  <a:lnTo>
                    <a:pt x="2534" y="2086"/>
                  </a:lnTo>
                  <a:lnTo>
                    <a:pt x="2539" y="2094"/>
                  </a:lnTo>
                  <a:lnTo>
                    <a:pt x="2539" y="2181"/>
                  </a:lnTo>
                  <a:lnTo>
                    <a:pt x="2539" y="2181"/>
                  </a:lnTo>
                  <a:lnTo>
                    <a:pt x="2533" y="2189"/>
                  </a:lnTo>
                  <a:lnTo>
                    <a:pt x="2525" y="2196"/>
                  </a:lnTo>
                  <a:lnTo>
                    <a:pt x="2520" y="2199"/>
                  </a:lnTo>
                  <a:lnTo>
                    <a:pt x="2514" y="2201"/>
                  </a:lnTo>
                  <a:lnTo>
                    <a:pt x="2507" y="2202"/>
                  </a:lnTo>
                  <a:lnTo>
                    <a:pt x="2501" y="2203"/>
                  </a:lnTo>
                  <a:lnTo>
                    <a:pt x="2501" y="2203"/>
                  </a:lnTo>
                  <a:close/>
                  <a:moveTo>
                    <a:pt x="672" y="2089"/>
                  </a:moveTo>
                  <a:lnTo>
                    <a:pt x="672" y="2089"/>
                  </a:lnTo>
                  <a:lnTo>
                    <a:pt x="664" y="2084"/>
                  </a:lnTo>
                  <a:lnTo>
                    <a:pt x="656" y="2080"/>
                  </a:lnTo>
                  <a:lnTo>
                    <a:pt x="646" y="2078"/>
                  </a:lnTo>
                  <a:lnTo>
                    <a:pt x="636" y="2076"/>
                  </a:lnTo>
                  <a:lnTo>
                    <a:pt x="636" y="2076"/>
                  </a:lnTo>
                  <a:lnTo>
                    <a:pt x="627" y="2078"/>
                  </a:lnTo>
                  <a:lnTo>
                    <a:pt x="618" y="2080"/>
                  </a:lnTo>
                  <a:lnTo>
                    <a:pt x="611" y="2084"/>
                  </a:lnTo>
                  <a:lnTo>
                    <a:pt x="606" y="2090"/>
                  </a:lnTo>
                  <a:lnTo>
                    <a:pt x="601" y="2096"/>
                  </a:lnTo>
                  <a:lnTo>
                    <a:pt x="599" y="2105"/>
                  </a:lnTo>
                  <a:lnTo>
                    <a:pt x="597" y="2116"/>
                  </a:lnTo>
                  <a:lnTo>
                    <a:pt x="596" y="2128"/>
                  </a:lnTo>
                  <a:lnTo>
                    <a:pt x="596" y="2249"/>
                  </a:lnTo>
                  <a:lnTo>
                    <a:pt x="542" y="2249"/>
                  </a:lnTo>
                  <a:lnTo>
                    <a:pt x="542" y="2027"/>
                  </a:lnTo>
                  <a:lnTo>
                    <a:pt x="596" y="2027"/>
                  </a:lnTo>
                  <a:lnTo>
                    <a:pt x="596" y="2046"/>
                  </a:lnTo>
                  <a:lnTo>
                    <a:pt x="596" y="2046"/>
                  </a:lnTo>
                  <a:lnTo>
                    <a:pt x="601" y="2040"/>
                  </a:lnTo>
                  <a:lnTo>
                    <a:pt x="607" y="2035"/>
                  </a:lnTo>
                  <a:lnTo>
                    <a:pt x="613" y="2031"/>
                  </a:lnTo>
                  <a:lnTo>
                    <a:pt x="619" y="2028"/>
                  </a:lnTo>
                  <a:lnTo>
                    <a:pt x="625" y="2025"/>
                  </a:lnTo>
                  <a:lnTo>
                    <a:pt x="631" y="2024"/>
                  </a:lnTo>
                  <a:lnTo>
                    <a:pt x="639" y="2022"/>
                  </a:lnTo>
                  <a:lnTo>
                    <a:pt x="646" y="2021"/>
                  </a:lnTo>
                  <a:lnTo>
                    <a:pt x="646" y="2021"/>
                  </a:lnTo>
                  <a:lnTo>
                    <a:pt x="657" y="2022"/>
                  </a:lnTo>
                  <a:lnTo>
                    <a:pt x="668" y="2026"/>
                  </a:lnTo>
                  <a:lnTo>
                    <a:pt x="679" y="2030"/>
                  </a:lnTo>
                  <a:lnTo>
                    <a:pt x="688" y="2036"/>
                  </a:lnTo>
                  <a:lnTo>
                    <a:pt x="672" y="2089"/>
                  </a:lnTo>
                  <a:close/>
                  <a:moveTo>
                    <a:pt x="241" y="2027"/>
                  </a:moveTo>
                  <a:lnTo>
                    <a:pt x="295" y="2027"/>
                  </a:lnTo>
                  <a:lnTo>
                    <a:pt x="232" y="2249"/>
                  </a:lnTo>
                  <a:lnTo>
                    <a:pt x="184" y="2249"/>
                  </a:lnTo>
                  <a:lnTo>
                    <a:pt x="160" y="2157"/>
                  </a:lnTo>
                  <a:lnTo>
                    <a:pt x="160" y="2157"/>
                  </a:lnTo>
                  <a:lnTo>
                    <a:pt x="148" y="2108"/>
                  </a:lnTo>
                  <a:lnTo>
                    <a:pt x="148" y="2108"/>
                  </a:lnTo>
                  <a:lnTo>
                    <a:pt x="142" y="2132"/>
                  </a:lnTo>
                  <a:lnTo>
                    <a:pt x="136" y="2158"/>
                  </a:lnTo>
                  <a:lnTo>
                    <a:pt x="110" y="2249"/>
                  </a:lnTo>
                  <a:lnTo>
                    <a:pt x="63" y="2249"/>
                  </a:lnTo>
                  <a:lnTo>
                    <a:pt x="63" y="2247"/>
                  </a:lnTo>
                  <a:lnTo>
                    <a:pt x="0" y="2027"/>
                  </a:lnTo>
                  <a:lnTo>
                    <a:pt x="57" y="2027"/>
                  </a:lnTo>
                  <a:lnTo>
                    <a:pt x="77" y="2110"/>
                  </a:lnTo>
                  <a:lnTo>
                    <a:pt x="77" y="2110"/>
                  </a:lnTo>
                  <a:lnTo>
                    <a:pt x="83" y="2136"/>
                  </a:lnTo>
                  <a:lnTo>
                    <a:pt x="88" y="2164"/>
                  </a:lnTo>
                  <a:lnTo>
                    <a:pt x="88" y="2164"/>
                  </a:lnTo>
                  <a:lnTo>
                    <a:pt x="95" y="2136"/>
                  </a:lnTo>
                  <a:lnTo>
                    <a:pt x="102" y="2108"/>
                  </a:lnTo>
                  <a:lnTo>
                    <a:pt x="125" y="2027"/>
                  </a:lnTo>
                  <a:lnTo>
                    <a:pt x="172" y="2027"/>
                  </a:lnTo>
                  <a:lnTo>
                    <a:pt x="195" y="2108"/>
                  </a:lnTo>
                  <a:lnTo>
                    <a:pt x="195" y="2108"/>
                  </a:lnTo>
                  <a:lnTo>
                    <a:pt x="202" y="2135"/>
                  </a:lnTo>
                  <a:lnTo>
                    <a:pt x="209" y="2165"/>
                  </a:lnTo>
                  <a:lnTo>
                    <a:pt x="209" y="2165"/>
                  </a:lnTo>
                  <a:lnTo>
                    <a:pt x="213" y="2139"/>
                  </a:lnTo>
                  <a:lnTo>
                    <a:pt x="220" y="2108"/>
                  </a:lnTo>
                  <a:lnTo>
                    <a:pt x="241" y="2027"/>
                  </a:lnTo>
                  <a:close/>
                  <a:moveTo>
                    <a:pt x="406" y="2021"/>
                  </a:moveTo>
                  <a:lnTo>
                    <a:pt x="406" y="2021"/>
                  </a:lnTo>
                  <a:lnTo>
                    <a:pt x="396" y="2022"/>
                  </a:lnTo>
                  <a:lnTo>
                    <a:pt x="385" y="2024"/>
                  </a:lnTo>
                  <a:lnTo>
                    <a:pt x="375" y="2027"/>
                  </a:lnTo>
                  <a:lnTo>
                    <a:pt x="366" y="2030"/>
                  </a:lnTo>
                  <a:lnTo>
                    <a:pt x="358" y="2035"/>
                  </a:lnTo>
                  <a:lnTo>
                    <a:pt x="349" y="2040"/>
                  </a:lnTo>
                  <a:lnTo>
                    <a:pt x="341" y="2047"/>
                  </a:lnTo>
                  <a:lnTo>
                    <a:pt x="334" y="2054"/>
                  </a:lnTo>
                  <a:lnTo>
                    <a:pt x="328" y="2062"/>
                  </a:lnTo>
                  <a:lnTo>
                    <a:pt x="322" y="2071"/>
                  </a:lnTo>
                  <a:lnTo>
                    <a:pt x="317" y="2081"/>
                  </a:lnTo>
                  <a:lnTo>
                    <a:pt x="313" y="2091"/>
                  </a:lnTo>
                  <a:lnTo>
                    <a:pt x="310" y="2102"/>
                  </a:lnTo>
                  <a:lnTo>
                    <a:pt x="308" y="2113"/>
                  </a:lnTo>
                  <a:lnTo>
                    <a:pt x="306" y="2125"/>
                  </a:lnTo>
                  <a:lnTo>
                    <a:pt x="306" y="2138"/>
                  </a:lnTo>
                  <a:lnTo>
                    <a:pt x="306" y="2138"/>
                  </a:lnTo>
                  <a:lnTo>
                    <a:pt x="306" y="2150"/>
                  </a:lnTo>
                  <a:lnTo>
                    <a:pt x="308" y="2163"/>
                  </a:lnTo>
                  <a:lnTo>
                    <a:pt x="310" y="2174"/>
                  </a:lnTo>
                  <a:lnTo>
                    <a:pt x="313" y="2185"/>
                  </a:lnTo>
                  <a:lnTo>
                    <a:pt x="317" y="2194"/>
                  </a:lnTo>
                  <a:lnTo>
                    <a:pt x="322" y="2204"/>
                  </a:lnTo>
                  <a:lnTo>
                    <a:pt x="328" y="2213"/>
                  </a:lnTo>
                  <a:lnTo>
                    <a:pt x="334" y="2221"/>
                  </a:lnTo>
                  <a:lnTo>
                    <a:pt x="341" y="2229"/>
                  </a:lnTo>
                  <a:lnTo>
                    <a:pt x="349" y="2235"/>
                  </a:lnTo>
                  <a:lnTo>
                    <a:pt x="358" y="2241"/>
                  </a:lnTo>
                  <a:lnTo>
                    <a:pt x="366" y="2245"/>
                  </a:lnTo>
                  <a:lnTo>
                    <a:pt x="375" y="2249"/>
                  </a:lnTo>
                  <a:lnTo>
                    <a:pt x="385" y="2252"/>
                  </a:lnTo>
                  <a:lnTo>
                    <a:pt x="396" y="2253"/>
                  </a:lnTo>
                  <a:lnTo>
                    <a:pt x="406" y="2254"/>
                  </a:lnTo>
                  <a:lnTo>
                    <a:pt x="406" y="2254"/>
                  </a:lnTo>
                  <a:lnTo>
                    <a:pt x="417" y="2253"/>
                  </a:lnTo>
                  <a:lnTo>
                    <a:pt x="428" y="2252"/>
                  </a:lnTo>
                  <a:lnTo>
                    <a:pt x="438" y="2249"/>
                  </a:lnTo>
                  <a:lnTo>
                    <a:pt x="447" y="2245"/>
                  </a:lnTo>
                  <a:lnTo>
                    <a:pt x="456" y="2241"/>
                  </a:lnTo>
                  <a:lnTo>
                    <a:pt x="465" y="2235"/>
                  </a:lnTo>
                  <a:lnTo>
                    <a:pt x="472" y="2229"/>
                  </a:lnTo>
                  <a:lnTo>
                    <a:pt x="479" y="2221"/>
                  </a:lnTo>
                  <a:lnTo>
                    <a:pt x="486" y="2213"/>
                  </a:lnTo>
                  <a:lnTo>
                    <a:pt x="491" y="2204"/>
                  </a:lnTo>
                  <a:lnTo>
                    <a:pt x="496" y="2194"/>
                  </a:lnTo>
                  <a:lnTo>
                    <a:pt x="500" y="2185"/>
                  </a:lnTo>
                  <a:lnTo>
                    <a:pt x="503" y="2174"/>
                  </a:lnTo>
                  <a:lnTo>
                    <a:pt x="505" y="2163"/>
                  </a:lnTo>
                  <a:lnTo>
                    <a:pt x="508" y="2150"/>
                  </a:lnTo>
                  <a:lnTo>
                    <a:pt x="508" y="2138"/>
                  </a:lnTo>
                  <a:lnTo>
                    <a:pt x="508" y="2138"/>
                  </a:lnTo>
                  <a:lnTo>
                    <a:pt x="508" y="2125"/>
                  </a:lnTo>
                  <a:lnTo>
                    <a:pt x="505" y="2113"/>
                  </a:lnTo>
                  <a:lnTo>
                    <a:pt x="503" y="2102"/>
                  </a:lnTo>
                  <a:lnTo>
                    <a:pt x="500" y="2091"/>
                  </a:lnTo>
                  <a:lnTo>
                    <a:pt x="496" y="2081"/>
                  </a:lnTo>
                  <a:lnTo>
                    <a:pt x="491" y="2071"/>
                  </a:lnTo>
                  <a:lnTo>
                    <a:pt x="486" y="2062"/>
                  </a:lnTo>
                  <a:lnTo>
                    <a:pt x="479" y="2054"/>
                  </a:lnTo>
                  <a:lnTo>
                    <a:pt x="472" y="2047"/>
                  </a:lnTo>
                  <a:lnTo>
                    <a:pt x="465" y="2040"/>
                  </a:lnTo>
                  <a:lnTo>
                    <a:pt x="456" y="2035"/>
                  </a:lnTo>
                  <a:lnTo>
                    <a:pt x="447" y="2030"/>
                  </a:lnTo>
                  <a:lnTo>
                    <a:pt x="438" y="2027"/>
                  </a:lnTo>
                  <a:lnTo>
                    <a:pt x="428" y="2024"/>
                  </a:lnTo>
                  <a:lnTo>
                    <a:pt x="417" y="2022"/>
                  </a:lnTo>
                  <a:lnTo>
                    <a:pt x="406" y="2021"/>
                  </a:lnTo>
                  <a:lnTo>
                    <a:pt x="406" y="2021"/>
                  </a:lnTo>
                  <a:close/>
                  <a:moveTo>
                    <a:pt x="406" y="2202"/>
                  </a:moveTo>
                  <a:lnTo>
                    <a:pt x="406" y="2202"/>
                  </a:lnTo>
                  <a:lnTo>
                    <a:pt x="396" y="2201"/>
                  </a:lnTo>
                  <a:lnTo>
                    <a:pt x="387" y="2198"/>
                  </a:lnTo>
                  <a:lnTo>
                    <a:pt x="381" y="2192"/>
                  </a:lnTo>
                  <a:lnTo>
                    <a:pt x="374" y="2185"/>
                  </a:lnTo>
                  <a:lnTo>
                    <a:pt x="369" y="2176"/>
                  </a:lnTo>
                  <a:lnTo>
                    <a:pt x="364" y="2165"/>
                  </a:lnTo>
                  <a:lnTo>
                    <a:pt x="362" y="2151"/>
                  </a:lnTo>
                  <a:lnTo>
                    <a:pt x="362" y="2138"/>
                  </a:lnTo>
                  <a:lnTo>
                    <a:pt x="362" y="2138"/>
                  </a:lnTo>
                  <a:lnTo>
                    <a:pt x="362" y="2124"/>
                  </a:lnTo>
                  <a:lnTo>
                    <a:pt x="364" y="2111"/>
                  </a:lnTo>
                  <a:lnTo>
                    <a:pt x="369" y="2101"/>
                  </a:lnTo>
                  <a:lnTo>
                    <a:pt x="374" y="2091"/>
                  </a:lnTo>
                  <a:lnTo>
                    <a:pt x="381" y="2083"/>
                  </a:lnTo>
                  <a:lnTo>
                    <a:pt x="387" y="2078"/>
                  </a:lnTo>
                  <a:lnTo>
                    <a:pt x="396" y="2074"/>
                  </a:lnTo>
                  <a:lnTo>
                    <a:pt x="406" y="2073"/>
                  </a:lnTo>
                  <a:lnTo>
                    <a:pt x="406" y="2073"/>
                  </a:lnTo>
                  <a:lnTo>
                    <a:pt x="416" y="2074"/>
                  </a:lnTo>
                  <a:lnTo>
                    <a:pt x="425" y="2078"/>
                  </a:lnTo>
                  <a:lnTo>
                    <a:pt x="433" y="2083"/>
                  </a:lnTo>
                  <a:lnTo>
                    <a:pt x="439" y="2091"/>
                  </a:lnTo>
                  <a:lnTo>
                    <a:pt x="445" y="2101"/>
                  </a:lnTo>
                  <a:lnTo>
                    <a:pt x="448" y="2111"/>
                  </a:lnTo>
                  <a:lnTo>
                    <a:pt x="450" y="2124"/>
                  </a:lnTo>
                  <a:lnTo>
                    <a:pt x="451" y="2138"/>
                  </a:lnTo>
                  <a:lnTo>
                    <a:pt x="451" y="2138"/>
                  </a:lnTo>
                  <a:lnTo>
                    <a:pt x="450" y="2151"/>
                  </a:lnTo>
                  <a:lnTo>
                    <a:pt x="448" y="2165"/>
                  </a:lnTo>
                  <a:lnTo>
                    <a:pt x="445" y="2176"/>
                  </a:lnTo>
                  <a:lnTo>
                    <a:pt x="439" y="2185"/>
                  </a:lnTo>
                  <a:lnTo>
                    <a:pt x="433" y="2192"/>
                  </a:lnTo>
                  <a:lnTo>
                    <a:pt x="425" y="2198"/>
                  </a:lnTo>
                  <a:lnTo>
                    <a:pt x="416" y="2201"/>
                  </a:lnTo>
                  <a:lnTo>
                    <a:pt x="406" y="2202"/>
                  </a:lnTo>
                  <a:lnTo>
                    <a:pt x="406" y="2202"/>
                  </a:lnTo>
                  <a:close/>
                  <a:moveTo>
                    <a:pt x="2269" y="2089"/>
                  </a:moveTo>
                  <a:lnTo>
                    <a:pt x="2269" y="2089"/>
                  </a:lnTo>
                  <a:lnTo>
                    <a:pt x="2260" y="2084"/>
                  </a:lnTo>
                  <a:lnTo>
                    <a:pt x="2251" y="2080"/>
                  </a:lnTo>
                  <a:lnTo>
                    <a:pt x="2242" y="2078"/>
                  </a:lnTo>
                  <a:lnTo>
                    <a:pt x="2233" y="2076"/>
                  </a:lnTo>
                  <a:lnTo>
                    <a:pt x="2233" y="2076"/>
                  </a:lnTo>
                  <a:lnTo>
                    <a:pt x="2223" y="2078"/>
                  </a:lnTo>
                  <a:lnTo>
                    <a:pt x="2215" y="2080"/>
                  </a:lnTo>
                  <a:lnTo>
                    <a:pt x="2208" y="2084"/>
                  </a:lnTo>
                  <a:lnTo>
                    <a:pt x="2203" y="2090"/>
                  </a:lnTo>
                  <a:lnTo>
                    <a:pt x="2198" y="2096"/>
                  </a:lnTo>
                  <a:lnTo>
                    <a:pt x="2195" y="2105"/>
                  </a:lnTo>
                  <a:lnTo>
                    <a:pt x="2193" y="2116"/>
                  </a:lnTo>
                  <a:lnTo>
                    <a:pt x="2193" y="2128"/>
                  </a:lnTo>
                  <a:lnTo>
                    <a:pt x="2193" y="2249"/>
                  </a:lnTo>
                  <a:lnTo>
                    <a:pt x="2138" y="2249"/>
                  </a:lnTo>
                  <a:lnTo>
                    <a:pt x="2138" y="2027"/>
                  </a:lnTo>
                  <a:lnTo>
                    <a:pt x="2193" y="2027"/>
                  </a:lnTo>
                  <a:lnTo>
                    <a:pt x="2193" y="2046"/>
                  </a:lnTo>
                  <a:lnTo>
                    <a:pt x="2193" y="2046"/>
                  </a:lnTo>
                  <a:lnTo>
                    <a:pt x="2197" y="2040"/>
                  </a:lnTo>
                  <a:lnTo>
                    <a:pt x="2203" y="2035"/>
                  </a:lnTo>
                  <a:lnTo>
                    <a:pt x="2208" y="2031"/>
                  </a:lnTo>
                  <a:lnTo>
                    <a:pt x="2215" y="2028"/>
                  </a:lnTo>
                  <a:lnTo>
                    <a:pt x="2222" y="2025"/>
                  </a:lnTo>
                  <a:lnTo>
                    <a:pt x="2228" y="2024"/>
                  </a:lnTo>
                  <a:lnTo>
                    <a:pt x="2235" y="2022"/>
                  </a:lnTo>
                  <a:lnTo>
                    <a:pt x="2242" y="2021"/>
                  </a:lnTo>
                  <a:lnTo>
                    <a:pt x="2242" y="2021"/>
                  </a:lnTo>
                  <a:lnTo>
                    <a:pt x="2253" y="2022"/>
                  </a:lnTo>
                  <a:lnTo>
                    <a:pt x="2264" y="2026"/>
                  </a:lnTo>
                  <a:lnTo>
                    <a:pt x="2275" y="2030"/>
                  </a:lnTo>
                  <a:lnTo>
                    <a:pt x="2283" y="2036"/>
                  </a:lnTo>
                  <a:lnTo>
                    <a:pt x="2269" y="2089"/>
                  </a:lnTo>
                  <a:close/>
                  <a:moveTo>
                    <a:pt x="1836" y="2027"/>
                  </a:moveTo>
                  <a:lnTo>
                    <a:pt x="1891" y="2027"/>
                  </a:lnTo>
                  <a:lnTo>
                    <a:pt x="1828" y="2249"/>
                  </a:lnTo>
                  <a:lnTo>
                    <a:pt x="1780" y="2249"/>
                  </a:lnTo>
                  <a:lnTo>
                    <a:pt x="1756" y="2157"/>
                  </a:lnTo>
                  <a:lnTo>
                    <a:pt x="1756" y="2157"/>
                  </a:lnTo>
                  <a:lnTo>
                    <a:pt x="1744" y="2108"/>
                  </a:lnTo>
                  <a:lnTo>
                    <a:pt x="1744" y="2108"/>
                  </a:lnTo>
                  <a:lnTo>
                    <a:pt x="1738" y="2132"/>
                  </a:lnTo>
                  <a:lnTo>
                    <a:pt x="1732" y="2158"/>
                  </a:lnTo>
                  <a:lnTo>
                    <a:pt x="1707" y="2249"/>
                  </a:lnTo>
                  <a:lnTo>
                    <a:pt x="1660" y="2249"/>
                  </a:lnTo>
                  <a:lnTo>
                    <a:pt x="1659" y="2247"/>
                  </a:lnTo>
                  <a:lnTo>
                    <a:pt x="1597" y="2027"/>
                  </a:lnTo>
                  <a:lnTo>
                    <a:pt x="1653" y="2027"/>
                  </a:lnTo>
                  <a:lnTo>
                    <a:pt x="1674" y="2110"/>
                  </a:lnTo>
                  <a:lnTo>
                    <a:pt x="1674" y="2110"/>
                  </a:lnTo>
                  <a:lnTo>
                    <a:pt x="1680" y="2136"/>
                  </a:lnTo>
                  <a:lnTo>
                    <a:pt x="1685" y="2164"/>
                  </a:lnTo>
                  <a:lnTo>
                    <a:pt x="1685" y="2164"/>
                  </a:lnTo>
                  <a:lnTo>
                    <a:pt x="1691" y="2136"/>
                  </a:lnTo>
                  <a:lnTo>
                    <a:pt x="1699" y="2108"/>
                  </a:lnTo>
                  <a:lnTo>
                    <a:pt x="1722" y="2027"/>
                  </a:lnTo>
                  <a:lnTo>
                    <a:pt x="1768" y="2027"/>
                  </a:lnTo>
                  <a:lnTo>
                    <a:pt x="1791" y="2108"/>
                  </a:lnTo>
                  <a:lnTo>
                    <a:pt x="1791" y="2108"/>
                  </a:lnTo>
                  <a:lnTo>
                    <a:pt x="1798" y="2135"/>
                  </a:lnTo>
                  <a:lnTo>
                    <a:pt x="1804" y="2165"/>
                  </a:lnTo>
                  <a:lnTo>
                    <a:pt x="1804" y="2165"/>
                  </a:lnTo>
                  <a:lnTo>
                    <a:pt x="1810" y="2139"/>
                  </a:lnTo>
                  <a:lnTo>
                    <a:pt x="1817" y="2108"/>
                  </a:lnTo>
                  <a:lnTo>
                    <a:pt x="1836" y="2027"/>
                  </a:lnTo>
                  <a:close/>
                  <a:moveTo>
                    <a:pt x="2002" y="2021"/>
                  </a:moveTo>
                  <a:lnTo>
                    <a:pt x="2002" y="2021"/>
                  </a:lnTo>
                  <a:lnTo>
                    <a:pt x="1992" y="2022"/>
                  </a:lnTo>
                  <a:lnTo>
                    <a:pt x="1981" y="2024"/>
                  </a:lnTo>
                  <a:lnTo>
                    <a:pt x="1971" y="2027"/>
                  </a:lnTo>
                  <a:lnTo>
                    <a:pt x="1962" y="2030"/>
                  </a:lnTo>
                  <a:lnTo>
                    <a:pt x="1953" y="2035"/>
                  </a:lnTo>
                  <a:lnTo>
                    <a:pt x="1945" y="2041"/>
                  </a:lnTo>
                  <a:lnTo>
                    <a:pt x="1937" y="2047"/>
                  </a:lnTo>
                  <a:lnTo>
                    <a:pt x="1930" y="2054"/>
                  </a:lnTo>
                  <a:lnTo>
                    <a:pt x="1924" y="2062"/>
                  </a:lnTo>
                  <a:lnTo>
                    <a:pt x="1918" y="2071"/>
                  </a:lnTo>
                  <a:lnTo>
                    <a:pt x="1913" y="2081"/>
                  </a:lnTo>
                  <a:lnTo>
                    <a:pt x="1909" y="2091"/>
                  </a:lnTo>
                  <a:lnTo>
                    <a:pt x="1906" y="2102"/>
                  </a:lnTo>
                  <a:lnTo>
                    <a:pt x="1903" y="2114"/>
                  </a:lnTo>
                  <a:lnTo>
                    <a:pt x="1902" y="2125"/>
                  </a:lnTo>
                  <a:lnTo>
                    <a:pt x="1902" y="2138"/>
                  </a:lnTo>
                  <a:lnTo>
                    <a:pt x="1902" y="2138"/>
                  </a:lnTo>
                  <a:lnTo>
                    <a:pt x="1902" y="2150"/>
                  </a:lnTo>
                  <a:lnTo>
                    <a:pt x="1903" y="2163"/>
                  </a:lnTo>
                  <a:lnTo>
                    <a:pt x="1906" y="2174"/>
                  </a:lnTo>
                  <a:lnTo>
                    <a:pt x="1909" y="2185"/>
                  </a:lnTo>
                  <a:lnTo>
                    <a:pt x="1913" y="2194"/>
                  </a:lnTo>
                  <a:lnTo>
                    <a:pt x="1918" y="2204"/>
                  </a:lnTo>
                  <a:lnTo>
                    <a:pt x="1924" y="2213"/>
                  </a:lnTo>
                  <a:lnTo>
                    <a:pt x="1930" y="2221"/>
                  </a:lnTo>
                  <a:lnTo>
                    <a:pt x="1937" y="2229"/>
                  </a:lnTo>
                  <a:lnTo>
                    <a:pt x="1945" y="2235"/>
                  </a:lnTo>
                  <a:lnTo>
                    <a:pt x="1953" y="2241"/>
                  </a:lnTo>
                  <a:lnTo>
                    <a:pt x="1962" y="2245"/>
                  </a:lnTo>
                  <a:lnTo>
                    <a:pt x="1971" y="2249"/>
                  </a:lnTo>
                  <a:lnTo>
                    <a:pt x="1981" y="2252"/>
                  </a:lnTo>
                  <a:lnTo>
                    <a:pt x="1992" y="2253"/>
                  </a:lnTo>
                  <a:lnTo>
                    <a:pt x="2002" y="2254"/>
                  </a:lnTo>
                  <a:lnTo>
                    <a:pt x="2002" y="2254"/>
                  </a:lnTo>
                  <a:lnTo>
                    <a:pt x="2013" y="2253"/>
                  </a:lnTo>
                  <a:lnTo>
                    <a:pt x="2024" y="2252"/>
                  </a:lnTo>
                  <a:lnTo>
                    <a:pt x="2034" y="2249"/>
                  </a:lnTo>
                  <a:lnTo>
                    <a:pt x="2043" y="2245"/>
                  </a:lnTo>
                  <a:lnTo>
                    <a:pt x="2052" y="2241"/>
                  </a:lnTo>
                  <a:lnTo>
                    <a:pt x="2061" y="2235"/>
                  </a:lnTo>
                  <a:lnTo>
                    <a:pt x="2068" y="2229"/>
                  </a:lnTo>
                  <a:lnTo>
                    <a:pt x="2075" y="2221"/>
                  </a:lnTo>
                  <a:lnTo>
                    <a:pt x="2081" y="2213"/>
                  </a:lnTo>
                  <a:lnTo>
                    <a:pt x="2087" y="2204"/>
                  </a:lnTo>
                  <a:lnTo>
                    <a:pt x="2091" y="2194"/>
                  </a:lnTo>
                  <a:lnTo>
                    <a:pt x="2096" y="2185"/>
                  </a:lnTo>
                  <a:lnTo>
                    <a:pt x="2099" y="2174"/>
                  </a:lnTo>
                  <a:lnTo>
                    <a:pt x="2101" y="2163"/>
                  </a:lnTo>
                  <a:lnTo>
                    <a:pt x="2104" y="2150"/>
                  </a:lnTo>
                  <a:lnTo>
                    <a:pt x="2104" y="2138"/>
                  </a:lnTo>
                  <a:lnTo>
                    <a:pt x="2104" y="2138"/>
                  </a:lnTo>
                  <a:lnTo>
                    <a:pt x="2104" y="2125"/>
                  </a:lnTo>
                  <a:lnTo>
                    <a:pt x="2101" y="2114"/>
                  </a:lnTo>
                  <a:lnTo>
                    <a:pt x="2099" y="2102"/>
                  </a:lnTo>
                  <a:lnTo>
                    <a:pt x="2096" y="2091"/>
                  </a:lnTo>
                  <a:lnTo>
                    <a:pt x="2091" y="2081"/>
                  </a:lnTo>
                  <a:lnTo>
                    <a:pt x="2087" y="2071"/>
                  </a:lnTo>
                  <a:lnTo>
                    <a:pt x="2081" y="2062"/>
                  </a:lnTo>
                  <a:lnTo>
                    <a:pt x="2075" y="2054"/>
                  </a:lnTo>
                  <a:lnTo>
                    <a:pt x="2068" y="2047"/>
                  </a:lnTo>
                  <a:lnTo>
                    <a:pt x="2061" y="2041"/>
                  </a:lnTo>
                  <a:lnTo>
                    <a:pt x="2052" y="2035"/>
                  </a:lnTo>
                  <a:lnTo>
                    <a:pt x="2043" y="2030"/>
                  </a:lnTo>
                  <a:lnTo>
                    <a:pt x="2034" y="2027"/>
                  </a:lnTo>
                  <a:lnTo>
                    <a:pt x="2024" y="2024"/>
                  </a:lnTo>
                  <a:lnTo>
                    <a:pt x="2013" y="2022"/>
                  </a:lnTo>
                  <a:lnTo>
                    <a:pt x="2002" y="2021"/>
                  </a:lnTo>
                  <a:lnTo>
                    <a:pt x="2002" y="2021"/>
                  </a:lnTo>
                  <a:close/>
                  <a:moveTo>
                    <a:pt x="2002" y="2202"/>
                  </a:moveTo>
                  <a:lnTo>
                    <a:pt x="2002" y="2202"/>
                  </a:lnTo>
                  <a:lnTo>
                    <a:pt x="1992" y="2201"/>
                  </a:lnTo>
                  <a:lnTo>
                    <a:pt x="1984" y="2198"/>
                  </a:lnTo>
                  <a:lnTo>
                    <a:pt x="1977" y="2192"/>
                  </a:lnTo>
                  <a:lnTo>
                    <a:pt x="1970" y="2185"/>
                  </a:lnTo>
                  <a:lnTo>
                    <a:pt x="1964" y="2176"/>
                  </a:lnTo>
                  <a:lnTo>
                    <a:pt x="1960" y="2165"/>
                  </a:lnTo>
                  <a:lnTo>
                    <a:pt x="1958" y="2151"/>
                  </a:lnTo>
                  <a:lnTo>
                    <a:pt x="1958" y="2138"/>
                  </a:lnTo>
                  <a:lnTo>
                    <a:pt x="1958" y="2138"/>
                  </a:lnTo>
                  <a:lnTo>
                    <a:pt x="1958" y="2124"/>
                  </a:lnTo>
                  <a:lnTo>
                    <a:pt x="1960" y="2112"/>
                  </a:lnTo>
                  <a:lnTo>
                    <a:pt x="1964" y="2101"/>
                  </a:lnTo>
                  <a:lnTo>
                    <a:pt x="1970" y="2091"/>
                  </a:lnTo>
                  <a:lnTo>
                    <a:pt x="1977" y="2083"/>
                  </a:lnTo>
                  <a:lnTo>
                    <a:pt x="1984" y="2078"/>
                  </a:lnTo>
                  <a:lnTo>
                    <a:pt x="1992" y="2074"/>
                  </a:lnTo>
                  <a:lnTo>
                    <a:pt x="2002" y="2073"/>
                  </a:lnTo>
                  <a:lnTo>
                    <a:pt x="2002" y="2073"/>
                  </a:lnTo>
                  <a:lnTo>
                    <a:pt x="2012" y="2074"/>
                  </a:lnTo>
                  <a:lnTo>
                    <a:pt x="2021" y="2078"/>
                  </a:lnTo>
                  <a:lnTo>
                    <a:pt x="2029" y="2083"/>
                  </a:lnTo>
                  <a:lnTo>
                    <a:pt x="2035" y="2091"/>
                  </a:lnTo>
                  <a:lnTo>
                    <a:pt x="2041" y="2101"/>
                  </a:lnTo>
                  <a:lnTo>
                    <a:pt x="2044" y="2112"/>
                  </a:lnTo>
                  <a:lnTo>
                    <a:pt x="2046" y="2124"/>
                  </a:lnTo>
                  <a:lnTo>
                    <a:pt x="2047" y="2138"/>
                  </a:lnTo>
                  <a:lnTo>
                    <a:pt x="2047" y="2138"/>
                  </a:lnTo>
                  <a:lnTo>
                    <a:pt x="2046" y="2151"/>
                  </a:lnTo>
                  <a:lnTo>
                    <a:pt x="2044" y="2165"/>
                  </a:lnTo>
                  <a:lnTo>
                    <a:pt x="2041" y="2176"/>
                  </a:lnTo>
                  <a:lnTo>
                    <a:pt x="2035" y="2185"/>
                  </a:lnTo>
                  <a:lnTo>
                    <a:pt x="2029" y="2192"/>
                  </a:lnTo>
                  <a:lnTo>
                    <a:pt x="2021" y="2198"/>
                  </a:lnTo>
                  <a:lnTo>
                    <a:pt x="2012" y="2201"/>
                  </a:lnTo>
                  <a:lnTo>
                    <a:pt x="2002" y="2202"/>
                  </a:lnTo>
                  <a:lnTo>
                    <a:pt x="2002" y="2202"/>
                  </a:lnTo>
                  <a:close/>
                  <a:moveTo>
                    <a:pt x="837" y="2100"/>
                  </a:moveTo>
                  <a:lnTo>
                    <a:pt x="904" y="2249"/>
                  </a:lnTo>
                  <a:lnTo>
                    <a:pt x="843" y="2249"/>
                  </a:lnTo>
                  <a:lnTo>
                    <a:pt x="797" y="2146"/>
                  </a:lnTo>
                  <a:lnTo>
                    <a:pt x="767" y="2182"/>
                  </a:lnTo>
                  <a:lnTo>
                    <a:pt x="767" y="2249"/>
                  </a:lnTo>
                  <a:lnTo>
                    <a:pt x="713" y="2249"/>
                  </a:lnTo>
                  <a:lnTo>
                    <a:pt x="713" y="1962"/>
                  </a:lnTo>
                  <a:lnTo>
                    <a:pt x="767" y="1934"/>
                  </a:lnTo>
                  <a:lnTo>
                    <a:pt x="767" y="2112"/>
                  </a:lnTo>
                  <a:lnTo>
                    <a:pt x="767" y="2112"/>
                  </a:lnTo>
                  <a:lnTo>
                    <a:pt x="788" y="2083"/>
                  </a:lnTo>
                  <a:lnTo>
                    <a:pt x="832" y="2027"/>
                  </a:lnTo>
                  <a:lnTo>
                    <a:pt x="896" y="2027"/>
                  </a:lnTo>
                  <a:lnTo>
                    <a:pt x="837" y="2100"/>
                  </a:lnTo>
                  <a:close/>
                  <a:moveTo>
                    <a:pt x="1097" y="2249"/>
                  </a:moveTo>
                  <a:lnTo>
                    <a:pt x="1042" y="2249"/>
                  </a:lnTo>
                  <a:lnTo>
                    <a:pt x="1042" y="2027"/>
                  </a:lnTo>
                  <a:lnTo>
                    <a:pt x="1097" y="2027"/>
                  </a:lnTo>
                  <a:lnTo>
                    <a:pt x="1097" y="2046"/>
                  </a:lnTo>
                  <a:lnTo>
                    <a:pt x="1097" y="2046"/>
                  </a:lnTo>
                  <a:lnTo>
                    <a:pt x="1103" y="2040"/>
                  </a:lnTo>
                  <a:lnTo>
                    <a:pt x="1108" y="2036"/>
                  </a:lnTo>
                  <a:lnTo>
                    <a:pt x="1115" y="2031"/>
                  </a:lnTo>
                  <a:lnTo>
                    <a:pt x="1121" y="2028"/>
                  </a:lnTo>
                  <a:lnTo>
                    <a:pt x="1129" y="2026"/>
                  </a:lnTo>
                  <a:lnTo>
                    <a:pt x="1137" y="2024"/>
                  </a:lnTo>
                  <a:lnTo>
                    <a:pt x="1144" y="2022"/>
                  </a:lnTo>
                  <a:lnTo>
                    <a:pt x="1153" y="2021"/>
                  </a:lnTo>
                  <a:lnTo>
                    <a:pt x="1153" y="2021"/>
                  </a:lnTo>
                  <a:lnTo>
                    <a:pt x="1163" y="2022"/>
                  </a:lnTo>
                  <a:lnTo>
                    <a:pt x="1172" y="2024"/>
                  </a:lnTo>
                  <a:lnTo>
                    <a:pt x="1180" y="2026"/>
                  </a:lnTo>
                  <a:lnTo>
                    <a:pt x="1189" y="2028"/>
                  </a:lnTo>
                  <a:lnTo>
                    <a:pt x="1195" y="2032"/>
                  </a:lnTo>
                  <a:lnTo>
                    <a:pt x="1202" y="2037"/>
                  </a:lnTo>
                  <a:lnTo>
                    <a:pt x="1208" y="2041"/>
                  </a:lnTo>
                  <a:lnTo>
                    <a:pt x="1214" y="2048"/>
                  </a:lnTo>
                  <a:lnTo>
                    <a:pt x="1218" y="2054"/>
                  </a:lnTo>
                  <a:lnTo>
                    <a:pt x="1223" y="2062"/>
                  </a:lnTo>
                  <a:lnTo>
                    <a:pt x="1226" y="2070"/>
                  </a:lnTo>
                  <a:lnTo>
                    <a:pt x="1229" y="2080"/>
                  </a:lnTo>
                  <a:lnTo>
                    <a:pt x="1232" y="2090"/>
                  </a:lnTo>
                  <a:lnTo>
                    <a:pt x="1233" y="2100"/>
                  </a:lnTo>
                  <a:lnTo>
                    <a:pt x="1234" y="2111"/>
                  </a:lnTo>
                  <a:lnTo>
                    <a:pt x="1235" y="2123"/>
                  </a:lnTo>
                  <a:lnTo>
                    <a:pt x="1235" y="2249"/>
                  </a:lnTo>
                  <a:lnTo>
                    <a:pt x="1180" y="2249"/>
                  </a:lnTo>
                  <a:lnTo>
                    <a:pt x="1180" y="2126"/>
                  </a:lnTo>
                  <a:lnTo>
                    <a:pt x="1180" y="2126"/>
                  </a:lnTo>
                  <a:lnTo>
                    <a:pt x="1179" y="2114"/>
                  </a:lnTo>
                  <a:lnTo>
                    <a:pt x="1178" y="2102"/>
                  </a:lnTo>
                  <a:lnTo>
                    <a:pt x="1174" y="2093"/>
                  </a:lnTo>
                  <a:lnTo>
                    <a:pt x="1170" y="2085"/>
                  </a:lnTo>
                  <a:lnTo>
                    <a:pt x="1164" y="2080"/>
                  </a:lnTo>
                  <a:lnTo>
                    <a:pt x="1158" y="2075"/>
                  </a:lnTo>
                  <a:lnTo>
                    <a:pt x="1149" y="2073"/>
                  </a:lnTo>
                  <a:lnTo>
                    <a:pt x="1139" y="2072"/>
                  </a:lnTo>
                  <a:lnTo>
                    <a:pt x="1139" y="2072"/>
                  </a:lnTo>
                  <a:lnTo>
                    <a:pt x="1130" y="2073"/>
                  </a:lnTo>
                  <a:lnTo>
                    <a:pt x="1121" y="2075"/>
                  </a:lnTo>
                  <a:lnTo>
                    <a:pt x="1114" y="2080"/>
                  </a:lnTo>
                  <a:lnTo>
                    <a:pt x="1108" y="2086"/>
                  </a:lnTo>
                  <a:lnTo>
                    <a:pt x="1104" y="2093"/>
                  </a:lnTo>
                  <a:lnTo>
                    <a:pt x="1100" y="2103"/>
                  </a:lnTo>
                  <a:lnTo>
                    <a:pt x="1098" y="2114"/>
                  </a:lnTo>
                  <a:lnTo>
                    <a:pt x="1097" y="2126"/>
                  </a:lnTo>
                  <a:lnTo>
                    <a:pt x="1097" y="2249"/>
                  </a:lnTo>
                  <a:close/>
                  <a:moveTo>
                    <a:pt x="1408" y="2042"/>
                  </a:moveTo>
                  <a:lnTo>
                    <a:pt x="1408" y="2042"/>
                  </a:lnTo>
                  <a:lnTo>
                    <a:pt x="1403" y="2038"/>
                  </a:lnTo>
                  <a:lnTo>
                    <a:pt x="1397" y="2033"/>
                  </a:lnTo>
                  <a:lnTo>
                    <a:pt x="1392" y="2030"/>
                  </a:lnTo>
                  <a:lnTo>
                    <a:pt x="1385" y="2027"/>
                  </a:lnTo>
                  <a:lnTo>
                    <a:pt x="1378" y="2025"/>
                  </a:lnTo>
                  <a:lnTo>
                    <a:pt x="1372" y="2024"/>
                  </a:lnTo>
                  <a:lnTo>
                    <a:pt x="1365" y="2022"/>
                  </a:lnTo>
                  <a:lnTo>
                    <a:pt x="1359" y="2021"/>
                  </a:lnTo>
                  <a:lnTo>
                    <a:pt x="1359" y="2021"/>
                  </a:lnTo>
                  <a:lnTo>
                    <a:pt x="1349" y="2022"/>
                  </a:lnTo>
                  <a:lnTo>
                    <a:pt x="1340" y="2024"/>
                  </a:lnTo>
                  <a:lnTo>
                    <a:pt x="1331" y="2026"/>
                  </a:lnTo>
                  <a:lnTo>
                    <a:pt x="1322" y="2030"/>
                  </a:lnTo>
                  <a:lnTo>
                    <a:pt x="1314" y="2033"/>
                  </a:lnTo>
                  <a:lnTo>
                    <a:pt x="1308" y="2039"/>
                  </a:lnTo>
                  <a:lnTo>
                    <a:pt x="1301" y="2046"/>
                  </a:lnTo>
                  <a:lnTo>
                    <a:pt x="1295" y="2052"/>
                  </a:lnTo>
                  <a:lnTo>
                    <a:pt x="1289" y="2060"/>
                  </a:lnTo>
                  <a:lnTo>
                    <a:pt x="1285" y="2069"/>
                  </a:lnTo>
                  <a:lnTo>
                    <a:pt x="1280" y="2078"/>
                  </a:lnTo>
                  <a:lnTo>
                    <a:pt x="1277" y="2089"/>
                  </a:lnTo>
                  <a:lnTo>
                    <a:pt x="1275" y="2099"/>
                  </a:lnTo>
                  <a:lnTo>
                    <a:pt x="1273" y="2111"/>
                  </a:lnTo>
                  <a:lnTo>
                    <a:pt x="1271" y="2123"/>
                  </a:lnTo>
                  <a:lnTo>
                    <a:pt x="1271" y="2135"/>
                  </a:lnTo>
                  <a:lnTo>
                    <a:pt x="1271" y="2135"/>
                  </a:lnTo>
                  <a:lnTo>
                    <a:pt x="1271" y="2149"/>
                  </a:lnTo>
                  <a:lnTo>
                    <a:pt x="1273" y="2161"/>
                  </a:lnTo>
                  <a:lnTo>
                    <a:pt x="1275" y="2174"/>
                  </a:lnTo>
                  <a:lnTo>
                    <a:pt x="1277" y="2186"/>
                  </a:lnTo>
                  <a:lnTo>
                    <a:pt x="1280" y="2196"/>
                  </a:lnTo>
                  <a:lnTo>
                    <a:pt x="1285" y="2206"/>
                  </a:lnTo>
                  <a:lnTo>
                    <a:pt x="1289" y="2214"/>
                  </a:lnTo>
                  <a:lnTo>
                    <a:pt x="1295" y="2222"/>
                  </a:lnTo>
                  <a:lnTo>
                    <a:pt x="1300" y="2230"/>
                  </a:lnTo>
                  <a:lnTo>
                    <a:pt x="1307" y="2235"/>
                  </a:lnTo>
                  <a:lnTo>
                    <a:pt x="1313" y="2241"/>
                  </a:lnTo>
                  <a:lnTo>
                    <a:pt x="1321" y="2245"/>
                  </a:lnTo>
                  <a:lnTo>
                    <a:pt x="1330" y="2249"/>
                  </a:lnTo>
                  <a:lnTo>
                    <a:pt x="1339" y="2252"/>
                  </a:lnTo>
                  <a:lnTo>
                    <a:pt x="1348" y="2253"/>
                  </a:lnTo>
                  <a:lnTo>
                    <a:pt x="1357" y="2254"/>
                  </a:lnTo>
                  <a:lnTo>
                    <a:pt x="1357" y="2254"/>
                  </a:lnTo>
                  <a:lnTo>
                    <a:pt x="1364" y="2253"/>
                  </a:lnTo>
                  <a:lnTo>
                    <a:pt x="1372" y="2252"/>
                  </a:lnTo>
                  <a:lnTo>
                    <a:pt x="1378" y="2251"/>
                  </a:lnTo>
                  <a:lnTo>
                    <a:pt x="1385" y="2249"/>
                  </a:lnTo>
                  <a:lnTo>
                    <a:pt x="1391" y="2245"/>
                  </a:lnTo>
                  <a:lnTo>
                    <a:pt x="1397" y="2242"/>
                  </a:lnTo>
                  <a:lnTo>
                    <a:pt x="1403" y="2238"/>
                  </a:lnTo>
                  <a:lnTo>
                    <a:pt x="1408" y="2232"/>
                  </a:lnTo>
                  <a:lnTo>
                    <a:pt x="1408" y="2238"/>
                  </a:lnTo>
                  <a:lnTo>
                    <a:pt x="1408" y="2238"/>
                  </a:lnTo>
                  <a:lnTo>
                    <a:pt x="1408" y="2246"/>
                  </a:lnTo>
                  <a:lnTo>
                    <a:pt x="1407" y="2256"/>
                  </a:lnTo>
                  <a:lnTo>
                    <a:pt x="1404" y="2266"/>
                  </a:lnTo>
                  <a:lnTo>
                    <a:pt x="1402" y="2271"/>
                  </a:lnTo>
                  <a:lnTo>
                    <a:pt x="1399" y="2275"/>
                  </a:lnTo>
                  <a:lnTo>
                    <a:pt x="1395" y="2279"/>
                  </a:lnTo>
                  <a:lnTo>
                    <a:pt x="1391" y="2284"/>
                  </a:lnTo>
                  <a:lnTo>
                    <a:pt x="1385" y="2287"/>
                  </a:lnTo>
                  <a:lnTo>
                    <a:pt x="1378" y="2290"/>
                  </a:lnTo>
                  <a:lnTo>
                    <a:pt x="1370" y="2293"/>
                  </a:lnTo>
                  <a:lnTo>
                    <a:pt x="1361" y="2295"/>
                  </a:lnTo>
                  <a:lnTo>
                    <a:pt x="1350" y="2296"/>
                  </a:lnTo>
                  <a:lnTo>
                    <a:pt x="1337" y="2296"/>
                  </a:lnTo>
                  <a:lnTo>
                    <a:pt x="1334" y="2296"/>
                  </a:lnTo>
                  <a:lnTo>
                    <a:pt x="1354" y="2339"/>
                  </a:lnTo>
                  <a:lnTo>
                    <a:pt x="1355" y="2339"/>
                  </a:lnTo>
                  <a:lnTo>
                    <a:pt x="1355" y="2339"/>
                  </a:lnTo>
                  <a:lnTo>
                    <a:pt x="1369" y="2339"/>
                  </a:lnTo>
                  <a:lnTo>
                    <a:pt x="1381" y="2338"/>
                  </a:lnTo>
                  <a:lnTo>
                    <a:pt x="1392" y="2335"/>
                  </a:lnTo>
                  <a:lnTo>
                    <a:pt x="1403" y="2332"/>
                  </a:lnTo>
                  <a:lnTo>
                    <a:pt x="1413" y="2328"/>
                  </a:lnTo>
                  <a:lnTo>
                    <a:pt x="1421" y="2324"/>
                  </a:lnTo>
                  <a:lnTo>
                    <a:pt x="1429" y="2318"/>
                  </a:lnTo>
                  <a:lnTo>
                    <a:pt x="1436" y="2311"/>
                  </a:lnTo>
                  <a:lnTo>
                    <a:pt x="1442" y="2304"/>
                  </a:lnTo>
                  <a:lnTo>
                    <a:pt x="1448" y="2296"/>
                  </a:lnTo>
                  <a:lnTo>
                    <a:pt x="1452" y="2286"/>
                  </a:lnTo>
                  <a:lnTo>
                    <a:pt x="1456" y="2276"/>
                  </a:lnTo>
                  <a:lnTo>
                    <a:pt x="1459" y="2266"/>
                  </a:lnTo>
                  <a:lnTo>
                    <a:pt x="1461" y="2254"/>
                  </a:lnTo>
                  <a:lnTo>
                    <a:pt x="1462" y="2242"/>
                  </a:lnTo>
                  <a:lnTo>
                    <a:pt x="1462" y="2229"/>
                  </a:lnTo>
                  <a:lnTo>
                    <a:pt x="1462" y="2027"/>
                  </a:lnTo>
                  <a:lnTo>
                    <a:pt x="1408" y="2027"/>
                  </a:lnTo>
                  <a:lnTo>
                    <a:pt x="1408" y="2042"/>
                  </a:lnTo>
                  <a:close/>
                  <a:moveTo>
                    <a:pt x="1408" y="2094"/>
                  </a:moveTo>
                  <a:lnTo>
                    <a:pt x="1408" y="2181"/>
                  </a:lnTo>
                  <a:lnTo>
                    <a:pt x="1408" y="2181"/>
                  </a:lnTo>
                  <a:lnTo>
                    <a:pt x="1401" y="2189"/>
                  </a:lnTo>
                  <a:lnTo>
                    <a:pt x="1393" y="2197"/>
                  </a:lnTo>
                  <a:lnTo>
                    <a:pt x="1387" y="2199"/>
                  </a:lnTo>
                  <a:lnTo>
                    <a:pt x="1382" y="2201"/>
                  </a:lnTo>
                  <a:lnTo>
                    <a:pt x="1376" y="2202"/>
                  </a:lnTo>
                  <a:lnTo>
                    <a:pt x="1369" y="2203"/>
                  </a:lnTo>
                  <a:lnTo>
                    <a:pt x="1369" y="2203"/>
                  </a:lnTo>
                  <a:lnTo>
                    <a:pt x="1362" y="2202"/>
                  </a:lnTo>
                  <a:lnTo>
                    <a:pt x="1354" y="2200"/>
                  </a:lnTo>
                  <a:lnTo>
                    <a:pt x="1348" y="2197"/>
                  </a:lnTo>
                  <a:lnTo>
                    <a:pt x="1341" y="2190"/>
                  </a:lnTo>
                  <a:lnTo>
                    <a:pt x="1335" y="2181"/>
                  </a:lnTo>
                  <a:lnTo>
                    <a:pt x="1331" y="2169"/>
                  </a:lnTo>
                  <a:lnTo>
                    <a:pt x="1329" y="2154"/>
                  </a:lnTo>
                  <a:lnTo>
                    <a:pt x="1328" y="2134"/>
                  </a:lnTo>
                  <a:lnTo>
                    <a:pt x="1328" y="2134"/>
                  </a:lnTo>
                  <a:lnTo>
                    <a:pt x="1329" y="2117"/>
                  </a:lnTo>
                  <a:lnTo>
                    <a:pt x="1331" y="2103"/>
                  </a:lnTo>
                  <a:lnTo>
                    <a:pt x="1335" y="2092"/>
                  </a:lnTo>
                  <a:lnTo>
                    <a:pt x="1341" y="2084"/>
                  </a:lnTo>
                  <a:lnTo>
                    <a:pt x="1348" y="2079"/>
                  </a:lnTo>
                  <a:lnTo>
                    <a:pt x="1354" y="2074"/>
                  </a:lnTo>
                  <a:lnTo>
                    <a:pt x="1362" y="2073"/>
                  </a:lnTo>
                  <a:lnTo>
                    <a:pt x="1369" y="2072"/>
                  </a:lnTo>
                  <a:lnTo>
                    <a:pt x="1369" y="2072"/>
                  </a:lnTo>
                  <a:lnTo>
                    <a:pt x="1376" y="2073"/>
                  </a:lnTo>
                  <a:lnTo>
                    <a:pt x="1383" y="2074"/>
                  </a:lnTo>
                  <a:lnTo>
                    <a:pt x="1388" y="2076"/>
                  </a:lnTo>
                  <a:lnTo>
                    <a:pt x="1394" y="2080"/>
                  </a:lnTo>
                  <a:lnTo>
                    <a:pt x="1398" y="2083"/>
                  </a:lnTo>
                  <a:lnTo>
                    <a:pt x="1402" y="2086"/>
                  </a:lnTo>
                  <a:lnTo>
                    <a:pt x="1408" y="2094"/>
                  </a:lnTo>
                  <a:lnTo>
                    <a:pt x="1408" y="2094"/>
                  </a:lnTo>
                  <a:close/>
                  <a:moveTo>
                    <a:pt x="938" y="2027"/>
                  </a:moveTo>
                  <a:lnTo>
                    <a:pt x="993" y="2027"/>
                  </a:lnTo>
                  <a:lnTo>
                    <a:pt x="993" y="2123"/>
                  </a:lnTo>
                  <a:lnTo>
                    <a:pt x="993" y="2249"/>
                  </a:lnTo>
                  <a:lnTo>
                    <a:pt x="938" y="2249"/>
                  </a:lnTo>
                  <a:lnTo>
                    <a:pt x="938" y="2027"/>
                  </a:lnTo>
                  <a:close/>
                  <a:moveTo>
                    <a:pt x="993" y="1967"/>
                  </a:moveTo>
                  <a:lnTo>
                    <a:pt x="993" y="1995"/>
                  </a:lnTo>
                  <a:lnTo>
                    <a:pt x="938" y="1995"/>
                  </a:lnTo>
                  <a:lnTo>
                    <a:pt x="938" y="1940"/>
                  </a:lnTo>
                  <a:lnTo>
                    <a:pt x="993" y="1940"/>
                  </a:lnTo>
                  <a:lnTo>
                    <a:pt x="993" y="1967"/>
                  </a:lnTo>
                  <a:close/>
                  <a:moveTo>
                    <a:pt x="2309" y="1962"/>
                  </a:moveTo>
                  <a:lnTo>
                    <a:pt x="2364" y="1934"/>
                  </a:lnTo>
                  <a:lnTo>
                    <a:pt x="2364" y="2127"/>
                  </a:lnTo>
                  <a:lnTo>
                    <a:pt x="2364" y="2249"/>
                  </a:lnTo>
                  <a:lnTo>
                    <a:pt x="2309" y="2249"/>
                  </a:lnTo>
                  <a:lnTo>
                    <a:pt x="2309" y="1962"/>
                  </a:lnTo>
                  <a:close/>
                  <a:moveTo>
                    <a:pt x="397" y="757"/>
                  </a:moveTo>
                  <a:lnTo>
                    <a:pt x="850" y="757"/>
                  </a:lnTo>
                  <a:lnTo>
                    <a:pt x="850" y="495"/>
                  </a:lnTo>
                  <a:lnTo>
                    <a:pt x="397" y="495"/>
                  </a:lnTo>
                  <a:lnTo>
                    <a:pt x="397" y="288"/>
                  </a:lnTo>
                  <a:lnTo>
                    <a:pt x="898" y="288"/>
                  </a:lnTo>
                  <a:lnTo>
                    <a:pt x="732" y="0"/>
                  </a:lnTo>
                  <a:lnTo>
                    <a:pt x="22" y="0"/>
                  </a:lnTo>
                  <a:lnTo>
                    <a:pt x="22" y="1251"/>
                  </a:lnTo>
                  <a:lnTo>
                    <a:pt x="1023" y="1251"/>
                  </a:lnTo>
                  <a:lnTo>
                    <a:pt x="1023" y="963"/>
                  </a:lnTo>
                  <a:lnTo>
                    <a:pt x="397" y="963"/>
                  </a:lnTo>
                  <a:lnTo>
                    <a:pt x="397" y="757"/>
                  </a:lnTo>
                  <a:close/>
                  <a:moveTo>
                    <a:pt x="1690" y="0"/>
                  </a:moveTo>
                  <a:lnTo>
                    <a:pt x="1477" y="409"/>
                  </a:lnTo>
                  <a:lnTo>
                    <a:pt x="1265" y="0"/>
                  </a:lnTo>
                  <a:lnTo>
                    <a:pt x="850" y="0"/>
                  </a:lnTo>
                  <a:lnTo>
                    <a:pt x="1287" y="757"/>
                  </a:lnTo>
                  <a:lnTo>
                    <a:pt x="1287" y="1251"/>
                  </a:lnTo>
                  <a:lnTo>
                    <a:pt x="1661" y="1251"/>
                  </a:lnTo>
                  <a:lnTo>
                    <a:pt x="1661" y="757"/>
                  </a:lnTo>
                  <a:lnTo>
                    <a:pt x="2099" y="0"/>
                  </a:lnTo>
                  <a:lnTo>
                    <a:pt x="169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799"/>
            </a:p>
          </p:txBody>
        </p:sp>
      </p:grpSp>
    </p:spTree>
    <p:extLst>
      <p:ext uri="{BB962C8B-B14F-4D97-AF65-F5344CB8AC3E}">
        <p14:creationId xmlns:p14="http://schemas.microsoft.com/office/powerpoint/2010/main" val="1945373578"/>
      </p:ext>
    </p:extLst>
  </p:cSld>
  <p:clrMapOvr>
    <a:masterClrMapping/>
  </p:clrMapOvr>
  <p:extLst>
    <p:ext uri="{DCECCB84-F9BA-43D5-87BE-67443E8EF086}">
      <p15:sldGuideLst xmlns:p15="http://schemas.microsoft.com/office/powerpoint/2012/main">
        <p15:guide id="2" pos="3842">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no line">
    <p:spTree>
      <p:nvGrpSpPr>
        <p:cNvPr id="1" name=""/>
        <p:cNvGrpSpPr/>
        <p:nvPr/>
      </p:nvGrpSpPr>
      <p:grpSpPr>
        <a:xfrm>
          <a:off x="0" y="0"/>
          <a:ext cx="0" cy="0"/>
          <a:chOff x="0" y="0"/>
          <a:chExt cx="0" cy="0"/>
        </a:xfrm>
      </p:grpSpPr>
      <p:sp>
        <p:nvSpPr>
          <p:cNvPr id="2" name="Title 1"/>
          <p:cNvSpPr>
            <a:spLocks noGrp="1"/>
          </p:cNvSpPr>
          <p:nvPr>
            <p:ph type="title"/>
          </p:nvPr>
        </p:nvSpPr>
        <p:spPr>
          <a:xfrm>
            <a:off x="609601" y="294200"/>
            <a:ext cx="10972800" cy="590880"/>
          </a:xfrm>
        </p:spPr>
        <p:txBody>
          <a:bodyPr/>
          <a:lstStyle>
            <a:lvl1pPr>
              <a:defRPr>
                <a:solidFill>
                  <a:schemeClr val="bg1"/>
                </a:solidFill>
              </a:defRPr>
            </a:lvl1pPr>
          </a:lstStyle>
          <a:p>
            <a:r>
              <a:rPr lang="en-US"/>
              <a:t>Click to edit Master title style</a:t>
            </a:r>
            <a:endParaRPr lang="en-GB"/>
          </a:p>
        </p:txBody>
      </p:sp>
      <p:sp>
        <p:nvSpPr>
          <p:cNvPr id="6" name="Line 10">
            <a:extLst>
              <a:ext uri="{FF2B5EF4-FFF2-40B4-BE49-F238E27FC236}">
                <a16:creationId xmlns:a16="http://schemas.microsoft.com/office/drawing/2014/main" id="{97A26880-8DD7-4A78-ADAF-91ED2E744A7C}"/>
              </a:ext>
            </a:extLst>
          </p:cNvPr>
          <p:cNvSpPr>
            <a:spLocks noChangeShapeType="1"/>
          </p:cNvSpPr>
          <p:nvPr userDrawn="1"/>
        </p:nvSpPr>
        <p:spPr bwMode="auto">
          <a:xfrm>
            <a:off x="609601" y="907750"/>
            <a:ext cx="10974284"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9" noProof="0">
              <a:solidFill>
                <a:schemeClr val="bg1"/>
              </a:solidFill>
            </a:endParaRPr>
          </a:p>
        </p:txBody>
      </p:sp>
    </p:spTree>
    <p:extLst>
      <p:ext uri="{BB962C8B-B14F-4D97-AF65-F5344CB8AC3E}">
        <p14:creationId xmlns:p14="http://schemas.microsoft.com/office/powerpoint/2010/main" val="276204327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lumns, no headings">
    <p:spTree>
      <p:nvGrpSpPr>
        <p:cNvPr id="1" name=""/>
        <p:cNvGrpSpPr/>
        <p:nvPr/>
      </p:nvGrpSpPr>
      <p:grpSpPr>
        <a:xfrm>
          <a:off x="0" y="0"/>
          <a:ext cx="0" cy="0"/>
          <a:chOff x="0" y="0"/>
          <a:chExt cx="0" cy="0"/>
        </a:xfrm>
      </p:grpSpPr>
      <p:sp>
        <p:nvSpPr>
          <p:cNvPr id="2" name="Title 1"/>
          <p:cNvSpPr>
            <a:spLocks noGrp="1"/>
          </p:cNvSpPr>
          <p:nvPr>
            <p:ph type="title"/>
          </p:nvPr>
        </p:nvSpPr>
        <p:spPr>
          <a:xfrm>
            <a:off x="609601" y="294200"/>
            <a:ext cx="10972800" cy="590880"/>
          </a:xfrm>
        </p:spPr>
        <p:txBody>
          <a:bodyPr/>
          <a:lstStyle>
            <a:lvl1pPr>
              <a:defRPr>
                <a:solidFill>
                  <a:schemeClr val="bg1"/>
                </a:solidFill>
              </a:defRPr>
            </a:lvl1pPr>
          </a:lstStyle>
          <a:p>
            <a:r>
              <a:rPr lang="en-US"/>
              <a:t>Click to edit Master title style</a:t>
            </a:r>
            <a:endParaRPr lang="en-GB"/>
          </a:p>
        </p:txBody>
      </p:sp>
      <p:sp>
        <p:nvSpPr>
          <p:cNvPr id="3" name="Content Placeholder 2"/>
          <p:cNvSpPr>
            <a:spLocks noGrp="1"/>
          </p:cNvSpPr>
          <p:nvPr>
            <p:ph sz="half" idx="1"/>
          </p:nvPr>
        </p:nvSpPr>
        <p:spPr>
          <a:xfrm>
            <a:off x="609601" y="1137919"/>
            <a:ext cx="5384800" cy="4834800"/>
          </a:xfrm>
        </p:spPr>
        <p:txBody>
          <a:bodyPr/>
          <a:lstStyle>
            <a:lvl1pPr>
              <a:defRPr sz="1999">
                <a:solidFill>
                  <a:schemeClr val="bg1"/>
                </a:solidFill>
              </a:defRPr>
            </a:lvl1pPr>
            <a:lvl2pPr>
              <a:defRPr sz="1799">
                <a:solidFill>
                  <a:schemeClr val="bg1"/>
                </a:solidFill>
              </a:defRPr>
            </a:lvl2pPr>
            <a:lvl3pPr>
              <a:defRPr sz="1599">
                <a:solidFill>
                  <a:schemeClr val="bg1"/>
                </a:solidFill>
              </a:defRPr>
            </a:lvl3pPr>
            <a:lvl4pPr>
              <a:defRPr sz="1399">
                <a:solidFill>
                  <a:schemeClr val="bg1"/>
                </a:solidFill>
              </a:defRPr>
            </a:lvl4pPr>
            <a:lvl5pPr>
              <a:defRPr sz="1199">
                <a:solidFill>
                  <a:schemeClr val="bg1"/>
                </a:solidFill>
              </a:defRPr>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97601" y="1137919"/>
            <a:ext cx="5384800" cy="4834800"/>
          </a:xfrm>
        </p:spPr>
        <p:txBody>
          <a:bodyPr/>
          <a:lstStyle>
            <a:lvl1pPr>
              <a:defRPr sz="1999">
                <a:solidFill>
                  <a:schemeClr val="bg1"/>
                </a:solidFill>
              </a:defRPr>
            </a:lvl1pPr>
            <a:lvl2pPr>
              <a:defRPr sz="1799">
                <a:solidFill>
                  <a:schemeClr val="bg1"/>
                </a:solidFill>
              </a:defRPr>
            </a:lvl2pPr>
            <a:lvl3pPr>
              <a:defRPr sz="1599">
                <a:solidFill>
                  <a:schemeClr val="bg1"/>
                </a:solidFill>
              </a:defRPr>
            </a:lvl3pPr>
            <a:lvl4pPr>
              <a:defRPr sz="1399">
                <a:solidFill>
                  <a:schemeClr val="bg1"/>
                </a:solidFill>
              </a:defRPr>
            </a:lvl4pPr>
            <a:lvl5pPr>
              <a:defRPr sz="1199">
                <a:solidFill>
                  <a:schemeClr val="bg1"/>
                </a:solidFill>
              </a:defRPr>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 name="Line 10">
            <a:extLst>
              <a:ext uri="{FF2B5EF4-FFF2-40B4-BE49-F238E27FC236}">
                <a16:creationId xmlns:a16="http://schemas.microsoft.com/office/drawing/2014/main" id="{9B070B28-7AAC-47E5-9EB5-96B8B8B88057}"/>
              </a:ext>
            </a:extLst>
          </p:cNvPr>
          <p:cNvSpPr>
            <a:spLocks noChangeShapeType="1"/>
          </p:cNvSpPr>
          <p:nvPr userDrawn="1"/>
        </p:nvSpPr>
        <p:spPr bwMode="auto">
          <a:xfrm>
            <a:off x="609601" y="907750"/>
            <a:ext cx="10974284"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9" noProof="0">
              <a:solidFill>
                <a:schemeClr val="bg1"/>
              </a:solidFill>
            </a:endParaRPr>
          </a:p>
        </p:txBody>
      </p:sp>
    </p:spTree>
    <p:extLst>
      <p:ext uri="{BB962C8B-B14F-4D97-AF65-F5344CB8AC3E}">
        <p14:creationId xmlns:p14="http://schemas.microsoft.com/office/powerpoint/2010/main" val="329853426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columns with headings">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12329" y="1869441"/>
            <a:ext cx="5390400" cy="4256075"/>
          </a:xfrm>
        </p:spPr>
        <p:txBody>
          <a:bodyPr/>
          <a:lstStyle>
            <a:lvl1pPr>
              <a:defRPr sz="1999">
                <a:solidFill>
                  <a:schemeClr val="bg1"/>
                </a:solidFill>
              </a:defRPr>
            </a:lvl1pPr>
            <a:lvl2pPr>
              <a:defRPr sz="1799">
                <a:solidFill>
                  <a:schemeClr val="bg1"/>
                </a:solidFill>
              </a:defRPr>
            </a:lvl2pPr>
            <a:lvl3pPr>
              <a:defRPr sz="1599">
                <a:solidFill>
                  <a:schemeClr val="bg1"/>
                </a:solidFill>
              </a:defRPr>
            </a:lvl3pPr>
            <a:lvl4pPr>
              <a:defRPr sz="1399">
                <a:solidFill>
                  <a:schemeClr val="bg1"/>
                </a:solidFill>
              </a:defRPr>
            </a:lvl4pPr>
            <a:lvl5pPr>
              <a:defRPr sz="1199">
                <a:solidFill>
                  <a:schemeClr val="bg1"/>
                </a:solidFill>
              </a:defRPr>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96405" y="1869441"/>
            <a:ext cx="5390400" cy="4256075"/>
          </a:xfrm>
        </p:spPr>
        <p:txBody>
          <a:bodyPr/>
          <a:lstStyle>
            <a:lvl1pPr>
              <a:defRPr sz="1999">
                <a:solidFill>
                  <a:schemeClr val="bg1"/>
                </a:solidFill>
              </a:defRPr>
            </a:lvl1pPr>
            <a:lvl2pPr>
              <a:defRPr sz="1799">
                <a:solidFill>
                  <a:schemeClr val="bg1"/>
                </a:solidFill>
              </a:defRPr>
            </a:lvl2pPr>
            <a:lvl3pPr>
              <a:defRPr sz="1599">
                <a:solidFill>
                  <a:schemeClr val="bg1"/>
                </a:solidFill>
              </a:defRPr>
            </a:lvl3pPr>
            <a:lvl4pPr>
              <a:defRPr sz="1399">
                <a:solidFill>
                  <a:schemeClr val="bg1"/>
                </a:solidFill>
              </a:defRPr>
            </a:lvl4pPr>
            <a:lvl5pPr>
              <a:defRPr sz="1199">
                <a:solidFill>
                  <a:schemeClr val="bg1"/>
                </a:solidFill>
              </a:defRPr>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 name="Text Placeholder 9"/>
          <p:cNvSpPr>
            <a:spLocks noGrp="1"/>
          </p:cNvSpPr>
          <p:nvPr>
            <p:ph type="body" sz="quarter" idx="12"/>
          </p:nvPr>
        </p:nvSpPr>
        <p:spPr>
          <a:xfrm>
            <a:off x="609601" y="1137920"/>
            <a:ext cx="5390400" cy="640800"/>
          </a:xfrm>
        </p:spPr>
        <p:txBody>
          <a:bodyPr anchor="t" anchorCtr="0"/>
          <a:lstStyle>
            <a:lvl1pPr>
              <a:buNone/>
              <a:defRPr b="1">
                <a:solidFill>
                  <a:schemeClr val="bg1"/>
                </a:solidFill>
              </a:defRPr>
            </a:lvl1pPr>
          </a:lstStyle>
          <a:p>
            <a:pPr lvl="0"/>
            <a:endParaRPr lang="en-GB"/>
          </a:p>
        </p:txBody>
      </p:sp>
      <p:sp>
        <p:nvSpPr>
          <p:cNvPr id="11" name="Text Placeholder 9"/>
          <p:cNvSpPr>
            <a:spLocks noGrp="1"/>
          </p:cNvSpPr>
          <p:nvPr>
            <p:ph type="body" sz="quarter" idx="13"/>
          </p:nvPr>
        </p:nvSpPr>
        <p:spPr>
          <a:xfrm>
            <a:off x="6196405" y="1137920"/>
            <a:ext cx="5390400" cy="640800"/>
          </a:xfrm>
        </p:spPr>
        <p:txBody>
          <a:bodyPr anchor="t" anchorCtr="0"/>
          <a:lstStyle>
            <a:lvl1pPr>
              <a:buNone/>
              <a:defRPr b="1">
                <a:solidFill>
                  <a:schemeClr val="bg1"/>
                </a:solidFill>
              </a:defRPr>
            </a:lvl1pPr>
          </a:lstStyle>
          <a:p>
            <a:pPr lvl="0"/>
            <a:endParaRPr lang="en-GB"/>
          </a:p>
        </p:txBody>
      </p:sp>
      <p:sp>
        <p:nvSpPr>
          <p:cNvPr id="2" name="Title 1"/>
          <p:cNvSpPr>
            <a:spLocks noGrp="1"/>
          </p:cNvSpPr>
          <p:nvPr>
            <p:ph type="title"/>
          </p:nvPr>
        </p:nvSpPr>
        <p:spPr>
          <a:xfrm>
            <a:off x="609601" y="294200"/>
            <a:ext cx="10972800" cy="590880"/>
          </a:xfrm>
        </p:spPr>
        <p:txBody>
          <a:bodyPr/>
          <a:lstStyle>
            <a:lvl1pPr>
              <a:defRPr>
                <a:solidFill>
                  <a:schemeClr val="bg1"/>
                </a:solidFill>
              </a:defRPr>
            </a:lvl1pPr>
          </a:lstStyle>
          <a:p>
            <a:r>
              <a:rPr lang="en-US"/>
              <a:t>Click to edit Master title style</a:t>
            </a:r>
          </a:p>
        </p:txBody>
      </p:sp>
      <p:sp>
        <p:nvSpPr>
          <p:cNvPr id="14" name="Line 10">
            <a:extLst>
              <a:ext uri="{FF2B5EF4-FFF2-40B4-BE49-F238E27FC236}">
                <a16:creationId xmlns:a16="http://schemas.microsoft.com/office/drawing/2014/main" id="{9773E7D9-2434-4381-A00D-27B62C086733}"/>
              </a:ext>
            </a:extLst>
          </p:cNvPr>
          <p:cNvSpPr>
            <a:spLocks noChangeShapeType="1"/>
          </p:cNvSpPr>
          <p:nvPr userDrawn="1"/>
        </p:nvSpPr>
        <p:spPr bwMode="auto">
          <a:xfrm>
            <a:off x="609601" y="907750"/>
            <a:ext cx="10974284"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9" noProof="0">
              <a:solidFill>
                <a:schemeClr val="bg1"/>
              </a:solidFill>
            </a:endParaRPr>
          </a:p>
        </p:txBody>
      </p:sp>
    </p:spTree>
    <p:extLst>
      <p:ext uri="{BB962C8B-B14F-4D97-AF65-F5344CB8AC3E}">
        <p14:creationId xmlns:p14="http://schemas.microsoft.com/office/powerpoint/2010/main" val="407520621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Key statem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566316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Focused data">
    <p:spTree>
      <p:nvGrpSpPr>
        <p:cNvPr id="1" name=""/>
        <p:cNvGrpSpPr/>
        <p:nvPr/>
      </p:nvGrpSpPr>
      <p:grpSpPr>
        <a:xfrm>
          <a:off x="0" y="0"/>
          <a:ext cx="0" cy="0"/>
          <a:chOff x="0" y="0"/>
          <a:chExt cx="0" cy="0"/>
        </a:xfrm>
      </p:grpSpPr>
    </p:spTree>
    <p:extLst>
      <p:ext uri="{BB962C8B-B14F-4D97-AF65-F5344CB8AC3E}">
        <p14:creationId xmlns:p14="http://schemas.microsoft.com/office/powerpoint/2010/main" val="386213621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ivider 1">
    <p:spTree>
      <p:nvGrpSpPr>
        <p:cNvPr id="1" name=""/>
        <p:cNvGrpSpPr/>
        <p:nvPr/>
      </p:nvGrpSpPr>
      <p:grpSpPr>
        <a:xfrm>
          <a:off x="0" y="0"/>
          <a:ext cx="0" cy="0"/>
          <a:chOff x="0" y="0"/>
          <a:chExt cx="0" cy="0"/>
        </a:xfrm>
      </p:grpSpPr>
    </p:spTree>
    <p:extLst>
      <p:ext uri="{BB962C8B-B14F-4D97-AF65-F5344CB8AC3E}">
        <p14:creationId xmlns:p14="http://schemas.microsoft.com/office/powerpoint/2010/main" val="1778602797"/>
      </p:ext>
    </p:extLst>
  </p:cSld>
  <p:clrMapOvr>
    <a:masterClrMapping/>
  </p:clrMapOvr>
  <p:extLst>
    <p:ext uri="{DCECCB84-F9BA-43D5-87BE-67443E8EF086}">
      <p15:sldGuideLst xmlns:p15="http://schemas.microsoft.com/office/powerpoint/2012/main"/>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ivider 3">
    <p:spTree>
      <p:nvGrpSpPr>
        <p:cNvPr id="1" name=""/>
        <p:cNvGrpSpPr/>
        <p:nvPr/>
      </p:nvGrpSpPr>
      <p:grpSpPr>
        <a:xfrm>
          <a:off x="0" y="0"/>
          <a:ext cx="0" cy="0"/>
          <a:chOff x="0" y="0"/>
          <a:chExt cx="0" cy="0"/>
        </a:xfrm>
      </p:grpSpPr>
    </p:spTree>
    <p:extLst>
      <p:ext uri="{BB962C8B-B14F-4D97-AF65-F5344CB8AC3E}">
        <p14:creationId xmlns:p14="http://schemas.microsoft.com/office/powerpoint/2010/main" val="1309785318"/>
      </p:ext>
    </p:extLst>
  </p:cSld>
  <p:clrMapOvr>
    <a:masterClrMapping/>
  </p:clrMapOvr>
  <p:extLst>
    <p:ext uri="{DCECCB84-F9BA-43D5-87BE-67443E8EF086}">
      <p15:sldGuideLst xmlns:p15="http://schemas.microsoft.com/office/powerpoint/2012/main"/>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99781929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Empty">
    <p:spTree>
      <p:nvGrpSpPr>
        <p:cNvPr id="1" name=""/>
        <p:cNvGrpSpPr/>
        <p:nvPr/>
      </p:nvGrpSpPr>
      <p:grpSpPr>
        <a:xfrm>
          <a:off x="0" y="0"/>
          <a:ext cx="0" cy="0"/>
          <a:chOff x="0" y="0"/>
          <a:chExt cx="0" cy="0"/>
        </a:xfrm>
      </p:grpSpPr>
      <p:sp>
        <p:nvSpPr>
          <p:cNvPr id="3" name="Media Placeholder 2">
            <a:extLst>
              <a:ext uri="{FF2B5EF4-FFF2-40B4-BE49-F238E27FC236}">
                <a16:creationId xmlns:a16="http://schemas.microsoft.com/office/drawing/2014/main" id="{0052CFA6-7CF5-41BD-9D94-2D0DAE108428}"/>
              </a:ext>
            </a:extLst>
          </p:cNvPr>
          <p:cNvSpPr>
            <a:spLocks noGrp="1"/>
          </p:cNvSpPr>
          <p:nvPr>
            <p:ph type="media" sz="quarter" idx="10" hasCustomPrompt="1"/>
          </p:nvPr>
        </p:nvSpPr>
        <p:spPr>
          <a:xfrm>
            <a:off x="0" y="0"/>
            <a:ext cx="12192000" cy="6858000"/>
          </a:xfrm>
        </p:spPr>
        <p:txBody>
          <a:bodyPr anchor="ctr"/>
          <a:lstStyle>
            <a:lvl1pPr marL="0" indent="0" algn="ctr">
              <a:buNone/>
              <a:defRPr/>
            </a:lvl1pPr>
          </a:lstStyle>
          <a:p>
            <a:r>
              <a:rPr lang="en-IN"/>
              <a:t>Video</a:t>
            </a:r>
          </a:p>
        </p:txBody>
      </p:sp>
    </p:spTree>
    <p:extLst>
      <p:ext uri="{BB962C8B-B14F-4D97-AF65-F5344CB8AC3E}">
        <p14:creationId xmlns:p14="http://schemas.microsoft.com/office/powerpoint/2010/main" val="39348816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Final legal text">
    <p:spTree>
      <p:nvGrpSpPr>
        <p:cNvPr id="1" name=""/>
        <p:cNvGrpSpPr/>
        <p:nvPr/>
      </p:nvGrpSpPr>
      <p:grpSpPr>
        <a:xfrm>
          <a:off x="0" y="0"/>
          <a:ext cx="0" cy="0"/>
          <a:chOff x="0" y="0"/>
          <a:chExt cx="0" cy="0"/>
        </a:xfrm>
      </p:grpSpPr>
      <p:sp>
        <p:nvSpPr>
          <p:cNvPr id="8" name="Content Placeholder 2"/>
          <p:cNvSpPr>
            <a:spLocks noGrp="1"/>
          </p:cNvSpPr>
          <p:nvPr>
            <p:ph idx="1"/>
          </p:nvPr>
        </p:nvSpPr>
        <p:spPr>
          <a:xfrm>
            <a:off x="607483" y="719139"/>
            <a:ext cx="4675200" cy="5210062"/>
          </a:xfrm>
        </p:spPr>
        <p:txBody>
          <a:bodyPr/>
          <a:lstStyle>
            <a:lvl1pPr marL="0" indent="0" algn="l" defTabSz="994865" rtl="0" fontAlgn="base">
              <a:lnSpc>
                <a:spcPct val="100000"/>
              </a:lnSpc>
              <a:spcBef>
                <a:spcPct val="70000"/>
              </a:spcBef>
              <a:spcAft>
                <a:spcPct val="0"/>
              </a:spcAft>
              <a:buSzPct val="100000"/>
              <a:buNone/>
              <a:defRPr lang="en-US" sz="1199" kern="1200" noProof="0" dirty="0" smtClean="0">
                <a:solidFill>
                  <a:schemeClr val="bg1"/>
                </a:solidFill>
                <a:latin typeface="EYInterstate Light" panose="02000506000000020004" pitchFamily="2" charset="0"/>
                <a:ea typeface="+mn-ea"/>
                <a:cs typeface="Arial" pitchFamily="34" charset="0"/>
              </a:defRPr>
            </a:lvl1pPr>
            <a:lvl2pPr marL="0" indent="0" algn="l" defTabSz="994865" rtl="0" fontAlgn="base">
              <a:lnSpc>
                <a:spcPct val="100000"/>
              </a:lnSpc>
              <a:spcBef>
                <a:spcPct val="0"/>
              </a:spcBef>
              <a:spcAft>
                <a:spcPct val="0"/>
              </a:spcAft>
              <a:buSzPct val="100000"/>
              <a:buNone/>
              <a:defRPr lang="en-US" sz="900" b="1" kern="1200" noProof="0" dirty="0" smtClean="0">
                <a:solidFill>
                  <a:schemeClr val="bg1"/>
                </a:solidFill>
                <a:latin typeface="EYInterstate Light" panose="02000506000000020004" pitchFamily="2" charset="0"/>
                <a:ea typeface="+mn-ea"/>
                <a:cs typeface="Arial" pitchFamily="34" charset="0"/>
              </a:defRPr>
            </a:lvl2pPr>
            <a:lvl3pPr marL="176125" indent="-176125" algn="l" defTabSz="994865" rtl="0" fontAlgn="base">
              <a:lnSpc>
                <a:spcPct val="100000"/>
              </a:lnSpc>
              <a:spcBef>
                <a:spcPct val="0"/>
              </a:spcBef>
              <a:spcAft>
                <a:spcPct val="0"/>
              </a:spcAft>
              <a:buClr>
                <a:schemeClr val="tx2"/>
              </a:buClr>
              <a:buSzPct val="70000"/>
              <a:buFont typeface="Arial" pitchFamily="34" charset="0"/>
              <a:buChar char="►"/>
              <a:defRPr lang="en-US" sz="900" b="1" kern="1200" noProof="0" dirty="0" smtClean="0">
                <a:solidFill>
                  <a:schemeClr val="bg1"/>
                </a:solidFill>
                <a:latin typeface="EYInterstate Light" panose="02000506000000020004" pitchFamily="2" charset="0"/>
                <a:ea typeface="+mn-ea"/>
                <a:cs typeface="Arial" pitchFamily="34" charset="0"/>
              </a:defRPr>
            </a:lvl3pPr>
            <a:lvl4pPr marL="0" indent="0" algn="l" defTabSz="994865" rtl="0" fontAlgn="base">
              <a:lnSpc>
                <a:spcPct val="100000"/>
              </a:lnSpc>
              <a:spcBef>
                <a:spcPct val="0"/>
              </a:spcBef>
              <a:spcAft>
                <a:spcPct val="0"/>
              </a:spcAft>
              <a:buSzPct val="100000"/>
              <a:buNone/>
              <a:defRPr lang="en-US" sz="800" kern="1200" noProof="0" dirty="0" smtClean="0">
                <a:solidFill>
                  <a:schemeClr val="bg1"/>
                </a:solidFill>
                <a:latin typeface="EYInterstate Light" panose="02000506000000020004" pitchFamily="2" charset="0"/>
                <a:ea typeface="+mn-ea"/>
                <a:cs typeface="Arial" pitchFamily="34" charset="0"/>
              </a:defRPr>
            </a:lvl4pPr>
            <a:lvl5pPr marL="188819" indent="-188819" algn="l" defTabSz="994865" rtl="0" fontAlgn="base">
              <a:lnSpc>
                <a:spcPct val="100000"/>
              </a:lnSpc>
              <a:spcBef>
                <a:spcPct val="0"/>
              </a:spcBef>
              <a:spcAft>
                <a:spcPct val="0"/>
              </a:spcAft>
              <a:buClr>
                <a:schemeClr val="tx2"/>
              </a:buClr>
              <a:buSzPct val="70000"/>
              <a:buFont typeface="Arial" pitchFamily="34" charset="0"/>
              <a:buChar char="►"/>
              <a:defRPr lang="en-US" sz="800" kern="1200" noProof="0" dirty="0">
                <a:solidFill>
                  <a:schemeClr val="bg1"/>
                </a:solidFill>
                <a:latin typeface="EYInterstate Light" panose="02000506000000020004" pitchFamily="2" charset="0"/>
                <a:ea typeface="+mn-ea"/>
                <a:cs typeface="Arial" pitchFamily="34" charset="0"/>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4066303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Cover">
    <p:spTree>
      <p:nvGrpSpPr>
        <p:cNvPr id="1" name=""/>
        <p:cNvGrpSpPr/>
        <p:nvPr/>
      </p:nvGrpSpPr>
      <p:grpSpPr>
        <a:xfrm>
          <a:off x="0" y="0"/>
          <a:ext cx="0" cy="0"/>
          <a:chOff x="0" y="0"/>
          <a:chExt cx="0" cy="0"/>
        </a:xfrm>
      </p:grpSpPr>
      <p:sp>
        <p:nvSpPr>
          <p:cNvPr id="16" name="Freeform 56">
            <a:extLst>
              <a:ext uri="{FF2B5EF4-FFF2-40B4-BE49-F238E27FC236}">
                <a16:creationId xmlns:a16="http://schemas.microsoft.com/office/drawing/2014/main" id="{13A7AC18-CF42-4EC5-8D40-441EAE30A06C}"/>
              </a:ext>
            </a:extLst>
          </p:cNvPr>
          <p:cNvSpPr/>
          <p:nvPr userDrawn="1"/>
        </p:nvSpPr>
        <p:spPr>
          <a:xfrm>
            <a:off x="497856" y="795662"/>
            <a:ext cx="4927845" cy="3581484"/>
          </a:xfrm>
          <a:custGeom>
            <a:avLst/>
            <a:gdLst>
              <a:gd name="connsiteX0" fmla="*/ 4238387 w 4257675"/>
              <a:gd name="connsiteY0" fmla="*/ 0 h 3092804"/>
              <a:gd name="connsiteX1" fmla="*/ 4257675 w 4257675"/>
              <a:gd name="connsiteY1" fmla="*/ 0 h 3092804"/>
              <a:gd name="connsiteX2" fmla="*/ 4257675 w 4257675"/>
              <a:gd name="connsiteY2" fmla="*/ 3092804 h 3092804"/>
              <a:gd name="connsiteX3" fmla="*/ 0 w 4257675"/>
              <a:gd name="connsiteY3" fmla="*/ 3092804 h 3092804"/>
              <a:gd name="connsiteX4" fmla="*/ 0 w 4257675"/>
              <a:gd name="connsiteY4" fmla="*/ 747342 h 30928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7675" h="3092804">
                <a:moveTo>
                  <a:pt x="4238387" y="0"/>
                </a:moveTo>
                <a:lnTo>
                  <a:pt x="4257675" y="0"/>
                </a:lnTo>
                <a:lnTo>
                  <a:pt x="4257675" y="3092804"/>
                </a:lnTo>
                <a:lnTo>
                  <a:pt x="0" y="3092804"/>
                </a:lnTo>
                <a:lnTo>
                  <a:pt x="0" y="747342"/>
                </a:lnTo>
                <a:close/>
              </a:path>
            </a:pathLst>
          </a:custGeom>
          <a:solidFill>
            <a:srgbClr val="FFE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p>
        </p:txBody>
      </p:sp>
      <p:sp>
        <p:nvSpPr>
          <p:cNvPr id="11" name="Title 1"/>
          <p:cNvSpPr>
            <a:spLocks noGrp="1"/>
          </p:cNvSpPr>
          <p:nvPr>
            <p:ph type="ctrTitle"/>
          </p:nvPr>
        </p:nvSpPr>
        <p:spPr>
          <a:xfrm>
            <a:off x="775100" y="1954221"/>
            <a:ext cx="4326679" cy="979702"/>
          </a:xfrm>
        </p:spPr>
        <p:txBody>
          <a:bodyPr/>
          <a:lstStyle>
            <a:lvl1pPr>
              <a:defRPr sz="2999" b="0">
                <a:solidFill>
                  <a:schemeClr val="bg1"/>
                </a:solidFill>
                <a:latin typeface="EYInterstate Light" panose="02000506000000020004" pitchFamily="2" charset="0"/>
                <a:cs typeface="Arial" pitchFamily="34" charset="0"/>
              </a:defRPr>
            </a:lvl1pPr>
          </a:lstStyle>
          <a:p>
            <a:r>
              <a:rPr lang="en-US"/>
              <a:t>Click to edit Master title style</a:t>
            </a:r>
            <a:endParaRPr lang="en-GB"/>
          </a:p>
        </p:txBody>
      </p:sp>
      <p:sp>
        <p:nvSpPr>
          <p:cNvPr id="12" name="Subtitle 2"/>
          <p:cNvSpPr>
            <a:spLocks noGrp="1"/>
          </p:cNvSpPr>
          <p:nvPr>
            <p:ph type="subTitle" idx="1"/>
          </p:nvPr>
        </p:nvSpPr>
        <p:spPr>
          <a:xfrm>
            <a:off x="775100" y="3046159"/>
            <a:ext cx="4326679" cy="1046323"/>
          </a:xfrm>
        </p:spPr>
        <p:txBody>
          <a:bodyPr/>
          <a:lstStyle>
            <a:lvl1pPr marL="0" indent="0" algn="l">
              <a:spcAft>
                <a:spcPts val="1199"/>
              </a:spcAft>
              <a:buNone/>
              <a:defRPr sz="1999">
                <a:solidFill>
                  <a:schemeClr val="bg1"/>
                </a:solidFill>
                <a:latin typeface="EYInterstate" panose="02000503020000020004" pitchFamily="2" charset="0"/>
                <a:cs typeface="Arial" pitchFamily="34" charset="0"/>
              </a:defRPr>
            </a:lvl1pPr>
            <a:lvl2pPr marL="0" indent="0" algn="l">
              <a:buNone/>
              <a:defRPr sz="1599" b="1">
                <a:solidFill>
                  <a:srgbClr val="404040"/>
                </a:solidFill>
              </a:defRPr>
            </a:lvl2pPr>
            <a:lvl3pPr marL="913943" indent="0" algn="ctr">
              <a:buNone/>
              <a:defRPr>
                <a:solidFill>
                  <a:schemeClr val="tx1">
                    <a:tint val="75000"/>
                  </a:schemeClr>
                </a:solidFill>
              </a:defRPr>
            </a:lvl3pPr>
            <a:lvl4pPr marL="1370914" indent="0" algn="ctr">
              <a:buNone/>
              <a:defRPr>
                <a:solidFill>
                  <a:schemeClr val="tx1">
                    <a:tint val="75000"/>
                  </a:schemeClr>
                </a:solidFill>
              </a:defRPr>
            </a:lvl4pPr>
            <a:lvl5pPr marL="1827886" indent="0" algn="ctr">
              <a:buNone/>
              <a:defRPr>
                <a:solidFill>
                  <a:schemeClr val="tx1">
                    <a:tint val="75000"/>
                  </a:schemeClr>
                </a:solidFill>
              </a:defRPr>
            </a:lvl5pPr>
            <a:lvl6pPr marL="2284857" indent="0" algn="ctr">
              <a:buNone/>
              <a:defRPr>
                <a:solidFill>
                  <a:schemeClr val="tx1">
                    <a:tint val="75000"/>
                  </a:schemeClr>
                </a:solidFill>
              </a:defRPr>
            </a:lvl6pPr>
            <a:lvl7pPr marL="2741828" indent="0" algn="ctr">
              <a:buNone/>
              <a:defRPr>
                <a:solidFill>
                  <a:schemeClr val="tx1">
                    <a:tint val="75000"/>
                  </a:schemeClr>
                </a:solidFill>
              </a:defRPr>
            </a:lvl7pPr>
            <a:lvl8pPr marL="3198800" indent="0" algn="ctr">
              <a:buNone/>
              <a:defRPr>
                <a:solidFill>
                  <a:schemeClr val="tx1">
                    <a:tint val="75000"/>
                  </a:schemeClr>
                </a:solidFill>
              </a:defRPr>
            </a:lvl8pPr>
            <a:lvl9pPr marL="3655771" indent="0" algn="ctr">
              <a:buNone/>
              <a:defRPr>
                <a:solidFill>
                  <a:schemeClr val="tx1">
                    <a:tint val="75000"/>
                  </a:schemeClr>
                </a:solidFill>
              </a:defRPr>
            </a:lvl9pPr>
          </a:lstStyle>
          <a:p>
            <a:pPr lvl="0"/>
            <a:r>
              <a:rPr lang="en-US"/>
              <a:t>Click to edit Master subtitle style</a:t>
            </a:r>
            <a:endParaRPr lang="en-GB"/>
          </a:p>
        </p:txBody>
      </p:sp>
      <p:cxnSp>
        <p:nvCxnSpPr>
          <p:cNvPr id="7" name="Straight Connector 6">
            <a:extLst>
              <a:ext uri="{FF2B5EF4-FFF2-40B4-BE49-F238E27FC236}">
                <a16:creationId xmlns:a16="http://schemas.microsoft.com/office/drawing/2014/main" id="{F93BD223-2224-476C-AB5C-300C248C1618}"/>
              </a:ext>
            </a:extLst>
          </p:cNvPr>
          <p:cNvCxnSpPr>
            <a:cxnSpLocks/>
          </p:cNvCxnSpPr>
          <p:nvPr userDrawn="1"/>
        </p:nvCxnSpPr>
        <p:spPr>
          <a:xfrm>
            <a:off x="1332490" y="5709060"/>
            <a:ext cx="8117873" cy="0"/>
          </a:xfrm>
          <a:prstGeom prst="line">
            <a:avLst/>
          </a:prstGeom>
          <a:ln>
            <a:solidFill>
              <a:srgbClr val="828290"/>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651B4C43-E5F8-400E-A971-58A3766B1BF0}"/>
              </a:ext>
            </a:extLst>
          </p:cNvPr>
          <p:cNvSpPr txBox="1"/>
          <p:nvPr userDrawn="1"/>
        </p:nvSpPr>
        <p:spPr>
          <a:xfrm>
            <a:off x="461744" y="5605201"/>
            <a:ext cx="1044529" cy="197581"/>
          </a:xfrm>
          <a:prstGeom prst="rect">
            <a:avLst/>
          </a:prstGeom>
          <a:noFill/>
        </p:spPr>
        <p:txBody>
          <a:bodyPr wrap="square" lIns="0" tIns="0" rIns="0" bIns="0" rtlCol="0" anchor="ctr" anchorCtr="0">
            <a:noAutofit/>
          </a:bodyPr>
          <a:lstStyle/>
          <a:p>
            <a:r>
              <a:rPr lang="en-GB" sz="1199">
                <a:solidFill>
                  <a:srgbClr val="828290"/>
                </a:solidFill>
                <a:latin typeface="EYInterstate Light" panose="02000506000000020004" pitchFamily="2" charset="0"/>
              </a:rPr>
              <a:t>Written by</a:t>
            </a:r>
          </a:p>
        </p:txBody>
      </p:sp>
      <p:sp>
        <p:nvSpPr>
          <p:cNvPr id="10" name="Text Placeholder 16">
            <a:extLst>
              <a:ext uri="{FF2B5EF4-FFF2-40B4-BE49-F238E27FC236}">
                <a16:creationId xmlns:a16="http://schemas.microsoft.com/office/drawing/2014/main" id="{A9465B6B-DFD4-4E0C-9ACE-E88CA2220464}"/>
              </a:ext>
            </a:extLst>
          </p:cNvPr>
          <p:cNvSpPr>
            <a:spLocks noGrp="1"/>
          </p:cNvSpPr>
          <p:nvPr>
            <p:ph type="body" sz="quarter" idx="14" hasCustomPrompt="1"/>
          </p:nvPr>
        </p:nvSpPr>
        <p:spPr>
          <a:xfrm>
            <a:off x="1332490" y="6019189"/>
            <a:ext cx="3087667" cy="180000"/>
          </a:xfrm>
        </p:spPr>
        <p:txBody>
          <a:bodyPr/>
          <a:lstStyle>
            <a:lvl1pPr marL="0" indent="0">
              <a:buNone/>
              <a:defRPr sz="1199">
                <a:solidFill>
                  <a:schemeClr val="bg1"/>
                </a:solidFill>
              </a:defRPr>
            </a:lvl1pPr>
          </a:lstStyle>
          <a:p>
            <a:pPr lvl="0"/>
            <a:r>
              <a:rPr lang="en-US"/>
              <a:t>Name Surname</a:t>
            </a:r>
            <a:endParaRPr lang="en-GB"/>
          </a:p>
        </p:txBody>
      </p:sp>
      <p:sp>
        <p:nvSpPr>
          <p:cNvPr id="13" name="Text Placeholder 16">
            <a:extLst>
              <a:ext uri="{FF2B5EF4-FFF2-40B4-BE49-F238E27FC236}">
                <a16:creationId xmlns:a16="http://schemas.microsoft.com/office/drawing/2014/main" id="{A1F2ED22-5637-4AB8-ABD8-3693A6EA55FD}"/>
              </a:ext>
            </a:extLst>
          </p:cNvPr>
          <p:cNvSpPr>
            <a:spLocks noGrp="1"/>
          </p:cNvSpPr>
          <p:nvPr>
            <p:ph type="body" sz="quarter" idx="15" hasCustomPrompt="1"/>
          </p:nvPr>
        </p:nvSpPr>
        <p:spPr>
          <a:xfrm>
            <a:off x="1332490" y="6216807"/>
            <a:ext cx="3087667" cy="180000"/>
          </a:xfrm>
        </p:spPr>
        <p:txBody>
          <a:bodyPr/>
          <a:lstStyle>
            <a:lvl1pPr marL="0" indent="0">
              <a:buNone/>
              <a:defRPr sz="1199">
                <a:solidFill>
                  <a:schemeClr val="bg1"/>
                </a:solidFill>
              </a:defRPr>
            </a:lvl1pPr>
          </a:lstStyle>
          <a:p>
            <a:pPr lvl="0"/>
            <a:r>
              <a:rPr lang="en-US"/>
              <a:t>Job Title</a:t>
            </a:r>
            <a:endParaRPr lang="en-GB"/>
          </a:p>
        </p:txBody>
      </p:sp>
      <p:sp>
        <p:nvSpPr>
          <p:cNvPr id="14" name="Picture Placeholder 19">
            <a:extLst>
              <a:ext uri="{FF2B5EF4-FFF2-40B4-BE49-F238E27FC236}">
                <a16:creationId xmlns:a16="http://schemas.microsoft.com/office/drawing/2014/main" id="{29A5E1BC-8F6B-43EF-9FF6-8242E7708BDA}"/>
              </a:ext>
            </a:extLst>
          </p:cNvPr>
          <p:cNvSpPr>
            <a:spLocks noGrp="1"/>
          </p:cNvSpPr>
          <p:nvPr>
            <p:ph type="pic" sz="quarter" idx="16"/>
          </p:nvPr>
        </p:nvSpPr>
        <p:spPr>
          <a:xfrm>
            <a:off x="461743" y="5914642"/>
            <a:ext cx="575700" cy="576000"/>
          </a:xfrm>
          <a:prstGeom prst="ellipse">
            <a:avLst/>
          </a:prstGeom>
        </p:spPr>
        <p:txBody>
          <a:bodyPr anchor="ctr"/>
          <a:lstStyle>
            <a:lvl1pPr marL="0" indent="0" algn="ctr">
              <a:buNone/>
              <a:defRPr sz="900">
                <a:solidFill>
                  <a:schemeClr val="bg1"/>
                </a:solidFill>
              </a:defRPr>
            </a:lvl1pPr>
          </a:lstStyle>
          <a:p>
            <a:endParaRPr lang="en-GB"/>
          </a:p>
        </p:txBody>
      </p:sp>
      <p:grpSp>
        <p:nvGrpSpPr>
          <p:cNvPr id="2" name="Group 4">
            <a:extLst>
              <a:ext uri="{FF2B5EF4-FFF2-40B4-BE49-F238E27FC236}">
                <a16:creationId xmlns:a16="http://schemas.microsoft.com/office/drawing/2014/main" id="{63F02F42-4916-4588-807F-4BB7367EB0EC}"/>
              </a:ext>
            </a:extLst>
          </p:cNvPr>
          <p:cNvGrpSpPr>
            <a:grpSpLocks noChangeAspect="1"/>
          </p:cNvGrpSpPr>
          <p:nvPr userDrawn="1"/>
        </p:nvGrpSpPr>
        <p:grpSpPr bwMode="auto">
          <a:xfrm>
            <a:off x="10359392" y="4960938"/>
            <a:ext cx="1224912" cy="1435100"/>
            <a:chOff x="6529" y="3125"/>
            <a:chExt cx="772" cy="904"/>
          </a:xfrm>
        </p:grpSpPr>
        <p:sp>
          <p:nvSpPr>
            <p:cNvPr id="4" name="Freeform 5">
              <a:extLst>
                <a:ext uri="{FF2B5EF4-FFF2-40B4-BE49-F238E27FC236}">
                  <a16:creationId xmlns:a16="http://schemas.microsoft.com/office/drawing/2014/main" id="{0BD928C5-1C7D-4599-A7E9-8AB1B188C6AA}"/>
                </a:ext>
              </a:extLst>
            </p:cNvPr>
            <p:cNvSpPr>
              <a:spLocks/>
            </p:cNvSpPr>
            <p:nvPr userDrawn="1"/>
          </p:nvSpPr>
          <p:spPr bwMode="auto">
            <a:xfrm>
              <a:off x="6529" y="3125"/>
              <a:ext cx="619" cy="226"/>
            </a:xfrm>
            <a:custGeom>
              <a:avLst/>
              <a:gdLst>
                <a:gd name="T0" fmla="*/ 2473 w 2473"/>
                <a:gd name="T1" fmla="*/ 0 h 902"/>
                <a:gd name="T2" fmla="*/ 0 w 2473"/>
                <a:gd name="T3" fmla="*/ 902 h 902"/>
                <a:gd name="T4" fmla="*/ 2473 w 2473"/>
                <a:gd name="T5" fmla="*/ 466 h 902"/>
                <a:gd name="T6" fmla="*/ 2473 w 2473"/>
                <a:gd name="T7" fmla="*/ 0 h 902"/>
              </a:gdLst>
              <a:ahLst/>
              <a:cxnLst>
                <a:cxn ang="0">
                  <a:pos x="T0" y="T1"/>
                </a:cxn>
                <a:cxn ang="0">
                  <a:pos x="T2" y="T3"/>
                </a:cxn>
                <a:cxn ang="0">
                  <a:pos x="T4" y="T5"/>
                </a:cxn>
                <a:cxn ang="0">
                  <a:pos x="T6" y="T7"/>
                </a:cxn>
              </a:cxnLst>
              <a:rect l="0" t="0" r="r" b="b"/>
              <a:pathLst>
                <a:path w="2473" h="902">
                  <a:moveTo>
                    <a:pt x="2473" y="0"/>
                  </a:moveTo>
                  <a:lnTo>
                    <a:pt x="0" y="902"/>
                  </a:lnTo>
                  <a:lnTo>
                    <a:pt x="2473" y="466"/>
                  </a:lnTo>
                  <a:lnTo>
                    <a:pt x="2473"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799"/>
            </a:p>
          </p:txBody>
        </p:sp>
        <p:sp>
          <p:nvSpPr>
            <p:cNvPr id="5" name="Freeform 6">
              <a:extLst>
                <a:ext uri="{FF2B5EF4-FFF2-40B4-BE49-F238E27FC236}">
                  <a16:creationId xmlns:a16="http://schemas.microsoft.com/office/drawing/2014/main" id="{37C281E8-2924-471F-A849-26C37A059B4E}"/>
                </a:ext>
              </a:extLst>
            </p:cNvPr>
            <p:cNvSpPr>
              <a:spLocks noEditPoints="1"/>
            </p:cNvSpPr>
            <p:nvPr userDrawn="1"/>
          </p:nvSpPr>
          <p:spPr bwMode="auto">
            <a:xfrm>
              <a:off x="6529" y="3444"/>
              <a:ext cx="772" cy="585"/>
            </a:xfrm>
            <a:custGeom>
              <a:avLst/>
              <a:gdLst>
                <a:gd name="T0" fmla="*/ 233 w 3088"/>
                <a:gd name="T1" fmla="*/ 1588 h 2339"/>
                <a:gd name="T2" fmla="*/ 253 w 3088"/>
                <a:gd name="T3" fmla="*/ 1795 h 2339"/>
                <a:gd name="T4" fmla="*/ 151 w 3088"/>
                <a:gd name="T5" fmla="*/ 1810 h 2339"/>
                <a:gd name="T6" fmla="*/ 351 w 3088"/>
                <a:gd name="T7" fmla="*/ 1761 h 2339"/>
                <a:gd name="T8" fmla="*/ 416 w 3088"/>
                <a:gd name="T9" fmla="*/ 1857 h 2339"/>
                <a:gd name="T10" fmla="*/ 1140 w 3088"/>
                <a:gd name="T11" fmla="*/ 1652 h 2339"/>
                <a:gd name="T12" fmla="*/ 1216 w 3088"/>
                <a:gd name="T13" fmla="*/ 1738 h 2339"/>
                <a:gd name="T14" fmla="*/ 696 w 3088"/>
                <a:gd name="T15" fmla="*/ 1546 h 2339"/>
                <a:gd name="T16" fmla="*/ 738 w 3088"/>
                <a:gd name="T17" fmla="*/ 1710 h 2339"/>
                <a:gd name="T18" fmla="*/ 860 w 3088"/>
                <a:gd name="T19" fmla="*/ 1854 h 2339"/>
                <a:gd name="T20" fmla="*/ 832 w 3088"/>
                <a:gd name="T21" fmla="*/ 1684 h 2339"/>
                <a:gd name="T22" fmla="*/ 2021 w 3088"/>
                <a:gd name="T23" fmla="*/ 1860 h 2339"/>
                <a:gd name="T24" fmla="*/ 2158 w 3088"/>
                <a:gd name="T25" fmla="*/ 1747 h 2339"/>
                <a:gd name="T26" fmla="*/ 2100 w 3088"/>
                <a:gd name="T27" fmla="*/ 1730 h 2339"/>
                <a:gd name="T28" fmla="*/ 2059 w 3088"/>
                <a:gd name="T29" fmla="*/ 1684 h 2339"/>
                <a:gd name="T30" fmla="*/ 1309 w 3088"/>
                <a:gd name="T31" fmla="*/ 1734 h 2339"/>
                <a:gd name="T32" fmla="*/ 1445 w 3088"/>
                <a:gd name="T33" fmla="*/ 1844 h 2339"/>
                <a:gd name="T34" fmla="*/ 1473 w 3088"/>
                <a:gd name="T35" fmla="*/ 1923 h 2339"/>
                <a:gd name="T36" fmla="*/ 1369 w 3088"/>
                <a:gd name="T37" fmla="*/ 1781 h 2339"/>
                <a:gd name="T38" fmla="*/ 1727 w 3088"/>
                <a:gd name="T39" fmla="*/ 1677 h 2339"/>
                <a:gd name="T40" fmla="*/ 1632 w 3088"/>
                <a:gd name="T41" fmla="*/ 1778 h 2339"/>
                <a:gd name="T42" fmla="*/ 1822 w 3088"/>
                <a:gd name="T43" fmla="*/ 1710 h 2339"/>
                <a:gd name="T44" fmla="*/ 1686 w 3088"/>
                <a:gd name="T45" fmla="*/ 1786 h 2339"/>
                <a:gd name="T46" fmla="*/ 1708 w 3088"/>
                <a:gd name="T47" fmla="*/ 1817 h 2339"/>
                <a:gd name="T48" fmla="*/ 2240 w 3088"/>
                <a:gd name="T49" fmla="*/ 1766 h 2339"/>
                <a:gd name="T50" fmla="*/ 2227 w 3088"/>
                <a:gd name="T51" fmla="*/ 1653 h 2339"/>
                <a:gd name="T52" fmla="*/ 2290 w 3088"/>
                <a:gd name="T53" fmla="*/ 1866 h 2339"/>
                <a:gd name="T54" fmla="*/ 2321 w 3088"/>
                <a:gd name="T55" fmla="*/ 1709 h 2339"/>
                <a:gd name="T56" fmla="*/ 2908 w 3088"/>
                <a:gd name="T57" fmla="*/ 1750 h 2339"/>
                <a:gd name="T58" fmla="*/ 2730 w 3088"/>
                <a:gd name="T59" fmla="*/ 1683 h 2339"/>
                <a:gd name="T60" fmla="*/ 2852 w 3088"/>
                <a:gd name="T61" fmla="*/ 1860 h 2339"/>
                <a:gd name="T62" fmla="*/ 2639 w 3088"/>
                <a:gd name="T63" fmla="*/ 1783 h 2339"/>
                <a:gd name="T64" fmla="*/ 2605 w 3088"/>
                <a:gd name="T65" fmla="*/ 1853 h 2339"/>
                <a:gd name="T66" fmla="*/ 2464 w 3088"/>
                <a:gd name="T67" fmla="*/ 1861 h 2339"/>
                <a:gd name="T68" fmla="*/ 2495 w 3088"/>
                <a:gd name="T69" fmla="*/ 1812 h 2339"/>
                <a:gd name="T70" fmla="*/ 2998 w 3088"/>
                <a:gd name="T71" fmla="*/ 1639 h 2339"/>
                <a:gd name="T72" fmla="*/ 975 w 3088"/>
                <a:gd name="T73" fmla="*/ 1860 h 2339"/>
                <a:gd name="T74" fmla="*/ 2416 w 3088"/>
                <a:gd name="T75" fmla="*/ 2069 h 2339"/>
                <a:gd name="T76" fmla="*/ 2510 w 3088"/>
                <a:gd name="T77" fmla="*/ 2251 h 2339"/>
                <a:gd name="T78" fmla="*/ 2485 w 3088"/>
                <a:gd name="T79" fmla="*/ 2074 h 2339"/>
                <a:gd name="T80" fmla="*/ 627 w 3088"/>
                <a:gd name="T81" fmla="*/ 2078 h 2339"/>
                <a:gd name="T82" fmla="*/ 672 w 3088"/>
                <a:gd name="T83" fmla="*/ 2089 h 2339"/>
                <a:gd name="T84" fmla="*/ 202 w 3088"/>
                <a:gd name="T85" fmla="*/ 2135 h 2339"/>
                <a:gd name="T86" fmla="*/ 310 w 3088"/>
                <a:gd name="T87" fmla="*/ 2174 h 2339"/>
                <a:gd name="T88" fmla="*/ 503 w 3088"/>
                <a:gd name="T89" fmla="*/ 2174 h 2339"/>
                <a:gd name="T90" fmla="*/ 374 w 3088"/>
                <a:gd name="T91" fmla="*/ 2185 h 2339"/>
                <a:gd name="T92" fmla="*/ 439 w 3088"/>
                <a:gd name="T93" fmla="*/ 2185 h 2339"/>
                <a:gd name="T94" fmla="*/ 2197 w 3088"/>
                <a:gd name="T95" fmla="*/ 2040 h 2339"/>
                <a:gd name="T96" fmla="*/ 1597 w 3088"/>
                <a:gd name="T97" fmla="*/ 2027 h 2339"/>
                <a:gd name="T98" fmla="*/ 1937 w 3088"/>
                <a:gd name="T99" fmla="*/ 2047 h 2339"/>
                <a:gd name="T100" fmla="*/ 2002 w 3088"/>
                <a:gd name="T101" fmla="*/ 2254 h 2339"/>
                <a:gd name="T102" fmla="*/ 2061 w 3088"/>
                <a:gd name="T103" fmla="*/ 2041 h 2339"/>
                <a:gd name="T104" fmla="*/ 2002 w 3088"/>
                <a:gd name="T105" fmla="*/ 2073 h 2339"/>
                <a:gd name="T106" fmla="*/ 767 w 3088"/>
                <a:gd name="T107" fmla="*/ 1934 h 2339"/>
                <a:gd name="T108" fmla="*/ 1202 w 3088"/>
                <a:gd name="T109" fmla="*/ 2037 h 2339"/>
                <a:gd name="T110" fmla="*/ 1108 w 3088"/>
                <a:gd name="T111" fmla="*/ 2086 h 2339"/>
                <a:gd name="T112" fmla="*/ 1280 w 3088"/>
                <a:gd name="T113" fmla="*/ 2078 h 2339"/>
                <a:gd name="T114" fmla="*/ 1385 w 3088"/>
                <a:gd name="T115" fmla="*/ 2249 h 2339"/>
                <a:gd name="T116" fmla="*/ 1403 w 3088"/>
                <a:gd name="T117" fmla="*/ 2332 h 2339"/>
                <a:gd name="T118" fmla="*/ 1354 w 3088"/>
                <a:gd name="T119" fmla="*/ 2200 h 2339"/>
                <a:gd name="T120" fmla="*/ 993 w 3088"/>
                <a:gd name="T121" fmla="*/ 2123 h 2339"/>
                <a:gd name="T122" fmla="*/ 397 w 3088"/>
                <a:gd name="T123" fmla="*/ 963 h 2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088" h="2339">
                  <a:moveTo>
                    <a:pt x="257" y="1763"/>
                  </a:moveTo>
                  <a:lnTo>
                    <a:pt x="257" y="1763"/>
                  </a:lnTo>
                  <a:lnTo>
                    <a:pt x="257" y="1755"/>
                  </a:lnTo>
                  <a:lnTo>
                    <a:pt x="256" y="1749"/>
                  </a:lnTo>
                  <a:lnTo>
                    <a:pt x="253" y="1736"/>
                  </a:lnTo>
                  <a:lnTo>
                    <a:pt x="247" y="1725"/>
                  </a:lnTo>
                  <a:lnTo>
                    <a:pt x="241" y="1716"/>
                  </a:lnTo>
                  <a:lnTo>
                    <a:pt x="233" y="1709"/>
                  </a:lnTo>
                  <a:lnTo>
                    <a:pt x="225" y="1704"/>
                  </a:lnTo>
                  <a:lnTo>
                    <a:pt x="219" y="1699"/>
                  </a:lnTo>
                  <a:lnTo>
                    <a:pt x="212" y="1696"/>
                  </a:lnTo>
                  <a:lnTo>
                    <a:pt x="212" y="1696"/>
                  </a:lnTo>
                  <a:lnTo>
                    <a:pt x="220" y="1690"/>
                  </a:lnTo>
                  <a:lnTo>
                    <a:pt x="226" y="1685"/>
                  </a:lnTo>
                  <a:lnTo>
                    <a:pt x="232" y="1678"/>
                  </a:lnTo>
                  <a:lnTo>
                    <a:pt x="237" y="1671"/>
                  </a:lnTo>
                  <a:lnTo>
                    <a:pt x="242" y="1663"/>
                  </a:lnTo>
                  <a:lnTo>
                    <a:pt x="244" y="1654"/>
                  </a:lnTo>
                  <a:lnTo>
                    <a:pt x="246" y="1645"/>
                  </a:lnTo>
                  <a:lnTo>
                    <a:pt x="246" y="1635"/>
                  </a:lnTo>
                  <a:lnTo>
                    <a:pt x="246" y="1635"/>
                  </a:lnTo>
                  <a:lnTo>
                    <a:pt x="246" y="1626"/>
                  </a:lnTo>
                  <a:lnTo>
                    <a:pt x="245" y="1618"/>
                  </a:lnTo>
                  <a:lnTo>
                    <a:pt x="243" y="1610"/>
                  </a:lnTo>
                  <a:lnTo>
                    <a:pt x="241" y="1602"/>
                  </a:lnTo>
                  <a:lnTo>
                    <a:pt x="237" y="1594"/>
                  </a:lnTo>
                  <a:lnTo>
                    <a:pt x="233" y="1588"/>
                  </a:lnTo>
                  <a:lnTo>
                    <a:pt x="227" y="1582"/>
                  </a:lnTo>
                  <a:lnTo>
                    <a:pt x="222" y="1577"/>
                  </a:lnTo>
                  <a:lnTo>
                    <a:pt x="215" y="1572"/>
                  </a:lnTo>
                  <a:lnTo>
                    <a:pt x="209" y="1568"/>
                  </a:lnTo>
                  <a:lnTo>
                    <a:pt x="201" y="1565"/>
                  </a:lnTo>
                  <a:lnTo>
                    <a:pt x="192" y="1561"/>
                  </a:lnTo>
                  <a:lnTo>
                    <a:pt x="183" y="1559"/>
                  </a:lnTo>
                  <a:lnTo>
                    <a:pt x="173" y="1557"/>
                  </a:lnTo>
                  <a:lnTo>
                    <a:pt x="163" y="1557"/>
                  </a:lnTo>
                  <a:lnTo>
                    <a:pt x="152" y="1556"/>
                  </a:lnTo>
                  <a:lnTo>
                    <a:pt x="22" y="1556"/>
                  </a:lnTo>
                  <a:lnTo>
                    <a:pt x="22" y="1860"/>
                  </a:lnTo>
                  <a:lnTo>
                    <a:pt x="151" y="1860"/>
                  </a:lnTo>
                  <a:lnTo>
                    <a:pt x="151" y="1860"/>
                  </a:lnTo>
                  <a:lnTo>
                    <a:pt x="163" y="1860"/>
                  </a:lnTo>
                  <a:lnTo>
                    <a:pt x="174" y="1859"/>
                  </a:lnTo>
                  <a:lnTo>
                    <a:pt x="185" y="1857"/>
                  </a:lnTo>
                  <a:lnTo>
                    <a:pt x="195" y="1854"/>
                  </a:lnTo>
                  <a:lnTo>
                    <a:pt x="205" y="1850"/>
                  </a:lnTo>
                  <a:lnTo>
                    <a:pt x="214" y="1846"/>
                  </a:lnTo>
                  <a:lnTo>
                    <a:pt x="222" y="1840"/>
                  </a:lnTo>
                  <a:lnTo>
                    <a:pt x="228" y="1835"/>
                  </a:lnTo>
                  <a:lnTo>
                    <a:pt x="235" y="1828"/>
                  </a:lnTo>
                  <a:lnTo>
                    <a:pt x="241" y="1821"/>
                  </a:lnTo>
                  <a:lnTo>
                    <a:pt x="246" y="1813"/>
                  </a:lnTo>
                  <a:lnTo>
                    <a:pt x="249" y="1804"/>
                  </a:lnTo>
                  <a:lnTo>
                    <a:pt x="253" y="1795"/>
                  </a:lnTo>
                  <a:lnTo>
                    <a:pt x="255" y="1785"/>
                  </a:lnTo>
                  <a:lnTo>
                    <a:pt x="256" y="1774"/>
                  </a:lnTo>
                  <a:lnTo>
                    <a:pt x="257" y="1763"/>
                  </a:lnTo>
                  <a:lnTo>
                    <a:pt x="257" y="1763"/>
                  </a:lnTo>
                  <a:close/>
                  <a:moveTo>
                    <a:pt x="151" y="1810"/>
                  </a:moveTo>
                  <a:lnTo>
                    <a:pt x="78" y="1810"/>
                  </a:lnTo>
                  <a:lnTo>
                    <a:pt x="78" y="1722"/>
                  </a:lnTo>
                  <a:lnTo>
                    <a:pt x="151" y="1722"/>
                  </a:lnTo>
                  <a:lnTo>
                    <a:pt x="151" y="1722"/>
                  </a:lnTo>
                  <a:lnTo>
                    <a:pt x="162" y="1723"/>
                  </a:lnTo>
                  <a:lnTo>
                    <a:pt x="171" y="1725"/>
                  </a:lnTo>
                  <a:lnTo>
                    <a:pt x="179" y="1728"/>
                  </a:lnTo>
                  <a:lnTo>
                    <a:pt x="185" y="1733"/>
                  </a:lnTo>
                  <a:lnTo>
                    <a:pt x="191" y="1739"/>
                  </a:lnTo>
                  <a:lnTo>
                    <a:pt x="194" y="1747"/>
                  </a:lnTo>
                  <a:lnTo>
                    <a:pt x="196" y="1755"/>
                  </a:lnTo>
                  <a:lnTo>
                    <a:pt x="198" y="1765"/>
                  </a:lnTo>
                  <a:lnTo>
                    <a:pt x="198" y="1765"/>
                  </a:lnTo>
                  <a:lnTo>
                    <a:pt x="196" y="1775"/>
                  </a:lnTo>
                  <a:lnTo>
                    <a:pt x="194" y="1784"/>
                  </a:lnTo>
                  <a:lnTo>
                    <a:pt x="190" y="1792"/>
                  </a:lnTo>
                  <a:lnTo>
                    <a:pt x="185" y="1797"/>
                  </a:lnTo>
                  <a:lnTo>
                    <a:pt x="179" y="1803"/>
                  </a:lnTo>
                  <a:lnTo>
                    <a:pt x="171" y="1806"/>
                  </a:lnTo>
                  <a:lnTo>
                    <a:pt x="161" y="1808"/>
                  </a:lnTo>
                  <a:lnTo>
                    <a:pt x="151" y="1810"/>
                  </a:lnTo>
                  <a:lnTo>
                    <a:pt x="151" y="1810"/>
                  </a:lnTo>
                  <a:close/>
                  <a:moveTo>
                    <a:pt x="150" y="1673"/>
                  </a:moveTo>
                  <a:lnTo>
                    <a:pt x="78" y="1673"/>
                  </a:lnTo>
                  <a:lnTo>
                    <a:pt x="78" y="1608"/>
                  </a:lnTo>
                  <a:lnTo>
                    <a:pt x="148" y="1608"/>
                  </a:lnTo>
                  <a:lnTo>
                    <a:pt x="148" y="1608"/>
                  </a:lnTo>
                  <a:lnTo>
                    <a:pt x="157" y="1609"/>
                  </a:lnTo>
                  <a:lnTo>
                    <a:pt x="166" y="1610"/>
                  </a:lnTo>
                  <a:lnTo>
                    <a:pt x="172" y="1612"/>
                  </a:lnTo>
                  <a:lnTo>
                    <a:pt x="178" y="1615"/>
                  </a:lnTo>
                  <a:lnTo>
                    <a:pt x="182" y="1621"/>
                  </a:lnTo>
                  <a:lnTo>
                    <a:pt x="185" y="1626"/>
                  </a:lnTo>
                  <a:lnTo>
                    <a:pt x="187" y="1633"/>
                  </a:lnTo>
                  <a:lnTo>
                    <a:pt x="188" y="1641"/>
                  </a:lnTo>
                  <a:lnTo>
                    <a:pt x="188" y="1641"/>
                  </a:lnTo>
                  <a:lnTo>
                    <a:pt x="188" y="1646"/>
                  </a:lnTo>
                  <a:lnTo>
                    <a:pt x="187" y="1652"/>
                  </a:lnTo>
                  <a:lnTo>
                    <a:pt x="184" y="1657"/>
                  </a:lnTo>
                  <a:lnTo>
                    <a:pt x="181" y="1662"/>
                  </a:lnTo>
                  <a:lnTo>
                    <a:pt x="175" y="1666"/>
                  </a:lnTo>
                  <a:lnTo>
                    <a:pt x="169" y="1669"/>
                  </a:lnTo>
                  <a:lnTo>
                    <a:pt x="161" y="1672"/>
                  </a:lnTo>
                  <a:lnTo>
                    <a:pt x="150" y="1673"/>
                  </a:lnTo>
                  <a:lnTo>
                    <a:pt x="150" y="1673"/>
                  </a:lnTo>
                  <a:close/>
                  <a:moveTo>
                    <a:pt x="296" y="1764"/>
                  </a:moveTo>
                  <a:lnTo>
                    <a:pt x="296" y="1639"/>
                  </a:lnTo>
                  <a:lnTo>
                    <a:pt x="351" y="1639"/>
                  </a:lnTo>
                  <a:lnTo>
                    <a:pt x="351" y="1761"/>
                  </a:lnTo>
                  <a:lnTo>
                    <a:pt x="351" y="1761"/>
                  </a:lnTo>
                  <a:lnTo>
                    <a:pt x="351" y="1773"/>
                  </a:lnTo>
                  <a:lnTo>
                    <a:pt x="353" y="1785"/>
                  </a:lnTo>
                  <a:lnTo>
                    <a:pt x="356" y="1794"/>
                  </a:lnTo>
                  <a:lnTo>
                    <a:pt x="361" y="1802"/>
                  </a:lnTo>
                  <a:lnTo>
                    <a:pt x="366" y="1807"/>
                  </a:lnTo>
                  <a:lnTo>
                    <a:pt x="373" y="1812"/>
                  </a:lnTo>
                  <a:lnTo>
                    <a:pt x="382" y="1814"/>
                  </a:lnTo>
                  <a:lnTo>
                    <a:pt x="392" y="1815"/>
                  </a:lnTo>
                  <a:lnTo>
                    <a:pt x="392" y="1815"/>
                  </a:lnTo>
                  <a:lnTo>
                    <a:pt x="402" y="1814"/>
                  </a:lnTo>
                  <a:lnTo>
                    <a:pt x="409" y="1812"/>
                  </a:lnTo>
                  <a:lnTo>
                    <a:pt x="417" y="1807"/>
                  </a:lnTo>
                  <a:lnTo>
                    <a:pt x="423" y="1802"/>
                  </a:lnTo>
                  <a:lnTo>
                    <a:pt x="427" y="1794"/>
                  </a:lnTo>
                  <a:lnTo>
                    <a:pt x="430" y="1784"/>
                  </a:lnTo>
                  <a:lnTo>
                    <a:pt x="433" y="1773"/>
                  </a:lnTo>
                  <a:lnTo>
                    <a:pt x="433" y="1761"/>
                  </a:lnTo>
                  <a:lnTo>
                    <a:pt x="433" y="1639"/>
                  </a:lnTo>
                  <a:lnTo>
                    <a:pt x="488" y="1639"/>
                  </a:lnTo>
                  <a:lnTo>
                    <a:pt x="488" y="1860"/>
                  </a:lnTo>
                  <a:lnTo>
                    <a:pt x="433" y="1860"/>
                  </a:lnTo>
                  <a:lnTo>
                    <a:pt x="433" y="1843"/>
                  </a:lnTo>
                  <a:lnTo>
                    <a:pt x="433" y="1843"/>
                  </a:lnTo>
                  <a:lnTo>
                    <a:pt x="428" y="1848"/>
                  </a:lnTo>
                  <a:lnTo>
                    <a:pt x="422" y="1853"/>
                  </a:lnTo>
                  <a:lnTo>
                    <a:pt x="416" y="1857"/>
                  </a:lnTo>
                  <a:lnTo>
                    <a:pt x="409" y="1859"/>
                  </a:lnTo>
                  <a:lnTo>
                    <a:pt x="403" y="1862"/>
                  </a:lnTo>
                  <a:lnTo>
                    <a:pt x="395" y="1864"/>
                  </a:lnTo>
                  <a:lnTo>
                    <a:pt x="387" y="1865"/>
                  </a:lnTo>
                  <a:lnTo>
                    <a:pt x="380" y="1866"/>
                  </a:lnTo>
                  <a:lnTo>
                    <a:pt x="380" y="1866"/>
                  </a:lnTo>
                  <a:lnTo>
                    <a:pt x="366" y="1865"/>
                  </a:lnTo>
                  <a:lnTo>
                    <a:pt x="355" y="1862"/>
                  </a:lnTo>
                  <a:lnTo>
                    <a:pt x="345" y="1859"/>
                  </a:lnTo>
                  <a:lnTo>
                    <a:pt x="336" y="1855"/>
                  </a:lnTo>
                  <a:lnTo>
                    <a:pt x="328" y="1849"/>
                  </a:lnTo>
                  <a:lnTo>
                    <a:pt x="321" y="1844"/>
                  </a:lnTo>
                  <a:lnTo>
                    <a:pt x="316" y="1836"/>
                  </a:lnTo>
                  <a:lnTo>
                    <a:pt x="310" y="1828"/>
                  </a:lnTo>
                  <a:lnTo>
                    <a:pt x="307" y="1821"/>
                  </a:lnTo>
                  <a:lnTo>
                    <a:pt x="304" y="1813"/>
                  </a:lnTo>
                  <a:lnTo>
                    <a:pt x="299" y="1795"/>
                  </a:lnTo>
                  <a:lnTo>
                    <a:pt x="297" y="1779"/>
                  </a:lnTo>
                  <a:lnTo>
                    <a:pt x="296" y="1764"/>
                  </a:lnTo>
                  <a:lnTo>
                    <a:pt x="296" y="1764"/>
                  </a:lnTo>
                  <a:close/>
                  <a:moveTo>
                    <a:pt x="1135" y="1860"/>
                  </a:moveTo>
                  <a:lnTo>
                    <a:pt x="1079" y="1860"/>
                  </a:lnTo>
                  <a:lnTo>
                    <a:pt x="1079" y="1639"/>
                  </a:lnTo>
                  <a:lnTo>
                    <a:pt x="1135" y="1639"/>
                  </a:lnTo>
                  <a:lnTo>
                    <a:pt x="1135" y="1657"/>
                  </a:lnTo>
                  <a:lnTo>
                    <a:pt x="1135" y="1657"/>
                  </a:lnTo>
                  <a:lnTo>
                    <a:pt x="1140" y="1652"/>
                  </a:lnTo>
                  <a:lnTo>
                    <a:pt x="1146" y="1646"/>
                  </a:lnTo>
                  <a:lnTo>
                    <a:pt x="1152" y="1643"/>
                  </a:lnTo>
                  <a:lnTo>
                    <a:pt x="1159" y="1640"/>
                  </a:lnTo>
                  <a:lnTo>
                    <a:pt x="1167" y="1636"/>
                  </a:lnTo>
                  <a:lnTo>
                    <a:pt x="1173" y="1635"/>
                  </a:lnTo>
                  <a:lnTo>
                    <a:pt x="1182" y="1634"/>
                  </a:lnTo>
                  <a:lnTo>
                    <a:pt x="1190" y="1633"/>
                  </a:lnTo>
                  <a:lnTo>
                    <a:pt x="1190" y="1633"/>
                  </a:lnTo>
                  <a:lnTo>
                    <a:pt x="1200" y="1634"/>
                  </a:lnTo>
                  <a:lnTo>
                    <a:pt x="1208" y="1635"/>
                  </a:lnTo>
                  <a:lnTo>
                    <a:pt x="1217" y="1637"/>
                  </a:lnTo>
                  <a:lnTo>
                    <a:pt x="1225" y="1640"/>
                  </a:lnTo>
                  <a:lnTo>
                    <a:pt x="1233" y="1643"/>
                  </a:lnTo>
                  <a:lnTo>
                    <a:pt x="1239" y="1648"/>
                  </a:lnTo>
                  <a:lnTo>
                    <a:pt x="1245" y="1653"/>
                  </a:lnTo>
                  <a:lnTo>
                    <a:pt x="1250" y="1659"/>
                  </a:lnTo>
                  <a:lnTo>
                    <a:pt x="1256" y="1666"/>
                  </a:lnTo>
                  <a:lnTo>
                    <a:pt x="1259" y="1674"/>
                  </a:lnTo>
                  <a:lnTo>
                    <a:pt x="1264" y="1682"/>
                  </a:lnTo>
                  <a:lnTo>
                    <a:pt x="1266" y="1690"/>
                  </a:lnTo>
                  <a:lnTo>
                    <a:pt x="1268" y="1700"/>
                  </a:lnTo>
                  <a:lnTo>
                    <a:pt x="1270" y="1711"/>
                  </a:lnTo>
                  <a:lnTo>
                    <a:pt x="1271" y="1722"/>
                  </a:lnTo>
                  <a:lnTo>
                    <a:pt x="1271" y="1734"/>
                  </a:lnTo>
                  <a:lnTo>
                    <a:pt x="1271" y="1860"/>
                  </a:lnTo>
                  <a:lnTo>
                    <a:pt x="1216" y="1860"/>
                  </a:lnTo>
                  <a:lnTo>
                    <a:pt x="1216" y="1738"/>
                  </a:lnTo>
                  <a:lnTo>
                    <a:pt x="1216" y="1738"/>
                  </a:lnTo>
                  <a:lnTo>
                    <a:pt x="1216" y="1725"/>
                  </a:lnTo>
                  <a:lnTo>
                    <a:pt x="1214" y="1714"/>
                  </a:lnTo>
                  <a:lnTo>
                    <a:pt x="1211" y="1705"/>
                  </a:lnTo>
                  <a:lnTo>
                    <a:pt x="1206" y="1697"/>
                  </a:lnTo>
                  <a:lnTo>
                    <a:pt x="1201" y="1691"/>
                  </a:lnTo>
                  <a:lnTo>
                    <a:pt x="1194" y="1687"/>
                  </a:lnTo>
                  <a:lnTo>
                    <a:pt x="1186" y="1685"/>
                  </a:lnTo>
                  <a:lnTo>
                    <a:pt x="1176" y="1684"/>
                  </a:lnTo>
                  <a:lnTo>
                    <a:pt x="1176" y="1684"/>
                  </a:lnTo>
                  <a:lnTo>
                    <a:pt x="1167" y="1685"/>
                  </a:lnTo>
                  <a:lnTo>
                    <a:pt x="1158" y="1687"/>
                  </a:lnTo>
                  <a:lnTo>
                    <a:pt x="1151" y="1691"/>
                  </a:lnTo>
                  <a:lnTo>
                    <a:pt x="1146" y="1697"/>
                  </a:lnTo>
                  <a:lnTo>
                    <a:pt x="1140" y="1705"/>
                  </a:lnTo>
                  <a:lnTo>
                    <a:pt x="1137" y="1715"/>
                  </a:lnTo>
                  <a:lnTo>
                    <a:pt x="1135" y="1726"/>
                  </a:lnTo>
                  <a:lnTo>
                    <a:pt x="1135" y="1738"/>
                  </a:lnTo>
                  <a:lnTo>
                    <a:pt x="1135" y="1860"/>
                  </a:lnTo>
                  <a:close/>
                  <a:moveTo>
                    <a:pt x="593" y="1742"/>
                  </a:moveTo>
                  <a:lnTo>
                    <a:pt x="593" y="1860"/>
                  </a:lnTo>
                  <a:lnTo>
                    <a:pt x="537" y="1860"/>
                  </a:lnTo>
                  <a:lnTo>
                    <a:pt x="537" y="1639"/>
                  </a:lnTo>
                  <a:lnTo>
                    <a:pt x="593" y="1639"/>
                  </a:lnTo>
                  <a:lnTo>
                    <a:pt x="593" y="1742"/>
                  </a:lnTo>
                  <a:close/>
                  <a:moveTo>
                    <a:pt x="641" y="1573"/>
                  </a:moveTo>
                  <a:lnTo>
                    <a:pt x="696" y="1546"/>
                  </a:lnTo>
                  <a:lnTo>
                    <a:pt x="696" y="1747"/>
                  </a:lnTo>
                  <a:lnTo>
                    <a:pt x="696" y="1860"/>
                  </a:lnTo>
                  <a:lnTo>
                    <a:pt x="641" y="1860"/>
                  </a:lnTo>
                  <a:lnTo>
                    <a:pt x="641" y="1573"/>
                  </a:lnTo>
                  <a:close/>
                  <a:moveTo>
                    <a:pt x="871" y="1654"/>
                  </a:moveTo>
                  <a:lnTo>
                    <a:pt x="871" y="1654"/>
                  </a:lnTo>
                  <a:lnTo>
                    <a:pt x="866" y="1648"/>
                  </a:lnTo>
                  <a:lnTo>
                    <a:pt x="861" y="1645"/>
                  </a:lnTo>
                  <a:lnTo>
                    <a:pt x="854" y="1641"/>
                  </a:lnTo>
                  <a:lnTo>
                    <a:pt x="849" y="1639"/>
                  </a:lnTo>
                  <a:lnTo>
                    <a:pt x="842" y="1636"/>
                  </a:lnTo>
                  <a:lnTo>
                    <a:pt x="835" y="1634"/>
                  </a:lnTo>
                  <a:lnTo>
                    <a:pt x="822" y="1633"/>
                  </a:lnTo>
                  <a:lnTo>
                    <a:pt x="822" y="1633"/>
                  </a:lnTo>
                  <a:lnTo>
                    <a:pt x="812" y="1634"/>
                  </a:lnTo>
                  <a:lnTo>
                    <a:pt x="802" y="1635"/>
                  </a:lnTo>
                  <a:lnTo>
                    <a:pt x="794" y="1637"/>
                  </a:lnTo>
                  <a:lnTo>
                    <a:pt x="786" y="1641"/>
                  </a:lnTo>
                  <a:lnTo>
                    <a:pt x="778" y="1645"/>
                  </a:lnTo>
                  <a:lnTo>
                    <a:pt x="770" y="1651"/>
                  </a:lnTo>
                  <a:lnTo>
                    <a:pt x="764" y="1657"/>
                  </a:lnTo>
                  <a:lnTo>
                    <a:pt x="758" y="1664"/>
                  </a:lnTo>
                  <a:lnTo>
                    <a:pt x="753" y="1672"/>
                  </a:lnTo>
                  <a:lnTo>
                    <a:pt x="748" y="1680"/>
                  </a:lnTo>
                  <a:lnTo>
                    <a:pt x="744" y="1689"/>
                  </a:lnTo>
                  <a:lnTo>
                    <a:pt x="741" y="1699"/>
                  </a:lnTo>
                  <a:lnTo>
                    <a:pt x="738" y="1710"/>
                  </a:lnTo>
                  <a:lnTo>
                    <a:pt x="736" y="1722"/>
                  </a:lnTo>
                  <a:lnTo>
                    <a:pt x="735" y="1734"/>
                  </a:lnTo>
                  <a:lnTo>
                    <a:pt x="735" y="1747"/>
                  </a:lnTo>
                  <a:lnTo>
                    <a:pt x="735" y="1747"/>
                  </a:lnTo>
                  <a:lnTo>
                    <a:pt x="735" y="1761"/>
                  </a:lnTo>
                  <a:lnTo>
                    <a:pt x="736" y="1773"/>
                  </a:lnTo>
                  <a:lnTo>
                    <a:pt x="738" y="1785"/>
                  </a:lnTo>
                  <a:lnTo>
                    <a:pt x="741" y="1796"/>
                  </a:lnTo>
                  <a:lnTo>
                    <a:pt x="744" y="1807"/>
                  </a:lnTo>
                  <a:lnTo>
                    <a:pt x="747" y="1817"/>
                  </a:lnTo>
                  <a:lnTo>
                    <a:pt x="752" y="1826"/>
                  </a:lnTo>
                  <a:lnTo>
                    <a:pt x="757" y="1834"/>
                  </a:lnTo>
                  <a:lnTo>
                    <a:pt x="764" y="1841"/>
                  </a:lnTo>
                  <a:lnTo>
                    <a:pt x="769" y="1847"/>
                  </a:lnTo>
                  <a:lnTo>
                    <a:pt x="777" y="1853"/>
                  </a:lnTo>
                  <a:lnTo>
                    <a:pt x="785" y="1857"/>
                  </a:lnTo>
                  <a:lnTo>
                    <a:pt x="792" y="1860"/>
                  </a:lnTo>
                  <a:lnTo>
                    <a:pt x="801" y="1864"/>
                  </a:lnTo>
                  <a:lnTo>
                    <a:pt x="811" y="1865"/>
                  </a:lnTo>
                  <a:lnTo>
                    <a:pt x="821" y="1866"/>
                  </a:lnTo>
                  <a:lnTo>
                    <a:pt x="821" y="1866"/>
                  </a:lnTo>
                  <a:lnTo>
                    <a:pt x="828" y="1865"/>
                  </a:lnTo>
                  <a:lnTo>
                    <a:pt x="834" y="1864"/>
                  </a:lnTo>
                  <a:lnTo>
                    <a:pt x="841" y="1862"/>
                  </a:lnTo>
                  <a:lnTo>
                    <a:pt x="848" y="1860"/>
                  </a:lnTo>
                  <a:lnTo>
                    <a:pt x="853" y="1857"/>
                  </a:lnTo>
                  <a:lnTo>
                    <a:pt x="860" y="1854"/>
                  </a:lnTo>
                  <a:lnTo>
                    <a:pt x="865" y="1849"/>
                  </a:lnTo>
                  <a:lnTo>
                    <a:pt x="871" y="1844"/>
                  </a:lnTo>
                  <a:lnTo>
                    <a:pt x="871" y="1860"/>
                  </a:lnTo>
                  <a:lnTo>
                    <a:pt x="926" y="1860"/>
                  </a:lnTo>
                  <a:lnTo>
                    <a:pt x="926" y="1546"/>
                  </a:lnTo>
                  <a:lnTo>
                    <a:pt x="871" y="1573"/>
                  </a:lnTo>
                  <a:lnTo>
                    <a:pt x="871" y="1654"/>
                  </a:lnTo>
                  <a:close/>
                  <a:moveTo>
                    <a:pt x="832" y="1815"/>
                  </a:moveTo>
                  <a:lnTo>
                    <a:pt x="832" y="1815"/>
                  </a:lnTo>
                  <a:lnTo>
                    <a:pt x="826" y="1814"/>
                  </a:lnTo>
                  <a:lnTo>
                    <a:pt x="818" y="1812"/>
                  </a:lnTo>
                  <a:lnTo>
                    <a:pt x="811" y="1808"/>
                  </a:lnTo>
                  <a:lnTo>
                    <a:pt x="805" y="1802"/>
                  </a:lnTo>
                  <a:lnTo>
                    <a:pt x="799" y="1793"/>
                  </a:lnTo>
                  <a:lnTo>
                    <a:pt x="795" y="1781"/>
                  </a:lnTo>
                  <a:lnTo>
                    <a:pt x="791" y="1765"/>
                  </a:lnTo>
                  <a:lnTo>
                    <a:pt x="790" y="1746"/>
                  </a:lnTo>
                  <a:lnTo>
                    <a:pt x="790" y="1746"/>
                  </a:lnTo>
                  <a:lnTo>
                    <a:pt x="791" y="1728"/>
                  </a:lnTo>
                  <a:lnTo>
                    <a:pt x="795" y="1715"/>
                  </a:lnTo>
                  <a:lnTo>
                    <a:pt x="799" y="1704"/>
                  </a:lnTo>
                  <a:lnTo>
                    <a:pt x="805" y="1696"/>
                  </a:lnTo>
                  <a:lnTo>
                    <a:pt x="810" y="1689"/>
                  </a:lnTo>
                  <a:lnTo>
                    <a:pt x="818" y="1686"/>
                  </a:lnTo>
                  <a:lnTo>
                    <a:pt x="824" y="1684"/>
                  </a:lnTo>
                  <a:lnTo>
                    <a:pt x="832" y="1684"/>
                  </a:lnTo>
                  <a:lnTo>
                    <a:pt x="832" y="1684"/>
                  </a:lnTo>
                  <a:lnTo>
                    <a:pt x="839" y="1684"/>
                  </a:lnTo>
                  <a:lnTo>
                    <a:pt x="845" y="1686"/>
                  </a:lnTo>
                  <a:lnTo>
                    <a:pt x="852" y="1688"/>
                  </a:lnTo>
                  <a:lnTo>
                    <a:pt x="856" y="1691"/>
                  </a:lnTo>
                  <a:lnTo>
                    <a:pt x="861" y="1695"/>
                  </a:lnTo>
                  <a:lnTo>
                    <a:pt x="865" y="1698"/>
                  </a:lnTo>
                  <a:lnTo>
                    <a:pt x="871" y="1706"/>
                  </a:lnTo>
                  <a:lnTo>
                    <a:pt x="871" y="1793"/>
                  </a:lnTo>
                  <a:lnTo>
                    <a:pt x="871" y="1793"/>
                  </a:lnTo>
                  <a:lnTo>
                    <a:pt x="864" y="1801"/>
                  </a:lnTo>
                  <a:lnTo>
                    <a:pt x="856" y="1807"/>
                  </a:lnTo>
                  <a:lnTo>
                    <a:pt x="852" y="1811"/>
                  </a:lnTo>
                  <a:lnTo>
                    <a:pt x="845" y="1813"/>
                  </a:lnTo>
                  <a:lnTo>
                    <a:pt x="840" y="1814"/>
                  </a:lnTo>
                  <a:lnTo>
                    <a:pt x="832" y="1815"/>
                  </a:lnTo>
                  <a:lnTo>
                    <a:pt x="832" y="1815"/>
                  </a:lnTo>
                  <a:close/>
                  <a:moveTo>
                    <a:pt x="2069" y="1633"/>
                  </a:moveTo>
                  <a:lnTo>
                    <a:pt x="2069" y="1633"/>
                  </a:lnTo>
                  <a:lnTo>
                    <a:pt x="2064" y="1634"/>
                  </a:lnTo>
                  <a:lnTo>
                    <a:pt x="2057" y="1635"/>
                  </a:lnTo>
                  <a:lnTo>
                    <a:pt x="2044" y="1639"/>
                  </a:lnTo>
                  <a:lnTo>
                    <a:pt x="2032" y="1645"/>
                  </a:lnTo>
                  <a:lnTo>
                    <a:pt x="2021" y="1654"/>
                  </a:lnTo>
                  <a:lnTo>
                    <a:pt x="2021" y="1551"/>
                  </a:lnTo>
                  <a:lnTo>
                    <a:pt x="1966" y="1579"/>
                  </a:lnTo>
                  <a:lnTo>
                    <a:pt x="1966" y="1860"/>
                  </a:lnTo>
                  <a:lnTo>
                    <a:pt x="2021" y="1860"/>
                  </a:lnTo>
                  <a:lnTo>
                    <a:pt x="2021" y="1844"/>
                  </a:lnTo>
                  <a:lnTo>
                    <a:pt x="2021" y="1844"/>
                  </a:lnTo>
                  <a:lnTo>
                    <a:pt x="2025" y="1849"/>
                  </a:lnTo>
                  <a:lnTo>
                    <a:pt x="2032" y="1854"/>
                  </a:lnTo>
                  <a:lnTo>
                    <a:pt x="2037" y="1857"/>
                  </a:lnTo>
                  <a:lnTo>
                    <a:pt x="2044" y="1860"/>
                  </a:lnTo>
                  <a:lnTo>
                    <a:pt x="2049" y="1862"/>
                  </a:lnTo>
                  <a:lnTo>
                    <a:pt x="2057" y="1864"/>
                  </a:lnTo>
                  <a:lnTo>
                    <a:pt x="2064" y="1865"/>
                  </a:lnTo>
                  <a:lnTo>
                    <a:pt x="2070" y="1866"/>
                  </a:lnTo>
                  <a:lnTo>
                    <a:pt x="2070" y="1866"/>
                  </a:lnTo>
                  <a:lnTo>
                    <a:pt x="2080" y="1865"/>
                  </a:lnTo>
                  <a:lnTo>
                    <a:pt x="2090" y="1864"/>
                  </a:lnTo>
                  <a:lnTo>
                    <a:pt x="2099" y="1861"/>
                  </a:lnTo>
                  <a:lnTo>
                    <a:pt x="2108" y="1857"/>
                  </a:lnTo>
                  <a:lnTo>
                    <a:pt x="2116" y="1853"/>
                  </a:lnTo>
                  <a:lnTo>
                    <a:pt x="2122" y="1848"/>
                  </a:lnTo>
                  <a:lnTo>
                    <a:pt x="2129" y="1841"/>
                  </a:lnTo>
                  <a:lnTo>
                    <a:pt x="2134" y="1835"/>
                  </a:lnTo>
                  <a:lnTo>
                    <a:pt x="2140" y="1826"/>
                  </a:lnTo>
                  <a:lnTo>
                    <a:pt x="2144" y="1817"/>
                  </a:lnTo>
                  <a:lnTo>
                    <a:pt x="2148" y="1807"/>
                  </a:lnTo>
                  <a:lnTo>
                    <a:pt x="2151" y="1797"/>
                  </a:lnTo>
                  <a:lnTo>
                    <a:pt x="2154" y="1786"/>
                  </a:lnTo>
                  <a:lnTo>
                    <a:pt x="2155" y="1774"/>
                  </a:lnTo>
                  <a:lnTo>
                    <a:pt x="2157" y="1761"/>
                  </a:lnTo>
                  <a:lnTo>
                    <a:pt x="2158" y="1747"/>
                  </a:lnTo>
                  <a:lnTo>
                    <a:pt x="2158" y="1747"/>
                  </a:lnTo>
                  <a:lnTo>
                    <a:pt x="2157" y="1734"/>
                  </a:lnTo>
                  <a:lnTo>
                    <a:pt x="2155" y="1722"/>
                  </a:lnTo>
                  <a:lnTo>
                    <a:pt x="2153" y="1710"/>
                  </a:lnTo>
                  <a:lnTo>
                    <a:pt x="2151" y="1699"/>
                  </a:lnTo>
                  <a:lnTo>
                    <a:pt x="2148" y="1689"/>
                  </a:lnTo>
                  <a:lnTo>
                    <a:pt x="2143" y="1680"/>
                  </a:lnTo>
                  <a:lnTo>
                    <a:pt x="2139" y="1672"/>
                  </a:lnTo>
                  <a:lnTo>
                    <a:pt x="2133" y="1664"/>
                  </a:lnTo>
                  <a:lnTo>
                    <a:pt x="2128" y="1657"/>
                  </a:lnTo>
                  <a:lnTo>
                    <a:pt x="2121" y="1651"/>
                  </a:lnTo>
                  <a:lnTo>
                    <a:pt x="2113" y="1645"/>
                  </a:lnTo>
                  <a:lnTo>
                    <a:pt x="2106" y="1641"/>
                  </a:lnTo>
                  <a:lnTo>
                    <a:pt x="2098" y="1637"/>
                  </a:lnTo>
                  <a:lnTo>
                    <a:pt x="2089" y="1635"/>
                  </a:lnTo>
                  <a:lnTo>
                    <a:pt x="2079" y="1634"/>
                  </a:lnTo>
                  <a:lnTo>
                    <a:pt x="2069" y="1633"/>
                  </a:lnTo>
                  <a:lnTo>
                    <a:pt x="2069" y="1633"/>
                  </a:lnTo>
                  <a:close/>
                  <a:moveTo>
                    <a:pt x="2059" y="1684"/>
                  </a:moveTo>
                  <a:lnTo>
                    <a:pt x="2059" y="1684"/>
                  </a:lnTo>
                  <a:lnTo>
                    <a:pt x="2067" y="1685"/>
                  </a:lnTo>
                  <a:lnTo>
                    <a:pt x="2075" y="1687"/>
                  </a:lnTo>
                  <a:lnTo>
                    <a:pt x="2081" y="1691"/>
                  </a:lnTo>
                  <a:lnTo>
                    <a:pt x="2088" y="1698"/>
                  </a:lnTo>
                  <a:lnTo>
                    <a:pt x="2094" y="1706"/>
                  </a:lnTo>
                  <a:lnTo>
                    <a:pt x="2097" y="1717"/>
                  </a:lnTo>
                  <a:lnTo>
                    <a:pt x="2100" y="1730"/>
                  </a:lnTo>
                  <a:lnTo>
                    <a:pt x="2101" y="1746"/>
                  </a:lnTo>
                  <a:lnTo>
                    <a:pt x="2101" y="1746"/>
                  </a:lnTo>
                  <a:lnTo>
                    <a:pt x="2100" y="1762"/>
                  </a:lnTo>
                  <a:lnTo>
                    <a:pt x="2098" y="1776"/>
                  </a:lnTo>
                  <a:lnTo>
                    <a:pt x="2096" y="1787"/>
                  </a:lnTo>
                  <a:lnTo>
                    <a:pt x="2091" y="1797"/>
                  </a:lnTo>
                  <a:lnTo>
                    <a:pt x="2085" y="1805"/>
                  </a:lnTo>
                  <a:lnTo>
                    <a:pt x="2078" y="1811"/>
                  </a:lnTo>
                  <a:lnTo>
                    <a:pt x="2070" y="1814"/>
                  </a:lnTo>
                  <a:lnTo>
                    <a:pt x="2061" y="1815"/>
                  </a:lnTo>
                  <a:lnTo>
                    <a:pt x="2061" y="1815"/>
                  </a:lnTo>
                  <a:lnTo>
                    <a:pt x="2053" y="1814"/>
                  </a:lnTo>
                  <a:lnTo>
                    <a:pt x="2046" y="1813"/>
                  </a:lnTo>
                  <a:lnTo>
                    <a:pt x="2041" y="1810"/>
                  </a:lnTo>
                  <a:lnTo>
                    <a:pt x="2035" y="1807"/>
                  </a:lnTo>
                  <a:lnTo>
                    <a:pt x="2026" y="1800"/>
                  </a:lnTo>
                  <a:lnTo>
                    <a:pt x="2021" y="1794"/>
                  </a:lnTo>
                  <a:lnTo>
                    <a:pt x="2021" y="1706"/>
                  </a:lnTo>
                  <a:lnTo>
                    <a:pt x="2021" y="1706"/>
                  </a:lnTo>
                  <a:lnTo>
                    <a:pt x="2024" y="1701"/>
                  </a:lnTo>
                  <a:lnTo>
                    <a:pt x="2029" y="1697"/>
                  </a:lnTo>
                  <a:lnTo>
                    <a:pt x="2033" y="1693"/>
                  </a:lnTo>
                  <a:lnTo>
                    <a:pt x="2037" y="1689"/>
                  </a:lnTo>
                  <a:lnTo>
                    <a:pt x="2043" y="1687"/>
                  </a:lnTo>
                  <a:lnTo>
                    <a:pt x="2048" y="1685"/>
                  </a:lnTo>
                  <a:lnTo>
                    <a:pt x="2054" y="1684"/>
                  </a:lnTo>
                  <a:lnTo>
                    <a:pt x="2059" y="1684"/>
                  </a:lnTo>
                  <a:lnTo>
                    <a:pt x="2059" y="1684"/>
                  </a:lnTo>
                  <a:close/>
                  <a:moveTo>
                    <a:pt x="1445" y="1654"/>
                  </a:moveTo>
                  <a:lnTo>
                    <a:pt x="1445" y="1654"/>
                  </a:lnTo>
                  <a:lnTo>
                    <a:pt x="1440" y="1650"/>
                  </a:lnTo>
                  <a:lnTo>
                    <a:pt x="1435" y="1645"/>
                  </a:lnTo>
                  <a:lnTo>
                    <a:pt x="1428" y="1642"/>
                  </a:lnTo>
                  <a:lnTo>
                    <a:pt x="1423" y="1639"/>
                  </a:lnTo>
                  <a:lnTo>
                    <a:pt x="1416" y="1636"/>
                  </a:lnTo>
                  <a:lnTo>
                    <a:pt x="1409" y="1634"/>
                  </a:lnTo>
                  <a:lnTo>
                    <a:pt x="1403" y="1634"/>
                  </a:lnTo>
                  <a:lnTo>
                    <a:pt x="1396" y="1633"/>
                  </a:lnTo>
                  <a:lnTo>
                    <a:pt x="1396" y="1633"/>
                  </a:lnTo>
                  <a:lnTo>
                    <a:pt x="1386" y="1634"/>
                  </a:lnTo>
                  <a:lnTo>
                    <a:pt x="1376" y="1635"/>
                  </a:lnTo>
                  <a:lnTo>
                    <a:pt x="1367" y="1637"/>
                  </a:lnTo>
                  <a:lnTo>
                    <a:pt x="1360" y="1641"/>
                  </a:lnTo>
                  <a:lnTo>
                    <a:pt x="1352" y="1645"/>
                  </a:lnTo>
                  <a:lnTo>
                    <a:pt x="1344" y="1651"/>
                  </a:lnTo>
                  <a:lnTo>
                    <a:pt x="1338" y="1657"/>
                  </a:lnTo>
                  <a:lnTo>
                    <a:pt x="1332" y="1664"/>
                  </a:lnTo>
                  <a:lnTo>
                    <a:pt x="1327" y="1672"/>
                  </a:lnTo>
                  <a:lnTo>
                    <a:pt x="1322" y="1680"/>
                  </a:lnTo>
                  <a:lnTo>
                    <a:pt x="1318" y="1689"/>
                  </a:lnTo>
                  <a:lnTo>
                    <a:pt x="1314" y="1699"/>
                  </a:lnTo>
                  <a:lnTo>
                    <a:pt x="1312" y="1710"/>
                  </a:lnTo>
                  <a:lnTo>
                    <a:pt x="1310" y="1722"/>
                  </a:lnTo>
                  <a:lnTo>
                    <a:pt x="1309" y="1734"/>
                  </a:lnTo>
                  <a:lnTo>
                    <a:pt x="1309" y="1747"/>
                  </a:lnTo>
                  <a:lnTo>
                    <a:pt x="1309" y="1747"/>
                  </a:lnTo>
                  <a:lnTo>
                    <a:pt x="1309" y="1761"/>
                  </a:lnTo>
                  <a:lnTo>
                    <a:pt x="1310" y="1773"/>
                  </a:lnTo>
                  <a:lnTo>
                    <a:pt x="1312" y="1785"/>
                  </a:lnTo>
                  <a:lnTo>
                    <a:pt x="1314" y="1796"/>
                  </a:lnTo>
                  <a:lnTo>
                    <a:pt x="1318" y="1807"/>
                  </a:lnTo>
                  <a:lnTo>
                    <a:pt x="1321" y="1817"/>
                  </a:lnTo>
                  <a:lnTo>
                    <a:pt x="1327" y="1826"/>
                  </a:lnTo>
                  <a:lnTo>
                    <a:pt x="1331" y="1834"/>
                  </a:lnTo>
                  <a:lnTo>
                    <a:pt x="1338" y="1841"/>
                  </a:lnTo>
                  <a:lnTo>
                    <a:pt x="1343" y="1847"/>
                  </a:lnTo>
                  <a:lnTo>
                    <a:pt x="1351" y="1853"/>
                  </a:lnTo>
                  <a:lnTo>
                    <a:pt x="1359" y="1857"/>
                  </a:lnTo>
                  <a:lnTo>
                    <a:pt x="1366" y="1860"/>
                  </a:lnTo>
                  <a:lnTo>
                    <a:pt x="1375" y="1864"/>
                  </a:lnTo>
                  <a:lnTo>
                    <a:pt x="1385" y="1865"/>
                  </a:lnTo>
                  <a:lnTo>
                    <a:pt x="1395" y="1865"/>
                  </a:lnTo>
                  <a:lnTo>
                    <a:pt x="1395" y="1865"/>
                  </a:lnTo>
                  <a:lnTo>
                    <a:pt x="1402" y="1865"/>
                  </a:lnTo>
                  <a:lnTo>
                    <a:pt x="1408" y="1864"/>
                  </a:lnTo>
                  <a:lnTo>
                    <a:pt x="1415" y="1862"/>
                  </a:lnTo>
                  <a:lnTo>
                    <a:pt x="1421" y="1860"/>
                  </a:lnTo>
                  <a:lnTo>
                    <a:pt x="1428" y="1857"/>
                  </a:lnTo>
                  <a:lnTo>
                    <a:pt x="1434" y="1853"/>
                  </a:lnTo>
                  <a:lnTo>
                    <a:pt x="1439" y="1849"/>
                  </a:lnTo>
                  <a:lnTo>
                    <a:pt x="1445" y="1844"/>
                  </a:lnTo>
                  <a:lnTo>
                    <a:pt x="1445" y="1849"/>
                  </a:lnTo>
                  <a:lnTo>
                    <a:pt x="1445" y="1849"/>
                  </a:lnTo>
                  <a:lnTo>
                    <a:pt x="1445" y="1858"/>
                  </a:lnTo>
                  <a:lnTo>
                    <a:pt x="1444" y="1868"/>
                  </a:lnTo>
                  <a:lnTo>
                    <a:pt x="1441" y="1878"/>
                  </a:lnTo>
                  <a:lnTo>
                    <a:pt x="1439" y="1882"/>
                  </a:lnTo>
                  <a:lnTo>
                    <a:pt x="1436" y="1887"/>
                  </a:lnTo>
                  <a:lnTo>
                    <a:pt x="1433" y="1891"/>
                  </a:lnTo>
                  <a:lnTo>
                    <a:pt x="1428" y="1896"/>
                  </a:lnTo>
                  <a:lnTo>
                    <a:pt x="1421" y="1899"/>
                  </a:lnTo>
                  <a:lnTo>
                    <a:pt x="1415" y="1901"/>
                  </a:lnTo>
                  <a:lnTo>
                    <a:pt x="1407" y="1904"/>
                  </a:lnTo>
                  <a:lnTo>
                    <a:pt x="1397" y="1905"/>
                  </a:lnTo>
                  <a:lnTo>
                    <a:pt x="1386" y="1908"/>
                  </a:lnTo>
                  <a:lnTo>
                    <a:pt x="1374" y="1908"/>
                  </a:lnTo>
                  <a:lnTo>
                    <a:pt x="1372" y="1908"/>
                  </a:lnTo>
                  <a:lnTo>
                    <a:pt x="1391" y="1951"/>
                  </a:lnTo>
                  <a:lnTo>
                    <a:pt x="1392" y="1951"/>
                  </a:lnTo>
                  <a:lnTo>
                    <a:pt x="1392" y="1951"/>
                  </a:lnTo>
                  <a:lnTo>
                    <a:pt x="1405" y="1951"/>
                  </a:lnTo>
                  <a:lnTo>
                    <a:pt x="1417" y="1948"/>
                  </a:lnTo>
                  <a:lnTo>
                    <a:pt x="1429" y="1946"/>
                  </a:lnTo>
                  <a:lnTo>
                    <a:pt x="1439" y="1943"/>
                  </a:lnTo>
                  <a:lnTo>
                    <a:pt x="1449" y="1940"/>
                  </a:lnTo>
                  <a:lnTo>
                    <a:pt x="1458" y="1935"/>
                  </a:lnTo>
                  <a:lnTo>
                    <a:pt x="1466" y="1929"/>
                  </a:lnTo>
                  <a:lnTo>
                    <a:pt x="1473" y="1923"/>
                  </a:lnTo>
                  <a:lnTo>
                    <a:pt x="1480" y="1915"/>
                  </a:lnTo>
                  <a:lnTo>
                    <a:pt x="1484" y="1907"/>
                  </a:lnTo>
                  <a:lnTo>
                    <a:pt x="1490" y="1898"/>
                  </a:lnTo>
                  <a:lnTo>
                    <a:pt x="1493" y="1888"/>
                  </a:lnTo>
                  <a:lnTo>
                    <a:pt x="1497" y="1877"/>
                  </a:lnTo>
                  <a:lnTo>
                    <a:pt x="1499" y="1866"/>
                  </a:lnTo>
                  <a:lnTo>
                    <a:pt x="1500" y="1854"/>
                  </a:lnTo>
                  <a:lnTo>
                    <a:pt x="1500" y="1839"/>
                  </a:lnTo>
                  <a:lnTo>
                    <a:pt x="1500" y="1639"/>
                  </a:lnTo>
                  <a:lnTo>
                    <a:pt x="1445" y="1639"/>
                  </a:lnTo>
                  <a:lnTo>
                    <a:pt x="1445" y="1654"/>
                  </a:lnTo>
                  <a:close/>
                  <a:moveTo>
                    <a:pt x="1445" y="1706"/>
                  </a:moveTo>
                  <a:lnTo>
                    <a:pt x="1445" y="1793"/>
                  </a:lnTo>
                  <a:lnTo>
                    <a:pt x="1445" y="1793"/>
                  </a:lnTo>
                  <a:lnTo>
                    <a:pt x="1438" y="1801"/>
                  </a:lnTo>
                  <a:lnTo>
                    <a:pt x="1429" y="1808"/>
                  </a:lnTo>
                  <a:lnTo>
                    <a:pt x="1425" y="1811"/>
                  </a:lnTo>
                  <a:lnTo>
                    <a:pt x="1419" y="1813"/>
                  </a:lnTo>
                  <a:lnTo>
                    <a:pt x="1413" y="1814"/>
                  </a:lnTo>
                  <a:lnTo>
                    <a:pt x="1406" y="1815"/>
                  </a:lnTo>
                  <a:lnTo>
                    <a:pt x="1406" y="1815"/>
                  </a:lnTo>
                  <a:lnTo>
                    <a:pt x="1398" y="1814"/>
                  </a:lnTo>
                  <a:lnTo>
                    <a:pt x="1392" y="1812"/>
                  </a:lnTo>
                  <a:lnTo>
                    <a:pt x="1384" y="1807"/>
                  </a:lnTo>
                  <a:lnTo>
                    <a:pt x="1378" y="1802"/>
                  </a:lnTo>
                  <a:lnTo>
                    <a:pt x="1373" y="1793"/>
                  </a:lnTo>
                  <a:lnTo>
                    <a:pt x="1369" y="1781"/>
                  </a:lnTo>
                  <a:lnTo>
                    <a:pt x="1365" y="1765"/>
                  </a:lnTo>
                  <a:lnTo>
                    <a:pt x="1364" y="1746"/>
                  </a:lnTo>
                  <a:lnTo>
                    <a:pt x="1364" y="1746"/>
                  </a:lnTo>
                  <a:lnTo>
                    <a:pt x="1365" y="1728"/>
                  </a:lnTo>
                  <a:lnTo>
                    <a:pt x="1369" y="1715"/>
                  </a:lnTo>
                  <a:lnTo>
                    <a:pt x="1373" y="1704"/>
                  </a:lnTo>
                  <a:lnTo>
                    <a:pt x="1378" y="1696"/>
                  </a:lnTo>
                  <a:lnTo>
                    <a:pt x="1384" y="1689"/>
                  </a:lnTo>
                  <a:lnTo>
                    <a:pt x="1392" y="1686"/>
                  </a:lnTo>
                  <a:lnTo>
                    <a:pt x="1398" y="1684"/>
                  </a:lnTo>
                  <a:lnTo>
                    <a:pt x="1406" y="1684"/>
                  </a:lnTo>
                  <a:lnTo>
                    <a:pt x="1406" y="1684"/>
                  </a:lnTo>
                  <a:lnTo>
                    <a:pt x="1413" y="1684"/>
                  </a:lnTo>
                  <a:lnTo>
                    <a:pt x="1419" y="1686"/>
                  </a:lnTo>
                  <a:lnTo>
                    <a:pt x="1426" y="1688"/>
                  </a:lnTo>
                  <a:lnTo>
                    <a:pt x="1430" y="1690"/>
                  </a:lnTo>
                  <a:lnTo>
                    <a:pt x="1435" y="1695"/>
                  </a:lnTo>
                  <a:lnTo>
                    <a:pt x="1439" y="1698"/>
                  </a:lnTo>
                  <a:lnTo>
                    <a:pt x="1445" y="1706"/>
                  </a:lnTo>
                  <a:lnTo>
                    <a:pt x="1445" y="1706"/>
                  </a:lnTo>
                  <a:close/>
                  <a:moveTo>
                    <a:pt x="1671" y="1693"/>
                  </a:moveTo>
                  <a:lnTo>
                    <a:pt x="1671" y="1693"/>
                  </a:lnTo>
                  <a:lnTo>
                    <a:pt x="1684" y="1686"/>
                  </a:lnTo>
                  <a:lnTo>
                    <a:pt x="1697" y="1682"/>
                  </a:lnTo>
                  <a:lnTo>
                    <a:pt x="1712" y="1678"/>
                  </a:lnTo>
                  <a:lnTo>
                    <a:pt x="1727" y="1677"/>
                  </a:lnTo>
                  <a:lnTo>
                    <a:pt x="1727" y="1677"/>
                  </a:lnTo>
                  <a:lnTo>
                    <a:pt x="1737" y="1678"/>
                  </a:lnTo>
                  <a:lnTo>
                    <a:pt x="1745" y="1679"/>
                  </a:lnTo>
                  <a:lnTo>
                    <a:pt x="1751" y="1682"/>
                  </a:lnTo>
                  <a:lnTo>
                    <a:pt x="1757" y="1686"/>
                  </a:lnTo>
                  <a:lnTo>
                    <a:pt x="1761" y="1690"/>
                  </a:lnTo>
                  <a:lnTo>
                    <a:pt x="1765" y="1696"/>
                  </a:lnTo>
                  <a:lnTo>
                    <a:pt x="1767" y="1701"/>
                  </a:lnTo>
                  <a:lnTo>
                    <a:pt x="1767" y="1709"/>
                  </a:lnTo>
                  <a:lnTo>
                    <a:pt x="1767" y="1725"/>
                  </a:lnTo>
                  <a:lnTo>
                    <a:pt x="1767" y="1725"/>
                  </a:lnTo>
                  <a:lnTo>
                    <a:pt x="1757" y="1720"/>
                  </a:lnTo>
                  <a:lnTo>
                    <a:pt x="1745" y="1717"/>
                  </a:lnTo>
                  <a:lnTo>
                    <a:pt x="1733" y="1715"/>
                  </a:lnTo>
                  <a:lnTo>
                    <a:pt x="1719" y="1714"/>
                  </a:lnTo>
                  <a:lnTo>
                    <a:pt x="1719" y="1714"/>
                  </a:lnTo>
                  <a:lnTo>
                    <a:pt x="1704" y="1715"/>
                  </a:lnTo>
                  <a:lnTo>
                    <a:pt x="1689" y="1718"/>
                  </a:lnTo>
                  <a:lnTo>
                    <a:pt x="1674" y="1722"/>
                  </a:lnTo>
                  <a:lnTo>
                    <a:pt x="1667" y="1726"/>
                  </a:lnTo>
                  <a:lnTo>
                    <a:pt x="1660" y="1730"/>
                  </a:lnTo>
                  <a:lnTo>
                    <a:pt x="1654" y="1734"/>
                  </a:lnTo>
                  <a:lnTo>
                    <a:pt x="1649" y="1740"/>
                  </a:lnTo>
                  <a:lnTo>
                    <a:pt x="1643" y="1746"/>
                  </a:lnTo>
                  <a:lnTo>
                    <a:pt x="1639" y="1752"/>
                  </a:lnTo>
                  <a:lnTo>
                    <a:pt x="1636" y="1760"/>
                  </a:lnTo>
                  <a:lnTo>
                    <a:pt x="1633" y="1769"/>
                  </a:lnTo>
                  <a:lnTo>
                    <a:pt x="1632" y="1778"/>
                  </a:lnTo>
                  <a:lnTo>
                    <a:pt x="1631" y="1786"/>
                  </a:lnTo>
                  <a:lnTo>
                    <a:pt x="1631" y="1786"/>
                  </a:lnTo>
                  <a:lnTo>
                    <a:pt x="1632" y="1797"/>
                  </a:lnTo>
                  <a:lnTo>
                    <a:pt x="1633" y="1807"/>
                  </a:lnTo>
                  <a:lnTo>
                    <a:pt x="1636" y="1815"/>
                  </a:lnTo>
                  <a:lnTo>
                    <a:pt x="1639" y="1824"/>
                  </a:lnTo>
                  <a:lnTo>
                    <a:pt x="1642" y="1830"/>
                  </a:lnTo>
                  <a:lnTo>
                    <a:pt x="1648" y="1837"/>
                  </a:lnTo>
                  <a:lnTo>
                    <a:pt x="1652" y="1843"/>
                  </a:lnTo>
                  <a:lnTo>
                    <a:pt x="1659" y="1848"/>
                  </a:lnTo>
                  <a:lnTo>
                    <a:pt x="1664" y="1853"/>
                  </a:lnTo>
                  <a:lnTo>
                    <a:pt x="1671" y="1856"/>
                  </a:lnTo>
                  <a:lnTo>
                    <a:pt x="1685" y="1861"/>
                  </a:lnTo>
                  <a:lnTo>
                    <a:pt x="1700" y="1865"/>
                  </a:lnTo>
                  <a:lnTo>
                    <a:pt x="1714" y="1866"/>
                  </a:lnTo>
                  <a:lnTo>
                    <a:pt x="1714" y="1866"/>
                  </a:lnTo>
                  <a:lnTo>
                    <a:pt x="1726" y="1864"/>
                  </a:lnTo>
                  <a:lnTo>
                    <a:pt x="1734" y="1862"/>
                  </a:lnTo>
                  <a:lnTo>
                    <a:pt x="1740" y="1860"/>
                  </a:lnTo>
                  <a:lnTo>
                    <a:pt x="1748" y="1857"/>
                  </a:lnTo>
                  <a:lnTo>
                    <a:pt x="1755" y="1853"/>
                  </a:lnTo>
                  <a:lnTo>
                    <a:pt x="1761" y="1848"/>
                  </a:lnTo>
                  <a:lnTo>
                    <a:pt x="1767" y="1843"/>
                  </a:lnTo>
                  <a:lnTo>
                    <a:pt x="1767" y="1860"/>
                  </a:lnTo>
                  <a:lnTo>
                    <a:pt x="1822" y="1860"/>
                  </a:lnTo>
                  <a:lnTo>
                    <a:pt x="1822" y="1710"/>
                  </a:lnTo>
                  <a:lnTo>
                    <a:pt x="1822" y="1710"/>
                  </a:lnTo>
                  <a:lnTo>
                    <a:pt x="1822" y="1701"/>
                  </a:lnTo>
                  <a:lnTo>
                    <a:pt x="1821" y="1694"/>
                  </a:lnTo>
                  <a:lnTo>
                    <a:pt x="1819" y="1686"/>
                  </a:lnTo>
                  <a:lnTo>
                    <a:pt x="1817" y="1678"/>
                  </a:lnTo>
                  <a:lnTo>
                    <a:pt x="1812" y="1672"/>
                  </a:lnTo>
                  <a:lnTo>
                    <a:pt x="1809" y="1665"/>
                  </a:lnTo>
                  <a:lnTo>
                    <a:pt x="1803" y="1659"/>
                  </a:lnTo>
                  <a:lnTo>
                    <a:pt x="1798" y="1654"/>
                  </a:lnTo>
                  <a:lnTo>
                    <a:pt x="1792" y="1650"/>
                  </a:lnTo>
                  <a:lnTo>
                    <a:pt x="1786" y="1645"/>
                  </a:lnTo>
                  <a:lnTo>
                    <a:pt x="1778" y="1642"/>
                  </a:lnTo>
                  <a:lnTo>
                    <a:pt x="1770" y="1639"/>
                  </a:lnTo>
                  <a:lnTo>
                    <a:pt x="1761" y="1636"/>
                  </a:lnTo>
                  <a:lnTo>
                    <a:pt x="1753" y="1635"/>
                  </a:lnTo>
                  <a:lnTo>
                    <a:pt x="1743" y="1634"/>
                  </a:lnTo>
                  <a:lnTo>
                    <a:pt x="1733" y="1633"/>
                  </a:lnTo>
                  <a:lnTo>
                    <a:pt x="1733" y="1633"/>
                  </a:lnTo>
                  <a:lnTo>
                    <a:pt x="1721" y="1634"/>
                  </a:lnTo>
                  <a:lnTo>
                    <a:pt x="1711" y="1634"/>
                  </a:lnTo>
                  <a:lnTo>
                    <a:pt x="1700" y="1636"/>
                  </a:lnTo>
                  <a:lnTo>
                    <a:pt x="1689" y="1639"/>
                  </a:lnTo>
                  <a:lnTo>
                    <a:pt x="1679" y="1642"/>
                  </a:lnTo>
                  <a:lnTo>
                    <a:pt x="1669" y="1645"/>
                  </a:lnTo>
                  <a:lnTo>
                    <a:pt x="1659" y="1650"/>
                  </a:lnTo>
                  <a:lnTo>
                    <a:pt x="1649" y="1655"/>
                  </a:lnTo>
                  <a:lnTo>
                    <a:pt x="1671" y="1693"/>
                  </a:lnTo>
                  <a:close/>
                  <a:moveTo>
                    <a:pt x="1686" y="1786"/>
                  </a:moveTo>
                  <a:lnTo>
                    <a:pt x="1686" y="1786"/>
                  </a:lnTo>
                  <a:lnTo>
                    <a:pt x="1686" y="1780"/>
                  </a:lnTo>
                  <a:lnTo>
                    <a:pt x="1689" y="1773"/>
                  </a:lnTo>
                  <a:lnTo>
                    <a:pt x="1692" y="1768"/>
                  </a:lnTo>
                  <a:lnTo>
                    <a:pt x="1696" y="1763"/>
                  </a:lnTo>
                  <a:lnTo>
                    <a:pt x="1702" y="1760"/>
                  </a:lnTo>
                  <a:lnTo>
                    <a:pt x="1708" y="1758"/>
                  </a:lnTo>
                  <a:lnTo>
                    <a:pt x="1716" y="1755"/>
                  </a:lnTo>
                  <a:lnTo>
                    <a:pt x="1724" y="1755"/>
                  </a:lnTo>
                  <a:lnTo>
                    <a:pt x="1724" y="1755"/>
                  </a:lnTo>
                  <a:lnTo>
                    <a:pt x="1736" y="1755"/>
                  </a:lnTo>
                  <a:lnTo>
                    <a:pt x="1747" y="1758"/>
                  </a:lnTo>
                  <a:lnTo>
                    <a:pt x="1757" y="1761"/>
                  </a:lnTo>
                  <a:lnTo>
                    <a:pt x="1767" y="1766"/>
                  </a:lnTo>
                  <a:lnTo>
                    <a:pt x="1767" y="1796"/>
                  </a:lnTo>
                  <a:lnTo>
                    <a:pt x="1767" y="1796"/>
                  </a:lnTo>
                  <a:lnTo>
                    <a:pt x="1765" y="1801"/>
                  </a:lnTo>
                  <a:lnTo>
                    <a:pt x="1760" y="1805"/>
                  </a:lnTo>
                  <a:lnTo>
                    <a:pt x="1756" y="1810"/>
                  </a:lnTo>
                  <a:lnTo>
                    <a:pt x="1750" y="1813"/>
                  </a:lnTo>
                  <a:lnTo>
                    <a:pt x="1745" y="1816"/>
                  </a:lnTo>
                  <a:lnTo>
                    <a:pt x="1738" y="1818"/>
                  </a:lnTo>
                  <a:lnTo>
                    <a:pt x="1732" y="1819"/>
                  </a:lnTo>
                  <a:lnTo>
                    <a:pt x="1724" y="1821"/>
                  </a:lnTo>
                  <a:lnTo>
                    <a:pt x="1724" y="1821"/>
                  </a:lnTo>
                  <a:lnTo>
                    <a:pt x="1716" y="1819"/>
                  </a:lnTo>
                  <a:lnTo>
                    <a:pt x="1708" y="1817"/>
                  </a:lnTo>
                  <a:lnTo>
                    <a:pt x="1702" y="1815"/>
                  </a:lnTo>
                  <a:lnTo>
                    <a:pt x="1696" y="1811"/>
                  </a:lnTo>
                  <a:lnTo>
                    <a:pt x="1692" y="1806"/>
                  </a:lnTo>
                  <a:lnTo>
                    <a:pt x="1689" y="1801"/>
                  </a:lnTo>
                  <a:lnTo>
                    <a:pt x="1687" y="1794"/>
                  </a:lnTo>
                  <a:lnTo>
                    <a:pt x="1686" y="1786"/>
                  </a:lnTo>
                  <a:lnTo>
                    <a:pt x="1686" y="1786"/>
                  </a:lnTo>
                  <a:close/>
                  <a:moveTo>
                    <a:pt x="2333" y="1796"/>
                  </a:moveTo>
                  <a:lnTo>
                    <a:pt x="2333" y="1796"/>
                  </a:lnTo>
                  <a:lnTo>
                    <a:pt x="2325" y="1803"/>
                  </a:lnTo>
                  <a:lnTo>
                    <a:pt x="2315" y="1808"/>
                  </a:lnTo>
                  <a:lnTo>
                    <a:pt x="2310" y="1811"/>
                  </a:lnTo>
                  <a:lnTo>
                    <a:pt x="2303" y="1813"/>
                  </a:lnTo>
                  <a:lnTo>
                    <a:pt x="2297" y="1814"/>
                  </a:lnTo>
                  <a:lnTo>
                    <a:pt x="2290" y="1815"/>
                  </a:lnTo>
                  <a:lnTo>
                    <a:pt x="2290" y="1815"/>
                  </a:lnTo>
                  <a:lnTo>
                    <a:pt x="2285" y="1814"/>
                  </a:lnTo>
                  <a:lnTo>
                    <a:pt x="2278" y="1814"/>
                  </a:lnTo>
                  <a:lnTo>
                    <a:pt x="2270" y="1812"/>
                  </a:lnTo>
                  <a:lnTo>
                    <a:pt x="2261" y="1807"/>
                  </a:lnTo>
                  <a:lnTo>
                    <a:pt x="2254" y="1802"/>
                  </a:lnTo>
                  <a:lnTo>
                    <a:pt x="2250" y="1797"/>
                  </a:lnTo>
                  <a:lnTo>
                    <a:pt x="2247" y="1793"/>
                  </a:lnTo>
                  <a:lnTo>
                    <a:pt x="2245" y="1787"/>
                  </a:lnTo>
                  <a:lnTo>
                    <a:pt x="2243" y="1781"/>
                  </a:lnTo>
                  <a:lnTo>
                    <a:pt x="2242" y="1774"/>
                  </a:lnTo>
                  <a:lnTo>
                    <a:pt x="2240" y="1766"/>
                  </a:lnTo>
                  <a:lnTo>
                    <a:pt x="2376" y="1766"/>
                  </a:lnTo>
                  <a:lnTo>
                    <a:pt x="2376" y="1766"/>
                  </a:lnTo>
                  <a:lnTo>
                    <a:pt x="2377" y="1750"/>
                  </a:lnTo>
                  <a:lnTo>
                    <a:pt x="2377" y="1750"/>
                  </a:lnTo>
                  <a:lnTo>
                    <a:pt x="2377" y="1737"/>
                  </a:lnTo>
                  <a:lnTo>
                    <a:pt x="2375" y="1725"/>
                  </a:lnTo>
                  <a:lnTo>
                    <a:pt x="2374" y="1712"/>
                  </a:lnTo>
                  <a:lnTo>
                    <a:pt x="2371" y="1701"/>
                  </a:lnTo>
                  <a:lnTo>
                    <a:pt x="2367" y="1691"/>
                  </a:lnTo>
                  <a:lnTo>
                    <a:pt x="2363" y="1682"/>
                  </a:lnTo>
                  <a:lnTo>
                    <a:pt x="2357" y="1673"/>
                  </a:lnTo>
                  <a:lnTo>
                    <a:pt x="2352" y="1665"/>
                  </a:lnTo>
                  <a:lnTo>
                    <a:pt x="2345" y="1657"/>
                  </a:lnTo>
                  <a:lnTo>
                    <a:pt x="2339" y="1652"/>
                  </a:lnTo>
                  <a:lnTo>
                    <a:pt x="2331" y="1646"/>
                  </a:lnTo>
                  <a:lnTo>
                    <a:pt x="2322" y="1642"/>
                  </a:lnTo>
                  <a:lnTo>
                    <a:pt x="2313" y="1639"/>
                  </a:lnTo>
                  <a:lnTo>
                    <a:pt x="2304" y="1635"/>
                  </a:lnTo>
                  <a:lnTo>
                    <a:pt x="2294" y="1634"/>
                  </a:lnTo>
                  <a:lnTo>
                    <a:pt x="2283" y="1633"/>
                  </a:lnTo>
                  <a:lnTo>
                    <a:pt x="2283" y="1633"/>
                  </a:lnTo>
                  <a:lnTo>
                    <a:pt x="2274" y="1634"/>
                  </a:lnTo>
                  <a:lnTo>
                    <a:pt x="2264" y="1635"/>
                  </a:lnTo>
                  <a:lnTo>
                    <a:pt x="2254" y="1639"/>
                  </a:lnTo>
                  <a:lnTo>
                    <a:pt x="2244" y="1642"/>
                  </a:lnTo>
                  <a:lnTo>
                    <a:pt x="2235" y="1646"/>
                  </a:lnTo>
                  <a:lnTo>
                    <a:pt x="2227" y="1653"/>
                  </a:lnTo>
                  <a:lnTo>
                    <a:pt x="2219" y="1658"/>
                  </a:lnTo>
                  <a:lnTo>
                    <a:pt x="2213" y="1666"/>
                  </a:lnTo>
                  <a:lnTo>
                    <a:pt x="2206" y="1674"/>
                  </a:lnTo>
                  <a:lnTo>
                    <a:pt x="2201" y="1683"/>
                  </a:lnTo>
                  <a:lnTo>
                    <a:pt x="2196" y="1693"/>
                  </a:lnTo>
                  <a:lnTo>
                    <a:pt x="2192" y="1703"/>
                  </a:lnTo>
                  <a:lnTo>
                    <a:pt x="2189" y="1714"/>
                  </a:lnTo>
                  <a:lnTo>
                    <a:pt x="2186" y="1726"/>
                  </a:lnTo>
                  <a:lnTo>
                    <a:pt x="2185" y="1737"/>
                  </a:lnTo>
                  <a:lnTo>
                    <a:pt x="2184" y="1750"/>
                  </a:lnTo>
                  <a:lnTo>
                    <a:pt x="2184" y="1750"/>
                  </a:lnTo>
                  <a:lnTo>
                    <a:pt x="2185" y="1762"/>
                  </a:lnTo>
                  <a:lnTo>
                    <a:pt x="2186" y="1774"/>
                  </a:lnTo>
                  <a:lnTo>
                    <a:pt x="2189" y="1786"/>
                  </a:lnTo>
                  <a:lnTo>
                    <a:pt x="2192" y="1797"/>
                  </a:lnTo>
                  <a:lnTo>
                    <a:pt x="2196" y="1807"/>
                  </a:lnTo>
                  <a:lnTo>
                    <a:pt x="2201" y="1817"/>
                  </a:lnTo>
                  <a:lnTo>
                    <a:pt x="2206" y="1826"/>
                  </a:lnTo>
                  <a:lnTo>
                    <a:pt x="2213" y="1834"/>
                  </a:lnTo>
                  <a:lnTo>
                    <a:pt x="2221" y="1840"/>
                  </a:lnTo>
                  <a:lnTo>
                    <a:pt x="2228" y="1847"/>
                  </a:lnTo>
                  <a:lnTo>
                    <a:pt x="2237" y="1853"/>
                  </a:lnTo>
                  <a:lnTo>
                    <a:pt x="2246" y="1857"/>
                  </a:lnTo>
                  <a:lnTo>
                    <a:pt x="2256" y="1860"/>
                  </a:lnTo>
                  <a:lnTo>
                    <a:pt x="2267" y="1864"/>
                  </a:lnTo>
                  <a:lnTo>
                    <a:pt x="2278" y="1865"/>
                  </a:lnTo>
                  <a:lnTo>
                    <a:pt x="2290" y="1866"/>
                  </a:lnTo>
                  <a:lnTo>
                    <a:pt x="2290" y="1866"/>
                  </a:lnTo>
                  <a:lnTo>
                    <a:pt x="2301" y="1865"/>
                  </a:lnTo>
                  <a:lnTo>
                    <a:pt x="2311" y="1864"/>
                  </a:lnTo>
                  <a:lnTo>
                    <a:pt x="2322" y="1860"/>
                  </a:lnTo>
                  <a:lnTo>
                    <a:pt x="2332" y="1857"/>
                  </a:lnTo>
                  <a:lnTo>
                    <a:pt x="2342" y="1851"/>
                  </a:lnTo>
                  <a:lnTo>
                    <a:pt x="2351" y="1846"/>
                  </a:lnTo>
                  <a:lnTo>
                    <a:pt x="2360" y="1838"/>
                  </a:lnTo>
                  <a:lnTo>
                    <a:pt x="2368" y="1830"/>
                  </a:lnTo>
                  <a:lnTo>
                    <a:pt x="2333" y="1796"/>
                  </a:lnTo>
                  <a:close/>
                  <a:moveTo>
                    <a:pt x="2242" y="1726"/>
                  </a:moveTo>
                  <a:lnTo>
                    <a:pt x="2242" y="1726"/>
                  </a:lnTo>
                  <a:lnTo>
                    <a:pt x="2243" y="1716"/>
                  </a:lnTo>
                  <a:lnTo>
                    <a:pt x="2245" y="1707"/>
                  </a:lnTo>
                  <a:lnTo>
                    <a:pt x="2248" y="1699"/>
                  </a:lnTo>
                  <a:lnTo>
                    <a:pt x="2254" y="1693"/>
                  </a:lnTo>
                  <a:lnTo>
                    <a:pt x="2259" y="1687"/>
                  </a:lnTo>
                  <a:lnTo>
                    <a:pt x="2266" y="1684"/>
                  </a:lnTo>
                  <a:lnTo>
                    <a:pt x="2274" y="1680"/>
                  </a:lnTo>
                  <a:lnTo>
                    <a:pt x="2282" y="1680"/>
                  </a:lnTo>
                  <a:lnTo>
                    <a:pt x="2282" y="1680"/>
                  </a:lnTo>
                  <a:lnTo>
                    <a:pt x="2292" y="1682"/>
                  </a:lnTo>
                  <a:lnTo>
                    <a:pt x="2301" y="1684"/>
                  </a:lnTo>
                  <a:lnTo>
                    <a:pt x="2308" y="1688"/>
                  </a:lnTo>
                  <a:lnTo>
                    <a:pt x="2313" y="1695"/>
                  </a:lnTo>
                  <a:lnTo>
                    <a:pt x="2318" y="1701"/>
                  </a:lnTo>
                  <a:lnTo>
                    <a:pt x="2321" y="1709"/>
                  </a:lnTo>
                  <a:lnTo>
                    <a:pt x="2323" y="1718"/>
                  </a:lnTo>
                  <a:lnTo>
                    <a:pt x="2324" y="1726"/>
                  </a:lnTo>
                  <a:lnTo>
                    <a:pt x="2242" y="1726"/>
                  </a:lnTo>
                  <a:close/>
                  <a:moveTo>
                    <a:pt x="2864" y="1796"/>
                  </a:moveTo>
                  <a:lnTo>
                    <a:pt x="2864" y="1796"/>
                  </a:lnTo>
                  <a:lnTo>
                    <a:pt x="2855" y="1803"/>
                  </a:lnTo>
                  <a:lnTo>
                    <a:pt x="2846" y="1808"/>
                  </a:lnTo>
                  <a:lnTo>
                    <a:pt x="2840" y="1811"/>
                  </a:lnTo>
                  <a:lnTo>
                    <a:pt x="2834" y="1813"/>
                  </a:lnTo>
                  <a:lnTo>
                    <a:pt x="2828" y="1814"/>
                  </a:lnTo>
                  <a:lnTo>
                    <a:pt x="2820" y="1815"/>
                  </a:lnTo>
                  <a:lnTo>
                    <a:pt x="2820" y="1815"/>
                  </a:lnTo>
                  <a:lnTo>
                    <a:pt x="2814" y="1814"/>
                  </a:lnTo>
                  <a:lnTo>
                    <a:pt x="2808" y="1814"/>
                  </a:lnTo>
                  <a:lnTo>
                    <a:pt x="2800" y="1812"/>
                  </a:lnTo>
                  <a:lnTo>
                    <a:pt x="2792" y="1807"/>
                  </a:lnTo>
                  <a:lnTo>
                    <a:pt x="2784" y="1802"/>
                  </a:lnTo>
                  <a:lnTo>
                    <a:pt x="2781" y="1797"/>
                  </a:lnTo>
                  <a:lnTo>
                    <a:pt x="2778" y="1793"/>
                  </a:lnTo>
                  <a:lnTo>
                    <a:pt x="2776" y="1787"/>
                  </a:lnTo>
                  <a:lnTo>
                    <a:pt x="2773" y="1781"/>
                  </a:lnTo>
                  <a:lnTo>
                    <a:pt x="2771" y="1774"/>
                  </a:lnTo>
                  <a:lnTo>
                    <a:pt x="2770" y="1766"/>
                  </a:lnTo>
                  <a:lnTo>
                    <a:pt x="2907" y="1766"/>
                  </a:lnTo>
                  <a:lnTo>
                    <a:pt x="2907" y="1766"/>
                  </a:lnTo>
                  <a:lnTo>
                    <a:pt x="2908" y="1750"/>
                  </a:lnTo>
                  <a:lnTo>
                    <a:pt x="2908" y="1750"/>
                  </a:lnTo>
                  <a:lnTo>
                    <a:pt x="2907" y="1737"/>
                  </a:lnTo>
                  <a:lnTo>
                    <a:pt x="2906" y="1725"/>
                  </a:lnTo>
                  <a:lnTo>
                    <a:pt x="2904" y="1712"/>
                  </a:lnTo>
                  <a:lnTo>
                    <a:pt x="2901" y="1701"/>
                  </a:lnTo>
                  <a:lnTo>
                    <a:pt x="2897" y="1691"/>
                  </a:lnTo>
                  <a:lnTo>
                    <a:pt x="2893" y="1682"/>
                  </a:lnTo>
                  <a:lnTo>
                    <a:pt x="2888" y="1673"/>
                  </a:lnTo>
                  <a:lnTo>
                    <a:pt x="2883" y="1665"/>
                  </a:lnTo>
                  <a:lnTo>
                    <a:pt x="2876" y="1657"/>
                  </a:lnTo>
                  <a:lnTo>
                    <a:pt x="2868" y="1652"/>
                  </a:lnTo>
                  <a:lnTo>
                    <a:pt x="2861" y="1646"/>
                  </a:lnTo>
                  <a:lnTo>
                    <a:pt x="2853" y="1642"/>
                  </a:lnTo>
                  <a:lnTo>
                    <a:pt x="2844" y="1639"/>
                  </a:lnTo>
                  <a:lnTo>
                    <a:pt x="2834" y="1635"/>
                  </a:lnTo>
                  <a:lnTo>
                    <a:pt x="2824" y="1634"/>
                  </a:lnTo>
                  <a:lnTo>
                    <a:pt x="2814" y="1633"/>
                  </a:lnTo>
                  <a:lnTo>
                    <a:pt x="2814" y="1633"/>
                  </a:lnTo>
                  <a:lnTo>
                    <a:pt x="2803" y="1634"/>
                  </a:lnTo>
                  <a:lnTo>
                    <a:pt x="2793" y="1635"/>
                  </a:lnTo>
                  <a:lnTo>
                    <a:pt x="2783" y="1639"/>
                  </a:lnTo>
                  <a:lnTo>
                    <a:pt x="2775" y="1642"/>
                  </a:lnTo>
                  <a:lnTo>
                    <a:pt x="2766" y="1646"/>
                  </a:lnTo>
                  <a:lnTo>
                    <a:pt x="2757" y="1653"/>
                  </a:lnTo>
                  <a:lnTo>
                    <a:pt x="2750" y="1658"/>
                  </a:lnTo>
                  <a:lnTo>
                    <a:pt x="2743" y="1666"/>
                  </a:lnTo>
                  <a:lnTo>
                    <a:pt x="2736" y="1674"/>
                  </a:lnTo>
                  <a:lnTo>
                    <a:pt x="2730" y="1683"/>
                  </a:lnTo>
                  <a:lnTo>
                    <a:pt x="2726" y="1693"/>
                  </a:lnTo>
                  <a:lnTo>
                    <a:pt x="2722" y="1703"/>
                  </a:lnTo>
                  <a:lnTo>
                    <a:pt x="2719" y="1714"/>
                  </a:lnTo>
                  <a:lnTo>
                    <a:pt x="2716" y="1726"/>
                  </a:lnTo>
                  <a:lnTo>
                    <a:pt x="2715" y="1737"/>
                  </a:lnTo>
                  <a:lnTo>
                    <a:pt x="2715" y="1750"/>
                  </a:lnTo>
                  <a:lnTo>
                    <a:pt x="2715" y="1750"/>
                  </a:lnTo>
                  <a:lnTo>
                    <a:pt x="2715" y="1762"/>
                  </a:lnTo>
                  <a:lnTo>
                    <a:pt x="2716" y="1774"/>
                  </a:lnTo>
                  <a:lnTo>
                    <a:pt x="2718" y="1786"/>
                  </a:lnTo>
                  <a:lnTo>
                    <a:pt x="2722" y="1797"/>
                  </a:lnTo>
                  <a:lnTo>
                    <a:pt x="2726" y="1807"/>
                  </a:lnTo>
                  <a:lnTo>
                    <a:pt x="2732" y="1817"/>
                  </a:lnTo>
                  <a:lnTo>
                    <a:pt x="2737" y="1826"/>
                  </a:lnTo>
                  <a:lnTo>
                    <a:pt x="2744" y="1834"/>
                  </a:lnTo>
                  <a:lnTo>
                    <a:pt x="2750" y="1840"/>
                  </a:lnTo>
                  <a:lnTo>
                    <a:pt x="2758" y="1847"/>
                  </a:lnTo>
                  <a:lnTo>
                    <a:pt x="2767" y="1853"/>
                  </a:lnTo>
                  <a:lnTo>
                    <a:pt x="2777" y="1857"/>
                  </a:lnTo>
                  <a:lnTo>
                    <a:pt x="2787" y="1860"/>
                  </a:lnTo>
                  <a:lnTo>
                    <a:pt x="2797" y="1864"/>
                  </a:lnTo>
                  <a:lnTo>
                    <a:pt x="2809" y="1865"/>
                  </a:lnTo>
                  <a:lnTo>
                    <a:pt x="2820" y="1866"/>
                  </a:lnTo>
                  <a:lnTo>
                    <a:pt x="2820" y="1866"/>
                  </a:lnTo>
                  <a:lnTo>
                    <a:pt x="2831" y="1865"/>
                  </a:lnTo>
                  <a:lnTo>
                    <a:pt x="2842" y="1864"/>
                  </a:lnTo>
                  <a:lnTo>
                    <a:pt x="2852" y="1860"/>
                  </a:lnTo>
                  <a:lnTo>
                    <a:pt x="2862" y="1857"/>
                  </a:lnTo>
                  <a:lnTo>
                    <a:pt x="2872" y="1851"/>
                  </a:lnTo>
                  <a:lnTo>
                    <a:pt x="2882" y="1846"/>
                  </a:lnTo>
                  <a:lnTo>
                    <a:pt x="2890" y="1838"/>
                  </a:lnTo>
                  <a:lnTo>
                    <a:pt x="2898" y="1830"/>
                  </a:lnTo>
                  <a:lnTo>
                    <a:pt x="2864" y="1796"/>
                  </a:lnTo>
                  <a:close/>
                  <a:moveTo>
                    <a:pt x="2771" y="1726"/>
                  </a:moveTo>
                  <a:lnTo>
                    <a:pt x="2771" y="1726"/>
                  </a:lnTo>
                  <a:lnTo>
                    <a:pt x="2772" y="1716"/>
                  </a:lnTo>
                  <a:lnTo>
                    <a:pt x="2776" y="1707"/>
                  </a:lnTo>
                  <a:lnTo>
                    <a:pt x="2779" y="1699"/>
                  </a:lnTo>
                  <a:lnTo>
                    <a:pt x="2783" y="1693"/>
                  </a:lnTo>
                  <a:lnTo>
                    <a:pt x="2790" y="1687"/>
                  </a:lnTo>
                  <a:lnTo>
                    <a:pt x="2797" y="1684"/>
                  </a:lnTo>
                  <a:lnTo>
                    <a:pt x="2804" y="1680"/>
                  </a:lnTo>
                  <a:lnTo>
                    <a:pt x="2813" y="1680"/>
                  </a:lnTo>
                  <a:lnTo>
                    <a:pt x="2813" y="1680"/>
                  </a:lnTo>
                  <a:lnTo>
                    <a:pt x="2823" y="1682"/>
                  </a:lnTo>
                  <a:lnTo>
                    <a:pt x="2831" y="1684"/>
                  </a:lnTo>
                  <a:lnTo>
                    <a:pt x="2839" y="1688"/>
                  </a:lnTo>
                  <a:lnTo>
                    <a:pt x="2844" y="1695"/>
                  </a:lnTo>
                  <a:lnTo>
                    <a:pt x="2849" y="1701"/>
                  </a:lnTo>
                  <a:lnTo>
                    <a:pt x="2852" y="1709"/>
                  </a:lnTo>
                  <a:lnTo>
                    <a:pt x="2854" y="1718"/>
                  </a:lnTo>
                  <a:lnTo>
                    <a:pt x="2855" y="1726"/>
                  </a:lnTo>
                  <a:lnTo>
                    <a:pt x="2771" y="1726"/>
                  </a:lnTo>
                  <a:close/>
                  <a:moveTo>
                    <a:pt x="2639" y="1783"/>
                  </a:moveTo>
                  <a:lnTo>
                    <a:pt x="2639" y="1783"/>
                  </a:lnTo>
                  <a:lnTo>
                    <a:pt x="2639" y="1791"/>
                  </a:lnTo>
                  <a:lnTo>
                    <a:pt x="2640" y="1796"/>
                  </a:lnTo>
                  <a:lnTo>
                    <a:pt x="2642" y="1802"/>
                  </a:lnTo>
                  <a:lnTo>
                    <a:pt x="2644" y="1806"/>
                  </a:lnTo>
                  <a:lnTo>
                    <a:pt x="2648" y="1810"/>
                  </a:lnTo>
                  <a:lnTo>
                    <a:pt x="2652" y="1812"/>
                  </a:lnTo>
                  <a:lnTo>
                    <a:pt x="2656" y="1813"/>
                  </a:lnTo>
                  <a:lnTo>
                    <a:pt x="2663" y="1813"/>
                  </a:lnTo>
                  <a:lnTo>
                    <a:pt x="2663" y="1813"/>
                  </a:lnTo>
                  <a:lnTo>
                    <a:pt x="2671" y="1813"/>
                  </a:lnTo>
                  <a:lnTo>
                    <a:pt x="2680" y="1811"/>
                  </a:lnTo>
                  <a:lnTo>
                    <a:pt x="2688" y="1807"/>
                  </a:lnTo>
                  <a:lnTo>
                    <a:pt x="2696" y="1803"/>
                  </a:lnTo>
                  <a:lnTo>
                    <a:pt x="2690" y="1855"/>
                  </a:lnTo>
                  <a:lnTo>
                    <a:pt x="2690" y="1855"/>
                  </a:lnTo>
                  <a:lnTo>
                    <a:pt x="2680" y="1859"/>
                  </a:lnTo>
                  <a:lnTo>
                    <a:pt x="2668" y="1862"/>
                  </a:lnTo>
                  <a:lnTo>
                    <a:pt x="2655" y="1865"/>
                  </a:lnTo>
                  <a:lnTo>
                    <a:pt x="2643" y="1866"/>
                  </a:lnTo>
                  <a:lnTo>
                    <a:pt x="2643" y="1866"/>
                  </a:lnTo>
                  <a:lnTo>
                    <a:pt x="2636" y="1865"/>
                  </a:lnTo>
                  <a:lnTo>
                    <a:pt x="2628" y="1864"/>
                  </a:lnTo>
                  <a:lnTo>
                    <a:pt x="2621" y="1861"/>
                  </a:lnTo>
                  <a:lnTo>
                    <a:pt x="2616" y="1859"/>
                  </a:lnTo>
                  <a:lnTo>
                    <a:pt x="2610" y="1856"/>
                  </a:lnTo>
                  <a:lnTo>
                    <a:pt x="2605" y="1853"/>
                  </a:lnTo>
                  <a:lnTo>
                    <a:pt x="2601" y="1848"/>
                  </a:lnTo>
                  <a:lnTo>
                    <a:pt x="2597" y="1843"/>
                  </a:lnTo>
                  <a:lnTo>
                    <a:pt x="2591" y="1833"/>
                  </a:lnTo>
                  <a:lnTo>
                    <a:pt x="2587" y="1821"/>
                  </a:lnTo>
                  <a:lnTo>
                    <a:pt x="2585" y="1810"/>
                  </a:lnTo>
                  <a:lnTo>
                    <a:pt x="2584" y="1797"/>
                  </a:lnTo>
                  <a:lnTo>
                    <a:pt x="2584" y="1689"/>
                  </a:lnTo>
                  <a:lnTo>
                    <a:pt x="2549" y="1689"/>
                  </a:lnTo>
                  <a:lnTo>
                    <a:pt x="2549" y="1639"/>
                  </a:lnTo>
                  <a:lnTo>
                    <a:pt x="2584" y="1639"/>
                  </a:lnTo>
                  <a:lnTo>
                    <a:pt x="2584" y="1581"/>
                  </a:lnTo>
                  <a:lnTo>
                    <a:pt x="2639" y="1554"/>
                  </a:lnTo>
                  <a:lnTo>
                    <a:pt x="2639" y="1639"/>
                  </a:lnTo>
                  <a:lnTo>
                    <a:pt x="2688" y="1639"/>
                  </a:lnTo>
                  <a:lnTo>
                    <a:pt x="2688" y="1689"/>
                  </a:lnTo>
                  <a:lnTo>
                    <a:pt x="2639" y="1689"/>
                  </a:lnTo>
                  <a:lnTo>
                    <a:pt x="2639" y="1783"/>
                  </a:lnTo>
                  <a:close/>
                  <a:moveTo>
                    <a:pt x="2532" y="1855"/>
                  </a:moveTo>
                  <a:lnTo>
                    <a:pt x="2532" y="1855"/>
                  </a:lnTo>
                  <a:lnTo>
                    <a:pt x="2522" y="1859"/>
                  </a:lnTo>
                  <a:lnTo>
                    <a:pt x="2511" y="1862"/>
                  </a:lnTo>
                  <a:lnTo>
                    <a:pt x="2499" y="1865"/>
                  </a:lnTo>
                  <a:lnTo>
                    <a:pt x="2487" y="1866"/>
                  </a:lnTo>
                  <a:lnTo>
                    <a:pt x="2487" y="1866"/>
                  </a:lnTo>
                  <a:lnTo>
                    <a:pt x="2478" y="1865"/>
                  </a:lnTo>
                  <a:lnTo>
                    <a:pt x="2471" y="1864"/>
                  </a:lnTo>
                  <a:lnTo>
                    <a:pt x="2464" y="1861"/>
                  </a:lnTo>
                  <a:lnTo>
                    <a:pt x="2458" y="1859"/>
                  </a:lnTo>
                  <a:lnTo>
                    <a:pt x="2453" y="1856"/>
                  </a:lnTo>
                  <a:lnTo>
                    <a:pt x="2448" y="1853"/>
                  </a:lnTo>
                  <a:lnTo>
                    <a:pt x="2443" y="1848"/>
                  </a:lnTo>
                  <a:lnTo>
                    <a:pt x="2440" y="1843"/>
                  </a:lnTo>
                  <a:lnTo>
                    <a:pt x="2434" y="1833"/>
                  </a:lnTo>
                  <a:lnTo>
                    <a:pt x="2430" y="1821"/>
                  </a:lnTo>
                  <a:lnTo>
                    <a:pt x="2427" y="1810"/>
                  </a:lnTo>
                  <a:lnTo>
                    <a:pt x="2427" y="1797"/>
                  </a:lnTo>
                  <a:lnTo>
                    <a:pt x="2427" y="1689"/>
                  </a:lnTo>
                  <a:lnTo>
                    <a:pt x="2393" y="1689"/>
                  </a:lnTo>
                  <a:lnTo>
                    <a:pt x="2393" y="1639"/>
                  </a:lnTo>
                  <a:lnTo>
                    <a:pt x="2427" y="1639"/>
                  </a:lnTo>
                  <a:lnTo>
                    <a:pt x="2427" y="1581"/>
                  </a:lnTo>
                  <a:lnTo>
                    <a:pt x="2482" y="1554"/>
                  </a:lnTo>
                  <a:lnTo>
                    <a:pt x="2482" y="1639"/>
                  </a:lnTo>
                  <a:lnTo>
                    <a:pt x="2528" y="1639"/>
                  </a:lnTo>
                  <a:lnTo>
                    <a:pt x="2528" y="1689"/>
                  </a:lnTo>
                  <a:lnTo>
                    <a:pt x="2482" y="1689"/>
                  </a:lnTo>
                  <a:lnTo>
                    <a:pt x="2482" y="1783"/>
                  </a:lnTo>
                  <a:lnTo>
                    <a:pt x="2482" y="1783"/>
                  </a:lnTo>
                  <a:lnTo>
                    <a:pt x="2482" y="1791"/>
                  </a:lnTo>
                  <a:lnTo>
                    <a:pt x="2483" y="1796"/>
                  </a:lnTo>
                  <a:lnTo>
                    <a:pt x="2485" y="1802"/>
                  </a:lnTo>
                  <a:lnTo>
                    <a:pt x="2488" y="1806"/>
                  </a:lnTo>
                  <a:lnTo>
                    <a:pt x="2491" y="1810"/>
                  </a:lnTo>
                  <a:lnTo>
                    <a:pt x="2495" y="1812"/>
                  </a:lnTo>
                  <a:lnTo>
                    <a:pt x="2500" y="1813"/>
                  </a:lnTo>
                  <a:lnTo>
                    <a:pt x="2505" y="1813"/>
                  </a:lnTo>
                  <a:lnTo>
                    <a:pt x="2505" y="1813"/>
                  </a:lnTo>
                  <a:lnTo>
                    <a:pt x="2514" y="1813"/>
                  </a:lnTo>
                  <a:lnTo>
                    <a:pt x="2523" y="1811"/>
                  </a:lnTo>
                  <a:lnTo>
                    <a:pt x="2531" y="1807"/>
                  </a:lnTo>
                  <a:lnTo>
                    <a:pt x="2538" y="1803"/>
                  </a:lnTo>
                  <a:lnTo>
                    <a:pt x="2532" y="1855"/>
                  </a:lnTo>
                  <a:close/>
                  <a:moveTo>
                    <a:pt x="3074" y="1700"/>
                  </a:moveTo>
                  <a:lnTo>
                    <a:pt x="3074" y="1700"/>
                  </a:lnTo>
                  <a:lnTo>
                    <a:pt x="3066" y="1695"/>
                  </a:lnTo>
                  <a:lnTo>
                    <a:pt x="3057" y="1691"/>
                  </a:lnTo>
                  <a:lnTo>
                    <a:pt x="3047" y="1689"/>
                  </a:lnTo>
                  <a:lnTo>
                    <a:pt x="3037" y="1688"/>
                  </a:lnTo>
                  <a:lnTo>
                    <a:pt x="3037" y="1688"/>
                  </a:lnTo>
                  <a:lnTo>
                    <a:pt x="3028" y="1689"/>
                  </a:lnTo>
                  <a:lnTo>
                    <a:pt x="3020" y="1691"/>
                  </a:lnTo>
                  <a:lnTo>
                    <a:pt x="3013" y="1696"/>
                  </a:lnTo>
                  <a:lnTo>
                    <a:pt x="3007" y="1701"/>
                  </a:lnTo>
                  <a:lnTo>
                    <a:pt x="3003" y="1708"/>
                  </a:lnTo>
                  <a:lnTo>
                    <a:pt x="3001" y="1717"/>
                  </a:lnTo>
                  <a:lnTo>
                    <a:pt x="2999" y="1728"/>
                  </a:lnTo>
                  <a:lnTo>
                    <a:pt x="2998" y="1740"/>
                  </a:lnTo>
                  <a:lnTo>
                    <a:pt x="2998" y="1860"/>
                  </a:lnTo>
                  <a:lnTo>
                    <a:pt x="2943" y="1860"/>
                  </a:lnTo>
                  <a:lnTo>
                    <a:pt x="2943" y="1639"/>
                  </a:lnTo>
                  <a:lnTo>
                    <a:pt x="2998" y="1639"/>
                  </a:lnTo>
                  <a:lnTo>
                    <a:pt x="2998" y="1657"/>
                  </a:lnTo>
                  <a:lnTo>
                    <a:pt x="2998" y="1657"/>
                  </a:lnTo>
                  <a:lnTo>
                    <a:pt x="3003" y="1652"/>
                  </a:lnTo>
                  <a:lnTo>
                    <a:pt x="3009" y="1646"/>
                  </a:lnTo>
                  <a:lnTo>
                    <a:pt x="3014" y="1643"/>
                  </a:lnTo>
                  <a:lnTo>
                    <a:pt x="3021" y="1640"/>
                  </a:lnTo>
                  <a:lnTo>
                    <a:pt x="3026" y="1636"/>
                  </a:lnTo>
                  <a:lnTo>
                    <a:pt x="3033" y="1635"/>
                  </a:lnTo>
                  <a:lnTo>
                    <a:pt x="3039" y="1634"/>
                  </a:lnTo>
                  <a:lnTo>
                    <a:pt x="3047" y="1633"/>
                  </a:lnTo>
                  <a:lnTo>
                    <a:pt x="3047" y="1633"/>
                  </a:lnTo>
                  <a:lnTo>
                    <a:pt x="3058" y="1634"/>
                  </a:lnTo>
                  <a:lnTo>
                    <a:pt x="3069" y="1637"/>
                  </a:lnTo>
                  <a:lnTo>
                    <a:pt x="3079" y="1641"/>
                  </a:lnTo>
                  <a:lnTo>
                    <a:pt x="3088" y="1646"/>
                  </a:lnTo>
                  <a:lnTo>
                    <a:pt x="3074" y="1700"/>
                  </a:lnTo>
                  <a:close/>
                  <a:moveTo>
                    <a:pt x="593" y="1579"/>
                  </a:moveTo>
                  <a:lnTo>
                    <a:pt x="593" y="1607"/>
                  </a:lnTo>
                  <a:lnTo>
                    <a:pt x="537" y="1607"/>
                  </a:lnTo>
                  <a:lnTo>
                    <a:pt x="537" y="1551"/>
                  </a:lnTo>
                  <a:lnTo>
                    <a:pt x="593" y="1551"/>
                  </a:lnTo>
                  <a:lnTo>
                    <a:pt x="593" y="1579"/>
                  </a:lnTo>
                  <a:close/>
                  <a:moveTo>
                    <a:pt x="975" y="1639"/>
                  </a:moveTo>
                  <a:lnTo>
                    <a:pt x="1030" y="1639"/>
                  </a:lnTo>
                  <a:lnTo>
                    <a:pt x="1030" y="1738"/>
                  </a:lnTo>
                  <a:lnTo>
                    <a:pt x="1030" y="1860"/>
                  </a:lnTo>
                  <a:lnTo>
                    <a:pt x="975" y="1860"/>
                  </a:lnTo>
                  <a:lnTo>
                    <a:pt x="975" y="1639"/>
                  </a:lnTo>
                  <a:close/>
                  <a:moveTo>
                    <a:pt x="1030" y="1579"/>
                  </a:moveTo>
                  <a:lnTo>
                    <a:pt x="1030" y="1607"/>
                  </a:lnTo>
                  <a:lnTo>
                    <a:pt x="975" y="1607"/>
                  </a:lnTo>
                  <a:lnTo>
                    <a:pt x="975" y="1551"/>
                  </a:lnTo>
                  <a:lnTo>
                    <a:pt x="1030" y="1551"/>
                  </a:lnTo>
                  <a:lnTo>
                    <a:pt x="1030" y="1579"/>
                  </a:lnTo>
                  <a:close/>
                  <a:moveTo>
                    <a:pt x="2539" y="2042"/>
                  </a:moveTo>
                  <a:lnTo>
                    <a:pt x="2539" y="2042"/>
                  </a:lnTo>
                  <a:lnTo>
                    <a:pt x="2534" y="2038"/>
                  </a:lnTo>
                  <a:lnTo>
                    <a:pt x="2528" y="2033"/>
                  </a:lnTo>
                  <a:lnTo>
                    <a:pt x="2523" y="2030"/>
                  </a:lnTo>
                  <a:lnTo>
                    <a:pt x="2516" y="2027"/>
                  </a:lnTo>
                  <a:lnTo>
                    <a:pt x="2511" y="2025"/>
                  </a:lnTo>
                  <a:lnTo>
                    <a:pt x="2504" y="2024"/>
                  </a:lnTo>
                  <a:lnTo>
                    <a:pt x="2490" y="2021"/>
                  </a:lnTo>
                  <a:lnTo>
                    <a:pt x="2490" y="2021"/>
                  </a:lnTo>
                  <a:lnTo>
                    <a:pt x="2480" y="2022"/>
                  </a:lnTo>
                  <a:lnTo>
                    <a:pt x="2471" y="2024"/>
                  </a:lnTo>
                  <a:lnTo>
                    <a:pt x="2462" y="2027"/>
                  </a:lnTo>
                  <a:lnTo>
                    <a:pt x="2453" y="2030"/>
                  </a:lnTo>
                  <a:lnTo>
                    <a:pt x="2446" y="2035"/>
                  </a:lnTo>
                  <a:lnTo>
                    <a:pt x="2439" y="2039"/>
                  </a:lnTo>
                  <a:lnTo>
                    <a:pt x="2432" y="2046"/>
                  </a:lnTo>
                  <a:lnTo>
                    <a:pt x="2426" y="2052"/>
                  </a:lnTo>
                  <a:lnTo>
                    <a:pt x="2421" y="2060"/>
                  </a:lnTo>
                  <a:lnTo>
                    <a:pt x="2416" y="2069"/>
                  </a:lnTo>
                  <a:lnTo>
                    <a:pt x="2413" y="2078"/>
                  </a:lnTo>
                  <a:lnTo>
                    <a:pt x="2409" y="2089"/>
                  </a:lnTo>
                  <a:lnTo>
                    <a:pt x="2406" y="2099"/>
                  </a:lnTo>
                  <a:lnTo>
                    <a:pt x="2405" y="2111"/>
                  </a:lnTo>
                  <a:lnTo>
                    <a:pt x="2404" y="2123"/>
                  </a:lnTo>
                  <a:lnTo>
                    <a:pt x="2403" y="2136"/>
                  </a:lnTo>
                  <a:lnTo>
                    <a:pt x="2403" y="2136"/>
                  </a:lnTo>
                  <a:lnTo>
                    <a:pt x="2404" y="2149"/>
                  </a:lnTo>
                  <a:lnTo>
                    <a:pt x="2405" y="2161"/>
                  </a:lnTo>
                  <a:lnTo>
                    <a:pt x="2406" y="2174"/>
                  </a:lnTo>
                  <a:lnTo>
                    <a:pt x="2409" y="2186"/>
                  </a:lnTo>
                  <a:lnTo>
                    <a:pt x="2411" y="2196"/>
                  </a:lnTo>
                  <a:lnTo>
                    <a:pt x="2416" y="2206"/>
                  </a:lnTo>
                  <a:lnTo>
                    <a:pt x="2420" y="2214"/>
                  </a:lnTo>
                  <a:lnTo>
                    <a:pt x="2426" y="2222"/>
                  </a:lnTo>
                  <a:lnTo>
                    <a:pt x="2431" y="2230"/>
                  </a:lnTo>
                  <a:lnTo>
                    <a:pt x="2438" y="2235"/>
                  </a:lnTo>
                  <a:lnTo>
                    <a:pt x="2445" y="2241"/>
                  </a:lnTo>
                  <a:lnTo>
                    <a:pt x="2452" y="2245"/>
                  </a:lnTo>
                  <a:lnTo>
                    <a:pt x="2461" y="2250"/>
                  </a:lnTo>
                  <a:lnTo>
                    <a:pt x="2470" y="2252"/>
                  </a:lnTo>
                  <a:lnTo>
                    <a:pt x="2479" y="2253"/>
                  </a:lnTo>
                  <a:lnTo>
                    <a:pt x="2489" y="2254"/>
                  </a:lnTo>
                  <a:lnTo>
                    <a:pt x="2489" y="2254"/>
                  </a:lnTo>
                  <a:lnTo>
                    <a:pt x="2495" y="2253"/>
                  </a:lnTo>
                  <a:lnTo>
                    <a:pt x="2503" y="2252"/>
                  </a:lnTo>
                  <a:lnTo>
                    <a:pt x="2510" y="2251"/>
                  </a:lnTo>
                  <a:lnTo>
                    <a:pt x="2515" y="2249"/>
                  </a:lnTo>
                  <a:lnTo>
                    <a:pt x="2522" y="2245"/>
                  </a:lnTo>
                  <a:lnTo>
                    <a:pt x="2528" y="2242"/>
                  </a:lnTo>
                  <a:lnTo>
                    <a:pt x="2534" y="2238"/>
                  </a:lnTo>
                  <a:lnTo>
                    <a:pt x="2539" y="2232"/>
                  </a:lnTo>
                  <a:lnTo>
                    <a:pt x="2539" y="2249"/>
                  </a:lnTo>
                  <a:lnTo>
                    <a:pt x="2595" y="2249"/>
                  </a:lnTo>
                  <a:lnTo>
                    <a:pt x="2595" y="1934"/>
                  </a:lnTo>
                  <a:lnTo>
                    <a:pt x="2539" y="1962"/>
                  </a:lnTo>
                  <a:lnTo>
                    <a:pt x="2539" y="2042"/>
                  </a:lnTo>
                  <a:close/>
                  <a:moveTo>
                    <a:pt x="2501" y="2203"/>
                  </a:moveTo>
                  <a:lnTo>
                    <a:pt x="2501" y="2203"/>
                  </a:lnTo>
                  <a:lnTo>
                    <a:pt x="2493" y="2202"/>
                  </a:lnTo>
                  <a:lnTo>
                    <a:pt x="2487" y="2200"/>
                  </a:lnTo>
                  <a:lnTo>
                    <a:pt x="2479" y="2197"/>
                  </a:lnTo>
                  <a:lnTo>
                    <a:pt x="2472" y="2190"/>
                  </a:lnTo>
                  <a:lnTo>
                    <a:pt x="2467" y="2181"/>
                  </a:lnTo>
                  <a:lnTo>
                    <a:pt x="2462" y="2169"/>
                  </a:lnTo>
                  <a:lnTo>
                    <a:pt x="2460" y="2154"/>
                  </a:lnTo>
                  <a:lnTo>
                    <a:pt x="2459" y="2134"/>
                  </a:lnTo>
                  <a:lnTo>
                    <a:pt x="2459" y="2134"/>
                  </a:lnTo>
                  <a:lnTo>
                    <a:pt x="2460" y="2117"/>
                  </a:lnTo>
                  <a:lnTo>
                    <a:pt x="2462" y="2103"/>
                  </a:lnTo>
                  <a:lnTo>
                    <a:pt x="2467" y="2092"/>
                  </a:lnTo>
                  <a:lnTo>
                    <a:pt x="2472" y="2084"/>
                  </a:lnTo>
                  <a:lnTo>
                    <a:pt x="2479" y="2079"/>
                  </a:lnTo>
                  <a:lnTo>
                    <a:pt x="2485" y="2074"/>
                  </a:lnTo>
                  <a:lnTo>
                    <a:pt x="2493" y="2073"/>
                  </a:lnTo>
                  <a:lnTo>
                    <a:pt x="2500" y="2072"/>
                  </a:lnTo>
                  <a:lnTo>
                    <a:pt x="2500" y="2072"/>
                  </a:lnTo>
                  <a:lnTo>
                    <a:pt x="2507" y="2073"/>
                  </a:lnTo>
                  <a:lnTo>
                    <a:pt x="2514" y="2074"/>
                  </a:lnTo>
                  <a:lnTo>
                    <a:pt x="2520" y="2076"/>
                  </a:lnTo>
                  <a:lnTo>
                    <a:pt x="2525" y="2080"/>
                  </a:lnTo>
                  <a:lnTo>
                    <a:pt x="2530" y="2083"/>
                  </a:lnTo>
                  <a:lnTo>
                    <a:pt x="2534" y="2086"/>
                  </a:lnTo>
                  <a:lnTo>
                    <a:pt x="2539" y="2094"/>
                  </a:lnTo>
                  <a:lnTo>
                    <a:pt x="2539" y="2181"/>
                  </a:lnTo>
                  <a:lnTo>
                    <a:pt x="2539" y="2181"/>
                  </a:lnTo>
                  <a:lnTo>
                    <a:pt x="2533" y="2189"/>
                  </a:lnTo>
                  <a:lnTo>
                    <a:pt x="2525" y="2196"/>
                  </a:lnTo>
                  <a:lnTo>
                    <a:pt x="2520" y="2199"/>
                  </a:lnTo>
                  <a:lnTo>
                    <a:pt x="2514" y="2201"/>
                  </a:lnTo>
                  <a:lnTo>
                    <a:pt x="2507" y="2202"/>
                  </a:lnTo>
                  <a:lnTo>
                    <a:pt x="2501" y="2203"/>
                  </a:lnTo>
                  <a:lnTo>
                    <a:pt x="2501" y="2203"/>
                  </a:lnTo>
                  <a:close/>
                  <a:moveTo>
                    <a:pt x="672" y="2089"/>
                  </a:moveTo>
                  <a:lnTo>
                    <a:pt x="672" y="2089"/>
                  </a:lnTo>
                  <a:lnTo>
                    <a:pt x="664" y="2084"/>
                  </a:lnTo>
                  <a:lnTo>
                    <a:pt x="656" y="2080"/>
                  </a:lnTo>
                  <a:lnTo>
                    <a:pt x="646" y="2078"/>
                  </a:lnTo>
                  <a:lnTo>
                    <a:pt x="636" y="2076"/>
                  </a:lnTo>
                  <a:lnTo>
                    <a:pt x="636" y="2076"/>
                  </a:lnTo>
                  <a:lnTo>
                    <a:pt x="627" y="2078"/>
                  </a:lnTo>
                  <a:lnTo>
                    <a:pt x="618" y="2080"/>
                  </a:lnTo>
                  <a:lnTo>
                    <a:pt x="611" y="2084"/>
                  </a:lnTo>
                  <a:lnTo>
                    <a:pt x="606" y="2090"/>
                  </a:lnTo>
                  <a:lnTo>
                    <a:pt x="601" y="2096"/>
                  </a:lnTo>
                  <a:lnTo>
                    <a:pt x="599" y="2105"/>
                  </a:lnTo>
                  <a:lnTo>
                    <a:pt x="597" y="2116"/>
                  </a:lnTo>
                  <a:lnTo>
                    <a:pt x="596" y="2128"/>
                  </a:lnTo>
                  <a:lnTo>
                    <a:pt x="596" y="2249"/>
                  </a:lnTo>
                  <a:lnTo>
                    <a:pt x="542" y="2249"/>
                  </a:lnTo>
                  <a:lnTo>
                    <a:pt x="542" y="2027"/>
                  </a:lnTo>
                  <a:lnTo>
                    <a:pt x="596" y="2027"/>
                  </a:lnTo>
                  <a:lnTo>
                    <a:pt x="596" y="2046"/>
                  </a:lnTo>
                  <a:lnTo>
                    <a:pt x="596" y="2046"/>
                  </a:lnTo>
                  <a:lnTo>
                    <a:pt x="601" y="2040"/>
                  </a:lnTo>
                  <a:lnTo>
                    <a:pt x="607" y="2035"/>
                  </a:lnTo>
                  <a:lnTo>
                    <a:pt x="613" y="2031"/>
                  </a:lnTo>
                  <a:lnTo>
                    <a:pt x="619" y="2028"/>
                  </a:lnTo>
                  <a:lnTo>
                    <a:pt x="625" y="2025"/>
                  </a:lnTo>
                  <a:lnTo>
                    <a:pt x="631" y="2024"/>
                  </a:lnTo>
                  <a:lnTo>
                    <a:pt x="639" y="2022"/>
                  </a:lnTo>
                  <a:lnTo>
                    <a:pt x="646" y="2021"/>
                  </a:lnTo>
                  <a:lnTo>
                    <a:pt x="646" y="2021"/>
                  </a:lnTo>
                  <a:lnTo>
                    <a:pt x="657" y="2022"/>
                  </a:lnTo>
                  <a:lnTo>
                    <a:pt x="668" y="2026"/>
                  </a:lnTo>
                  <a:lnTo>
                    <a:pt x="679" y="2030"/>
                  </a:lnTo>
                  <a:lnTo>
                    <a:pt x="688" y="2036"/>
                  </a:lnTo>
                  <a:lnTo>
                    <a:pt x="672" y="2089"/>
                  </a:lnTo>
                  <a:close/>
                  <a:moveTo>
                    <a:pt x="241" y="2027"/>
                  </a:moveTo>
                  <a:lnTo>
                    <a:pt x="295" y="2027"/>
                  </a:lnTo>
                  <a:lnTo>
                    <a:pt x="232" y="2249"/>
                  </a:lnTo>
                  <a:lnTo>
                    <a:pt x="184" y="2249"/>
                  </a:lnTo>
                  <a:lnTo>
                    <a:pt x="160" y="2157"/>
                  </a:lnTo>
                  <a:lnTo>
                    <a:pt x="160" y="2157"/>
                  </a:lnTo>
                  <a:lnTo>
                    <a:pt x="148" y="2108"/>
                  </a:lnTo>
                  <a:lnTo>
                    <a:pt x="148" y="2108"/>
                  </a:lnTo>
                  <a:lnTo>
                    <a:pt x="142" y="2132"/>
                  </a:lnTo>
                  <a:lnTo>
                    <a:pt x="136" y="2158"/>
                  </a:lnTo>
                  <a:lnTo>
                    <a:pt x="110" y="2249"/>
                  </a:lnTo>
                  <a:lnTo>
                    <a:pt x="63" y="2249"/>
                  </a:lnTo>
                  <a:lnTo>
                    <a:pt x="63" y="2247"/>
                  </a:lnTo>
                  <a:lnTo>
                    <a:pt x="0" y="2027"/>
                  </a:lnTo>
                  <a:lnTo>
                    <a:pt x="57" y="2027"/>
                  </a:lnTo>
                  <a:lnTo>
                    <a:pt x="77" y="2110"/>
                  </a:lnTo>
                  <a:lnTo>
                    <a:pt x="77" y="2110"/>
                  </a:lnTo>
                  <a:lnTo>
                    <a:pt x="83" y="2136"/>
                  </a:lnTo>
                  <a:lnTo>
                    <a:pt x="88" y="2164"/>
                  </a:lnTo>
                  <a:lnTo>
                    <a:pt x="88" y="2164"/>
                  </a:lnTo>
                  <a:lnTo>
                    <a:pt x="95" y="2136"/>
                  </a:lnTo>
                  <a:lnTo>
                    <a:pt x="102" y="2108"/>
                  </a:lnTo>
                  <a:lnTo>
                    <a:pt x="125" y="2027"/>
                  </a:lnTo>
                  <a:lnTo>
                    <a:pt x="172" y="2027"/>
                  </a:lnTo>
                  <a:lnTo>
                    <a:pt x="195" y="2108"/>
                  </a:lnTo>
                  <a:lnTo>
                    <a:pt x="195" y="2108"/>
                  </a:lnTo>
                  <a:lnTo>
                    <a:pt x="202" y="2135"/>
                  </a:lnTo>
                  <a:lnTo>
                    <a:pt x="209" y="2165"/>
                  </a:lnTo>
                  <a:lnTo>
                    <a:pt x="209" y="2165"/>
                  </a:lnTo>
                  <a:lnTo>
                    <a:pt x="213" y="2139"/>
                  </a:lnTo>
                  <a:lnTo>
                    <a:pt x="220" y="2108"/>
                  </a:lnTo>
                  <a:lnTo>
                    <a:pt x="241" y="2027"/>
                  </a:lnTo>
                  <a:close/>
                  <a:moveTo>
                    <a:pt x="406" y="2021"/>
                  </a:moveTo>
                  <a:lnTo>
                    <a:pt x="406" y="2021"/>
                  </a:lnTo>
                  <a:lnTo>
                    <a:pt x="396" y="2022"/>
                  </a:lnTo>
                  <a:lnTo>
                    <a:pt x="385" y="2024"/>
                  </a:lnTo>
                  <a:lnTo>
                    <a:pt x="375" y="2027"/>
                  </a:lnTo>
                  <a:lnTo>
                    <a:pt x="366" y="2030"/>
                  </a:lnTo>
                  <a:lnTo>
                    <a:pt x="358" y="2035"/>
                  </a:lnTo>
                  <a:lnTo>
                    <a:pt x="349" y="2040"/>
                  </a:lnTo>
                  <a:lnTo>
                    <a:pt x="341" y="2047"/>
                  </a:lnTo>
                  <a:lnTo>
                    <a:pt x="334" y="2054"/>
                  </a:lnTo>
                  <a:lnTo>
                    <a:pt x="328" y="2062"/>
                  </a:lnTo>
                  <a:lnTo>
                    <a:pt x="322" y="2071"/>
                  </a:lnTo>
                  <a:lnTo>
                    <a:pt x="317" y="2081"/>
                  </a:lnTo>
                  <a:lnTo>
                    <a:pt x="313" y="2091"/>
                  </a:lnTo>
                  <a:lnTo>
                    <a:pt x="310" y="2102"/>
                  </a:lnTo>
                  <a:lnTo>
                    <a:pt x="308" y="2113"/>
                  </a:lnTo>
                  <a:lnTo>
                    <a:pt x="306" y="2125"/>
                  </a:lnTo>
                  <a:lnTo>
                    <a:pt x="306" y="2138"/>
                  </a:lnTo>
                  <a:lnTo>
                    <a:pt x="306" y="2138"/>
                  </a:lnTo>
                  <a:lnTo>
                    <a:pt x="306" y="2150"/>
                  </a:lnTo>
                  <a:lnTo>
                    <a:pt x="308" y="2163"/>
                  </a:lnTo>
                  <a:lnTo>
                    <a:pt x="310" y="2174"/>
                  </a:lnTo>
                  <a:lnTo>
                    <a:pt x="313" y="2185"/>
                  </a:lnTo>
                  <a:lnTo>
                    <a:pt x="317" y="2194"/>
                  </a:lnTo>
                  <a:lnTo>
                    <a:pt x="322" y="2204"/>
                  </a:lnTo>
                  <a:lnTo>
                    <a:pt x="328" y="2213"/>
                  </a:lnTo>
                  <a:lnTo>
                    <a:pt x="334" y="2221"/>
                  </a:lnTo>
                  <a:lnTo>
                    <a:pt x="341" y="2229"/>
                  </a:lnTo>
                  <a:lnTo>
                    <a:pt x="349" y="2235"/>
                  </a:lnTo>
                  <a:lnTo>
                    <a:pt x="358" y="2241"/>
                  </a:lnTo>
                  <a:lnTo>
                    <a:pt x="366" y="2245"/>
                  </a:lnTo>
                  <a:lnTo>
                    <a:pt x="375" y="2249"/>
                  </a:lnTo>
                  <a:lnTo>
                    <a:pt x="385" y="2252"/>
                  </a:lnTo>
                  <a:lnTo>
                    <a:pt x="396" y="2253"/>
                  </a:lnTo>
                  <a:lnTo>
                    <a:pt x="406" y="2254"/>
                  </a:lnTo>
                  <a:lnTo>
                    <a:pt x="406" y="2254"/>
                  </a:lnTo>
                  <a:lnTo>
                    <a:pt x="417" y="2253"/>
                  </a:lnTo>
                  <a:lnTo>
                    <a:pt x="428" y="2252"/>
                  </a:lnTo>
                  <a:lnTo>
                    <a:pt x="438" y="2249"/>
                  </a:lnTo>
                  <a:lnTo>
                    <a:pt x="447" y="2245"/>
                  </a:lnTo>
                  <a:lnTo>
                    <a:pt x="456" y="2241"/>
                  </a:lnTo>
                  <a:lnTo>
                    <a:pt x="465" y="2235"/>
                  </a:lnTo>
                  <a:lnTo>
                    <a:pt x="472" y="2229"/>
                  </a:lnTo>
                  <a:lnTo>
                    <a:pt x="479" y="2221"/>
                  </a:lnTo>
                  <a:lnTo>
                    <a:pt x="486" y="2213"/>
                  </a:lnTo>
                  <a:lnTo>
                    <a:pt x="491" y="2204"/>
                  </a:lnTo>
                  <a:lnTo>
                    <a:pt x="496" y="2194"/>
                  </a:lnTo>
                  <a:lnTo>
                    <a:pt x="500" y="2185"/>
                  </a:lnTo>
                  <a:lnTo>
                    <a:pt x="503" y="2174"/>
                  </a:lnTo>
                  <a:lnTo>
                    <a:pt x="505" y="2163"/>
                  </a:lnTo>
                  <a:lnTo>
                    <a:pt x="508" y="2150"/>
                  </a:lnTo>
                  <a:lnTo>
                    <a:pt x="508" y="2138"/>
                  </a:lnTo>
                  <a:lnTo>
                    <a:pt x="508" y="2138"/>
                  </a:lnTo>
                  <a:lnTo>
                    <a:pt x="508" y="2125"/>
                  </a:lnTo>
                  <a:lnTo>
                    <a:pt x="505" y="2113"/>
                  </a:lnTo>
                  <a:lnTo>
                    <a:pt x="503" y="2102"/>
                  </a:lnTo>
                  <a:lnTo>
                    <a:pt x="500" y="2091"/>
                  </a:lnTo>
                  <a:lnTo>
                    <a:pt x="496" y="2081"/>
                  </a:lnTo>
                  <a:lnTo>
                    <a:pt x="491" y="2071"/>
                  </a:lnTo>
                  <a:lnTo>
                    <a:pt x="486" y="2062"/>
                  </a:lnTo>
                  <a:lnTo>
                    <a:pt x="479" y="2054"/>
                  </a:lnTo>
                  <a:lnTo>
                    <a:pt x="472" y="2047"/>
                  </a:lnTo>
                  <a:lnTo>
                    <a:pt x="465" y="2040"/>
                  </a:lnTo>
                  <a:lnTo>
                    <a:pt x="456" y="2035"/>
                  </a:lnTo>
                  <a:lnTo>
                    <a:pt x="447" y="2030"/>
                  </a:lnTo>
                  <a:lnTo>
                    <a:pt x="438" y="2027"/>
                  </a:lnTo>
                  <a:lnTo>
                    <a:pt x="428" y="2024"/>
                  </a:lnTo>
                  <a:lnTo>
                    <a:pt x="417" y="2022"/>
                  </a:lnTo>
                  <a:lnTo>
                    <a:pt x="406" y="2021"/>
                  </a:lnTo>
                  <a:lnTo>
                    <a:pt x="406" y="2021"/>
                  </a:lnTo>
                  <a:close/>
                  <a:moveTo>
                    <a:pt x="406" y="2202"/>
                  </a:moveTo>
                  <a:lnTo>
                    <a:pt x="406" y="2202"/>
                  </a:lnTo>
                  <a:lnTo>
                    <a:pt x="396" y="2201"/>
                  </a:lnTo>
                  <a:lnTo>
                    <a:pt x="387" y="2198"/>
                  </a:lnTo>
                  <a:lnTo>
                    <a:pt x="381" y="2192"/>
                  </a:lnTo>
                  <a:lnTo>
                    <a:pt x="374" y="2185"/>
                  </a:lnTo>
                  <a:lnTo>
                    <a:pt x="369" y="2176"/>
                  </a:lnTo>
                  <a:lnTo>
                    <a:pt x="364" y="2165"/>
                  </a:lnTo>
                  <a:lnTo>
                    <a:pt x="362" y="2151"/>
                  </a:lnTo>
                  <a:lnTo>
                    <a:pt x="362" y="2138"/>
                  </a:lnTo>
                  <a:lnTo>
                    <a:pt x="362" y="2138"/>
                  </a:lnTo>
                  <a:lnTo>
                    <a:pt x="362" y="2124"/>
                  </a:lnTo>
                  <a:lnTo>
                    <a:pt x="364" y="2111"/>
                  </a:lnTo>
                  <a:lnTo>
                    <a:pt x="369" y="2101"/>
                  </a:lnTo>
                  <a:lnTo>
                    <a:pt x="374" y="2091"/>
                  </a:lnTo>
                  <a:lnTo>
                    <a:pt x="381" y="2083"/>
                  </a:lnTo>
                  <a:lnTo>
                    <a:pt x="387" y="2078"/>
                  </a:lnTo>
                  <a:lnTo>
                    <a:pt x="396" y="2074"/>
                  </a:lnTo>
                  <a:lnTo>
                    <a:pt x="406" y="2073"/>
                  </a:lnTo>
                  <a:lnTo>
                    <a:pt x="406" y="2073"/>
                  </a:lnTo>
                  <a:lnTo>
                    <a:pt x="416" y="2074"/>
                  </a:lnTo>
                  <a:lnTo>
                    <a:pt x="425" y="2078"/>
                  </a:lnTo>
                  <a:lnTo>
                    <a:pt x="433" y="2083"/>
                  </a:lnTo>
                  <a:lnTo>
                    <a:pt x="439" y="2091"/>
                  </a:lnTo>
                  <a:lnTo>
                    <a:pt x="445" y="2101"/>
                  </a:lnTo>
                  <a:lnTo>
                    <a:pt x="448" y="2111"/>
                  </a:lnTo>
                  <a:lnTo>
                    <a:pt x="450" y="2124"/>
                  </a:lnTo>
                  <a:lnTo>
                    <a:pt x="451" y="2138"/>
                  </a:lnTo>
                  <a:lnTo>
                    <a:pt x="451" y="2138"/>
                  </a:lnTo>
                  <a:lnTo>
                    <a:pt x="450" y="2151"/>
                  </a:lnTo>
                  <a:lnTo>
                    <a:pt x="448" y="2165"/>
                  </a:lnTo>
                  <a:lnTo>
                    <a:pt x="445" y="2176"/>
                  </a:lnTo>
                  <a:lnTo>
                    <a:pt x="439" y="2185"/>
                  </a:lnTo>
                  <a:lnTo>
                    <a:pt x="433" y="2192"/>
                  </a:lnTo>
                  <a:lnTo>
                    <a:pt x="425" y="2198"/>
                  </a:lnTo>
                  <a:lnTo>
                    <a:pt x="416" y="2201"/>
                  </a:lnTo>
                  <a:lnTo>
                    <a:pt x="406" y="2202"/>
                  </a:lnTo>
                  <a:lnTo>
                    <a:pt x="406" y="2202"/>
                  </a:lnTo>
                  <a:close/>
                  <a:moveTo>
                    <a:pt x="2269" y="2089"/>
                  </a:moveTo>
                  <a:lnTo>
                    <a:pt x="2269" y="2089"/>
                  </a:lnTo>
                  <a:lnTo>
                    <a:pt x="2260" y="2084"/>
                  </a:lnTo>
                  <a:lnTo>
                    <a:pt x="2251" y="2080"/>
                  </a:lnTo>
                  <a:lnTo>
                    <a:pt x="2242" y="2078"/>
                  </a:lnTo>
                  <a:lnTo>
                    <a:pt x="2233" y="2076"/>
                  </a:lnTo>
                  <a:lnTo>
                    <a:pt x="2233" y="2076"/>
                  </a:lnTo>
                  <a:lnTo>
                    <a:pt x="2223" y="2078"/>
                  </a:lnTo>
                  <a:lnTo>
                    <a:pt x="2215" y="2080"/>
                  </a:lnTo>
                  <a:lnTo>
                    <a:pt x="2208" y="2084"/>
                  </a:lnTo>
                  <a:lnTo>
                    <a:pt x="2203" y="2090"/>
                  </a:lnTo>
                  <a:lnTo>
                    <a:pt x="2198" y="2096"/>
                  </a:lnTo>
                  <a:lnTo>
                    <a:pt x="2195" y="2105"/>
                  </a:lnTo>
                  <a:lnTo>
                    <a:pt x="2193" y="2116"/>
                  </a:lnTo>
                  <a:lnTo>
                    <a:pt x="2193" y="2128"/>
                  </a:lnTo>
                  <a:lnTo>
                    <a:pt x="2193" y="2249"/>
                  </a:lnTo>
                  <a:lnTo>
                    <a:pt x="2138" y="2249"/>
                  </a:lnTo>
                  <a:lnTo>
                    <a:pt x="2138" y="2027"/>
                  </a:lnTo>
                  <a:lnTo>
                    <a:pt x="2193" y="2027"/>
                  </a:lnTo>
                  <a:lnTo>
                    <a:pt x="2193" y="2046"/>
                  </a:lnTo>
                  <a:lnTo>
                    <a:pt x="2193" y="2046"/>
                  </a:lnTo>
                  <a:lnTo>
                    <a:pt x="2197" y="2040"/>
                  </a:lnTo>
                  <a:lnTo>
                    <a:pt x="2203" y="2035"/>
                  </a:lnTo>
                  <a:lnTo>
                    <a:pt x="2208" y="2031"/>
                  </a:lnTo>
                  <a:lnTo>
                    <a:pt x="2215" y="2028"/>
                  </a:lnTo>
                  <a:lnTo>
                    <a:pt x="2222" y="2025"/>
                  </a:lnTo>
                  <a:lnTo>
                    <a:pt x="2228" y="2024"/>
                  </a:lnTo>
                  <a:lnTo>
                    <a:pt x="2235" y="2022"/>
                  </a:lnTo>
                  <a:lnTo>
                    <a:pt x="2242" y="2021"/>
                  </a:lnTo>
                  <a:lnTo>
                    <a:pt x="2242" y="2021"/>
                  </a:lnTo>
                  <a:lnTo>
                    <a:pt x="2253" y="2022"/>
                  </a:lnTo>
                  <a:lnTo>
                    <a:pt x="2264" y="2026"/>
                  </a:lnTo>
                  <a:lnTo>
                    <a:pt x="2275" y="2030"/>
                  </a:lnTo>
                  <a:lnTo>
                    <a:pt x="2283" y="2036"/>
                  </a:lnTo>
                  <a:lnTo>
                    <a:pt x="2269" y="2089"/>
                  </a:lnTo>
                  <a:close/>
                  <a:moveTo>
                    <a:pt x="1836" y="2027"/>
                  </a:moveTo>
                  <a:lnTo>
                    <a:pt x="1891" y="2027"/>
                  </a:lnTo>
                  <a:lnTo>
                    <a:pt x="1828" y="2249"/>
                  </a:lnTo>
                  <a:lnTo>
                    <a:pt x="1780" y="2249"/>
                  </a:lnTo>
                  <a:lnTo>
                    <a:pt x="1756" y="2157"/>
                  </a:lnTo>
                  <a:lnTo>
                    <a:pt x="1756" y="2157"/>
                  </a:lnTo>
                  <a:lnTo>
                    <a:pt x="1744" y="2108"/>
                  </a:lnTo>
                  <a:lnTo>
                    <a:pt x="1744" y="2108"/>
                  </a:lnTo>
                  <a:lnTo>
                    <a:pt x="1738" y="2132"/>
                  </a:lnTo>
                  <a:lnTo>
                    <a:pt x="1732" y="2158"/>
                  </a:lnTo>
                  <a:lnTo>
                    <a:pt x="1707" y="2249"/>
                  </a:lnTo>
                  <a:lnTo>
                    <a:pt x="1660" y="2249"/>
                  </a:lnTo>
                  <a:lnTo>
                    <a:pt x="1659" y="2247"/>
                  </a:lnTo>
                  <a:lnTo>
                    <a:pt x="1597" y="2027"/>
                  </a:lnTo>
                  <a:lnTo>
                    <a:pt x="1653" y="2027"/>
                  </a:lnTo>
                  <a:lnTo>
                    <a:pt x="1674" y="2110"/>
                  </a:lnTo>
                  <a:lnTo>
                    <a:pt x="1674" y="2110"/>
                  </a:lnTo>
                  <a:lnTo>
                    <a:pt x="1680" y="2136"/>
                  </a:lnTo>
                  <a:lnTo>
                    <a:pt x="1685" y="2164"/>
                  </a:lnTo>
                  <a:lnTo>
                    <a:pt x="1685" y="2164"/>
                  </a:lnTo>
                  <a:lnTo>
                    <a:pt x="1691" y="2136"/>
                  </a:lnTo>
                  <a:lnTo>
                    <a:pt x="1699" y="2108"/>
                  </a:lnTo>
                  <a:lnTo>
                    <a:pt x="1722" y="2027"/>
                  </a:lnTo>
                  <a:lnTo>
                    <a:pt x="1768" y="2027"/>
                  </a:lnTo>
                  <a:lnTo>
                    <a:pt x="1791" y="2108"/>
                  </a:lnTo>
                  <a:lnTo>
                    <a:pt x="1791" y="2108"/>
                  </a:lnTo>
                  <a:lnTo>
                    <a:pt x="1798" y="2135"/>
                  </a:lnTo>
                  <a:lnTo>
                    <a:pt x="1804" y="2165"/>
                  </a:lnTo>
                  <a:lnTo>
                    <a:pt x="1804" y="2165"/>
                  </a:lnTo>
                  <a:lnTo>
                    <a:pt x="1810" y="2139"/>
                  </a:lnTo>
                  <a:lnTo>
                    <a:pt x="1817" y="2108"/>
                  </a:lnTo>
                  <a:lnTo>
                    <a:pt x="1836" y="2027"/>
                  </a:lnTo>
                  <a:close/>
                  <a:moveTo>
                    <a:pt x="2002" y="2021"/>
                  </a:moveTo>
                  <a:lnTo>
                    <a:pt x="2002" y="2021"/>
                  </a:lnTo>
                  <a:lnTo>
                    <a:pt x="1992" y="2022"/>
                  </a:lnTo>
                  <a:lnTo>
                    <a:pt x="1981" y="2024"/>
                  </a:lnTo>
                  <a:lnTo>
                    <a:pt x="1971" y="2027"/>
                  </a:lnTo>
                  <a:lnTo>
                    <a:pt x="1962" y="2030"/>
                  </a:lnTo>
                  <a:lnTo>
                    <a:pt x="1953" y="2035"/>
                  </a:lnTo>
                  <a:lnTo>
                    <a:pt x="1945" y="2041"/>
                  </a:lnTo>
                  <a:lnTo>
                    <a:pt x="1937" y="2047"/>
                  </a:lnTo>
                  <a:lnTo>
                    <a:pt x="1930" y="2054"/>
                  </a:lnTo>
                  <a:lnTo>
                    <a:pt x="1924" y="2062"/>
                  </a:lnTo>
                  <a:lnTo>
                    <a:pt x="1918" y="2071"/>
                  </a:lnTo>
                  <a:lnTo>
                    <a:pt x="1913" y="2081"/>
                  </a:lnTo>
                  <a:lnTo>
                    <a:pt x="1909" y="2091"/>
                  </a:lnTo>
                  <a:lnTo>
                    <a:pt x="1906" y="2102"/>
                  </a:lnTo>
                  <a:lnTo>
                    <a:pt x="1903" y="2114"/>
                  </a:lnTo>
                  <a:lnTo>
                    <a:pt x="1902" y="2125"/>
                  </a:lnTo>
                  <a:lnTo>
                    <a:pt x="1902" y="2138"/>
                  </a:lnTo>
                  <a:lnTo>
                    <a:pt x="1902" y="2138"/>
                  </a:lnTo>
                  <a:lnTo>
                    <a:pt x="1902" y="2150"/>
                  </a:lnTo>
                  <a:lnTo>
                    <a:pt x="1903" y="2163"/>
                  </a:lnTo>
                  <a:lnTo>
                    <a:pt x="1906" y="2174"/>
                  </a:lnTo>
                  <a:lnTo>
                    <a:pt x="1909" y="2185"/>
                  </a:lnTo>
                  <a:lnTo>
                    <a:pt x="1913" y="2194"/>
                  </a:lnTo>
                  <a:lnTo>
                    <a:pt x="1918" y="2204"/>
                  </a:lnTo>
                  <a:lnTo>
                    <a:pt x="1924" y="2213"/>
                  </a:lnTo>
                  <a:lnTo>
                    <a:pt x="1930" y="2221"/>
                  </a:lnTo>
                  <a:lnTo>
                    <a:pt x="1937" y="2229"/>
                  </a:lnTo>
                  <a:lnTo>
                    <a:pt x="1945" y="2235"/>
                  </a:lnTo>
                  <a:lnTo>
                    <a:pt x="1953" y="2241"/>
                  </a:lnTo>
                  <a:lnTo>
                    <a:pt x="1962" y="2245"/>
                  </a:lnTo>
                  <a:lnTo>
                    <a:pt x="1971" y="2249"/>
                  </a:lnTo>
                  <a:lnTo>
                    <a:pt x="1981" y="2252"/>
                  </a:lnTo>
                  <a:lnTo>
                    <a:pt x="1992" y="2253"/>
                  </a:lnTo>
                  <a:lnTo>
                    <a:pt x="2002" y="2254"/>
                  </a:lnTo>
                  <a:lnTo>
                    <a:pt x="2002" y="2254"/>
                  </a:lnTo>
                  <a:lnTo>
                    <a:pt x="2013" y="2253"/>
                  </a:lnTo>
                  <a:lnTo>
                    <a:pt x="2024" y="2252"/>
                  </a:lnTo>
                  <a:lnTo>
                    <a:pt x="2034" y="2249"/>
                  </a:lnTo>
                  <a:lnTo>
                    <a:pt x="2043" y="2245"/>
                  </a:lnTo>
                  <a:lnTo>
                    <a:pt x="2052" y="2241"/>
                  </a:lnTo>
                  <a:lnTo>
                    <a:pt x="2061" y="2235"/>
                  </a:lnTo>
                  <a:lnTo>
                    <a:pt x="2068" y="2229"/>
                  </a:lnTo>
                  <a:lnTo>
                    <a:pt x="2075" y="2221"/>
                  </a:lnTo>
                  <a:lnTo>
                    <a:pt x="2081" y="2213"/>
                  </a:lnTo>
                  <a:lnTo>
                    <a:pt x="2087" y="2204"/>
                  </a:lnTo>
                  <a:lnTo>
                    <a:pt x="2091" y="2194"/>
                  </a:lnTo>
                  <a:lnTo>
                    <a:pt x="2096" y="2185"/>
                  </a:lnTo>
                  <a:lnTo>
                    <a:pt x="2099" y="2174"/>
                  </a:lnTo>
                  <a:lnTo>
                    <a:pt x="2101" y="2163"/>
                  </a:lnTo>
                  <a:lnTo>
                    <a:pt x="2104" y="2150"/>
                  </a:lnTo>
                  <a:lnTo>
                    <a:pt x="2104" y="2138"/>
                  </a:lnTo>
                  <a:lnTo>
                    <a:pt x="2104" y="2138"/>
                  </a:lnTo>
                  <a:lnTo>
                    <a:pt x="2104" y="2125"/>
                  </a:lnTo>
                  <a:lnTo>
                    <a:pt x="2101" y="2114"/>
                  </a:lnTo>
                  <a:lnTo>
                    <a:pt x="2099" y="2102"/>
                  </a:lnTo>
                  <a:lnTo>
                    <a:pt x="2096" y="2091"/>
                  </a:lnTo>
                  <a:lnTo>
                    <a:pt x="2091" y="2081"/>
                  </a:lnTo>
                  <a:lnTo>
                    <a:pt x="2087" y="2071"/>
                  </a:lnTo>
                  <a:lnTo>
                    <a:pt x="2081" y="2062"/>
                  </a:lnTo>
                  <a:lnTo>
                    <a:pt x="2075" y="2054"/>
                  </a:lnTo>
                  <a:lnTo>
                    <a:pt x="2068" y="2047"/>
                  </a:lnTo>
                  <a:lnTo>
                    <a:pt x="2061" y="2041"/>
                  </a:lnTo>
                  <a:lnTo>
                    <a:pt x="2052" y="2035"/>
                  </a:lnTo>
                  <a:lnTo>
                    <a:pt x="2043" y="2030"/>
                  </a:lnTo>
                  <a:lnTo>
                    <a:pt x="2034" y="2027"/>
                  </a:lnTo>
                  <a:lnTo>
                    <a:pt x="2024" y="2024"/>
                  </a:lnTo>
                  <a:lnTo>
                    <a:pt x="2013" y="2022"/>
                  </a:lnTo>
                  <a:lnTo>
                    <a:pt x="2002" y="2021"/>
                  </a:lnTo>
                  <a:lnTo>
                    <a:pt x="2002" y="2021"/>
                  </a:lnTo>
                  <a:close/>
                  <a:moveTo>
                    <a:pt x="2002" y="2202"/>
                  </a:moveTo>
                  <a:lnTo>
                    <a:pt x="2002" y="2202"/>
                  </a:lnTo>
                  <a:lnTo>
                    <a:pt x="1992" y="2201"/>
                  </a:lnTo>
                  <a:lnTo>
                    <a:pt x="1984" y="2198"/>
                  </a:lnTo>
                  <a:lnTo>
                    <a:pt x="1977" y="2192"/>
                  </a:lnTo>
                  <a:lnTo>
                    <a:pt x="1970" y="2185"/>
                  </a:lnTo>
                  <a:lnTo>
                    <a:pt x="1964" y="2176"/>
                  </a:lnTo>
                  <a:lnTo>
                    <a:pt x="1960" y="2165"/>
                  </a:lnTo>
                  <a:lnTo>
                    <a:pt x="1958" y="2151"/>
                  </a:lnTo>
                  <a:lnTo>
                    <a:pt x="1958" y="2138"/>
                  </a:lnTo>
                  <a:lnTo>
                    <a:pt x="1958" y="2138"/>
                  </a:lnTo>
                  <a:lnTo>
                    <a:pt x="1958" y="2124"/>
                  </a:lnTo>
                  <a:lnTo>
                    <a:pt x="1960" y="2112"/>
                  </a:lnTo>
                  <a:lnTo>
                    <a:pt x="1964" y="2101"/>
                  </a:lnTo>
                  <a:lnTo>
                    <a:pt x="1970" y="2091"/>
                  </a:lnTo>
                  <a:lnTo>
                    <a:pt x="1977" y="2083"/>
                  </a:lnTo>
                  <a:lnTo>
                    <a:pt x="1984" y="2078"/>
                  </a:lnTo>
                  <a:lnTo>
                    <a:pt x="1992" y="2074"/>
                  </a:lnTo>
                  <a:lnTo>
                    <a:pt x="2002" y="2073"/>
                  </a:lnTo>
                  <a:lnTo>
                    <a:pt x="2002" y="2073"/>
                  </a:lnTo>
                  <a:lnTo>
                    <a:pt x="2012" y="2074"/>
                  </a:lnTo>
                  <a:lnTo>
                    <a:pt x="2021" y="2078"/>
                  </a:lnTo>
                  <a:lnTo>
                    <a:pt x="2029" y="2083"/>
                  </a:lnTo>
                  <a:lnTo>
                    <a:pt x="2035" y="2091"/>
                  </a:lnTo>
                  <a:lnTo>
                    <a:pt x="2041" y="2101"/>
                  </a:lnTo>
                  <a:lnTo>
                    <a:pt x="2044" y="2112"/>
                  </a:lnTo>
                  <a:lnTo>
                    <a:pt x="2046" y="2124"/>
                  </a:lnTo>
                  <a:lnTo>
                    <a:pt x="2047" y="2138"/>
                  </a:lnTo>
                  <a:lnTo>
                    <a:pt x="2047" y="2138"/>
                  </a:lnTo>
                  <a:lnTo>
                    <a:pt x="2046" y="2151"/>
                  </a:lnTo>
                  <a:lnTo>
                    <a:pt x="2044" y="2165"/>
                  </a:lnTo>
                  <a:lnTo>
                    <a:pt x="2041" y="2176"/>
                  </a:lnTo>
                  <a:lnTo>
                    <a:pt x="2035" y="2185"/>
                  </a:lnTo>
                  <a:lnTo>
                    <a:pt x="2029" y="2192"/>
                  </a:lnTo>
                  <a:lnTo>
                    <a:pt x="2021" y="2198"/>
                  </a:lnTo>
                  <a:lnTo>
                    <a:pt x="2012" y="2201"/>
                  </a:lnTo>
                  <a:lnTo>
                    <a:pt x="2002" y="2202"/>
                  </a:lnTo>
                  <a:lnTo>
                    <a:pt x="2002" y="2202"/>
                  </a:lnTo>
                  <a:close/>
                  <a:moveTo>
                    <a:pt x="837" y="2100"/>
                  </a:moveTo>
                  <a:lnTo>
                    <a:pt x="904" y="2249"/>
                  </a:lnTo>
                  <a:lnTo>
                    <a:pt x="843" y="2249"/>
                  </a:lnTo>
                  <a:lnTo>
                    <a:pt x="797" y="2146"/>
                  </a:lnTo>
                  <a:lnTo>
                    <a:pt x="767" y="2182"/>
                  </a:lnTo>
                  <a:lnTo>
                    <a:pt x="767" y="2249"/>
                  </a:lnTo>
                  <a:lnTo>
                    <a:pt x="713" y="2249"/>
                  </a:lnTo>
                  <a:lnTo>
                    <a:pt x="713" y="1962"/>
                  </a:lnTo>
                  <a:lnTo>
                    <a:pt x="767" y="1934"/>
                  </a:lnTo>
                  <a:lnTo>
                    <a:pt x="767" y="2112"/>
                  </a:lnTo>
                  <a:lnTo>
                    <a:pt x="767" y="2112"/>
                  </a:lnTo>
                  <a:lnTo>
                    <a:pt x="788" y="2083"/>
                  </a:lnTo>
                  <a:lnTo>
                    <a:pt x="832" y="2027"/>
                  </a:lnTo>
                  <a:lnTo>
                    <a:pt x="896" y="2027"/>
                  </a:lnTo>
                  <a:lnTo>
                    <a:pt x="837" y="2100"/>
                  </a:lnTo>
                  <a:close/>
                  <a:moveTo>
                    <a:pt x="1097" y="2249"/>
                  </a:moveTo>
                  <a:lnTo>
                    <a:pt x="1042" y="2249"/>
                  </a:lnTo>
                  <a:lnTo>
                    <a:pt x="1042" y="2027"/>
                  </a:lnTo>
                  <a:lnTo>
                    <a:pt x="1097" y="2027"/>
                  </a:lnTo>
                  <a:lnTo>
                    <a:pt x="1097" y="2046"/>
                  </a:lnTo>
                  <a:lnTo>
                    <a:pt x="1097" y="2046"/>
                  </a:lnTo>
                  <a:lnTo>
                    <a:pt x="1103" y="2040"/>
                  </a:lnTo>
                  <a:lnTo>
                    <a:pt x="1108" y="2036"/>
                  </a:lnTo>
                  <a:lnTo>
                    <a:pt x="1115" y="2031"/>
                  </a:lnTo>
                  <a:lnTo>
                    <a:pt x="1121" y="2028"/>
                  </a:lnTo>
                  <a:lnTo>
                    <a:pt x="1129" y="2026"/>
                  </a:lnTo>
                  <a:lnTo>
                    <a:pt x="1137" y="2024"/>
                  </a:lnTo>
                  <a:lnTo>
                    <a:pt x="1144" y="2022"/>
                  </a:lnTo>
                  <a:lnTo>
                    <a:pt x="1153" y="2021"/>
                  </a:lnTo>
                  <a:lnTo>
                    <a:pt x="1153" y="2021"/>
                  </a:lnTo>
                  <a:lnTo>
                    <a:pt x="1163" y="2022"/>
                  </a:lnTo>
                  <a:lnTo>
                    <a:pt x="1172" y="2024"/>
                  </a:lnTo>
                  <a:lnTo>
                    <a:pt x="1180" y="2026"/>
                  </a:lnTo>
                  <a:lnTo>
                    <a:pt x="1189" y="2028"/>
                  </a:lnTo>
                  <a:lnTo>
                    <a:pt x="1195" y="2032"/>
                  </a:lnTo>
                  <a:lnTo>
                    <a:pt x="1202" y="2037"/>
                  </a:lnTo>
                  <a:lnTo>
                    <a:pt x="1208" y="2041"/>
                  </a:lnTo>
                  <a:lnTo>
                    <a:pt x="1214" y="2048"/>
                  </a:lnTo>
                  <a:lnTo>
                    <a:pt x="1218" y="2054"/>
                  </a:lnTo>
                  <a:lnTo>
                    <a:pt x="1223" y="2062"/>
                  </a:lnTo>
                  <a:lnTo>
                    <a:pt x="1226" y="2070"/>
                  </a:lnTo>
                  <a:lnTo>
                    <a:pt x="1229" y="2080"/>
                  </a:lnTo>
                  <a:lnTo>
                    <a:pt x="1232" y="2090"/>
                  </a:lnTo>
                  <a:lnTo>
                    <a:pt x="1233" y="2100"/>
                  </a:lnTo>
                  <a:lnTo>
                    <a:pt x="1234" y="2111"/>
                  </a:lnTo>
                  <a:lnTo>
                    <a:pt x="1235" y="2123"/>
                  </a:lnTo>
                  <a:lnTo>
                    <a:pt x="1235" y="2249"/>
                  </a:lnTo>
                  <a:lnTo>
                    <a:pt x="1180" y="2249"/>
                  </a:lnTo>
                  <a:lnTo>
                    <a:pt x="1180" y="2126"/>
                  </a:lnTo>
                  <a:lnTo>
                    <a:pt x="1180" y="2126"/>
                  </a:lnTo>
                  <a:lnTo>
                    <a:pt x="1179" y="2114"/>
                  </a:lnTo>
                  <a:lnTo>
                    <a:pt x="1178" y="2102"/>
                  </a:lnTo>
                  <a:lnTo>
                    <a:pt x="1174" y="2093"/>
                  </a:lnTo>
                  <a:lnTo>
                    <a:pt x="1170" y="2085"/>
                  </a:lnTo>
                  <a:lnTo>
                    <a:pt x="1164" y="2080"/>
                  </a:lnTo>
                  <a:lnTo>
                    <a:pt x="1158" y="2075"/>
                  </a:lnTo>
                  <a:lnTo>
                    <a:pt x="1149" y="2073"/>
                  </a:lnTo>
                  <a:lnTo>
                    <a:pt x="1139" y="2072"/>
                  </a:lnTo>
                  <a:lnTo>
                    <a:pt x="1139" y="2072"/>
                  </a:lnTo>
                  <a:lnTo>
                    <a:pt x="1130" y="2073"/>
                  </a:lnTo>
                  <a:lnTo>
                    <a:pt x="1121" y="2075"/>
                  </a:lnTo>
                  <a:lnTo>
                    <a:pt x="1114" y="2080"/>
                  </a:lnTo>
                  <a:lnTo>
                    <a:pt x="1108" y="2086"/>
                  </a:lnTo>
                  <a:lnTo>
                    <a:pt x="1104" y="2093"/>
                  </a:lnTo>
                  <a:lnTo>
                    <a:pt x="1100" y="2103"/>
                  </a:lnTo>
                  <a:lnTo>
                    <a:pt x="1098" y="2114"/>
                  </a:lnTo>
                  <a:lnTo>
                    <a:pt x="1097" y="2126"/>
                  </a:lnTo>
                  <a:lnTo>
                    <a:pt x="1097" y="2249"/>
                  </a:lnTo>
                  <a:close/>
                  <a:moveTo>
                    <a:pt x="1408" y="2042"/>
                  </a:moveTo>
                  <a:lnTo>
                    <a:pt x="1408" y="2042"/>
                  </a:lnTo>
                  <a:lnTo>
                    <a:pt x="1403" y="2038"/>
                  </a:lnTo>
                  <a:lnTo>
                    <a:pt x="1397" y="2033"/>
                  </a:lnTo>
                  <a:lnTo>
                    <a:pt x="1392" y="2030"/>
                  </a:lnTo>
                  <a:lnTo>
                    <a:pt x="1385" y="2027"/>
                  </a:lnTo>
                  <a:lnTo>
                    <a:pt x="1378" y="2025"/>
                  </a:lnTo>
                  <a:lnTo>
                    <a:pt x="1372" y="2024"/>
                  </a:lnTo>
                  <a:lnTo>
                    <a:pt x="1365" y="2022"/>
                  </a:lnTo>
                  <a:lnTo>
                    <a:pt x="1359" y="2021"/>
                  </a:lnTo>
                  <a:lnTo>
                    <a:pt x="1359" y="2021"/>
                  </a:lnTo>
                  <a:lnTo>
                    <a:pt x="1349" y="2022"/>
                  </a:lnTo>
                  <a:lnTo>
                    <a:pt x="1340" y="2024"/>
                  </a:lnTo>
                  <a:lnTo>
                    <a:pt x="1331" y="2026"/>
                  </a:lnTo>
                  <a:lnTo>
                    <a:pt x="1322" y="2030"/>
                  </a:lnTo>
                  <a:lnTo>
                    <a:pt x="1314" y="2033"/>
                  </a:lnTo>
                  <a:lnTo>
                    <a:pt x="1308" y="2039"/>
                  </a:lnTo>
                  <a:lnTo>
                    <a:pt x="1301" y="2046"/>
                  </a:lnTo>
                  <a:lnTo>
                    <a:pt x="1295" y="2052"/>
                  </a:lnTo>
                  <a:lnTo>
                    <a:pt x="1289" y="2060"/>
                  </a:lnTo>
                  <a:lnTo>
                    <a:pt x="1285" y="2069"/>
                  </a:lnTo>
                  <a:lnTo>
                    <a:pt x="1280" y="2078"/>
                  </a:lnTo>
                  <a:lnTo>
                    <a:pt x="1277" y="2089"/>
                  </a:lnTo>
                  <a:lnTo>
                    <a:pt x="1275" y="2099"/>
                  </a:lnTo>
                  <a:lnTo>
                    <a:pt x="1273" y="2111"/>
                  </a:lnTo>
                  <a:lnTo>
                    <a:pt x="1271" y="2123"/>
                  </a:lnTo>
                  <a:lnTo>
                    <a:pt x="1271" y="2135"/>
                  </a:lnTo>
                  <a:lnTo>
                    <a:pt x="1271" y="2135"/>
                  </a:lnTo>
                  <a:lnTo>
                    <a:pt x="1271" y="2149"/>
                  </a:lnTo>
                  <a:lnTo>
                    <a:pt x="1273" y="2161"/>
                  </a:lnTo>
                  <a:lnTo>
                    <a:pt x="1275" y="2174"/>
                  </a:lnTo>
                  <a:lnTo>
                    <a:pt x="1277" y="2186"/>
                  </a:lnTo>
                  <a:lnTo>
                    <a:pt x="1280" y="2196"/>
                  </a:lnTo>
                  <a:lnTo>
                    <a:pt x="1285" y="2206"/>
                  </a:lnTo>
                  <a:lnTo>
                    <a:pt x="1289" y="2214"/>
                  </a:lnTo>
                  <a:lnTo>
                    <a:pt x="1295" y="2222"/>
                  </a:lnTo>
                  <a:lnTo>
                    <a:pt x="1300" y="2230"/>
                  </a:lnTo>
                  <a:lnTo>
                    <a:pt x="1307" y="2235"/>
                  </a:lnTo>
                  <a:lnTo>
                    <a:pt x="1313" y="2241"/>
                  </a:lnTo>
                  <a:lnTo>
                    <a:pt x="1321" y="2245"/>
                  </a:lnTo>
                  <a:lnTo>
                    <a:pt x="1330" y="2249"/>
                  </a:lnTo>
                  <a:lnTo>
                    <a:pt x="1339" y="2252"/>
                  </a:lnTo>
                  <a:lnTo>
                    <a:pt x="1348" y="2253"/>
                  </a:lnTo>
                  <a:lnTo>
                    <a:pt x="1357" y="2254"/>
                  </a:lnTo>
                  <a:lnTo>
                    <a:pt x="1357" y="2254"/>
                  </a:lnTo>
                  <a:lnTo>
                    <a:pt x="1364" y="2253"/>
                  </a:lnTo>
                  <a:lnTo>
                    <a:pt x="1372" y="2252"/>
                  </a:lnTo>
                  <a:lnTo>
                    <a:pt x="1378" y="2251"/>
                  </a:lnTo>
                  <a:lnTo>
                    <a:pt x="1385" y="2249"/>
                  </a:lnTo>
                  <a:lnTo>
                    <a:pt x="1391" y="2245"/>
                  </a:lnTo>
                  <a:lnTo>
                    <a:pt x="1397" y="2242"/>
                  </a:lnTo>
                  <a:lnTo>
                    <a:pt x="1403" y="2238"/>
                  </a:lnTo>
                  <a:lnTo>
                    <a:pt x="1408" y="2232"/>
                  </a:lnTo>
                  <a:lnTo>
                    <a:pt x="1408" y="2238"/>
                  </a:lnTo>
                  <a:lnTo>
                    <a:pt x="1408" y="2238"/>
                  </a:lnTo>
                  <a:lnTo>
                    <a:pt x="1408" y="2246"/>
                  </a:lnTo>
                  <a:lnTo>
                    <a:pt x="1407" y="2256"/>
                  </a:lnTo>
                  <a:lnTo>
                    <a:pt x="1404" y="2266"/>
                  </a:lnTo>
                  <a:lnTo>
                    <a:pt x="1402" y="2271"/>
                  </a:lnTo>
                  <a:lnTo>
                    <a:pt x="1399" y="2275"/>
                  </a:lnTo>
                  <a:lnTo>
                    <a:pt x="1395" y="2279"/>
                  </a:lnTo>
                  <a:lnTo>
                    <a:pt x="1391" y="2284"/>
                  </a:lnTo>
                  <a:lnTo>
                    <a:pt x="1385" y="2287"/>
                  </a:lnTo>
                  <a:lnTo>
                    <a:pt x="1378" y="2290"/>
                  </a:lnTo>
                  <a:lnTo>
                    <a:pt x="1370" y="2293"/>
                  </a:lnTo>
                  <a:lnTo>
                    <a:pt x="1361" y="2295"/>
                  </a:lnTo>
                  <a:lnTo>
                    <a:pt x="1350" y="2296"/>
                  </a:lnTo>
                  <a:lnTo>
                    <a:pt x="1337" y="2296"/>
                  </a:lnTo>
                  <a:lnTo>
                    <a:pt x="1334" y="2296"/>
                  </a:lnTo>
                  <a:lnTo>
                    <a:pt x="1354" y="2339"/>
                  </a:lnTo>
                  <a:lnTo>
                    <a:pt x="1355" y="2339"/>
                  </a:lnTo>
                  <a:lnTo>
                    <a:pt x="1355" y="2339"/>
                  </a:lnTo>
                  <a:lnTo>
                    <a:pt x="1369" y="2339"/>
                  </a:lnTo>
                  <a:lnTo>
                    <a:pt x="1381" y="2338"/>
                  </a:lnTo>
                  <a:lnTo>
                    <a:pt x="1392" y="2335"/>
                  </a:lnTo>
                  <a:lnTo>
                    <a:pt x="1403" y="2332"/>
                  </a:lnTo>
                  <a:lnTo>
                    <a:pt x="1413" y="2328"/>
                  </a:lnTo>
                  <a:lnTo>
                    <a:pt x="1421" y="2324"/>
                  </a:lnTo>
                  <a:lnTo>
                    <a:pt x="1429" y="2318"/>
                  </a:lnTo>
                  <a:lnTo>
                    <a:pt x="1436" y="2311"/>
                  </a:lnTo>
                  <a:lnTo>
                    <a:pt x="1442" y="2304"/>
                  </a:lnTo>
                  <a:lnTo>
                    <a:pt x="1448" y="2296"/>
                  </a:lnTo>
                  <a:lnTo>
                    <a:pt x="1452" y="2286"/>
                  </a:lnTo>
                  <a:lnTo>
                    <a:pt x="1456" y="2276"/>
                  </a:lnTo>
                  <a:lnTo>
                    <a:pt x="1459" y="2266"/>
                  </a:lnTo>
                  <a:lnTo>
                    <a:pt x="1461" y="2254"/>
                  </a:lnTo>
                  <a:lnTo>
                    <a:pt x="1462" y="2242"/>
                  </a:lnTo>
                  <a:lnTo>
                    <a:pt x="1462" y="2229"/>
                  </a:lnTo>
                  <a:lnTo>
                    <a:pt x="1462" y="2027"/>
                  </a:lnTo>
                  <a:lnTo>
                    <a:pt x="1408" y="2027"/>
                  </a:lnTo>
                  <a:lnTo>
                    <a:pt x="1408" y="2042"/>
                  </a:lnTo>
                  <a:close/>
                  <a:moveTo>
                    <a:pt x="1408" y="2094"/>
                  </a:moveTo>
                  <a:lnTo>
                    <a:pt x="1408" y="2181"/>
                  </a:lnTo>
                  <a:lnTo>
                    <a:pt x="1408" y="2181"/>
                  </a:lnTo>
                  <a:lnTo>
                    <a:pt x="1401" y="2189"/>
                  </a:lnTo>
                  <a:lnTo>
                    <a:pt x="1393" y="2197"/>
                  </a:lnTo>
                  <a:lnTo>
                    <a:pt x="1387" y="2199"/>
                  </a:lnTo>
                  <a:lnTo>
                    <a:pt x="1382" y="2201"/>
                  </a:lnTo>
                  <a:lnTo>
                    <a:pt x="1376" y="2202"/>
                  </a:lnTo>
                  <a:lnTo>
                    <a:pt x="1369" y="2203"/>
                  </a:lnTo>
                  <a:lnTo>
                    <a:pt x="1369" y="2203"/>
                  </a:lnTo>
                  <a:lnTo>
                    <a:pt x="1362" y="2202"/>
                  </a:lnTo>
                  <a:lnTo>
                    <a:pt x="1354" y="2200"/>
                  </a:lnTo>
                  <a:lnTo>
                    <a:pt x="1348" y="2197"/>
                  </a:lnTo>
                  <a:lnTo>
                    <a:pt x="1341" y="2190"/>
                  </a:lnTo>
                  <a:lnTo>
                    <a:pt x="1335" y="2181"/>
                  </a:lnTo>
                  <a:lnTo>
                    <a:pt x="1331" y="2169"/>
                  </a:lnTo>
                  <a:lnTo>
                    <a:pt x="1329" y="2154"/>
                  </a:lnTo>
                  <a:lnTo>
                    <a:pt x="1328" y="2134"/>
                  </a:lnTo>
                  <a:lnTo>
                    <a:pt x="1328" y="2134"/>
                  </a:lnTo>
                  <a:lnTo>
                    <a:pt x="1329" y="2117"/>
                  </a:lnTo>
                  <a:lnTo>
                    <a:pt x="1331" y="2103"/>
                  </a:lnTo>
                  <a:lnTo>
                    <a:pt x="1335" y="2092"/>
                  </a:lnTo>
                  <a:lnTo>
                    <a:pt x="1341" y="2084"/>
                  </a:lnTo>
                  <a:lnTo>
                    <a:pt x="1348" y="2079"/>
                  </a:lnTo>
                  <a:lnTo>
                    <a:pt x="1354" y="2074"/>
                  </a:lnTo>
                  <a:lnTo>
                    <a:pt x="1362" y="2073"/>
                  </a:lnTo>
                  <a:lnTo>
                    <a:pt x="1369" y="2072"/>
                  </a:lnTo>
                  <a:lnTo>
                    <a:pt x="1369" y="2072"/>
                  </a:lnTo>
                  <a:lnTo>
                    <a:pt x="1376" y="2073"/>
                  </a:lnTo>
                  <a:lnTo>
                    <a:pt x="1383" y="2074"/>
                  </a:lnTo>
                  <a:lnTo>
                    <a:pt x="1388" y="2076"/>
                  </a:lnTo>
                  <a:lnTo>
                    <a:pt x="1394" y="2080"/>
                  </a:lnTo>
                  <a:lnTo>
                    <a:pt x="1398" y="2083"/>
                  </a:lnTo>
                  <a:lnTo>
                    <a:pt x="1402" y="2086"/>
                  </a:lnTo>
                  <a:lnTo>
                    <a:pt x="1408" y="2094"/>
                  </a:lnTo>
                  <a:lnTo>
                    <a:pt x="1408" y="2094"/>
                  </a:lnTo>
                  <a:close/>
                  <a:moveTo>
                    <a:pt x="938" y="2027"/>
                  </a:moveTo>
                  <a:lnTo>
                    <a:pt x="993" y="2027"/>
                  </a:lnTo>
                  <a:lnTo>
                    <a:pt x="993" y="2123"/>
                  </a:lnTo>
                  <a:lnTo>
                    <a:pt x="993" y="2249"/>
                  </a:lnTo>
                  <a:lnTo>
                    <a:pt x="938" y="2249"/>
                  </a:lnTo>
                  <a:lnTo>
                    <a:pt x="938" y="2027"/>
                  </a:lnTo>
                  <a:close/>
                  <a:moveTo>
                    <a:pt x="993" y="1967"/>
                  </a:moveTo>
                  <a:lnTo>
                    <a:pt x="993" y="1995"/>
                  </a:lnTo>
                  <a:lnTo>
                    <a:pt x="938" y="1995"/>
                  </a:lnTo>
                  <a:lnTo>
                    <a:pt x="938" y="1940"/>
                  </a:lnTo>
                  <a:lnTo>
                    <a:pt x="993" y="1940"/>
                  </a:lnTo>
                  <a:lnTo>
                    <a:pt x="993" y="1967"/>
                  </a:lnTo>
                  <a:close/>
                  <a:moveTo>
                    <a:pt x="2309" y="1962"/>
                  </a:moveTo>
                  <a:lnTo>
                    <a:pt x="2364" y="1934"/>
                  </a:lnTo>
                  <a:lnTo>
                    <a:pt x="2364" y="2127"/>
                  </a:lnTo>
                  <a:lnTo>
                    <a:pt x="2364" y="2249"/>
                  </a:lnTo>
                  <a:lnTo>
                    <a:pt x="2309" y="2249"/>
                  </a:lnTo>
                  <a:lnTo>
                    <a:pt x="2309" y="1962"/>
                  </a:lnTo>
                  <a:close/>
                  <a:moveTo>
                    <a:pt x="397" y="757"/>
                  </a:moveTo>
                  <a:lnTo>
                    <a:pt x="850" y="757"/>
                  </a:lnTo>
                  <a:lnTo>
                    <a:pt x="850" y="495"/>
                  </a:lnTo>
                  <a:lnTo>
                    <a:pt x="397" y="495"/>
                  </a:lnTo>
                  <a:lnTo>
                    <a:pt x="397" y="288"/>
                  </a:lnTo>
                  <a:lnTo>
                    <a:pt x="898" y="288"/>
                  </a:lnTo>
                  <a:lnTo>
                    <a:pt x="732" y="0"/>
                  </a:lnTo>
                  <a:lnTo>
                    <a:pt x="22" y="0"/>
                  </a:lnTo>
                  <a:lnTo>
                    <a:pt x="22" y="1251"/>
                  </a:lnTo>
                  <a:lnTo>
                    <a:pt x="1023" y="1251"/>
                  </a:lnTo>
                  <a:lnTo>
                    <a:pt x="1023" y="963"/>
                  </a:lnTo>
                  <a:lnTo>
                    <a:pt x="397" y="963"/>
                  </a:lnTo>
                  <a:lnTo>
                    <a:pt x="397" y="757"/>
                  </a:lnTo>
                  <a:close/>
                  <a:moveTo>
                    <a:pt x="1690" y="0"/>
                  </a:moveTo>
                  <a:lnTo>
                    <a:pt x="1477" y="409"/>
                  </a:lnTo>
                  <a:lnTo>
                    <a:pt x="1265" y="0"/>
                  </a:lnTo>
                  <a:lnTo>
                    <a:pt x="850" y="0"/>
                  </a:lnTo>
                  <a:lnTo>
                    <a:pt x="1287" y="757"/>
                  </a:lnTo>
                  <a:lnTo>
                    <a:pt x="1287" y="1251"/>
                  </a:lnTo>
                  <a:lnTo>
                    <a:pt x="1661" y="1251"/>
                  </a:lnTo>
                  <a:lnTo>
                    <a:pt x="1661" y="757"/>
                  </a:lnTo>
                  <a:lnTo>
                    <a:pt x="2099" y="0"/>
                  </a:lnTo>
                  <a:lnTo>
                    <a:pt x="169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799"/>
            </a:p>
          </p:txBody>
        </p:sp>
      </p:grpSp>
    </p:spTree>
    <p:extLst>
      <p:ext uri="{BB962C8B-B14F-4D97-AF65-F5344CB8AC3E}">
        <p14:creationId xmlns:p14="http://schemas.microsoft.com/office/powerpoint/2010/main" val="625990715"/>
      </p:ext>
    </p:extLst>
  </p:cSld>
  <p:clrMapOvr>
    <a:masterClrMapping/>
  </p:clrMapOvr>
  <p:extLst>
    <p:ext uri="{DCECCB84-F9BA-43D5-87BE-67443E8EF086}">
      <p15:sldGuideLst xmlns:p15="http://schemas.microsoft.com/office/powerpoint/2012/main">
        <p15:guide id="2" pos="3842">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546424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userDrawn="1">
  <p:cSld name="2_Final legal text">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E83BDE2E-2BCF-4140-945E-7D5610CDE4C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95206" cy="6858000"/>
          </a:xfrm>
          <a:prstGeom prst="rect">
            <a:avLst/>
          </a:prstGeom>
        </p:spPr>
      </p:pic>
      <p:sp>
        <p:nvSpPr>
          <p:cNvPr id="8" name="Content Placeholder 2"/>
          <p:cNvSpPr>
            <a:spLocks noGrp="1"/>
          </p:cNvSpPr>
          <p:nvPr>
            <p:ph idx="1"/>
          </p:nvPr>
        </p:nvSpPr>
        <p:spPr>
          <a:xfrm>
            <a:off x="607483" y="719139"/>
            <a:ext cx="4675200" cy="5210062"/>
          </a:xfrm>
        </p:spPr>
        <p:txBody>
          <a:bodyPr/>
          <a:lstStyle>
            <a:lvl1pPr marL="0" indent="0" algn="l" defTabSz="994368" rtl="0" fontAlgn="base">
              <a:lnSpc>
                <a:spcPct val="100000"/>
              </a:lnSpc>
              <a:spcBef>
                <a:spcPct val="70000"/>
              </a:spcBef>
              <a:spcAft>
                <a:spcPct val="0"/>
              </a:spcAft>
              <a:buSzPct val="100000"/>
              <a:buNone/>
              <a:defRPr lang="en-US" sz="1198" kern="1200" noProof="0" dirty="0" smtClean="0">
                <a:solidFill>
                  <a:schemeClr val="bg1"/>
                </a:solidFill>
                <a:latin typeface="EYInterstate Light" panose="02000506000000020004" pitchFamily="2" charset="0"/>
                <a:ea typeface="+mn-ea"/>
                <a:cs typeface="Arial" pitchFamily="34" charset="0"/>
              </a:defRPr>
            </a:lvl1pPr>
            <a:lvl2pPr marL="0" indent="0" algn="l" defTabSz="994368" rtl="0" fontAlgn="base">
              <a:lnSpc>
                <a:spcPct val="100000"/>
              </a:lnSpc>
              <a:spcBef>
                <a:spcPct val="0"/>
              </a:spcBef>
              <a:spcAft>
                <a:spcPct val="0"/>
              </a:spcAft>
              <a:buSzPct val="100000"/>
              <a:buNone/>
              <a:defRPr lang="en-US" sz="900" b="1" kern="1200" noProof="0" dirty="0" smtClean="0">
                <a:solidFill>
                  <a:schemeClr val="bg1"/>
                </a:solidFill>
                <a:latin typeface="EYInterstate Light" panose="02000506000000020004" pitchFamily="2" charset="0"/>
                <a:ea typeface="+mn-ea"/>
                <a:cs typeface="Arial" pitchFamily="34" charset="0"/>
              </a:defRPr>
            </a:lvl2pPr>
            <a:lvl3pPr marL="176037" indent="-176037" algn="l" defTabSz="994368" rtl="0" fontAlgn="base">
              <a:lnSpc>
                <a:spcPct val="100000"/>
              </a:lnSpc>
              <a:spcBef>
                <a:spcPct val="0"/>
              </a:spcBef>
              <a:spcAft>
                <a:spcPct val="0"/>
              </a:spcAft>
              <a:buClr>
                <a:schemeClr val="tx2"/>
              </a:buClr>
              <a:buSzPct val="70000"/>
              <a:buFont typeface="Arial" pitchFamily="34" charset="0"/>
              <a:buChar char="►"/>
              <a:defRPr lang="en-US" sz="900" b="1" kern="1200" noProof="0" dirty="0" smtClean="0">
                <a:solidFill>
                  <a:schemeClr val="bg1"/>
                </a:solidFill>
                <a:latin typeface="EYInterstate Light" panose="02000506000000020004" pitchFamily="2" charset="0"/>
                <a:ea typeface="+mn-ea"/>
                <a:cs typeface="Arial" pitchFamily="34" charset="0"/>
              </a:defRPr>
            </a:lvl3pPr>
            <a:lvl4pPr marL="0" indent="0" algn="l" defTabSz="994368" rtl="0" fontAlgn="base">
              <a:lnSpc>
                <a:spcPct val="100000"/>
              </a:lnSpc>
              <a:spcBef>
                <a:spcPct val="0"/>
              </a:spcBef>
              <a:spcAft>
                <a:spcPct val="0"/>
              </a:spcAft>
              <a:buSzPct val="100000"/>
              <a:buNone/>
              <a:defRPr lang="en-US" sz="800" kern="1200" noProof="0" dirty="0" smtClean="0">
                <a:solidFill>
                  <a:schemeClr val="bg1"/>
                </a:solidFill>
                <a:latin typeface="EYInterstate Light" panose="02000506000000020004" pitchFamily="2" charset="0"/>
                <a:ea typeface="+mn-ea"/>
                <a:cs typeface="Arial" pitchFamily="34" charset="0"/>
              </a:defRPr>
            </a:lvl4pPr>
            <a:lvl5pPr marL="188725" indent="-188725" algn="l" defTabSz="994368" rtl="0" fontAlgn="base">
              <a:lnSpc>
                <a:spcPct val="100000"/>
              </a:lnSpc>
              <a:spcBef>
                <a:spcPct val="0"/>
              </a:spcBef>
              <a:spcAft>
                <a:spcPct val="0"/>
              </a:spcAft>
              <a:buClr>
                <a:schemeClr val="tx2"/>
              </a:buClr>
              <a:buSzPct val="70000"/>
              <a:buFont typeface="Arial" pitchFamily="34" charset="0"/>
              <a:buChar char="►"/>
              <a:defRPr lang="en-US" sz="800" kern="1200" noProof="0" dirty="0">
                <a:solidFill>
                  <a:schemeClr val="bg1"/>
                </a:solidFill>
                <a:latin typeface="EYInterstate Light" panose="02000506000000020004" pitchFamily="2" charset="0"/>
                <a:ea typeface="+mn-ea"/>
                <a:cs typeface="Arial" pitchFamily="34" charset="0"/>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84948174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180E5-3C58-EFC5-FB1B-E89753172A9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C3A9046-2F99-54B2-409F-71DDB82C419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43E5C97-563E-5308-0B2E-978A96CF8EB0}"/>
              </a:ext>
            </a:extLst>
          </p:cNvPr>
          <p:cNvSpPr>
            <a:spLocks noGrp="1"/>
          </p:cNvSpPr>
          <p:nvPr>
            <p:ph type="dt" sz="half" idx="10"/>
          </p:nvPr>
        </p:nvSpPr>
        <p:spPr/>
        <p:txBody>
          <a:bodyPr/>
          <a:lstStyle/>
          <a:p>
            <a:fld id="{B80C682A-6EC2-4FF9-BAF8-FAA448BE9CC2}" type="datetimeFigureOut">
              <a:rPr lang="en-IN" smtClean="0"/>
              <a:t>14-09-2024</a:t>
            </a:fld>
            <a:endParaRPr lang="en-IN"/>
          </a:p>
        </p:txBody>
      </p:sp>
      <p:sp>
        <p:nvSpPr>
          <p:cNvPr id="5" name="Footer Placeholder 4">
            <a:extLst>
              <a:ext uri="{FF2B5EF4-FFF2-40B4-BE49-F238E27FC236}">
                <a16:creationId xmlns:a16="http://schemas.microsoft.com/office/drawing/2014/main" id="{1954F00E-B358-CAED-4E76-0BC3D09C1BD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91A352E-CF34-0A6B-DC50-DE5280E8E042}"/>
              </a:ext>
            </a:extLst>
          </p:cNvPr>
          <p:cNvSpPr>
            <a:spLocks noGrp="1"/>
          </p:cNvSpPr>
          <p:nvPr>
            <p:ph type="sldNum" sz="quarter" idx="12"/>
          </p:nvPr>
        </p:nvSpPr>
        <p:spPr/>
        <p:txBody>
          <a:bodyPr/>
          <a:lstStyle/>
          <a:p>
            <a:fld id="{AB936275-6183-4F36-A6DE-6816533E83D2}" type="slidenum">
              <a:rPr lang="en-IN" smtClean="0"/>
              <a:t>‹#›</a:t>
            </a:fld>
            <a:endParaRPr lang="en-IN"/>
          </a:p>
        </p:txBody>
      </p:sp>
    </p:spTree>
    <p:extLst>
      <p:ext uri="{BB962C8B-B14F-4D97-AF65-F5344CB8AC3E}">
        <p14:creationId xmlns:p14="http://schemas.microsoft.com/office/powerpoint/2010/main" val="13213108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Cover alternate">
    <p:spTree>
      <p:nvGrpSpPr>
        <p:cNvPr id="1" name=""/>
        <p:cNvGrpSpPr/>
        <p:nvPr/>
      </p:nvGrpSpPr>
      <p:grpSpPr>
        <a:xfrm>
          <a:off x="0" y="0"/>
          <a:ext cx="0" cy="0"/>
          <a:chOff x="0" y="0"/>
          <a:chExt cx="0" cy="0"/>
        </a:xfrm>
      </p:grpSpPr>
      <p:sp>
        <p:nvSpPr>
          <p:cNvPr id="16" name="Freeform 56">
            <a:extLst>
              <a:ext uri="{FF2B5EF4-FFF2-40B4-BE49-F238E27FC236}">
                <a16:creationId xmlns:a16="http://schemas.microsoft.com/office/drawing/2014/main" id="{13A7AC18-CF42-4EC5-8D40-441EAE30A06C}"/>
              </a:ext>
            </a:extLst>
          </p:cNvPr>
          <p:cNvSpPr/>
          <p:nvPr userDrawn="1"/>
        </p:nvSpPr>
        <p:spPr>
          <a:xfrm>
            <a:off x="497856" y="795662"/>
            <a:ext cx="4927845" cy="3581484"/>
          </a:xfrm>
          <a:custGeom>
            <a:avLst/>
            <a:gdLst>
              <a:gd name="connsiteX0" fmla="*/ 4238387 w 4257675"/>
              <a:gd name="connsiteY0" fmla="*/ 0 h 3092804"/>
              <a:gd name="connsiteX1" fmla="*/ 4257675 w 4257675"/>
              <a:gd name="connsiteY1" fmla="*/ 0 h 3092804"/>
              <a:gd name="connsiteX2" fmla="*/ 4257675 w 4257675"/>
              <a:gd name="connsiteY2" fmla="*/ 3092804 h 3092804"/>
              <a:gd name="connsiteX3" fmla="*/ 0 w 4257675"/>
              <a:gd name="connsiteY3" fmla="*/ 3092804 h 3092804"/>
              <a:gd name="connsiteX4" fmla="*/ 0 w 4257675"/>
              <a:gd name="connsiteY4" fmla="*/ 747342 h 30928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7675" h="3092804">
                <a:moveTo>
                  <a:pt x="4238387" y="0"/>
                </a:moveTo>
                <a:lnTo>
                  <a:pt x="4257675" y="0"/>
                </a:lnTo>
                <a:lnTo>
                  <a:pt x="4257675" y="3092804"/>
                </a:lnTo>
                <a:lnTo>
                  <a:pt x="0" y="3092804"/>
                </a:lnTo>
                <a:lnTo>
                  <a:pt x="0" y="747342"/>
                </a:lnTo>
                <a:close/>
              </a:path>
            </a:pathLst>
          </a:custGeom>
          <a:solidFill>
            <a:srgbClr val="FFE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p>
        </p:txBody>
      </p:sp>
      <p:sp>
        <p:nvSpPr>
          <p:cNvPr id="11" name="Title 1"/>
          <p:cNvSpPr>
            <a:spLocks noGrp="1"/>
          </p:cNvSpPr>
          <p:nvPr>
            <p:ph type="ctrTitle"/>
          </p:nvPr>
        </p:nvSpPr>
        <p:spPr>
          <a:xfrm>
            <a:off x="775100" y="1954221"/>
            <a:ext cx="4326679" cy="979702"/>
          </a:xfrm>
        </p:spPr>
        <p:txBody>
          <a:bodyPr/>
          <a:lstStyle>
            <a:lvl1pPr>
              <a:defRPr sz="2999" b="0">
                <a:solidFill>
                  <a:schemeClr val="bg1"/>
                </a:solidFill>
                <a:latin typeface="EYInterstate Light" panose="02000506000000020004" pitchFamily="2" charset="0"/>
                <a:cs typeface="Arial" pitchFamily="34" charset="0"/>
              </a:defRPr>
            </a:lvl1pPr>
          </a:lstStyle>
          <a:p>
            <a:r>
              <a:rPr lang="en-US"/>
              <a:t>Click to edit Master title style</a:t>
            </a:r>
            <a:endParaRPr lang="en-GB"/>
          </a:p>
        </p:txBody>
      </p:sp>
      <p:sp>
        <p:nvSpPr>
          <p:cNvPr id="12" name="Subtitle 2"/>
          <p:cNvSpPr>
            <a:spLocks noGrp="1"/>
          </p:cNvSpPr>
          <p:nvPr>
            <p:ph type="subTitle" idx="1"/>
          </p:nvPr>
        </p:nvSpPr>
        <p:spPr>
          <a:xfrm>
            <a:off x="775100" y="3046159"/>
            <a:ext cx="4326679" cy="1046323"/>
          </a:xfrm>
        </p:spPr>
        <p:txBody>
          <a:bodyPr/>
          <a:lstStyle>
            <a:lvl1pPr marL="0" indent="0" algn="l">
              <a:spcAft>
                <a:spcPts val="1199"/>
              </a:spcAft>
              <a:buNone/>
              <a:defRPr sz="1999">
                <a:solidFill>
                  <a:schemeClr val="bg1"/>
                </a:solidFill>
                <a:latin typeface="EYInterstate" panose="02000503020000020004" pitchFamily="2" charset="0"/>
                <a:cs typeface="Arial" pitchFamily="34" charset="0"/>
              </a:defRPr>
            </a:lvl1pPr>
            <a:lvl2pPr marL="0" indent="0" algn="l">
              <a:buNone/>
              <a:defRPr sz="1599" b="1">
                <a:solidFill>
                  <a:srgbClr val="404040"/>
                </a:solidFill>
              </a:defRPr>
            </a:lvl2pPr>
            <a:lvl3pPr marL="913943" indent="0" algn="ctr">
              <a:buNone/>
              <a:defRPr>
                <a:solidFill>
                  <a:schemeClr val="tx1">
                    <a:tint val="75000"/>
                  </a:schemeClr>
                </a:solidFill>
              </a:defRPr>
            </a:lvl3pPr>
            <a:lvl4pPr marL="1370914" indent="0" algn="ctr">
              <a:buNone/>
              <a:defRPr>
                <a:solidFill>
                  <a:schemeClr val="tx1">
                    <a:tint val="75000"/>
                  </a:schemeClr>
                </a:solidFill>
              </a:defRPr>
            </a:lvl4pPr>
            <a:lvl5pPr marL="1827886" indent="0" algn="ctr">
              <a:buNone/>
              <a:defRPr>
                <a:solidFill>
                  <a:schemeClr val="tx1">
                    <a:tint val="75000"/>
                  </a:schemeClr>
                </a:solidFill>
              </a:defRPr>
            </a:lvl5pPr>
            <a:lvl6pPr marL="2284857" indent="0" algn="ctr">
              <a:buNone/>
              <a:defRPr>
                <a:solidFill>
                  <a:schemeClr val="tx1">
                    <a:tint val="75000"/>
                  </a:schemeClr>
                </a:solidFill>
              </a:defRPr>
            </a:lvl6pPr>
            <a:lvl7pPr marL="2741828" indent="0" algn="ctr">
              <a:buNone/>
              <a:defRPr>
                <a:solidFill>
                  <a:schemeClr val="tx1">
                    <a:tint val="75000"/>
                  </a:schemeClr>
                </a:solidFill>
              </a:defRPr>
            </a:lvl7pPr>
            <a:lvl8pPr marL="3198800" indent="0" algn="ctr">
              <a:buNone/>
              <a:defRPr>
                <a:solidFill>
                  <a:schemeClr val="tx1">
                    <a:tint val="75000"/>
                  </a:schemeClr>
                </a:solidFill>
              </a:defRPr>
            </a:lvl8pPr>
            <a:lvl9pPr marL="3655771" indent="0" algn="ctr">
              <a:buNone/>
              <a:defRPr>
                <a:solidFill>
                  <a:schemeClr val="tx1">
                    <a:tint val="75000"/>
                  </a:schemeClr>
                </a:solidFill>
              </a:defRPr>
            </a:lvl9pPr>
          </a:lstStyle>
          <a:p>
            <a:pPr lvl="0"/>
            <a:r>
              <a:rPr lang="en-US"/>
              <a:t>Click to edit Master subtitle style</a:t>
            </a:r>
            <a:endParaRPr lang="en-GB"/>
          </a:p>
        </p:txBody>
      </p:sp>
      <p:cxnSp>
        <p:nvCxnSpPr>
          <p:cNvPr id="7" name="Straight Connector 6">
            <a:extLst>
              <a:ext uri="{FF2B5EF4-FFF2-40B4-BE49-F238E27FC236}">
                <a16:creationId xmlns:a16="http://schemas.microsoft.com/office/drawing/2014/main" id="{F93BD223-2224-476C-AB5C-300C248C1618}"/>
              </a:ext>
            </a:extLst>
          </p:cNvPr>
          <p:cNvCxnSpPr>
            <a:cxnSpLocks/>
          </p:cNvCxnSpPr>
          <p:nvPr userDrawn="1"/>
        </p:nvCxnSpPr>
        <p:spPr>
          <a:xfrm>
            <a:off x="1332490" y="5709060"/>
            <a:ext cx="8117873" cy="0"/>
          </a:xfrm>
          <a:prstGeom prst="line">
            <a:avLst/>
          </a:prstGeom>
          <a:ln>
            <a:solidFill>
              <a:srgbClr val="828290"/>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651B4C43-E5F8-400E-A971-58A3766B1BF0}"/>
              </a:ext>
            </a:extLst>
          </p:cNvPr>
          <p:cNvSpPr txBox="1"/>
          <p:nvPr userDrawn="1"/>
        </p:nvSpPr>
        <p:spPr>
          <a:xfrm>
            <a:off x="461744" y="5605201"/>
            <a:ext cx="1044529" cy="197581"/>
          </a:xfrm>
          <a:prstGeom prst="rect">
            <a:avLst/>
          </a:prstGeom>
          <a:noFill/>
        </p:spPr>
        <p:txBody>
          <a:bodyPr wrap="square" lIns="0" tIns="0" rIns="0" bIns="0" rtlCol="0" anchor="ctr" anchorCtr="0">
            <a:noAutofit/>
          </a:bodyPr>
          <a:lstStyle/>
          <a:p>
            <a:r>
              <a:rPr lang="en-GB" sz="1199">
                <a:solidFill>
                  <a:srgbClr val="828290"/>
                </a:solidFill>
                <a:latin typeface="EYInterstate Light" panose="02000506000000020004" pitchFamily="2" charset="0"/>
              </a:rPr>
              <a:t>Written by</a:t>
            </a:r>
          </a:p>
        </p:txBody>
      </p:sp>
      <p:sp>
        <p:nvSpPr>
          <p:cNvPr id="10" name="Text Placeholder 16">
            <a:extLst>
              <a:ext uri="{FF2B5EF4-FFF2-40B4-BE49-F238E27FC236}">
                <a16:creationId xmlns:a16="http://schemas.microsoft.com/office/drawing/2014/main" id="{A9465B6B-DFD4-4E0C-9ACE-E88CA2220464}"/>
              </a:ext>
            </a:extLst>
          </p:cNvPr>
          <p:cNvSpPr>
            <a:spLocks noGrp="1"/>
          </p:cNvSpPr>
          <p:nvPr>
            <p:ph type="body" sz="quarter" idx="14" hasCustomPrompt="1"/>
          </p:nvPr>
        </p:nvSpPr>
        <p:spPr>
          <a:xfrm>
            <a:off x="461744" y="6019189"/>
            <a:ext cx="3087667" cy="180000"/>
          </a:xfrm>
        </p:spPr>
        <p:txBody>
          <a:bodyPr/>
          <a:lstStyle>
            <a:lvl1pPr marL="0" indent="0">
              <a:buNone/>
              <a:defRPr sz="1199">
                <a:solidFill>
                  <a:schemeClr val="bg1"/>
                </a:solidFill>
              </a:defRPr>
            </a:lvl1pPr>
          </a:lstStyle>
          <a:p>
            <a:pPr lvl="0"/>
            <a:r>
              <a:rPr lang="en-US"/>
              <a:t>Name Surname</a:t>
            </a:r>
            <a:endParaRPr lang="en-GB"/>
          </a:p>
        </p:txBody>
      </p:sp>
      <p:sp>
        <p:nvSpPr>
          <p:cNvPr id="13" name="Text Placeholder 16">
            <a:extLst>
              <a:ext uri="{FF2B5EF4-FFF2-40B4-BE49-F238E27FC236}">
                <a16:creationId xmlns:a16="http://schemas.microsoft.com/office/drawing/2014/main" id="{A1F2ED22-5637-4AB8-ABD8-3693A6EA55FD}"/>
              </a:ext>
            </a:extLst>
          </p:cNvPr>
          <p:cNvSpPr>
            <a:spLocks noGrp="1"/>
          </p:cNvSpPr>
          <p:nvPr>
            <p:ph type="body" sz="quarter" idx="15" hasCustomPrompt="1"/>
          </p:nvPr>
        </p:nvSpPr>
        <p:spPr>
          <a:xfrm>
            <a:off x="461744" y="6216807"/>
            <a:ext cx="3087667" cy="180000"/>
          </a:xfrm>
        </p:spPr>
        <p:txBody>
          <a:bodyPr/>
          <a:lstStyle>
            <a:lvl1pPr marL="0" indent="0">
              <a:buNone/>
              <a:defRPr sz="1199">
                <a:solidFill>
                  <a:schemeClr val="bg1"/>
                </a:solidFill>
              </a:defRPr>
            </a:lvl1pPr>
          </a:lstStyle>
          <a:p>
            <a:pPr lvl="0"/>
            <a:r>
              <a:rPr lang="en-US"/>
              <a:t>Job Title</a:t>
            </a:r>
            <a:endParaRPr lang="en-GB"/>
          </a:p>
        </p:txBody>
      </p:sp>
      <p:grpSp>
        <p:nvGrpSpPr>
          <p:cNvPr id="14" name="Group 4">
            <a:extLst>
              <a:ext uri="{FF2B5EF4-FFF2-40B4-BE49-F238E27FC236}">
                <a16:creationId xmlns:a16="http://schemas.microsoft.com/office/drawing/2014/main" id="{5CE71800-5B4B-4F94-8DA1-A2C05D9E8750}"/>
              </a:ext>
            </a:extLst>
          </p:cNvPr>
          <p:cNvGrpSpPr>
            <a:grpSpLocks noChangeAspect="1"/>
          </p:cNvGrpSpPr>
          <p:nvPr userDrawn="1"/>
        </p:nvGrpSpPr>
        <p:grpSpPr bwMode="auto">
          <a:xfrm>
            <a:off x="10359392" y="4960938"/>
            <a:ext cx="1224912" cy="1435100"/>
            <a:chOff x="6529" y="3125"/>
            <a:chExt cx="772" cy="904"/>
          </a:xfrm>
        </p:grpSpPr>
        <p:sp>
          <p:nvSpPr>
            <p:cNvPr id="15" name="Freeform 5">
              <a:extLst>
                <a:ext uri="{FF2B5EF4-FFF2-40B4-BE49-F238E27FC236}">
                  <a16:creationId xmlns:a16="http://schemas.microsoft.com/office/drawing/2014/main" id="{58FB548F-77B7-4F42-8CF1-C53943386AA5}"/>
                </a:ext>
              </a:extLst>
            </p:cNvPr>
            <p:cNvSpPr>
              <a:spLocks/>
            </p:cNvSpPr>
            <p:nvPr userDrawn="1"/>
          </p:nvSpPr>
          <p:spPr bwMode="auto">
            <a:xfrm>
              <a:off x="6529" y="3125"/>
              <a:ext cx="619" cy="226"/>
            </a:xfrm>
            <a:custGeom>
              <a:avLst/>
              <a:gdLst>
                <a:gd name="T0" fmla="*/ 2473 w 2473"/>
                <a:gd name="T1" fmla="*/ 0 h 902"/>
                <a:gd name="T2" fmla="*/ 0 w 2473"/>
                <a:gd name="T3" fmla="*/ 902 h 902"/>
                <a:gd name="T4" fmla="*/ 2473 w 2473"/>
                <a:gd name="T5" fmla="*/ 466 h 902"/>
                <a:gd name="T6" fmla="*/ 2473 w 2473"/>
                <a:gd name="T7" fmla="*/ 0 h 902"/>
              </a:gdLst>
              <a:ahLst/>
              <a:cxnLst>
                <a:cxn ang="0">
                  <a:pos x="T0" y="T1"/>
                </a:cxn>
                <a:cxn ang="0">
                  <a:pos x="T2" y="T3"/>
                </a:cxn>
                <a:cxn ang="0">
                  <a:pos x="T4" y="T5"/>
                </a:cxn>
                <a:cxn ang="0">
                  <a:pos x="T6" y="T7"/>
                </a:cxn>
              </a:cxnLst>
              <a:rect l="0" t="0" r="r" b="b"/>
              <a:pathLst>
                <a:path w="2473" h="902">
                  <a:moveTo>
                    <a:pt x="2473" y="0"/>
                  </a:moveTo>
                  <a:lnTo>
                    <a:pt x="0" y="902"/>
                  </a:lnTo>
                  <a:lnTo>
                    <a:pt x="2473" y="466"/>
                  </a:lnTo>
                  <a:lnTo>
                    <a:pt x="2473"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799"/>
            </a:p>
          </p:txBody>
        </p:sp>
        <p:sp>
          <p:nvSpPr>
            <p:cNvPr id="17" name="Freeform 6">
              <a:extLst>
                <a:ext uri="{FF2B5EF4-FFF2-40B4-BE49-F238E27FC236}">
                  <a16:creationId xmlns:a16="http://schemas.microsoft.com/office/drawing/2014/main" id="{40005A69-42DA-4C6D-A41C-62C78DAFEFB7}"/>
                </a:ext>
              </a:extLst>
            </p:cNvPr>
            <p:cNvSpPr>
              <a:spLocks noEditPoints="1"/>
            </p:cNvSpPr>
            <p:nvPr userDrawn="1"/>
          </p:nvSpPr>
          <p:spPr bwMode="auto">
            <a:xfrm>
              <a:off x="6529" y="3444"/>
              <a:ext cx="772" cy="585"/>
            </a:xfrm>
            <a:custGeom>
              <a:avLst/>
              <a:gdLst>
                <a:gd name="T0" fmla="*/ 233 w 3088"/>
                <a:gd name="T1" fmla="*/ 1588 h 2339"/>
                <a:gd name="T2" fmla="*/ 253 w 3088"/>
                <a:gd name="T3" fmla="*/ 1795 h 2339"/>
                <a:gd name="T4" fmla="*/ 151 w 3088"/>
                <a:gd name="T5" fmla="*/ 1810 h 2339"/>
                <a:gd name="T6" fmla="*/ 351 w 3088"/>
                <a:gd name="T7" fmla="*/ 1761 h 2339"/>
                <a:gd name="T8" fmla="*/ 416 w 3088"/>
                <a:gd name="T9" fmla="*/ 1857 h 2339"/>
                <a:gd name="T10" fmla="*/ 1140 w 3088"/>
                <a:gd name="T11" fmla="*/ 1652 h 2339"/>
                <a:gd name="T12" fmla="*/ 1216 w 3088"/>
                <a:gd name="T13" fmla="*/ 1738 h 2339"/>
                <a:gd name="T14" fmla="*/ 696 w 3088"/>
                <a:gd name="T15" fmla="*/ 1546 h 2339"/>
                <a:gd name="T16" fmla="*/ 738 w 3088"/>
                <a:gd name="T17" fmla="*/ 1710 h 2339"/>
                <a:gd name="T18" fmla="*/ 860 w 3088"/>
                <a:gd name="T19" fmla="*/ 1854 h 2339"/>
                <a:gd name="T20" fmla="*/ 832 w 3088"/>
                <a:gd name="T21" fmla="*/ 1684 h 2339"/>
                <a:gd name="T22" fmla="*/ 2021 w 3088"/>
                <a:gd name="T23" fmla="*/ 1860 h 2339"/>
                <a:gd name="T24" fmla="*/ 2158 w 3088"/>
                <a:gd name="T25" fmla="*/ 1747 h 2339"/>
                <a:gd name="T26" fmla="*/ 2100 w 3088"/>
                <a:gd name="T27" fmla="*/ 1730 h 2339"/>
                <a:gd name="T28" fmla="*/ 2059 w 3088"/>
                <a:gd name="T29" fmla="*/ 1684 h 2339"/>
                <a:gd name="T30" fmla="*/ 1309 w 3088"/>
                <a:gd name="T31" fmla="*/ 1734 h 2339"/>
                <a:gd name="T32" fmla="*/ 1445 w 3088"/>
                <a:gd name="T33" fmla="*/ 1844 h 2339"/>
                <a:gd name="T34" fmla="*/ 1473 w 3088"/>
                <a:gd name="T35" fmla="*/ 1923 h 2339"/>
                <a:gd name="T36" fmla="*/ 1369 w 3088"/>
                <a:gd name="T37" fmla="*/ 1781 h 2339"/>
                <a:gd name="T38" fmla="*/ 1727 w 3088"/>
                <a:gd name="T39" fmla="*/ 1677 h 2339"/>
                <a:gd name="T40" fmla="*/ 1632 w 3088"/>
                <a:gd name="T41" fmla="*/ 1778 h 2339"/>
                <a:gd name="T42" fmla="*/ 1822 w 3088"/>
                <a:gd name="T43" fmla="*/ 1710 h 2339"/>
                <a:gd name="T44" fmla="*/ 1686 w 3088"/>
                <a:gd name="T45" fmla="*/ 1786 h 2339"/>
                <a:gd name="T46" fmla="*/ 1708 w 3088"/>
                <a:gd name="T47" fmla="*/ 1817 h 2339"/>
                <a:gd name="T48" fmla="*/ 2240 w 3088"/>
                <a:gd name="T49" fmla="*/ 1766 h 2339"/>
                <a:gd name="T50" fmla="*/ 2227 w 3088"/>
                <a:gd name="T51" fmla="*/ 1653 h 2339"/>
                <a:gd name="T52" fmla="*/ 2290 w 3088"/>
                <a:gd name="T53" fmla="*/ 1866 h 2339"/>
                <a:gd name="T54" fmla="*/ 2321 w 3088"/>
                <a:gd name="T55" fmla="*/ 1709 h 2339"/>
                <a:gd name="T56" fmla="*/ 2908 w 3088"/>
                <a:gd name="T57" fmla="*/ 1750 h 2339"/>
                <a:gd name="T58" fmla="*/ 2730 w 3088"/>
                <a:gd name="T59" fmla="*/ 1683 h 2339"/>
                <a:gd name="T60" fmla="*/ 2852 w 3088"/>
                <a:gd name="T61" fmla="*/ 1860 h 2339"/>
                <a:gd name="T62" fmla="*/ 2639 w 3088"/>
                <a:gd name="T63" fmla="*/ 1783 h 2339"/>
                <a:gd name="T64" fmla="*/ 2605 w 3088"/>
                <a:gd name="T65" fmla="*/ 1853 h 2339"/>
                <a:gd name="T66" fmla="*/ 2464 w 3088"/>
                <a:gd name="T67" fmla="*/ 1861 h 2339"/>
                <a:gd name="T68" fmla="*/ 2495 w 3088"/>
                <a:gd name="T69" fmla="*/ 1812 h 2339"/>
                <a:gd name="T70" fmla="*/ 2998 w 3088"/>
                <a:gd name="T71" fmla="*/ 1639 h 2339"/>
                <a:gd name="T72" fmla="*/ 975 w 3088"/>
                <a:gd name="T73" fmla="*/ 1860 h 2339"/>
                <a:gd name="T74" fmla="*/ 2416 w 3088"/>
                <a:gd name="T75" fmla="*/ 2069 h 2339"/>
                <a:gd name="T76" fmla="*/ 2510 w 3088"/>
                <a:gd name="T77" fmla="*/ 2251 h 2339"/>
                <a:gd name="T78" fmla="*/ 2485 w 3088"/>
                <a:gd name="T79" fmla="*/ 2074 h 2339"/>
                <a:gd name="T80" fmla="*/ 627 w 3088"/>
                <a:gd name="T81" fmla="*/ 2078 h 2339"/>
                <a:gd name="T82" fmla="*/ 672 w 3088"/>
                <a:gd name="T83" fmla="*/ 2089 h 2339"/>
                <a:gd name="T84" fmla="*/ 202 w 3088"/>
                <a:gd name="T85" fmla="*/ 2135 h 2339"/>
                <a:gd name="T86" fmla="*/ 310 w 3088"/>
                <a:gd name="T87" fmla="*/ 2174 h 2339"/>
                <a:gd name="T88" fmla="*/ 503 w 3088"/>
                <a:gd name="T89" fmla="*/ 2174 h 2339"/>
                <a:gd name="T90" fmla="*/ 374 w 3088"/>
                <a:gd name="T91" fmla="*/ 2185 h 2339"/>
                <a:gd name="T92" fmla="*/ 439 w 3088"/>
                <a:gd name="T93" fmla="*/ 2185 h 2339"/>
                <a:gd name="T94" fmla="*/ 2197 w 3088"/>
                <a:gd name="T95" fmla="*/ 2040 h 2339"/>
                <a:gd name="T96" fmla="*/ 1597 w 3088"/>
                <a:gd name="T97" fmla="*/ 2027 h 2339"/>
                <a:gd name="T98" fmla="*/ 1937 w 3088"/>
                <a:gd name="T99" fmla="*/ 2047 h 2339"/>
                <a:gd name="T100" fmla="*/ 2002 w 3088"/>
                <a:gd name="T101" fmla="*/ 2254 h 2339"/>
                <a:gd name="T102" fmla="*/ 2061 w 3088"/>
                <a:gd name="T103" fmla="*/ 2041 h 2339"/>
                <a:gd name="T104" fmla="*/ 2002 w 3088"/>
                <a:gd name="T105" fmla="*/ 2073 h 2339"/>
                <a:gd name="T106" fmla="*/ 767 w 3088"/>
                <a:gd name="T107" fmla="*/ 1934 h 2339"/>
                <a:gd name="T108" fmla="*/ 1202 w 3088"/>
                <a:gd name="T109" fmla="*/ 2037 h 2339"/>
                <a:gd name="T110" fmla="*/ 1108 w 3088"/>
                <a:gd name="T111" fmla="*/ 2086 h 2339"/>
                <a:gd name="T112" fmla="*/ 1280 w 3088"/>
                <a:gd name="T113" fmla="*/ 2078 h 2339"/>
                <a:gd name="T114" fmla="*/ 1385 w 3088"/>
                <a:gd name="T115" fmla="*/ 2249 h 2339"/>
                <a:gd name="T116" fmla="*/ 1403 w 3088"/>
                <a:gd name="T117" fmla="*/ 2332 h 2339"/>
                <a:gd name="T118" fmla="*/ 1354 w 3088"/>
                <a:gd name="T119" fmla="*/ 2200 h 2339"/>
                <a:gd name="T120" fmla="*/ 993 w 3088"/>
                <a:gd name="T121" fmla="*/ 2123 h 2339"/>
                <a:gd name="T122" fmla="*/ 397 w 3088"/>
                <a:gd name="T123" fmla="*/ 963 h 2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088" h="2339">
                  <a:moveTo>
                    <a:pt x="257" y="1763"/>
                  </a:moveTo>
                  <a:lnTo>
                    <a:pt x="257" y="1763"/>
                  </a:lnTo>
                  <a:lnTo>
                    <a:pt x="257" y="1755"/>
                  </a:lnTo>
                  <a:lnTo>
                    <a:pt x="256" y="1749"/>
                  </a:lnTo>
                  <a:lnTo>
                    <a:pt x="253" y="1736"/>
                  </a:lnTo>
                  <a:lnTo>
                    <a:pt x="247" y="1725"/>
                  </a:lnTo>
                  <a:lnTo>
                    <a:pt x="241" y="1716"/>
                  </a:lnTo>
                  <a:lnTo>
                    <a:pt x="233" y="1709"/>
                  </a:lnTo>
                  <a:lnTo>
                    <a:pt x="225" y="1704"/>
                  </a:lnTo>
                  <a:lnTo>
                    <a:pt x="219" y="1699"/>
                  </a:lnTo>
                  <a:lnTo>
                    <a:pt x="212" y="1696"/>
                  </a:lnTo>
                  <a:lnTo>
                    <a:pt x="212" y="1696"/>
                  </a:lnTo>
                  <a:lnTo>
                    <a:pt x="220" y="1690"/>
                  </a:lnTo>
                  <a:lnTo>
                    <a:pt x="226" y="1685"/>
                  </a:lnTo>
                  <a:lnTo>
                    <a:pt x="232" y="1678"/>
                  </a:lnTo>
                  <a:lnTo>
                    <a:pt x="237" y="1671"/>
                  </a:lnTo>
                  <a:lnTo>
                    <a:pt x="242" y="1663"/>
                  </a:lnTo>
                  <a:lnTo>
                    <a:pt x="244" y="1654"/>
                  </a:lnTo>
                  <a:lnTo>
                    <a:pt x="246" y="1645"/>
                  </a:lnTo>
                  <a:lnTo>
                    <a:pt x="246" y="1635"/>
                  </a:lnTo>
                  <a:lnTo>
                    <a:pt x="246" y="1635"/>
                  </a:lnTo>
                  <a:lnTo>
                    <a:pt x="246" y="1626"/>
                  </a:lnTo>
                  <a:lnTo>
                    <a:pt x="245" y="1618"/>
                  </a:lnTo>
                  <a:lnTo>
                    <a:pt x="243" y="1610"/>
                  </a:lnTo>
                  <a:lnTo>
                    <a:pt x="241" y="1602"/>
                  </a:lnTo>
                  <a:lnTo>
                    <a:pt x="237" y="1594"/>
                  </a:lnTo>
                  <a:lnTo>
                    <a:pt x="233" y="1588"/>
                  </a:lnTo>
                  <a:lnTo>
                    <a:pt x="227" y="1582"/>
                  </a:lnTo>
                  <a:lnTo>
                    <a:pt x="222" y="1577"/>
                  </a:lnTo>
                  <a:lnTo>
                    <a:pt x="215" y="1572"/>
                  </a:lnTo>
                  <a:lnTo>
                    <a:pt x="209" y="1568"/>
                  </a:lnTo>
                  <a:lnTo>
                    <a:pt x="201" y="1565"/>
                  </a:lnTo>
                  <a:lnTo>
                    <a:pt x="192" y="1561"/>
                  </a:lnTo>
                  <a:lnTo>
                    <a:pt x="183" y="1559"/>
                  </a:lnTo>
                  <a:lnTo>
                    <a:pt x="173" y="1557"/>
                  </a:lnTo>
                  <a:lnTo>
                    <a:pt x="163" y="1557"/>
                  </a:lnTo>
                  <a:lnTo>
                    <a:pt x="152" y="1556"/>
                  </a:lnTo>
                  <a:lnTo>
                    <a:pt x="22" y="1556"/>
                  </a:lnTo>
                  <a:lnTo>
                    <a:pt x="22" y="1860"/>
                  </a:lnTo>
                  <a:lnTo>
                    <a:pt x="151" y="1860"/>
                  </a:lnTo>
                  <a:lnTo>
                    <a:pt x="151" y="1860"/>
                  </a:lnTo>
                  <a:lnTo>
                    <a:pt x="163" y="1860"/>
                  </a:lnTo>
                  <a:lnTo>
                    <a:pt x="174" y="1859"/>
                  </a:lnTo>
                  <a:lnTo>
                    <a:pt x="185" y="1857"/>
                  </a:lnTo>
                  <a:lnTo>
                    <a:pt x="195" y="1854"/>
                  </a:lnTo>
                  <a:lnTo>
                    <a:pt x="205" y="1850"/>
                  </a:lnTo>
                  <a:lnTo>
                    <a:pt x="214" y="1846"/>
                  </a:lnTo>
                  <a:lnTo>
                    <a:pt x="222" y="1840"/>
                  </a:lnTo>
                  <a:lnTo>
                    <a:pt x="228" y="1835"/>
                  </a:lnTo>
                  <a:lnTo>
                    <a:pt x="235" y="1828"/>
                  </a:lnTo>
                  <a:lnTo>
                    <a:pt x="241" y="1821"/>
                  </a:lnTo>
                  <a:lnTo>
                    <a:pt x="246" y="1813"/>
                  </a:lnTo>
                  <a:lnTo>
                    <a:pt x="249" y="1804"/>
                  </a:lnTo>
                  <a:lnTo>
                    <a:pt x="253" y="1795"/>
                  </a:lnTo>
                  <a:lnTo>
                    <a:pt x="255" y="1785"/>
                  </a:lnTo>
                  <a:lnTo>
                    <a:pt x="256" y="1774"/>
                  </a:lnTo>
                  <a:lnTo>
                    <a:pt x="257" y="1763"/>
                  </a:lnTo>
                  <a:lnTo>
                    <a:pt x="257" y="1763"/>
                  </a:lnTo>
                  <a:close/>
                  <a:moveTo>
                    <a:pt x="151" y="1810"/>
                  </a:moveTo>
                  <a:lnTo>
                    <a:pt x="78" y="1810"/>
                  </a:lnTo>
                  <a:lnTo>
                    <a:pt x="78" y="1722"/>
                  </a:lnTo>
                  <a:lnTo>
                    <a:pt x="151" y="1722"/>
                  </a:lnTo>
                  <a:lnTo>
                    <a:pt x="151" y="1722"/>
                  </a:lnTo>
                  <a:lnTo>
                    <a:pt x="162" y="1723"/>
                  </a:lnTo>
                  <a:lnTo>
                    <a:pt x="171" y="1725"/>
                  </a:lnTo>
                  <a:lnTo>
                    <a:pt x="179" y="1728"/>
                  </a:lnTo>
                  <a:lnTo>
                    <a:pt x="185" y="1733"/>
                  </a:lnTo>
                  <a:lnTo>
                    <a:pt x="191" y="1739"/>
                  </a:lnTo>
                  <a:lnTo>
                    <a:pt x="194" y="1747"/>
                  </a:lnTo>
                  <a:lnTo>
                    <a:pt x="196" y="1755"/>
                  </a:lnTo>
                  <a:lnTo>
                    <a:pt x="198" y="1765"/>
                  </a:lnTo>
                  <a:lnTo>
                    <a:pt x="198" y="1765"/>
                  </a:lnTo>
                  <a:lnTo>
                    <a:pt x="196" y="1775"/>
                  </a:lnTo>
                  <a:lnTo>
                    <a:pt x="194" y="1784"/>
                  </a:lnTo>
                  <a:lnTo>
                    <a:pt x="190" y="1792"/>
                  </a:lnTo>
                  <a:lnTo>
                    <a:pt x="185" y="1797"/>
                  </a:lnTo>
                  <a:lnTo>
                    <a:pt x="179" y="1803"/>
                  </a:lnTo>
                  <a:lnTo>
                    <a:pt x="171" y="1806"/>
                  </a:lnTo>
                  <a:lnTo>
                    <a:pt x="161" y="1808"/>
                  </a:lnTo>
                  <a:lnTo>
                    <a:pt x="151" y="1810"/>
                  </a:lnTo>
                  <a:lnTo>
                    <a:pt x="151" y="1810"/>
                  </a:lnTo>
                  <a:close/>
                  <a:moveTo>
                    <a:pt x="150" y="1673"/>
                  </a:moveTo>
                  <a:lnTo>
                    <a:pt x="78" y="1673"/>
                  </a:lnTo>
                  <a:lnTo>
                    <a:pt x="78" y="1608"/>
                  </a:lnTo>
                  <a:lnTo>
                    <a:pt x="148" y="1608"/>
                  </a:lnTo>
                  <a:lnTo>
                    <a:pt x="148" y="1608"/>
                  </a:lnTo>
                  <a:lnTo>
                    <a:pt x="157" y="1609"/>
                  </a:lnTo>
                  <a:lnTo>
                    <a:pt x="166" y="1610"/>
                  </a:lnTo>
                  <a:lnTo>
                    <a:pt x="172" y="1612"/>
                  </a:lnTo>
                  <a:lnTo>
                    <a:pt x="178" y="1615"/>
                  </a:lnTo>
                  <a:lnTo>
                    <a:pt x="182" y="1621"/>
                  </a:lnTo>
                  <a:lnTo>
                    <a:pt x="185" y="1626"/>
                  </a:lnTo>
                  <a:lnTo>
                    <a:pt x="187" y="1633"/>
                  </a:lnTo>
                  <a:lnTo>
                    <a:pt x="188" y="1641"/>
                  </a:lnTo>
                  <a:lnTo>
                    <a:pt x="188" y="1641"/>
                  </a:lnTo>
                  <a:lnTo>
                    <a:pt x="188" y="1646"/>
                  </a:lnTo>
                  <a:lnTo>
                    <a:pt x="187" y="1652"/>
                  </a:lnTo>
                  <a:lnTo>
                    <a:pt x="184" y="1657"/>
                  </a:lnTo>
                  <a:lnTo>
                    <a:pt x="181" y="1662"/>
                  </a:lnTo>
                  <a:lnTo>
                    <a:pt x="175" y="1666"/>
                  </a:lnTo>
                  <a:lnTo>
                    <a:pt x="169" y="1669"/>
                  </a:lnTo>
                  <a:lnTo>
                    <a:pt x="161" y="1672"/>
                  </a:lnTo>
                  <a:lnTo>
                    <a:pt x="150" y="1673"/>
                  </a:lnTo>
                  <a:lnTo>
                    <a:pt x="150" y="1673"/>
                  </a:lnTo>
                  <a:close/>
                  <a:moveTo>
                    <a:pt x="296" y="1764"/>
                  </a:moveTo>
                  <a:lnTo>
                    <a:pt x="296" y="1639"/>
                  </a:lnTo>
                  <a:lnTo>
                    <a:pt x="351" y="1639"/>
                  </a:lnTo>
                  <a:lnTo>
                    <a:pt x="351" y="1761"/>
                  </a:lnTo>
                  <a:lnTo>
                    <a:pt x="351" y="1761"/>
                  </a:lnTo>
                  <a:lnTo>
                    <a:pt x="351" y="1773"/>
                  </a:lnTo>
                  <a:lnTo>
                    <a:pt x="353" y="1785"/>
                  </a:lnTo>
                  <a:lnTo>
                    <a:pt x="356" y="1794"/>
                  </a:lnTo>
                  <a:lnTo>
                    <a:pt x="361" y="1802"/>
                  </a:lnTo>
                  <a:lnTo>
                    <a:pt x="366" y="1807"/>
                  </a:lnTo>
                  <a:lnTo>
                    <a:pt x="373" y="1812"/>
                  </a:lnTo>
                  <a:lnTo>
                    <a:pt x="382" y="1814"/>
                  </a:lnTo>
                  <a:lnTo>
                    <a:pt x="392" y="1815"/>
                  </a:lnTo>
                  <a:lnTo>
                    <a:pt x="392" y="1815"/>
                  </a:lnTo>
                  <a:lnTo>
                    <a:pt x="402" y="1814"/>
                  </a:lnTo>
                  <a:lnTo>
                    <a:pt x="409" y="1812"/>
                  </a:lnTo>
                  <a:lnTo>
                    <a:pt x="417" y="1807"/>
                  </a:lnTo>
                  <a:lnTo>
                    <a:pt x="423" y="1802"/>
                  </a:lnTo>
                  <a:lnTo>
                    <a:pt x="427" y="1794"/>
                  </a:lnTo>
                  <a:lnTo>
                    <a:pt x="430" y="1784"/>
                  </a:lnTo>
                  <a:lnTo>
                    <a:pt x="433" y="1773"/>
                  </a:lnTo>
                  <a:lnTo>
                    <a:pt x="433" y="1761"/>
                  </a:lnTo>
                  <a:lnTo>
                    <a:pt x="433" y="1639"/>
                  </a:lnTo>
                  <a:lnTo>
                    <a:pt x="488" y="1639"/>
                  </a:lnTo>
                  <a:lnTo>
                    <a:pt x="488" y="1860"/>
                  </a:lnTo>
                  <a:lnTo>
                    <a:pt x="433" y="1860"/>
                  </a:lnTo>
                  <a:lnTo>
                    <a:pt x="433" y="1843"/>
                  </a:lnTo>
                  <a:lnTo>
                    <a:pt x="433" y="1843"/>
                  </a:lnTo>
                  <a:lnTo>
                    <a:pt x="428" y="1848"/>
                  </a:lnTo>
                  <a:lnTo>
                    <a:pt x="422" y="1853"/>
                  </a:lnTo>
                  <a:lnTo>
                    <a:pt x="416" y="1857"/>
                  </a:lnTo>
                  <a:lnTo>
                    <a:pt x="409" y="1859"/>
                  </a:lnTo>
                  <a:lnTo>
                    <a:pt x="403" y="1862"/>
                  </a:lnTo>
                  <a:lnTo>
                    <a:pt x="395" y="1864"/>
                  </a:lnTo>
                  <a:lnTo>
                    <a:pt x="387" y="1865"/>
                  </a:lnTo>
                  <a:lnTo>
                    <a:pt x="380" y="1866"/>
                  </a:lnTo>
                  <a:lnTo>
                    <a:pt x="380" y="1866"/>
                  </a:lnTo>
                  <a:lnTo>
                    <a:pt x="366" y="1865"/>
                  </a:lnTo>
                  <a:lnTo>
                    <a:pt x="355" y="1862"/>
                  </a:lnTo>
                  <a:lnTo>
                    <a:pt x="345" y="1859"/>
                  </a:lnTo>
                  <a:lnTo>
                    <a:pt x="336" y="1855"/>
                  </a:lnTo>
                  <a:lnTo>
                    <a:pt x="328" y="1849"/>
                  </a:lnTo>
                  <a:lnTo>
                    <a:pt x="321" y="1844"/>
                  </a:lnTo>
                  <a:lnTo>
                    <a:pt x="316" y="1836"/>
                  </a:lnTo>
                  <a:lnTo>
                    <a:pt x="310" y="1828"/>
                  </a:lnTo>
                  <a:lnTo>
                    <a:pt x="307" y="1821"/>
                  </a:lnTo>
                  <a:lnTo>
                    <a:pt x="304" y="1813"/>
                  </a:lnTo>
                  <a:lnTo>
                    <a:pt x="299" y="1795"/>
                  </a:lnTo>
                  <a:lnTo>
                    <a:pt x="297" y="1779"/>
                  </a:lnTo>
                  <a:lnTo>
                    <a:pt x="296" y="1764"/>
                  </a:lnTo>
                  <a:lnTo>
                    <a:pt x="296" y="1764"/>
                  </a:lnTo>
                  <a:close/>
                  <a:moveTo>
                    <a:pt x="1135" y="1860"/>
                  </a:moveTo>
                  <a:lnTo>
                    <a:pt x="1079" y="1860"/>
                  </a:lnTo>
                  <a:lnTo>
                    <a:pt x="1079" y="1639"/>
                  </a:lnTo>
                  <a:lnTo>
                    <a:pt x="1135" y="1639"/>
                  </a:lnTo>
                  <a:lnTo>
                    <a:pt x="1135" y="1657"/>
                  </a:lnTo>
                  <a:lnTo>
                    <a:pt x="1135" y="1657"/>
                  </a:lnTo>
                  <a:lnTo>
                    <a:pt x="1140" y="1652"/>
                  </a:lnTo>
                  <a:lnTo>
                    <a:pt x="1146" y="1646"/>
                  </a:lnTo>
                  <a:lnTo>
                    <a:pt x="1152" y="1643"/>
                  </a:lnTo>
                  <a:lnTo>
                    <a:pt x="1159" y="1640"/>
                  </a:lnTo>
                  <a:lnTo>
                    <a:pt x="1167" y="1636"/>
                  </a:lnTo>
                  <a:lnTo>
                    <a:pt x="1173" y="1635"/>
                  </a:lnTo>
                  <a:lnTo>
                    <a:pt x="1182" y="1634"/>
                  </a:lnTo>
                  <a:lnTo>
                    <a:pt x="1190" y="1633"/>
                  </a:lnTo>
                  <a:lnTo>
                    <a:pt x="1190" y="1633"/>
                  </a:lnTo>
                  <a:lnTo>
                    <a:pt x="1200" y="1634"/>
                  </a:lnTo>
                  <a:lnTo>
                    <a:pt x="1208" y="1635"/>
                  </a:lnTo>
                  <a:lnTo>
                    <a:pt x="1217" y="1637"/>
                  </a:lnTo>
                  <a:lnTo>
                    <a:pt x="1225" y="1640"/>
                  </a:lnTo>
                  <a:lnTo>
                    <a:pt x="1233" y="1643"/>
                  </a:lnTo>
                  <a:lnTo>
                    <a:pt x="1239" y="1648"/>
                  </a:lnTo>
                  <a:lnTo>
                    <a:pt x="1245" y="1653"/>
                  </a:lnTo>
                  <a:lnTo>
                    <a:pt x="1250" y="1659"/>
                  </a:lnTo>
                  <a:lnTo>
                    <a:pt x="1256" y="1666"/>
                  </a:lnTo>
                  <a:lnTo>
                    <a:pt x="1259" y="1674"/>
                  </a:lnTo>
                  <a:lnTo>
                    <a:pt x="1264" y="1682"/>
                  </a:lnTo>
                  <a:lnTo>
                    <a:pt x="1266" y="1690"/>
                  </a:lnTo>
                  <a:lnTo>
                    <a:pt x="1268" y="1700"/>
                  </a:lnTo>
                  <a:lnTo>
                    <a:pt x="1270" y="1711"/>
                  </a:lnTo>
                  <a:lnTo>
                    <a:pt x="1271" y="1722"/>
                  </a:lnTo>
                  <a:lnTo>
                    <a:pt x="1271" y="1734"/>
                  </a:lnTo>
                  <a:lnTo>
                    <a:pt x="1271" y="1860"/>
                  </a:lnTo>
                  <a:lnTo>
                    <a:pt x="1216" y="1860"/>
                  </a:lnTo>
                  <a:lnTo>
                    <a:pt x="1216" y="1738"/>
                  </a:lnTo>
                  <a:lnTo>
                    <a:pt x="1216" y="1738"/>
                  </a:lnTo>
                  <a:lnTo>
                    <a:pt x="1216" y="1725"/>
                  </a:lnTo>
                  <a:lnTo>
                    <a:pt x="1214" y="1714"/>
                  </a:lnTo>
                  <a:lnTo>
                    <a:pt x="1211" y="1705"/>
                  </a:lnTo>
                  <a:lnTo>
                    <a:pt x="1206" y="1697"/>
                  </a:lnTo>
                  <a:lnTo>
                    <a:pt x="1201" y="1691"/>
                  </a:lnTo>
                  <a:lnTo>
                    <a:pt x="1194" y="1687"/>
                  </a:lnTo>
                  <a:lnTo>
                    <a:pt x="1186" y="1685"/>
                  </a:lnTo>
                  <a:lnTo>
                    <a:pt x="1176" y="1684"/>
                  </a:lnTo>
                  <a:lnTo>
                    <a:pt x="1176" y="1684"/>
                  </a:lnTo>
                  <a:lnTo>
                    <a:pt x="1167" y="1685"/>
                  </a:lnTo>
                  <a:lnTo>
                    <a:pt x="1158" y="1687"/>
                  </a:lnTo>
                  <a:lnTo>
                    <a:pt x="1151" y="1691"/>
                  </a:lnTo>
                  <a:lnTo>
                    <a:pt x="1146" y="1697"/>
                  </a:lnTo>
                  <a:lnTo>
                    <a:pt x="1140" y="1705"/>
                  </a:lnTo>
                  <a:lnTo>
                    <a:pt x="1137" y="1715"/>
                  </a:lnTo>
                  <a:lnTo>
                    <a:pt x="1135" y="1726"/>
                  </a:lnTo>
                  <a:lnTo>
                    <a:pt x="1135" y="1738"/>
                  </a:lnTo>
                  <a:lnTo>
                    <a:pt x="1135" y="1860"/>
                  </a:lnTo>
                  <a:close/>
                  <a:moveTo>
                    <a:pt x="593" y="1742"/>
                  </a:moveTo>
                  <a:lnTo>
                    <a:pt x="593" y="1860"/>
                  </a:lnTo>
                  <a:lnTo>
                    <a:pt x="537" y="1860"/>
                  </a:lnTo>
                  <a:lnTo>
                    <a:pt x="537" y="1639"/>
                  </a:lnTo>
                  <a:lnTo>
                    <a:pt x="593" y="1639"/>
                  </a:lnTo>
                  <a:lnTo>
                    <a:pt x="593" y="1742"/>
                  </a:lnTo>
                  <a:close/>
                  <a:moveTo>
                    <a:pt x="641" y="1573"/>
                  </a:moveTo>
                  <a:lnTo>
                    <a:pt x="696" y="1546"/>
                  </a:lnTo>
                  <a:lnTo>
                    <a:pt x="696" y="1747"/>
                  </a:lnTo>
                  <a:lnTo>
                    <a:pt x="696" y="1860"/>
                  </a:lnTo>
                  <a:lnTo>
                    <a:pt x="641" y="1860"/>
                  </a:lnTo>
                  <a:lnTo>
                    <a:pt x="641" y="1573"/>
                  </a:lnTo>
                  <a:close/>
                  <a:moveTo>
                    <a:pt x="871" y="1654"/>
                  </a:moveTo>
                  <a:lnTo>
                    <a:pt x="871" y="1654"/>
                  </a:lnTo>
                  <a:lnTo>
                    <a:pt x="866" y="1648"/>
                  </a:lnTo>
                  <a:lnTo>
                    <a:pt x="861" y="1645"/>
                  </a:lnTo>
                  <a:lnTo>
                    <a:pt x="854" y="1641"/>
                  </a:lnTo>
                  <a:lnTo>
                    <a:pt x="849" y="1639"/>
                  </a:lnTo>
                  <a:lnTo>
                    <a:pt x="842" y="1636"/>
                  </a:lnTo>
                  <a:lnTo>
                    <a:pt x="835" y="1634"/>
                  </a:lnTo>
                  <a:lnTo>
                    <a:pt x="822" y="1633"/>
                  </a:lnTo>
                  <a:lnTo>
                    <a:pt x="822" y="1633"/>
                  </a:lnTo>
                  <a:lnTo>
                    <a:pt x="812" y="1634"/>
                  </a:lnTo>
                  <a:lnTo>
                    <a:pt x="802" y="1635"/>
                  </a:lnTo>
                  <a:lnTo>
                    <a:pt x="794" y="1637"/>
                  </a:lnTo>
                  <a:lnTo>
                    <a:pt x="786" y="1641"/>
                  </a:lnTo>
                  <a:lnTo>
                    <a:pt x="778" y="1645"/>
                  </a:lnTo>
                  <a:lnTo>
                    <a:pt x="770" y="1651"/>
                  </a:lnTo>
                  <a:lnTo>
                    <a:pt x="764" y="1657"/>
                  </a:lnTo>
                  <a:lnTo>
                    <a:pt x="758" y="1664"/>
                  </a:lnTo>
                  <a:lnTo>
                    <a:pt x="753" y="1672"/>
                  </a:lnTo>
                  <a:lnTo>
                    <a:pt x="748" y="1680"/>
                  </a:lnTo>
                  <a:lnTo>
                    <a:pt x="744" y="1689"/>
                  </a:lnTo>
                  <a:lnTo>
                    <a:pt x="741" y="1699"/>
                  </a:lnTo>
                  <a:lnTo>
                    <a:pt x="738" y="1710"/>
                  </a:lnTo>
                  <a:lnTo>
                    <a:pt x="736" y="1722"/>
                  </a:lnTo>
                  <a:lnTo>
                    <a:pt x="735" y="1734"/>
                  </a:lnTo>
                  <a:lnTo>
                    <a:pt x="735" y="1747"/>
                  </a:lnTo>
                  <a:lnTo>
                    <a:pt x="735" y="1747"/>
                  </a:lnTo>
                  <a:lnTo>
                    <a:pt x="735" y="1761"/>
                  </a:lnTo>
                  <a:lnTo>
                    <a:pt x="736" y="1773"/>
                  </a:lnTo>
                  <a:lnTo>
                    <a:pt x="738" y="1785"/>
                  </a:lnTo>
                  <a:lnTo>
                    <a:pt x="741" y="1796"/>
                  </a:lnTo>
                  <a:lnTo>
                    <a:pt x="744" y="1807"/>
                  </a:lnTo>
                  <a:lnTo>
                    <a:pt x="747" y="1817"/>
                  </a:lnTo>
                  <a:lnTo>
                    <a:pt x="752" y="1826"/>
                  </a:lnTo>
                  <a:lnTo>
                    <a:pt x="757" y="1834"/>
                  </a:lnTo>
                  <a:lnTo>
                    <a:pt x="764" y="1841"/>
                  </a:lnTo>
                  <a:lnTo>
                    <a:pt x="769" y="1847"/>
                  </a:lnTo>
                  <a:lnTo>
                    <a:pt x="777" y="1853"/>
                  </a:lnTo>
                  <a:lnTo>
                    <a:pt x="785" y="1857"/>
                  </a:lnTo>
                  <a:lnTo>
                    <a:pt x="792" y="1860"/>
                  </a:lnTo>
                  <a:lnTo>
                    <a:pt x="801" y="1864"/>
                  </a:lnTo>
                  <a:lnTo>
                    <a:pt x="811" y="1865"/>
                  </a:lnTo>
                  <a:lnTo>
                    <a:pt x="821" y="1866"/>
                  </a:lnTo>
                  <a:lnTo>
                    <a:pt x="821" y="1866"/>
                  </a:lnTo>
                  <a:lnTo>
                    <a:pt x="828" y="1865"/>
                  </a:lnTo>
                  <a:lnTo>
                    <a:pt x="834" y="1864"/>
                  </a:lnTo>
                  <a:lnTo>
                    <a:pt x="841" y="1862"/>
                  </a:lnTo>
                  <a:lnTo>
                    <a:pt x="848" y="1860"/>
                  </a:lnTo>
                  <a:lnTo>
                    <a:pt x="853" y="1857"/>
                  </a:lnTo>
                  <a:lnTo>
                    <a:pt x="860" y="1854"/>
                  </a:lnTo>
                  <a:lnTo>
                    <a:pt x="865" y="1849"/>
                  </a:lnTo>
                  <a:lnTo>
                    <a:pt x="871" y="1844"/>
                  </a:lnTo>
                  <a:lnTo>
                    <a:pt x="871" y="1860"/>
                  </a:lnTo>
                  <a:lnTo>
                    <a:pt x="926" y="1860"/>
                  </a:lnTo>
                  <a:lnTo>
                    <a:pt x="926" y="1546"/>
                  </a:lnTo>
                  <a:lnTo>
                    <a:pt x="871" y="1573"/>
                  </a:lnTo>
                  <a:lnTo>
                    <a:pt x="871" y="1654"/>
                  </a:lnTo>
                  <a:close/>
                  <a:moveTo>
                    <a:pt x="832" y="1815"/>
                  </a:moveTo>
                  <a:lnTo>
                    <a:pt x="832" y="1815"/>
                  </a:lnTo>
                  <a:lnTo>
                    <a:pt x="826" y="1814"/>
                  </a:lnTo>
                  <a:lnTo>
                    <a:pt x="818" y="1812"/>
                  </a:lnTo>
                  <a:lnTo>
                    <a:pt x="811" y="1808"/>
                  </a:lnTo>
                  <a:lnTo>
                    <a:pt x="805" y="1802"/>
                  </a:lnTo>
                  <a:lnTo>
                    <a:pt x="799" y="1793"/>
                  </a:lnTo>
                  <a:lnTo>
                    <a:pt x="795" y="1781"/>
                  </a:lnTo>
                  <a:lnTo>
                    <a:pt x="791" y="1765"/>
                  </a:lnTo>
                  <a:lnTo>
                    <a:pt x="790" y="1746"/>
                  </a:lnTo>
                  <a:lnTo>
                    <a:pt x="790" y="1746"/>
                  </a:lnTo>
                  <a:lnTo>
                    <a:pt x="791" y="1728"/>
                  </a:lnTo>
                  <a:lnTo>
                    <a:pt x="795" y="1715"/>
                  </a:lnTo>
                  <a:lnTo>
                    <a:pt x="799" y="1704"/>
                  </a:lnTo>
                  <a:lnTo>
                    <a:pt x="805" y="1696"/>
                  </a:lnTo>
                  <a:lnTo>
                    <a:pt x="810" y="1689"/>
                  </a:lnTo>
                  <a:lnTo>
                    <a:pt x="818" y="1686"/>
                  </a:lnTo>
                  <a:lnTo>
                    <a:pt x="824" y="1684"/>
                  </a:lnTo>
                  <a:lnTo>
                    <a:pt x="832" y="1684"/>
                  </a:lnTo>
                  <a:lnTo>
                    <a:pt x="832" y="1684"/>
                  </a:lnTo>
                  <a:lnTo>
                    <a:pt x="839" y="1684"/>
                  </a:lnTo>
                  <a:lnTo>
                    <a:pt x="845" y="1686"/>
                  </a:lnTo>
                  <a:lnTo>
                    <a:pt x="852" y="1688"/>
                  </a:lnTo>
                  <a:lnTo>
                    <a:pt x="856" y="1691"/>
                  </a:lnTo>
                  <a:lnTo>
                    <a:pt x="861" y="1695"/>
                  </a:lnTo>
                  <a:lnTo>
                    <a:pt x="865" y="1698"/>
                  </a:lnTo>
                  <a:lnTo>
                    <a:pt x="871" y="1706"/>
                  </a:lnTo>
                  <a:lnTo>
                    <a:pt x="871" y="1793"/>
                  </a:lnTo>
                  <a:lnTo>
                    <a:pt x="871" y="1793"/>
                  </a:lnTo>
                  <a:lnTo>
                    <a:pt x="864" y="1801"/>
                  </a:lnTo>
                  <a:lnTo>
                    <a:pt x="856" y="1807"/>
                  </a:lnTo>
                  <a:lnTo>
                    <a:pt x="852" y="1811"/>
                  </a:lnTo>
                  <a:lnTo>
                    <a:pt x="845" y="1813"/>
                  </a:lnTo>
                  <a:lnTo>
                    <a:pt x="840" y="1814"/>
                  </a:lnTo>
                  <a:lnTo>
                    <a:pt x="832" y="1815"/>
                  </a:lnTo>
                  <a:lnTo>
                    <a:pt x="832" y="1815"/>
                  </a:lnTo>
                  <a:close/>
                  <a:moveTo>
                    <a:pt x="2069" y="1633"/>
                  </a:moveTo>
                  <a:lnTo>
                    <a:pt x="2069" y="1633"/>
                  </a:lnTo>
                  <a:lnTo>
                    <a:pt x="2064" y="1634"/>
                  </a:lnTo>
                  <a:lnTo>
                    <a:pt x="2057" y="1635"/>
                  </a:lnTo>
                  <a:lnTo>
                    <a:pt x="2044" y="1639"/>
                  </a:lnTo>
                  <a:lnTo>
                    <a:pt x="2032" y="1645"/>
                  </a:lnTo>
                  <a:lnTo>
                    <a:pt x="2021" y="1654"/>
                  </a:lnTo>
                  <a:lnTo>
                    <a:pt x="2021" y="1551"/>
                  </a:lnTo>
                  <a:lnTo>
                    <a:pt x="1966" y="1579"/>
                  </a:lnTo>
                  <a:lnTo>
                    <a:pt x="1966" y="1860"/>
                  </a:lnTo>
                  <a:lnTo>
                    <a:pt x="2021" y="1860"/>
                  </a:lnTo>
                  <a:lnTo>
                    <a:pt x="2021" y="1844"/>
                  </a:lnTo>
                  <a:lnTo>
                    <a:pt x="2021" y="1844"/>
                  </a:lnTo>
                  <a:lnTo>
                    <a:pt x="2025" y="1849"/>
                  </a:lnTo>
                  <a:lnTo>
                    <a:pt x="2032" y="1854"/>
                  </a:lnTo>
                  <a:lnTo>
                    <a:pt x="2037" y="1857"/>
                  </a:lnTo>
                  <a:lnTo>
                    <a:pt x="2044" y="1860"/>
                  </a:lnTo>
                  <a:lnTo>
                    <a:pt x="2049" y="1862"/>
                  </a:lnTo>
                  <a:lnTo>
                    <a:pt x="2057" y="1864"/>
                  </a:lnTo>
                  <a:lnTo>
                    <a:pt x="2064" y="1865"/>
                  </a:lnTo>
                  <a:lnTo>
                    <a:pt x="2070" y="1866"/>
                  </a:lnTo>
                  <a:lnTo>
                    <a:pt x="2070" y="1866"/>
                  </a:lnTo>
                  <a:lnTo>
                    <a:pt x="2080" y="1865"/>
                  </a:lnTo>
                  <a:lnTo>
                    <a:pt x="2090" y="1864"/>
                  </a:lnTo>
                  <a:lnTo>
                    <a:pt x="2099" y="1861"/>
                  </a:lnTo>
                  <a:lnTo>
                    <a:pt x="2108" y="1857"/>
                  </a:lnTo>
                  <a:lnTo>
                    <a:pt x="2116" y="1853"/>
                  </a:lnTo>
                  <a:lnTo>
                    <a:pt x="2122" y="1848"/>
                  </a:lnTo>
                  <a:lnTo>
                    <a:pt x="2129" y="1841"/>
                  </a:lnTo>
                  <a:lnTo>
                    <a:pt x="2134" y="1835"/>
                  </a:lnTo>
                  <a:lnTo>
                    <a:pt x="2140" y="1826"/>
                  </a:lnTo>
                  <a:lnTo>
                    <a:pt x="2144" y="1817"/>
                  </a:lnTo>
                  <a:lnTo>
                    <a:pt x="2148" y="1807"/>
                  </a:lnTo>
                  <a:lnTo>
                    <a:pt x="2151" y="1797"/>
                  </a:lnTo>
                  <a:lnTo>
                    <a:pt x="2154" y="1786"/>
                  </a:lnTo>
                  <a:lnTo>
                    <a:pt x="2155" y="1774"/>
                  </a:lnTo>
                  <a:lnTo>
                    <a:pt x="2157" y="1761"/>
                  </a:lnTo>
                  <a:lnTo>
                    <a:pt x="2158" y="1747"/>
                  </a:lnTo>
                  <a:lnTo>
                    <a:pt x="2158" y="1747"/>
                  </a:lnTo>
                  <a:lnTo>
                    <a:pt x="2157" y="1734"/>
                  </a:lnTo>
                  <a:lnTo>
                    <a:pt x="2155" y="1722"/>
                  </a:lnTo>
                  <a:lnTo>
                    <a:pt x="2153" y="1710"/>
                  </a:lnTo>
                  <a:lnTo>
                    <a:pt x="2151" y="1699"/>
                  </a:lnTo>
                  <a:lnTo>
                    <a:pt x="2148" y="1689"/>
                  </a:lnTo>
                  <a:lnTo>
                    <a:pt x="2143" y="1680"/>
                  </a:lnTo>
                  <a:lnTo>
                    <a:pt x="2139" y="1672"/>
                  </a:lnTo>
                  <a:lnTo>
                    <a:pt x="2133" y="1664"/>
                  </a:lnTo>
                  <a:lnTo>
                    <a:pt x="2128" y="1657"/>
                  </a:lnTo>
                  <a:lnTo>
                    <a:pt x="2121" y="1651"/>
                  </a:lnTo>
                  <a:lnTo>
                    <a:pt x="2113" y="1645"/>
                  </a:lnTo>
                  <a:lnTo>
                    <a:pt x="2106" y="1641"/>
                  </a:lnTo>
                  <a:lnTo>
                    <a:pt x="2098" y="1637"/>
                  </a:lnTo>
                  <a:lnTo>
                    <a:pt x="2089" y="1635"/>
                  </a:lnTo>
                  <a:lnTo>
                    <a:pt x="2079" y="1634"/>
                  </a:lnTo>
                  <a:lnTo>
                    <a:pt x="2069" y="1633"/>
                  </a:lnTo>
                  <a:lnTo>
                    <a:pt x="2069" y="1633"/>
                  </a:lnTo>
                  <a:close/>
                  <a:moveTo>
                    <a:pt x="2059" y="1684"/>
                  </a:moveTo>
                  <a:lnTo>
                    <a:pt x="2059" y="1684"/>
                  </a:lnTo>
                  <a:lnTo>
                    <a:pt x="2067" y="1685"/>
                  </a:lnTo>
                  <a:lnTo>
                    <a:pt x="2075" y="1687"/>
                  </a:lnTo>
                  <a:lnTo>
                    <a:pt x="2081" y="1691"/>
                  </a:lnTo>
                  <a:lnTo>
                    <a:pt x="2088" y="1698"/>
                  </a:lnTo>
                  <a:lnTo>
                    <a:pt x="2094" y="1706"/>
                  </a:lnTo>
                  <a:lnTo>
                    <a:pt x="2097" y="1717"/>
                  </a:lnTo>
                  <a:lnTo>
                    <a:pt x="2100" y="1730"/>
                  </a:lnTo>
                  <a:lnTo>
                    <a:pt x="2101" y="1746"/>
                  </a:lnTo>
                  <a:lnTo>
                    <a:pt x="2101" y="1746"/>
                  </a:lnTo>
                  <a:lnTo>
                    <a:pt x="2100" y="1762"/>
                  </a:lnTo>
                  <a:lnTo>
                    <a:pt x="2098" y="1776"/>
                  </a:lnTo>
                  <a:lnTo>
                    <a:pt x="2096" y="1787"/>
                  </a:lnTo>
                  <a:lnTo>
                    <a:pt x="2091" y="1797"/>
                  </a:lnTo>
                  <a:lnTo>
                    <a:pt x="2085" y="1805"/>
                  </a:lnTo>
                  <a:lnTo>
                    <a:pt x="2078" y="1811"/>
                  </a:lnTo>
                  <a:lnTo>
                    <a:pt x="2070" y="1814"/>
                  </a:lnTo>
                  <a:lnTo>
                    <a:pt x="2061" y="1815"/>
                  </a:lnTo>
                  <a:lnTo>
                    <a:pt x="2061" y="1815"/>
                  </a:lnTo>
                  <a:lnTo>
                    <a:pt x="2053" y="1814"/>
                  </a:lnTo>
                  <a:lnTo>
                    <a:pt x="2046" y="1813"/>
                  </a:lnTo>
                  <a:lnTo>
                    <a:pt x="2041" y="1810"/>
                  </a:lnTo>
                  <a:lnTo>
                    <a:pt x="2035" y="1807"/>
                  </a:lnTo>
                  <a:lnTo>
                    <a:pt x="2026" y="1800"/>
                  </a:lnTo>
                  <a:lnTo>
                    <a:pt x="2021" y="1794"/>
                  </a:lnTo>
                  <a:lnTo>
                    <a:pt x="2021" y="1706"/>
                  </a:lnTo>
                  <a:lnTo>
                    <a:pt x="2021" y="1706"/>
                  </a:lnTo>
                  <a:lnTo>
                    <a:pt x="2024" y="1701"/>
                  </a:lnTo>
                  <a:lnTo>
                    <a:pt x="2029" y="1697"/>
                  </a:lnTo>
                  <a:lnTo>
                    <a:pt x="2033" y="1693"/>
                  </a:lnTo>
                  <a:lnTo>
                    <a:pt x="2037" y="1689"/>
                  </a:lnTo>
                  <a:lnTo>
                    <a:pt x="2043" y="1687"/>
                  </a:lnTo>
                  <a:lnTo>
                    <a:pt x="2048" y="1685"/>
                  </a:lnTo>
                  <a:lnTo>
                    <a:pt x="2054" y="1684"/>
                  </a:lnTo>
                  <a:lnTo>
                    <a:pt x="2059" y="1684"/>
                  </a:lnTo>
                  <a:lnTo>
                    <a:pt x="2059" y="1684"/>
                  </a:lnTo>
                  <a:close/>
                  <a:moveTo>
                    <a:pt x="1445" y="1654"/>
                  </a:moveTo>
                  <a:lnTo>
                    <a:pt x="1445" y="1654"/>
                  </a:lnTo>
                  <a:lnTo>
                    <a:pt x="1440" y="1650"/>
                  </a:lnTo>
                  <a:lnTo>
                    <a:pt x="1435" y="1645"/>
                  </a:lnTo>
                  <a:lnTo>
                    <a:pt x="1428" y="1642"/>
                  </a:lnTo>
                  <a:lnTo>
                    <a:pt x="1423" y="1639"/>
                  </a:lnTo>
                  <a:lnTo>
                    <a:pt x="1416" y="1636"/>
                  </a:lnTo>
                  <a:lnTo>
                    <a:pt x="1409" y="1634"/>
                  </a:lnTo>
                  <a:lnTo>
                    <a:pt x="1403" y="1634"/>
                  </a:lnTo>
                  <a:lnTo>
                    <a:pt x="1396" y="1633"/>
                  </a:lnTo>
                  <a:lnTo>
                    <a:pt x="1396" y="1633"/>
                  </a:lnTo>
                  <a:lnTo>
                    <a:pt x="1386" y="1634"/>
                  </a:lnTo>
                  <a:lnTo>
                    <a:pt x="1376" y="1635"/>
                  </a:lnTo>
                  <a:lnTo>
                    <a:pt x="1367" y="1637"/>
                  </a:lnTo>
                  <a:lnTo>
                    <a:pt x="1360" y="1641"/>
                  </a:lnTo>
                  <a:lnTo>
                    <a:pt x="1352" y="1645"/>
                  </a:lnTo>
                  <a:lnTo>
                    <a:pt x="1344" y="1651"/>
                  </a:lnTo>
                  <a:lnTo>
                    <a:pt x="1338" y="1657"/>
                  </a:lnTo>
                  <a:lnTo>
                    <a:pt x="1332" y="1664"/>
                  </a:lnTo>
                  <a:lnTo>
                    <a:pt x="1327" y="1672"/>
                  </a:lnTo>
                  <a:lnTo>
                    <a:pt x="1322" y="1680"/>
                  </a:lnTo>
                  <a:lnTo>
                    <a:pt x="1318" y="1689"/>
                  </a:lnTo>
                  <a:lnTo>
                    <a:pt x="1314" y="1699"/>
                  </a:lnTo>
                  <a:lnTo>
                    <a:pt x="1312" y="1710"/>
                  </a:lnTo>
                  <a:lnTo>
                    <a:pt x="1310" y="1722"/>
                  </a:lnTo>
                  <a:lnTo>
                    <a:pt x="1309" y="1734"/>
                  </a:lnTo>
                  <a:lnTo>
                    <a:pt x="1309" y="1747"/>
                  </a:lnTo>
                  <a:lnTo>
                    <a:pt x="1309" y="1747"/>
                  </a:lnTo>
                  <a:lnTo>
                    <a:pt x="1309" y="1761"/>
                  </a:lnTo>
                  <a:lnTo>
                    <a:pt x="1310" y="1773"/>
                  </a:lnTo>
                  <a:lnTo>
                    <a:pt x="1312" y="1785"/>
                  </a:lnTo>
                  <a:lnTo>
                    <a:pt x="1314" y="1796"/>
                  </a:lnTo>
                  <a:lnTo>
                    <a:pt x="1318" y="1807"/>
                  </a:lnTo>
                  <a:lnTo>
                    <a:pt x="1321" y="1817"/>
                  </a:lnTo>
                  <a:lnTo>
                    <a:pt x="1327" y="1826"/>
                  </a:lnTo>
                  <a:lnTo>
                    <a:pt x="1331" y="1834"/>
                  </a:lnTo>
                  <a:lnTo>
                    <a:pt x="1338" y="1841"/>
                  </a:lnTo>
                  <a:lnTo>
                    <a:pt x="1343" y="1847"/>
                  </a:lnTo>
                  <a:lnTo>
                    <a:pt x="1351" y="1853"/>
                  </a:lnTo>
                  <a:lnTo>
                    <a:pt x="1359" y="1857"/>
                  </a:lnTo>
                  <a:lnTo>
                    <a:pt x="1366" y="1860"/>
                  </a:lnTo>
                  <a:lnTo>
                    <a:pt x="1375" y="1864"/>
                  </a:lnTo>
                  <a:lnTo>
                    <a:pt x="1385" y="1865"/>
                  </a:lnTo>
                  <a:lnTo>
                    <a:pt x="1395" y="1865"/>
                  </a:lnTo>
                  <a:lnTo>
                    <a:pt x="1395" y="1865"/>
                  </a:lnTo>
                  <a:lnTo>
                    <a:pt x="1402" y="1865"/>
                  </a:lnTo>
                  <a:lnTo>
                    <a:pt x="1408" y="1864"/>
                  </a:lnTo>
                  <a:lnTo>
                    <a:pt x="1415" y="1862"/>
                  </a:lnTo>
                  <a:lnTo>
                    <a:pt x="1421" y="1860"/>
                  </a:lnTo>
                  <a:lnTo>
                    <a:pt x="1428" y="1857"/>
                  </a:lnTo>
                  <a:lnTo>
                    <a:pt x="1434" y="1853"/>
                  </a:lnTo>
                  <a:lnTo>
                    <a:pt x="1439" y="1849"/>
                  </a:lnTo>
                  <a:lnTo>
                    <a:pt x="1445" y="1844"/>
                  </a:lnTo>
                  <a:lnTo>
                    <a:pt x="1445" y="1849"/>
                  </a:lnTo>
                  <a:lnTo>
                    <a:pt x="1445" y="1849"/>
                  </a:lnTo>
                  <a:lnTo>
                    <a:pt x="1445" y="1858"/>
                  </a:lnTo>
                  <a:lnTo>
                    <a:pt x="1444" y="1868"/>
                  </a:lnTo>
                  <a:lnTo>
                    <a:pt x="1441" y="1878"/>
                  </a:lnTo>
                  <a:lnTo>
                    <a:pt x="1439" y="1882"/>
                  </a:lnTo>
                  <a:lnTo>
                    <a:pt x="1436" y="1887"/>
                  </a:lnTo>
                  <a:lnTo>
                    <a:pt x="1433" y="1891"/>
                  </a:lnTo>
                  <a:lnTo>
                    <a:pt x="1428" y="1896"/>
                  </a:lnTo>
                  <a:lnTo>
                    <a:pt x="1421" y="1899"/>
                  </a:lnTo>
                  <a:lnTo>
                    <a:pt x="1415" y="1901"/>
                  </a:lnTo>
                  <a:lnTo>
                    <a:pt x="1407" y="1904"/>
                  </a:lnTo>
                  <a:lnTo>
                    <a:pt x="1397" y="1905"/>
                  </a:lnTo>
                  <a:lnTo>
                    <a:pt x="1386" y="1908"/>
                  </a:lnTo>
                  <a:lnTo>
                    <a:pt x="1374" y="1908"/>
                  </a:lnTo>
                  <a:lnTo>
                    <a:pt x="1372" y="1908"/>
                  </a:lnTo>
                  <a:lnTo>
                    <a:pt x="1391" y="1951"/>
                  </a:lnTo>
                  <a:lnTo>
                    <a:pt x="1392" y="1951"/>
                  </a:lnTo>
                  <a:lnTo>
                    <a:pt x="1392" y="1951"/>
                  </a:lnTo>
                  <a:lnTo>
                    <a:pt x="1405" y="1951"/>
                  </a:lnTo>
                  <a:lnTo>
                    <a:pt x="1417" y="1948"/>
                  </a:lnTo>
                  <a:lnTo>
                    <a:pt x="1429" y="1946"/>
                  </a:lnTo>
                  <a:lnTo>
                    <a:pt x="1439" y="1943"/>
                  </a:lnTo>
                  <a:lnTo>
                    <a:pt x="1449" y="1940"/>
                  </a:lnTo>
                  <a:lnTo>
                    <a:pt x="1458" y="1935"/>
                  </a:lnTo>
                  <a:lnTo>
                    <a:pt x="1466" y="1929"/>
                  </a:lnTo>
                  <a:lnTo>
                    <a:pt x="1473" y="1923"/>
                  </a:lnTo>
                  <a:lnTo>
                    <a:pt x="1480" y="1915"/>
                  </a:lnTo>
                  <a:lnTo>
                    <a:pt x="1484" y="1907"/>
                  </a:lnTo>
                  <a:lnTo>
                    <a:pt x="1490" y="1898"/>
                  </a:lnTo>
                  <a:lnTo>
                    <a:pt x="1493" y="1888"/>
                  </a:lnTo>
                  <a:lnTo>
                    <a:pt x="1497" y="1877"/>
                  </a:lnTo>
                  <a:lnTo>
                    <a:pt x="1499" y="1866"/>
                  </a:lnTo>
                  <a:lnTo>
                    <a:pt x="1500" y="1854"/>
                  </a:lnTo>
                  <a:lnTo>
                    <a:pt x="1500" y="1839"/>
                  </a:lnTo>
                  <a:lnTo>
                    <a:pt x="1500" y="1639"/>
                  </a:lnTo>
                  <a:lnTo>
                    <a:pt x="1445" y="1639"/>
                  </a:lnTo>
                  <a:lnTo>
                    <a:pt x="1445" y="1654"/>
                  </a:lnTo>
                  <a:close/>
                  <a:moveTo>
                    <a:pt x="1445" y="1706"/>
                  </a:moveTo>
                  <a:lnTo>
                    <a:pt x="1445" y="1793"/>
                  </a:lnTo>
                  <a:lnTo>
                    <a:pt x="1445" y="1793"/>
                  </a:lnTo>
                  <a:lnTo>
                    <a:pt x="1438" y="1801"/>
                  </a:lnTo>
                  <a:lnTo>
                    <a:pt x="1429" y="1808"/>
                  </a:lnTo>
                  <a:lnTo>
                    <a:pt x="1425" y="1811"/>
                  </a:lnTo>
                  <a:lnTo>
                    <a:pt x="1419" y="1813"/>
                  </a:lnTo>
                  <a:lnTo>
                    <a:pt x="1413" y="1814"/>
                  </a:lnTo>
                  <a:lnTo>
                    <a:pt x="1406" y="1815"/>
                  </a:lnTo>
                  <a:lnTo>
                    <a:pt x="1406" y="1815"/>
                  </a:lnTo>
                  <a:lnTo>
                    <a:pt x="1398" y="1814"/>
                  </a:lnTo>
                  <a:lnTo>
                    <a:pt x="1392" y="1812"/>
                  </a:lnTo>
                  <a:lnTo>
                    <a:pt x="1384" y="1807"/>
                  </a:lnTo>
                  <a:lnTo>
                    <a:pt x="1378" y="1802"/>
                  </a:lnTo>
                  <a:lnTo>
                    <a:pt x="1373" y="1793"/>
                  </a:lnTo>
                  <a:lnTo>
                    <a:pt x="1369" y="1781"/>
                  </a:lnTo>
                  <a:lnTo>
                    <a:pt x="1365" y="1765"/>
                  </a:lnTo>
                  <a:lnTo>
                    <a:pt x="1364" y="1746"/>
                  </a:lnTo>
                  <a:lnTo>
                    <a:pt x="1364" y="1746"/>
                  </a:lnTo>
                  <a:lnTo>
                    <a:pt x="1365" y="1728"/>
                  </a:lnTo>
                  <a:lnTo>
                    <a:pt x="1369" y="1715"/>
                  </a:lnTo>
                  <a:lnTo>
                    <a:pt x="1373" y="1704"/>
                  </a:lnTo>
                  <a:lnTo>
                    <a:pt x="1378" y="1696"/>
                  </a:lnTo>
                  <a:lnTo>
                    <a:pt x="1384" y="1689"/>
                  </a:lnTo>
                  <a:lnTo>
                    <a:pt x="1392" y="1686"/>
                  </a:lnTo>
                  <a:lnTo>
                    <a:pt x="1398" y="1684"/>
                  </a:lnTo>
                  <a:lnTo>
                    <a:pt x="1406" y="1684"/>
                  </a:lnTo>
                  <a:lnTo>
                    <a:pt x="1406" y="1684"/>
                  </a:lnTo>
                  <a:lnTo>
                    <a:pt x="1413" y="1684"/>
                  </a:lnTo>
                  <a:lnTo>
                    <a:pt x="1419" y="1686"/>
                  </a:lnTo>
                  <a:lnTo>
                    <a:pt x="1426" y="1688"/>
                  </a:lnTo>
                  <a:lnTo>
                    <a:pt x="1430" y="1690"/>
                  </a:lnTo>
                  <a:lnTo>
                    <a:pt x="1435" y="1695"/>
                  </a:lnTo>
                  <a:lnTo>
                    <a:pt x="1439" y="1698"/>
                  </a:lnTo>
                  <a:lnTo>
                    <a:pt x="1445" y="1706"/>
                  </a:lnTo>
                  <a:lnTo>
                    <a:pt x="1445" y="1706"/>
                  </a:lnTo>
                  <a:close/>
                  <a:moveTo>
                    <a:pt x="1671" y="1693"/>
                  </a:moveTo>
                  <a:lnTo>
                    <a:pt x="1671" y="1693"/>
                  </a:lnTo>
                  <a:lnTo>
                    <a:pt x="1684" y="1686"/>
                  </a:lnTo>
                  <a:lnTo>
                    <a:pt x="1697" y="1682"/>
                  </a:lnTo>
                  <a:lnTo>
                    <a:pt x="1712" y="1678"/>
                  </a:lnTo>
                  <a:lnTo>
                    <a:pt x="1727" y="1677"/>
                  </a:lnTo>
                  <a:lnTo>
                    <a:pt x="1727" y="1677"/>
                  </a:lnTo>
                  <a:lnTo>
                    <a:pt x="1737" y="1678"/>
                  </a:lnTo>
                  <a:lnTo>
                    <a:pt x="1745" y="1679"/>
                  </a:lnTo>
                  <a:lnTo>
                    <a:pt x="1751" y="1682"/>
                  </a:lnTo>
                  <a:lnTo>
                    <a:pt x="1757" y="1686"/>
                  </a:lnTo>
                  <a:lnTo>
                    <a:pt x="1761" y="1690"/>
                  </a:lnTo>
                  <a:lnTo>
                    <a:pt x="1765" y="1696"/>
                  </a:lnTo>
                  <a:lnTo>
                    <a:pt x="1767" y="1701"/>
                  </a:lnTo>
                  <a:lnTo>
                    <a:pt x="1767" y="1709"/>
                  </a:lnTo>
                  <a:lnTo>
                    <a:pt x="1767" y="1725"/>
                  </a:lnTo>
                  <a:lnTo>
                    <a:pt x="1767" y="1725"/>
                  </a:lnTo>
                  <a:lnTo>
                    <a:pt x="1757" y="1720"/>
                  </a:lnTo>
                  <a:lnTo>
                    <a:pt x="1745" y="1717"/>
                  </a:lnTo>
                  <a:lnTo>
                    <a:pt x="1733" y="1715"/>
                  </a:lnTo>
                  <a:lnTo>
                    <a:pt x="1719" y="1714"/>
                  </a:lnTo>
                  <a:lnTo>
                    <a:pt x="1719" y="1714"/>
                  </a:lnTo>
                  <a:lnTo>
                    <a:pt x="1704" y="1715"/>
                  </a:lnTo>
                  <a:lnTo>
                    <a:pt x="1689" y="1718"/>
                  </a:lnTo>
                  <a:lnTo>
                    <a:pt x="1674" y="1722"/>
                  </a:lnTo>
                  <a:lnTo>
                    <a:pt x="1667" y="1726"/>
                  </a:lnTo>
                  <a:lnTo>
                    <a:pt x="1660" y="1730"/>
                  </a:lnTo>
                  <a:lnTo>
                    <a:pt x="1654" y="1734"/>
                  </a:lnTo>
                  <a:lnTo>
                    <a:pt x="1649" y="1740"/>
                  </a:lnTo>
                  <a:lnTo>
                    <a:pt x="1643" y="1746"/>
                  </a:lnTo>
                  <a:lnTo>
                    <a:pt x="1639" y="1752"/>
                  </a:lnTo>
                  <a:lnTo>
                    <a:pt x="1636" y="1760"/>
                  </a:lnTo>
                  <a:lnTo>
                    <a:pt x="1633" y="1769"/>
                  </a:lnTo>
                  <a:lnTo>
                    <a:pt x="1632" y="1778"/>
                  </a:lnTo>
                  <a:lnTo>
                    <a:pt x="1631" y="1786"/>
                  </a:lnTo>
                  <a:lnTo>
                    <a:pt x="1631" y="1786"/>
                  </a:lnTo>
                  <a:lnTo>
                    <a:pt x="1632" y="1797"/>
                  </a:lnTo>
                  <a:lnTo>
                    <a:pt x="1633" y="1807"/>
                  </a:lnTo>
                  <a:lnTo>
                    <a:pt x="1636" y="1815"/>
                  </a:lnTo>
                  <a:lnTo>
                    <a:pt x="1639" y="1824"/>
                  </a:lnTo>
                  <a:lnTo>
                    <a:pt x="1642" y="1830"/>
                  </a:lnTo>
                  <a:lnTo>
                    <a:pt x="1648" y="1837"/>
                  </a:lnTo>
                  <a:lnTo>
                    <a:pt x="1652" y="1843"/>
                  </a:lnTo>
                  <a:lnTo>
                    <a:pt x="1659" y="1848"/>
                  </a:lnTo>
                  <a:lnTo>
                    <a:pt x="1664" y="1853"/>
                  </a:lnTo>
                  <a:lnTo>
                    <a:pt x="1671" y="1856"/>
                  </a:lnTo>
                  <a:lnTo>
                    <a:pt x="1685" y="1861"/>
                  </a:lnTo>
                  <a:lnTo>
                    <a:pt x="1700" y="1865"/>
                  </a:lnTo>
                  <a:lnTo>
                    <a:pt x="1714" y="1866"/>
                  </a:lnTo>
                  <a:lnTo>
                    <a:pt x="1714" y="1866"/>
                  </a:lnTo>
                  <a:lnTo>
                    <a:pt x="1726" y="1864"/>
                  </a:lnTo>
                  <a:lnTo>
                    <a:pt x="1734" y="1862"/>
                  </a:lnTo>
                  <a:lnTo>
                    <a:pt x="1740" y="1860"/>
                  </a:lnTo>
                  <a:lnTo>
                    <a:pt x="1748" y="1857"/>
                  </a:lnTo>
                  <a:lnTo>
                    <a:pt x="1755" y="1853"/>
                  </a:lnTo>
                  <a:lnTo>
                    <a:pt x="1761" y="1848"/>
                  </a:lnTo>
                  <a:lnTo>
                    <a:pt x="1767" y="1843"/>
                  </a:lnTo>
                  <a:lnTo>
                    <a:pt x="1767" y="1860"/>
                  </a:lnTo>
                  <a:lnTo>
                    <a:pt x="1822" y="1860"/>
                  </a:lnTo>
                  <a:lnTo>
                    <a:pt x="1822" y="1710"/>
                  </a:lnTo>
                  <a:lnTo>
                    <a:pt x="1822" y="1710"/>
                  </a:lnTo>
                  <a:lnTo>
                    <a:pt x="1822" y="1701"/>
                  </a:lnTo>
                  <a:lnTo>
                    <a:pt x="1821" y="1694"/>
                  </a:lnTo>
                  <a:lnTo>
                    <a:pt x="1819" y="1686"/>
                  </a:lnTo>
                  <a:lnTo>
                    <a:pt x="1817" y="1678"/>
                  </a:lnTo>
                  <a:lnTo>
                    <a:pt x="1812" y="1672"/>
                  </a:lnTo>
                  <a:lnTo>
                    <a:pt x="1809" y="1665"/>
                  </a:lnTo>
                  <a:lnTo>
                    <a:pt x="1803" y="1659"/>
                  </a:lnTo>
                  <a:lnTo>
                    <a:pt x="1798" y="1654"/>
                  </a:lnTo>
                  <a:lnTo>
                    <a:pt x="1792" y="1650"/>
                  </a:lnTo>
                  <a:lnTo>
                    <a:pt x="1786" y="1645"/>
                  </a:lnTo>
                  <a:lnTo>
                    <a:pt x="1778" y="1642"/>
                  </a:lnTo>
                  <a:lnTo>
                    <a:pt x="1770" y="1639"/>
                  </a:lnTo>
                  <a:lnTo>
                    <a:pt x="1761" y="1636"/>
                  </a:lnTo>
                  <a:lnTo>
                    <a:pt x="1753" y="1635"/>
                  </a:lnTo>
                  <a:lnTo>
                    <a:pt x="1743" y="1634"/>
                  </a:lnTo>
                  <a:lnTo>
                    <a:pt x="1733" y="1633"/>
                  </a:lnTo>
                  <a:lnTo>
                    <a:pt x="1733" y="1633"/>
                  </a:lnTo>
                  <a:lnTo>
                    <a:pt x="1721" y="1634"/>
                  </a:lnTo>
                  <a:lnTo>
                    <a:pt x="1711" y="1634"/>
                  </a:lnTo>
                  <a:lnTo>
                    <a:pt x="1700" y="1636"/>
                  </a:lnTo>
                  <a:lnTo>
                    <a:pt x="1689" y="1639"/>
                  </a:lnTo>
                  <a:lnTo>
                    <a:pt x="1679" y="1642"/>
                  </a:lnTo>
                  <a:lnTo>
                    <a:pt x="1669" y="1645"/>
                  </a:lnTo>
                  <a:lnTo>
                    <a:pt x="1659" y="1650"/>
                  </a:lnTo>
                  <a:lnTo>
                    <a:pt x="1649" y="1655"/>
                  </a:lnTo>
                  <a:lnTo>
                    <a:pt x="1671" y="1693"/>
                  </a:lnTo>
                  <a:close/>
                  <a:moveTo>
                    <a:pt x="1686" y="1786"/>
                  </a:moveTo>
                  <a:lnTo>
                    <a:pt x="1686" y="1786"/>
                  </a:lnTo>
                  <a:lnTo>
                    <a:pt x="1686" y="1780"/>
                  </a:lnTo>
                  <a:lnTo>
                    <a:pt x="1689" y="1773"/>
                  </a:lnTo>
                  <a:lnTo>
                    <a:pt x="1692" y="1768"/>
                  </a:lnTo>
                  <a:lnTo>
                    <a:pt x="1696" y="1763"/>
                  </a:lnTo>
                  <a:lnTo>
                    <a:pt x="1702" y="1760"/>
                  </a:lnTo>
                  <a:lnTo>
                    <a:pt x="1708" y="1758"/>
                  </a:lnTo>
                  <a:lnTo>
                    <a:pt x="1716" y="1755"/>
                  </a:lnTo>
                  <a:lnTo>
                    <a:pt x="1724" y="1755"/>
                  </a:lnTo>
                  <a:lnTo>
                    <a:pt x="1724" y="1755"/>
                  </a:lnTo>
                  <a:lnTo>
                    <a:pt x="1736" y="1755"/>
                  </a:lnTo>
                  <a:lnTo>
                    <a:pt x="1747" y="1758"/>
                  </a:lnTo>
                  <a:lnTo>
                    <a:pt x="1757" y="1761"/>
                  </a:lnTo>
                  <a:lnTo>
                    <a:pt x="1767" y="1766"/>
                  </a:lnTo>
                  <a:lnTo>
                    <a:pt x="1767" y="1796"/>
                  </a:lnTo>
                  <a:lnTo>
                    <a:pt x="1767" y="1796"/>
                  </a:lnTo>
                  <a:lnTo>
                    <a:pt x="1765" y="1801"/>
                  </a:lnTo>
                  <a:lnTo>
                    <a:pt x="1760" y="1805"/>
                  </a:lnTo>
                  <a:lnTo>
                    <a:pt x="1756" y="1810"/>
                  </a:lnTo>
                  <a:lnTo>
                    <a:pt x="1750" y="1813"/>
                  </a:lnTo>
                  <a:lnTo>
                    <a:pt x="1745" y="1816"/>
                  </a:lnTo>
                  <a:lnTo>
                    <a:pt x="1738" y="1818"/>
                  </a:lnTo>
                  <a:lnTo>
                    <a:pt x="1732" y="1819"/>
                  </a:lnTo>
                  <a:lnTo>
                    <a:pt x="1724" y="1821"/>
                  </a:lnTo>
                  <a:lnTo>
                    <a:pt x="1724" y="1821"/>
                  </a:lnTo>
                  <a:lnTo>
                    <a:pt x="1716" y="1819"/>
                  </a:lnTo>
                  <a:lnTo>
                    <a:pt x="1708" y="1817"/>
                  </a:lnTo>
                  <a:lnTo>
                    <a:pt x="1702" y="1815"/>
                  </a:lnTo>
                  <a:lnTo>
                    <a:pt x="1696" y="1811"/>
                  </a:lnTo>
                  <a:lnTo>
                    <a:pt x="1692" y="1806"/>
                  </a:lnTo>
                  <a:lnTo>
                    <a:pt x="1689" y="1801"/>
                  </a:lnTo>
                  <a:lnTo>
                    <a:pt x="1687" y="1794"/>
                  </a:lnTo>
                  <a:lnTo>
                    <a:pt x="1686" y="1786"/>
                  </a:lnTo>
                  <a:lnTo>
                    <a:pt x="1686" y="1786"/>
                  </a:lnTo>
                  <a:close/>
                  <a:moveTo>
                    <a:pt x="2333" y="1796"/>
                  </a:moveTo>
                  <a:lnTo>
                    <a:pt x="2333" y="1796"/>
                  </a:lnTo>
                  <a:lnTo>
                    <a:pt x="2325" y="1803"/>
                  </a:lnTo>
                  <a:lnTo>
                    <a:pt x="2315" y="1808"/>
                  </a:lnTo>
                  <a:lnTo>
                    <a:pt x="2310" y="1811"/>
                  </a:lnTo>
                  <a:lnTo>
                    <a:pt x="2303" y="1813"/>
                  </a:lnTo>
                  <a:lnTo>
                    <a:pt x="2297" y="1814"/>
                  </a:lnTo>
                  <a:lnTo>
                    <a:pt x="2290" y="1815"/>
                  </a:lnTo>
                  <a:lnTo>
                    <a:pt x="2290" y="1815"/>
                  </a:lnTo>
                  <a:lnTo>
                    <a:pt x="2285" y="1814"/>
                  </a:lnTo>
                  <a:lnTo>
                    <a:pt x="2278" y="1814"/>
                  </a:lnTo>
                  <a:lnTo>
                    <a:pt x="2270" y="1812"/>
                  </a:lnTo>
                  <a:lnTo>
                    <a:pt x="2261" y="1807"/>
                  </a:lnTo>
                  <a:lnTo>
                    <a:pt x="2254" y="1802"/>
                  </a:lnTo>
                  <a:lnTo>
                    <a:pt x="2250" y="1797"/>
                  </a:lnTo>
                  <a:lnTo>
                    <a:pt x="2247" y="1793"/>
                  </a:lnTo>
                  <a:lnTo>
                    <a:pt x="2245" y="1787"/>
                  </a:lnTo>
                  <a:lnTo>
                    <a:pt x="2243" y="1781"/>
                  </a:lnTo>
                  <a:lnTo>
                    <a:pt x="2242" y="1774"/>
                  </a:lnTo>
                  <a:lnTo>
                    <a:pt x="2240" y="1766"/>
                  </a:lnTo>
                  <a:lnTo>
                    <a:pt x="2376" y="1766"/>
                  </a:lnTo>
                  <a:lnTo>
                    <a:pt x="2376" y="1766"/>
                  </a:lnTo>
                  <a:lnTo>
                    <a:pt x="2377" y="1750"/>
                  </a:lnTo>
                  <a:lnTo>
                    <a:pt x="2377" y="1750"/>
                  </a:lnTo>
                  <a:lnTo>
                    <a:pt x="2377" y="1737"/>
                  </a:lnTo>
                  <a:lnTo>
                    <a:pt x="2375" y="1725"/>
                  </a:lnTo>
                  <a:lnTo>
                    <a:pt x="2374" y="1712"/>
                  </a:lnTo>
                  <a:lnTo>
                    <a:pt x="2371" y="1701"/>
                  </a:lnTo>
                  <a:lnTo>
                    <a:pt x="2367" y="1691"/>
                  </a:lnTo>
                  <a:lnTo>
                    <a:pt x="2363" y="1682"/>
                  </a:lnTo>
                  <a:lnTo>
                    <a:pt x="2357" y="1673"/>
                  </a:lnTo>
                  <a:lnTo>
                    <a:pt x="2352" y="1665"/>
                  </a:lnTo>
                  <a:lnTo>
                    <a:pt x="2345" y="1657"/>
                  </a:lnTo>
                  <a:lnTo>
                    <a:pt x="2339" y="1652"/>
                  </a:lnTo>
                  <a:lnTo>
                    <a:pt x="2331" y="1646"/>
                  </a:lnTo>
                  <a:lnTo>
                    <a:pt x="2322" y="1642"/>
                  </a:lnTo>
                  <a:lnTo>
                    <a:pt x="2313" y="1639"/>
                  </a:lnTo>
                  <a:lnTo>
                    <a:pt x="2304" y="1635"/>
                  </a:lnTo>
                  <a:lnTo>
                    <a:pt x="2294" y="1634"/>
                  </a:lnTo>
                  <a:lnTo>
                    <a:pt x="2283" y="1633"/>
                  </a:lnTo>
                  <a:lnTo>
                    <a:pt x="2283" y="1633"/>
                  </a:lnTo>
                  <a:lnTo>
                    <a:pt x="2274" y="1634"/>
                  </a:lnTo>
                  <a:lnTo>
                    <a:pt x="2264" y="1635"/>
                  </a:lnTo>
                  <a:lnTo>
                    <a:pt x="2254" y="1639"/>
                  </a:lnTo>
                  <a:lnTo>
                    <a:pt x="2244" y="1642"/>
                  </a:lnTo>
                  <a:lnTo>
                    <a:pt x="2235" y="1646"/>
                  </a:lnTo>
                  <a:lnTo>
                    <a:pt x="2227" y="1653"/>
                  </a:lnTo>
                  <a:lnTo>
                    <a:pt x="2219" y="1658"/>
                  </a:lnTo>
                  <a:lnTo>
                    <a:pt x="2213" y="1666"/>
                  </a:lnTo>
                  <a:lnTo>
                    <a:pt x="2206" y="1674"/>
                  </a:lnTo>
                  <a:lnTo>
                    <a:pt x="2201" y="1683"/>
                  </a:lnTo>
                  <a:lnTo>
                    <a:pt x="2196" y="1693"/>
                  </a:lnTo>
                  <a:lnTo>
                    <a:pt x="2192" y="1703"/>
                  </a:lnTo>
                  <a:lnTo>
                    <a:pt x="2189" y="1714"/>
                  </a:lnTo>
                  <a:lnTo>
                    <a:pt x="2186" y="1726"/>
                  </a:lnTo>
                  <a:lnTo>
                    <a:pt x="2185" y="1737"/>
                  </a:lnTo>
                  <a:lnTo>
                    <a:pt x="2184" y="1750"/>
                  </a:lnTo>
                  <a:lnTo>
                    <a:pt x="2184" y="1750"/>
                  </a:lnTo>
                  <a:lnTo>
                    <a:pt x="2185" y="1762"/>
                  </a:lnTo>
                  <a:lnTo>
                    <a:pt x="2186" y="1774"/>
                  </a:lnTo>
                  <a:lnTo>
                    <a:pt x="2189" y="1786"/>
                  </a:lnTo>
                  <a:lnTo>
                    <a:pt x="2192" y="1797"/>
                  </a:lnTo>
                  <a:lnTo>
                    <a:pt x="2196" y="1807"/>
                  </a:lnTo>
                  <a:lnTo>
                    <a:pt x="2201" y="1817"/>
                  </a:lnTo>
                  <a:lnTo>
                    <a:pt x="2206" y="1826"/>
                  </a:lnTo>
                  <a:lnTo>
                    <a:pt x="2213" y="1834"/>
                  </a:lnTo>
                  <a:lnTo>
                    <a:pt x="2221" y="1840"/>
                  </a:lnTo>
                  <a:lnTo>
                    <a:pt x="2228" y="1847"/>
                  </a:lnTo>
                  <a:lnTo>
                    <a:pt x="2237" y="1853"/>
                  </a:lnTo>
                  <a:lnTo>
                    <a:pt x="2246" y="1857"/>
                  </a:lnTo>
                  <a:lnTo>
                    <a:pt x="2256" y="1860"/>
                  </a:lnTo>
                  <a:lnTo>
                    <a:pt x="2267" y="1864"/>
                  </a:lnTo>
                  <a:lnTo>
                    <a:pt x="2278" y="1865"/>
                  </a:lnTo>
                  <a:lnTo>
                    <a:pt x="2290" y="1866"/>
                  </a:lnTo>
                  <a:lnTo>
                    <a:pt x="2290" y="1866"/>
                  </a:lnTo>
                  <a:lnTo>
                    <a:pt x="2301" y="1865"/>
                  </a:lnTo>
                  <a:lnTo>
                    <a:pt x="2311" y="1864"/>
                  </a:lnTo>
                  <a:lnTo>
                    <a:pt x="2322" y="1860"/>
                  </a:lnTo>
                  <a:lnTo>
                    <a:pt x="2332" y="1857"/>
                  </a:lnTo>
                  <a:lnTo>
                    <a:pt x="2342" y="1851"/>
                  </a:lnTo>
                  <a:lnTo>
                    <a:pt x="2351" y="1846"/>
                  </a:lnTo>
                  <a:lnTo>
                    <a:pt x="2360" y="1838"/>
                  </a:lnTo>
                  <a:lnTo>
                    <a:pt x="2368" y="1830"/>
                  </a:lnTo>
                  <a:lnTo>
                    <a:pt x="2333" y="1796"/>
                  </a:lnTo>
                  <a:close/>
                  <a:moveTo>
                    <a:pt x="2242" y="1726"/>
                  </a:moveTo>
                  <a:lnTo>
                    <a:pt x="2242" y="1726"/>
                  </a:lnTo>
                  <a:lnTo>
                    <a:pt x="2243" y="1716"/>
                  </a:lnTo>
                  <a:lnTo>
                    <a:pt x="2245" y="1707"/>
                  </a:lnTo>
                  <a:lnTo>
                    <a:pt x="2248" y="1699"/>
                  </a:lnTo>
                  <a:lnTo>
                    <a:pt x="2254" y="1693"/>
                  </a:lnTo>
                  <a:lnTo>
                    <a:pt x="2259" y="1687"/>
                  </a:lnTo>
                  <a:lnTo>
                    <a:pt x="2266" y="1684"/>
                  </a:lnTo>
                  <a:lnTo>
                    <a:pt x="2274" y="1680"/>
                  </a:lnTo>
                  <a:lnTo>
                    <a:pt x="2282" y="1680"/>
                  </a:lnTo>
                  <a:lnTo>
                    <a:pt x="2282" y="1680"/>
                  </a:lnTo>
                  <a:lnTo>
                    <a:pt x="2292" y="1682"/>
                  </a:lnTo>
                  <a:lnTo>
                    <a:pt x="2301" y="1684"/>
                  </a:lnTo>
                  <a:lnTo>
                    <a:pt x="2308" y="1688"/>
                  </a:lnTo>
                  <a:lnTo>
                    <a:pt x="2313" y="1695"/>
                  </a:lnTo>
                  <a:lnTo>
                    <a:pt x="2318" y="1701"/>
                  </a:lnTo>
                  <a:lnTo>
                    <a:pt x="2321" y="1709"/>
                  </a:lnTo>
                  <a:lnTo>
                    <a:pt x="2323" y="1718"/>
                  </a:lnTo>
                  <a:lnTo>
                    <a:pt x="2324" y="1726"/>
                  </a:lnTo>
                  <a:lnTo>
                    <a:pt x="2242" y="1726"/>
                  </a:lnTo>
                  <a:close/>
                  <a:moveTo>
                    <a:pt x="2864" y="1796"/>
                  </a:moveTo>
                  <a:lnTo>
                    <a:pt x="2864" y="1796"/>
                  </a:lnTo>
                  <a:lnTo>
                    <a:pt x="2855" y="1803"/>
                  </a:lnTo>
                  <a:lnTo>
                    <a:pt x="2846" y="1808"/>
                  </a:lnTo>
                  <a:lnTo>
                    <a:pt x="2840" y="1811"/>
                  </a:lnTo>
                  <a:lnTo>
                    <a:pt x="2834" y="1813"/>
                  </a:lnTo>
                  <a:lnTo>
                    <a:pt x="2828" y="1814"/>
                  </a:lnTo>
                  <a:lnTo>
                    <a:pt x="2820" y="1815"/>
                  </a:lnTo>
                  <a:lnTo>
                    <a:pt x="2820" y="1815"/>
                  </a:lnTo>
                  <a:lnTo>
                    <a:pt x="2814" y="1814"/>
                  </a:lnTo>
                  <a:lnTo>
                    <a:pt x="2808" y="1814"/>
                  </a:lnTo>
                  <a:lnTo>
                    <a:pt x="2800" y="1812"/>
                  </a:lnTo>
                  <a:lnTo>
                    <a:pt x="2792" y="1807"/>
                  </a:lnTo>
                  <a:lnTo>
                    <a:pt x="2784" y="1802"/>
                  </a:lnTo>
                  <a:lnTo>
                    <a:pt x="2781" y="1797"/>
                  </a:lnTo>
                  <a:lnTo>
                    <a:pt x="2778" y="1793"/>
                  </a:lnTo>
                  <a:lnTo>
                    <a:pt x="2776" y="1787"/>
                  </a:lnTo>
                  <a:lnTo>
                    <a:pt x="2773" y="1781"/>
                  </a:lnTo>
                  <a:lnTo>
                    <a:pt x="2771" y="1774"/>
                  </a:lnTo>
                  <a:lnTo>
                    <a:pt x="2770" y="1766"/>
                  </a:lnTo>
                  <a:lnTo>
                    <a:pt x="2907" y="1766"/>
                  </a:lnTo>
                  <a:lnTo>
                    <a:pt x="2907" y="1766"/>
                  </a:lnTo>
                  <a:lnTo>
                    <a:pt x="2908" y="1750"/>
                  </a:lnTo>
                  <a:lnTo>
                    <a:pt x="2908" y="1750"/>
                  </a:lnTo>
                  <a:lnTo>
                    <a:pt x="2907" y="1737"/>
                  </a:lnTo>
                  <a:lnTo>
                    <a:pt x="2906" y="1725"/>
                  </a:lnTo>
                  <a:lnTo>
                    <a:pt x="2904" y="1712"/>
                  </a:lnTo>
                  <a:lnTo>
                    <a:pt x="2901" y="1701"/>
                  </a:lnTo>
                  <a:lnTo>
                    <a:pt x="2897" y="1691"/>
                  </a:lnTo>
                  <a:lnTo>
                    <a:pt x="2893" y="1682"/>
                  </a:lnTo>
                  <a:lnTo>
                    <a:pt x="2888" y="1673"/>
                  </a:lnTo>
                  <a:lnTo>
                    <a:pt x="2883" y="1665"/>
                  </a:lnTo>
                  <a:lnTo>
                    <a:pt x="2876" y="1657"/>
                  </a:lnTo>
                  <a:lnTo>
                    <a:pt x="2868" y="1652"/>
                  </a:lnTo>
                  <a:lnTo>
                    <a:pt x="2861" y="1646"/>
                  </a:lnTo>
                  <a:lnTo>
                    <a:pt x="2853" y="1642"/>
                  </a:lnTo>
                  <a:lnTo>
                    <a:pt x="2844" y="1639"/>
                  </a:lnTo>
                  <a:lnTo>
                    <a:pt x="2834" y="1635"/>
                  </a:lnTo>
                  <a:lnTo>
                    <a:pt x="2824" y="1634"/>
                  </a:lnTo>
                  <a:lnTo>
                    <a:pt x="2814" y="1633"/>
                  </a:lnTo>
                  <a:lnTo>
                    <a:pt x="2814" y="1633"/>
                  </a:lnTo>
                  <a:lnTo>
                    <a:pt x="2803" y="1634"/>
                  </a:lnTo>
                  <a:lnTo>
                    <a:pt x="2793" y="1635"/>
                  </a:lnTo>
                  <a:lnTo>
                    <a:pt x="2783" y="1639"/>
                  </a:lnTo>
                  <a:lnTo>
                    <a:pt x="2775" y="1642"/>
                  </a:lnTo>
                  <a:lnTo>
                    <a:pt x="2766" y="1646"/>
                  </a:lnTo>
                  <a:lnTo>
                    <a:pt x="2757" y="1653"/>
                  </a:lnTo>
                  <a:lnTo>
                    <a:pt x="2750" y="1658"/>
                  </a:lnTo>
                  <a:lnTo>
                    <a:pt x="2743" y="1666"/>
                  </a:lnTo>
                  <a:lnTo>
                    <a:pt x="2736" y="1674"/>
                  </a:lnTo>
                  <a:lnTo>
                    <a:pt x="2730" y="1683"/>
                  </a:lnTo>
                  <a:lnTo>
                    <a:pt x="2726" y="1693"/>
                  </a:lnTo>
                  <a:lnTo>
                    <a:pt x="2722" y="1703"/>
                  </a:lnTo>
                  <a:lnTo>
                    <a:pt x="2719" y="1714"/>
                  </a:lnTo>
                  <a:lnTo>
                    <a:pt x="2716" y="1726"/>
                  </a:lnTo>
                  <a:lnTo>
                    <a:pt x="2715" y="1737"/>
                  </a:lnTo>
                  <a:lnTo>
                    <a:pt x="2715" y="1750"/>
                  </a:lnTo>
                  <a:lnTo>
                    <a:pt x="2715" y="1750"/>
                  </a:lnTo>
                  <a:lnTo>
                    <a:pt x="2715" y="1762"/>
                  </a:lnTo>
                  <a:lnTo>
                    <a:pt x="2716" y="1774"/>
                  </a:lnTo>
                  <a:lnTo>
                    <a:pt x="2718" y="1786"/>
                  </a:lnTo>
                  <a:lnTo>
                    <a:pt x="2722" y="1797"/>
                  </a:lnTo>
                  <a:lnTo>
                    <a:pt x="2726" y="1807"/>
                  </a:lnTo>
                  <a:lnTo>
                    <a:pt x="2732" y="1817"/>
                  </a:lnTo>
                  <a:lnTo>
                    <a:pt x="2737" y="1826"/>
                  </a:lnTo>
                  <a:lnTo>
                    <a:pt x="2744" y="1834"/>
                  </a:lnTo>
                  <a:lnTo>
                    <a:pt x="2750" y="1840"/>
                  </a:lnTo>
                  <a:lnTo>
                    <a:pt x="2758" y="1847"/>
                  </a:lnTo>
                  <a:lnTo>
                    <a:pt x="2767" y="1853"/>
                  </a:lnTo>
                  <a:lnTo>
                    <a:pt x="2777" y="1857"/>
                  </a:lnTo>
                  <a:lnTo>
                    <a:pt x="2787" y="1860"/>
                  </a:lnTo>
                  <a:lnTo>
                    <a:pt x="2797" y="1864"/>
                  </a:lnTo>
                  <a:lnTo>
                    <a:pt x="2809" y="1865"/>
                  </a:lnTo>
                  <a:lnTo>
                    <a:pt x="2820" y="1866"/>
                  </a:lnTo>
                  <a:lnTo>
                    <a:pt x="2820" y="1866"/>
                  </a:lnTo>
                  <a:lnTo>
                    <a:pt x="2831" y="1865"/>
                  </a:lnTo>
                  <a:lnTo>
                    <a:pt x="2842" y="1864"/>
                  </a:lnTo>
                  <a:lnTo>
                    <a:pt x="2852" y="1860"/>
                  </a:lnTo>
                  <a:lnTo>
                    <a:pt x="2862" y="1857"/>
                  </a:lnTo>
                  <a:lnTo>
                    <a:pt x="2872" y="1851"/>
                  </a:lnTo>
                  <a:lnTo>
                    <a:pt x="2882" y="1846"/>
                  </a:lnTo>
                  <a:lnTo>
                    <a:pt x="2890" y="1838"/>
                  </a:lnTo>
                  <a:lnTo>
                    <a:pt x="2898" y="1830"/>
                  </a:lnTo>
                  <a:lnTo>
                    <a:pt x="2864" y="1796"/>
                  </a:lnTo>
                  <a:close/>
                  <a:moveTo>
                    <a:pt x="2771" y="1726"/>
                  </a:moveTo>
                  <a:lnTo>
                    <a:pt x="2771" y="1726"/>
                  </a:lnTo>
                  <a:lnTo>
                    <a:pt x="2772" y="1716"/>
                  </a:lnTo>
                  <a:lnTo>
                    <a:pt x="2776" y="1707"/>
                  </a:lnTo>
                  <a:lnTo>
                    <a:pt x="2779" y="1699"/>
                  </a:lnTo>
                  <a:lnTo>
                    <a:pt x="2783" y="1693"/>
                  </a:lnTo>
                  <a:lnTo>
                    <a:pt x="2790" y="1687"/>
                  </a:lnTo>
                  <a:lnTo>
                    <a:pt x="2797" y="1684"/>
                  </a:lnTo>
                  <a:lnTo>
                    <a:pt x="2804" y="1680"/>
                  </a:lnTo>
                  <a:lnTo>
                    <a:pt x="2813" y="1680"/>
                  </a:lnTo>
                  <a:lnTo>
                    <a:pt x="2813" y="1680"/>
                  </a:lnTo>
                  <a:lnTo>
                    <a:pt x="2823" y="1682"/>
                  </a:lnTo>
                  <a:lnTo>
                    <a:pt x="2831" y="1684"/>
                  </a:lnTo>
                  <a:lnTo>
                    <a:pt x="2839" y="1688"/>
                  </a:lnTo>
                  <a:lnTo>
                    <a:pt x="2844" y="1695"/>
                  </a:lnTo>
                  <a:lnTo>
                    <a:pt x="2849" y="1701"/>
                  </a:lnTo>
                  <a:lnTo>
                    <a:pt x="2852" y="1709"/>
                  </a:lnTo>
                  <a:lnTo>
                    <a:pt x="2854" y="1718"/>
                  </a:lnTo>
                  <a:lnTo>
                    <a:pt x="2855" y="1726"/>
                  </a:lnTo>
                  <a:lnTo>
                    <a:pt x="2771" y="1726"/>
                  </a:lnTo>
                  <a:close/>
                  <a:moveTo>
                    <a:pt x="2639" y="1783"/>
                  </a:moveTo>
                  <a:lnTo>
                    <a:pt x="2639" y="1783"/>
                  </a:lnTo>
                  <a:lnTo>
                    <a:pt x="2639" y="1791"/>
                  </a:lnTo>
                  <a:lnTo>
                    <a:pt x="2640" y="1796"/>
                  </a:lnTo>
                  <a:lnTo>
                    <a:pt x="2642" y="1802"/>
                  </a:lnTo>
                  <a:lnTo>
                    <a:pt x="2644" y="1806"/>
                  </a:lnTo>
                  <a:lnTo>
                    <a:pt x="2648" y="1810"/>
                  </a:lnTo>
                  <a:lnTo>
                    <a:pt x="2652" y="1812"/>
                  </a:lnTo>
                  <a:lnTo>
                    <a:pt x="2656" y="1813"/>
                  </a:lnTo>
                  <a:lnTo>
                    <a:pt x="2663" y="1813"/>
                  </a:lnTo>
                  <a:lnTo>
                    <a:pt x="2663" y="1813"/>
                  </a:lnTo>
                  <a:lnTo>
                    <a:pt x="2671" y="1813"/>
                  </a:lnTo>
                  <a:lnTo>
                    <a:pt x="2680" y="1811"/>
                  </a:lnTo>
                  <a:lnTo>
                    <a:pt x="2688" y="1807"/>
                  </a:lnTo>
                  <a:lnTo>
                    <a:pt x="2696" y="1803"/>
                  </a:lnTo>
                  <a:lnTo>
                    <a:pt x="2690" y="1855"/>
                  </a:lnTo>
                  <a:lnTo>
                    <a:pt x="2690" y="1855"/>
                  </a:lnTo>
                  <a:lnTo>
                    <a:pt x="2680" y="1859"/>
                  </a:lnTo>
                  <a:lnTo>
                    <a:pt x="2668" y="1862"/>
                  </a:lnTo>
                  <a:lnTo>
                    <a:pt x="2655" y="1865"/>
                  </a:lnTo>
                  <a:lnTo>
                    <a:pt x="2643" y="1866"/>
                  </a:lnTo>
                  <a:lnTo>
                    <a:pt x="2643" y="1866"/>
                  </a:lnTo>
                  <a:lnTo>
                    <a:pt x="2636" y="1865"/>
                  </a:lnTo>
                  <a:lnTo>
                    <a:pt x="2628" y="1864"/>
                  </a:lnTo>
                  <a:lnTo>
                    <a:pt x="2621" y="1861"/>
                  </a:lnTo>
                  <a:lnTo>
                    <a:pt x="2616" y="1859"/>
                  </a:lnTo>
                  <a:lnTo>
                    <a:pt x="2610" y="1856"/>
                  </a:lnTo>
                  <a:lnTo>
                    <a:pt x="2605" y="1853"/>
                  </a:lnTo>
                  <a:lnTo>
                    <a:pt x="2601" y="1848"/>
                  </a:lnTo>
                  <a:lnTo>
                    <a:pt x="2597" y="1843"/>
                  </a:lnTo>
                  <a:lnTo>
                    <a:pt x="2591" y="1833"/>
                  </a:lnTo>
                  <a:lnTo>
                    <a:pt x="2587" y="1821"/>
                  </a:lnTo>
                  <a:lnTo>
                    <a:pt x="2585" y="1810"/>
                  </a:lnTo>
                  <a:lnTo>
                    <a:pt x="2584" y="1797"/>
                  </a:lnTo>
                  <a:lnTo>
                    <a:pt x="2584" y="1689"/>
                  </a:lnTo>
                  <a:lnTo>
                    <a:pt x="2549" y="1689"/>
                  </a:lnTo>
                  <a:lnTo>
                    <a:pt x="2549" y="1639"/>
                  </a:lnTo>
                  <a:lnTo>
                    <a:pt x="2584" y="1639"/>
                  </a:lnTo>
                  <a:lnTo>
                    <a:pt x="2584" y="1581"/>
                  </a:lnTo>
                  <a:lnTo>
                    <a:pt x="2639" y="1554"/>
                  </a:lnTo>
                  <a:lnTo>
                    <a:pt x="2639" y="1639"/>
                  </a:lnTo>
                  <a:lnTo>
                    <a:pt x="2688" y="1639"/>
                  </a:lnTo>
                  <a:lnTo>
                    <a:pt x="2688" y="1689"/>
                  </a:lnTo>
                  <a:lnTo>
                    <a:pt x="2639" y="1689"/>
                  </a:lnTo>
                  <a:lnTo>
                    <a:pt x="2639" y="1783"/>
                  </a:lnTo>
                  <a:close/>
                  <a:moveTo>
                    <a:pt x="2532" y="1855"/>
                  </a:moveTo>
                  <a:lnTo>
                    <a:pt x="2532" y="1855"/>
                  </a:lnTo>
                  <a:lnTo>
                    <a:pt x="2522" y="1859"/>
                  </a:lnTo>
                  <a:lnTo>
                    <a:pt x="2511" y="1862"/>
                  </a:lnTo>
                  <a:lnTo>
                    <a:pt x="2499" y="1865"/>
                  </a:lnTo>
                  <a:lnTo>
                    <a:pt x="2487" y="1866"/>
                  </a:lnTo>
                  <a:lnTo>
                    <a:pt x="2487" y="1866"/>
                  </a:lnTo>
                  <a:lnTo>
                    <a:pt x="2478" y="1865"/>
                  </a:lnTo>
                  <a:lnTo>
                    <a:pt x="2471" y="1864"/>
                  </a:lnTo>
                  <a:lnTo>
                    <a:pt x="2464" y="1861"/>
                  </a:lnTo>
                  <a:lnTo>
                    <a:pt x="2458" y="1859"/>
                  </a:lnTo>
                  <a:lnTo>
                    <a:pt x="2453" y="1856"/>
                  </a:lnTo>
                  <a:lnTo>
                    <a:pt x="2448" y="1853"/>
                  </a:lnTo>
                  <a:lnTo>
                    <a:pt x="2443" y="1848"/>
                  </a:lnTo>
                  <a:lnTo>
                    <a:pt x="2440" y="1843"/>
                  </a:lnTo>
                  <a:lnTo>
                    <a:pt x="2434" y="1833"/>
                  </a:lnTo>
                  <a:lnTo>
                    <a:pt x="2430" y="1821"/>
                  </a:lnTo>
                  <a:lnTo>
                    <a:pt x="2427" y="1810"/>
                  </a:lnTo>
                  <a:lnTo>
                    <a:pt x="2427" y="1797"/>
                  </a:lnTo>
                  <a:lnTo>
                    <a:pt x="2427" y="1689"/>
                  </a:lnTo>
                  <a:lnTo>
                    <a:pt x="2393" y="1689"/>
                  </a:lnTo>
                  <a:lnTo>
                    <a:pt x="2393" y="1639"/>
                  </a:lnTo>
                  <a:lnTo>
                    <a:pt x="2427" y="1639"/>
                  </a:lnTo>
                  <a:lnTo>
                    <a:pt x="2427" y="1581"/>
                  </a:lnTo>
                  <a:lnTo>
                    <a:pt x="2482" y="1554"/>
                  </a:lnTo>
                  <a:lnTo>
                    <a:pt x="2482" y="1639"/>
                  </a:lnTo>
                  <a:lnTo>
                    <a:pt x="2528" y="1639"/>
                  </a:lnTo>
                  <a:lnTo>
                    <a:pt x="2528" y="1689"/>
                  </a:lnTo>
                  <a:lnTo>
                    <a:pt x="2482" y="1689"/>
                  </a:lnTo>
                  <a:lnTo>
                    <a:pt x="2482" y="1783"/>
                  </a:lnTo>
                  <a:lnTo>
                    <a:pt x="2482" y="1783"/>
                  </a:lnTo>
                  <a:lnTo>
                    <a:pt x="2482" y="1791"/>
                  </a:lnTo>
                  <a:lnTo>
                    <a:pt x="2483" y="1796"/>
                  </a:lnTo>
                  <a:lnTo>
                    <a:pt x="2485" y="1802"/>
                  </a:lnTo>
                  <a:lnTo>
                    <a:pt x="2488" y="1806"/>
                  </a:lnTo>
                  <a:lnTo>
                    <a:pt x="2491" y="1810"/>
                  </a:lnTo>
                  <a:lnTo>
                    <a:pt x="2495" y="1812"/>
                  </a:lnTo>
                  <a:lnTo>
                    <a:pt x="2500" y="1813"/>
                  </a:lnTo>
                  <a:lnTo>
                    <a:pt x="2505" y="1813"/>
                  </a:lnTo>
                  <a:lnTo>
                    <a:pt x="2505" y="1813"/>
                  </a:lnTo>
                  <a:lnTo>
                    <a:pt x="2514" y="1813"/>
                  </a:lnTo>
                  <a:lnTo>
                    <a:pt x="2523" y="1811"/>
                  </a:lnTo>
                  <a:lnTo>
                    <a:pt x="2531" y="1807"/>
                  </a:lnTo>
                  <a:lnTo>
                    <a:pt x="2538" y="1803"/>
                  </a:lnTo>
                  <a:lnTo>
                    <a:pt x="2532" y="1855"/>
                  </a:lnTo>
                  <a:close/>
                  <a:moveTo>
                    <a:pt x="3074" y="1700"/>
                  </a:moveTo>
                  <a:lnTo>
                    <a:pt x="3074" y="1700"/>
                  </a:lnTo>
                  <a:lnTo>
                    <a:pt x="3066" y="1695"/>
                  </a:lnTo>
                  <a:lnTo>
                    <a:pt x="3057" y="1691"/>
                  </a:lnTo>
                  <a:lnTo>
                    <a:pt x="3047" y="1689"/>
                  </a:lnTo>
                  <a:lnTo>
                    <a:pt x="3037" y="1688"/>
                  </a:lnTo>
                  <a:lnTo>
                    <a:pt x="3037" y="1688"/>
                  </a:lnTo>
                  <a:lnTo>
                    <a:pt x="3028" y="1689"/>
                  </a:lnTo>
                  <a:lnTo>
                    <a:pt x="3020" y="1691"/>
                  </a:lnTo>
                  <a:lnTo>
                    <a:pt x="3013" y="1696"/>
                  </a:lnTo>
                  <a:lnTo>
                    <a:pt x="3007" y="1701"/>
                  </a:lnTo>
                  <a:lnTo>
                    <a:pt x="3003" y="1708"/>
                  </a:lnTo>
                  <a:lnTo>
                    <a:pt x="3001" y="1717"/>
                  </a:lnTo>
                  <a:lnTo>
                    <a:pt x="2999" y="1728"/>
                  </a:lnTo>
                  <a:lnTo>
                    <a:pt x="2998" y="1740"/>
                  </a:lnTo>
                  <a:lnTo>
                    <a:pt x="2998" y="1860"/>
                  </a:lnTo>
                  <a:lnTo>
                    <a:pt x="2943" y="1860"/>
                  </a:lnTo>
                  <a:lnTo>
                    <a:pt x="2943" y="1639"/>
                  </a:lnTo>
                  <a:lnTo>
                    <a:pt x="2998" y="1639"/>
                  </a:lnTo>
                  <a:lnTo>
                    <a:pt x="2998" y="1657"/>
                  </a:lnTo>
                  <a:lnTo>
                    <a:pt x="2998" y="1657"/>
                  </a:lnTo>
                  <a:lnTo>
                    <a:pt x="3003" y="1652"/>
                  </a:lnTo>
                  <a:lnTo>
                    <a:pt x="3009" y="1646"/>
                  </a:lnTo>
                  <a:lnTo>
                    <a:pt x="3014" y="1643"/>
                  </a:lnTo>
                  <a:lnTo>
                    <a:pt x="3021" y="1640"/>
                  </a:lnTo>
                  <a:lnTo>
                    <a:pt x="3026" y="1636"/>
                  </a:lnTo>
                  <a:lnTo>
                    <a:pt x="3033" y="1635"/>
                  </a:lnTo>
                  <a:lnTo>
                    <a:pt x="3039" y="1634"/>
                  </a:lnTo>
                  <a:lnTo>
                    <a:pt x="3047" y="1633"/>
                  </a:lnTo>
                  <a:lnTo>
                    <a:pt x="3047" y="1633"/>
                  </a:lnTo>
                  <a:lnTo>
                    <a:pt x="3058" y="1634"/>
                  </a:lnTo>
                  <a:lnTo>
                    <a:pt x="3069" y="1637"/>
                  </a:lnTo>
                  <a:lnTo>
                    <a:pt x="3079" y="1641"/>
                  </a:lnTo>
                  <a:lnTo>
                    <a:pt x="3088" y="1646"/>
                  </a:lnTo>
                  <a:lnTo>
                    <a:pt x="3074" y="1700"/>
                  </a:lnTo>
                  <a:close/>
                  <a:moveTo>
                    <a:pt x="593" y="1579"/>
                  </a:moveTo>
                  <a:lnTo>
                    <a:pt x="593" y="1607"/>
                  </a:lnTo>
                  <a:lnTo>
                    <a:pt x="537" y="1607"/>
                  </a:lnTo>
                  <a:lnTo>
                    <a:pt x="537" y="1551"/>
                  </a:lnTo>
                  <a:lnTo>
                    <a:pt x="593" y="1551"/>
                  </a:lnTo>
                  <a:lnTo>
                    <a:pt x="593" y="1579"/>
                  </a:lnTo>
                  <a:close/>
                  <a:moveTo>
                    <a:pt x="975" y="1639"/>
                  </a:moveTo>
                  <a:lnTo>
                    <a:pt x="1030" y="1639"/>
                  </a:lnTo>
                  <a:lnTo>
                    <a:pt x="1030" y="1738"/>
                  </a:lnTo>
                  <a:lnTo>
                    <a:pt x="1030" y="1860"/>
                  </a:lnTo>
                  <a:lnTo>
                    <a:pt x="975" y="1860"/>
                  </a:lnTo>
                  <a:lnTo>
                    <a:pt x="975" y="1639"/>
                  </a:lnTo>
                  <a:close/>
                  <a:moveTo>
                    <a:pt x="1030" y="1579"/>
                  </a:moveTo>
                  <a:lnTo>
                    <a:pt x="1030" y="1607"/>
                  </a:lnTo>
                  <a:lnTo>
                    <a:pt x="975" y="1607"/>
                  </a:lnTo>
                  <a:lnTo>
                    <a:pt x="975" y="1551"/>
                  </a:lnTo>
                  <a:lnTo>
                    <a:pt x="1030" y="1551"/>
                  </a:lnTo>
                  <a:lnTo>
                    <a:pt x="1030" y="1579"/>
                  </a:lnTo>
                  <a:close/>
                  <a:moveTo>
                    <a:pt x="2539" y="2042"/>
                  </a:moveTo>
                  <a:lnTo>
                    <a:pt x="2539" y="2042"/>
                  </a:lnTo>
                  <a:lnTo>
                    <a:pt x="2534" y="2038"/>
                  </a:lnTo>
                  <a:lnTo>
                    <a:pt x="2528" y="2033"/>
                  </a:lnTo>
                  <a:lnTo>
                    <a:pt x="2523" y="2030"/>
                  </a:lnTo>
                  <a:lnTo>
                    <a:pt x="2516" y="2027"/>
                  </a:lnTo>
                  <a:lnTo>
                    <a:pt x="2511" y="2025"/>
                  </a:lnTo>
                  <a:lnTo>
                    <a:pt x="2504" y="2024"/>
                  </a:lnTo>
                  <a:lnTo>
                    <a:pt x="2490" y="2021"/>
                  </a:lnTo>
                  <a:lnTo>
                    <a:pt x="2490" y="2021"/>
                  </a:lnTo>
                  <a:lnTo>
                    <a:pt x="2480" y="2022"/>
                  </a:lnTo>
                  <a:lnTo>
                    <a:pt x="2471" y="2024"/>
                  </a:lnTo>
                  <a:lnTo>
                    <a:pt x="2462" y="2027"/>
                  </a:lnTo>
                  <a:lnTo>
                    <a:pt x="2453" y="2030"/>
                  </a:lnTo>
                  <a:lnTo>
                    <a:pt x="2446" y="2035"/>
                  </a:lnTo>
                  <a:lnTo>
                    <a:pt x="2439" y="2039"/>
                  </a:lnTo>
                  <a:lnTo>
                    <a:pt x="2432" y="2046"/>
                  </a:lnTo>
                  <a:lnTo>
                    <a:pt x="2426" y="2052"/>
                  </a:lnTo>
                  <a:lnTo>
                    <a:pt x="2421" y="2060"/>
                  </a:lnTo>
                  <a:lnTo>
                    <a:pt x="2416" y="2069"/>
                  </a:lnTo>
                  <a:lnTo>
                    <a:pt x="2413" y="2078"/>
                  </a:lnTo>
                  <a:lnTo>
                    <a:pt x="2409" y="2089"/>
                  </a:lnTo>
                  <a:lnTo>
                    <a:pt x="2406" y="2099"/>
                  </a:lnTo>
                  <a:lnTo>
                    <a:pt x="2405" y="2111"/>
                  </a:lnTo>
                  <a:lnTo>
                    <a:pt x="2404" y="2123"/>
                  </a:lnTo>
                  <a:lnTo>
                    <a:pt x="2403" y="2136"/>
                  </a:lnTo>
                  <a:lnTo>
                    <a:pt x="2403" y="2136"/>
                  </a:lnTo>
                  <a:lnTo>
                    <a:pt x="2404" y="2149"/>
                  </a:lnTo>
                  <a:lnTo>
                    <a:pt x="2405" y="2161"/>
                  </a:lnTo>
                  <a:lnTo>
                    <a:pt x="2406" y="2174"/>
                  </a:lnTo>
                  <a:lnTo>
                    <a:pt x="2409" y="2186"/>
                  </a:lnTo>
                  <a:lnTo>
                    <a:pt x="2411" y="2196"/>
                  </a:lnTo>
                  <a:lnTo>
                    <a:pt x="2416" y="2206"/>
                  </a:lnTo>
                  <a:lnTo>
                    <a:pt x="2420" y="2214"/>
                  </a:lnTo>
                  <a:lnTo>
                    <a:pt x="2426" y="2222"/>
                  </a:lnTo>
                  <a:lnTo>
                    <a:pt x="2431" y="2230"/>
                  </a:lnTo>
                  <a:lnTo>
                    <a:pt x="2438" y="2235"/>
                  </a:lnTo>
                  <a:lnTo>
                    <a:pt x="2445" y="2241"/>
                  </a:lnTo>
                  <a:lnTo>
                    <a:pt x="2452" y="2245"/>
                  </a:lnTo>
                  <a:lnTo>
                    <a:pt x="2461" y="2250"/>
                  </a:lnTo>
                  <a:lnTo>
                    <a:pt x="2470" y="2252"/>
                  </a:lnTo>
                  <a:lnTo>
                    <a:pt x="2479" y="2253"/>
                  </a:lnTo>
                  <a:lnTo>
                    <a:pt x="2489" y="2254"/>
                  </a:lnTo>
                  <a:lnTo>
                    <a:pt x="2489" y="2254"/>
                  </a:lnTo>
                  <a:lnTo>
                    <a:pt x="2495" y="2253"/>
                  </a:lnTo>
                  <a:lnTo>
                    <a:pt x="2503" y="2252"/>
                  </a:lnTo>
                  <a:lnTo>
                    <a:pt x="2510" y="2251"/>
                  </a:lnTo>
                  <a:lnTo>
                    <a:pt x="2515" y="2249"/>
                  </a:lnTo>
                  <a:lnTo>
                    <a:pt x="2522" y="2245"/>
                  </a:lnTo>
                  <a:lnTo>
                    <a:pt x="2528" y="2242"/>
                  </a:lnTo>
                  <a:lnTo>
                    <a:pt x="2534" y="2238"/>
                  </a:lnTo>
                  <a:lnTo>
                    <a:pt x="2539" y="2232"/>
                  </a:lnTo>
                  <a:lnTo>
                    <a:pt x="2539" y="2249"/>
                  </a:lnTo>
                  <a:lnTo>
                    <a:pt x="2595" y="2249"/>
                  </a:lnTo>
                  <a:lnTo>
                    <a:pt x="2595" y="1934"/>
                  </a:lnTo>
                  <a:lnTo>
                    <a:pt x="2539" y="1962"/>
                  </a:lnTo>
                  <a:lnTo>
                    <a:pt x="2539" y="2042"/>
                  </a:lnTo>
                  <a:close/>
                  <a:moveTo>
                    <a:pt x="2501" y="2203"/>
                  </a:moveTo>
                  <a:lnTo>
                    <a:pt x="2501" y="2203"/>
                  </a:lnTo>
                  <a:lnTo>
                    <a:pt x="2493" y="2202"/>
                  </a:lnTo>
                  <a:lnTo>
                    <a:pt x="2487" y="2200"/>
                  </a:lnTo>
                  <a:lnTo>
                    <a:pt x="2479" y="2197"/>
                  </a:lnTo>
                  <a:lnTo>
                    <a:pt x="2472" y="2190"/>
                  </a:lnTo>
                  <a:lnTo>
                    <a:pt x="2467" y="2181"/>
                  </a:lnTo>
                  <a:lnTo>
                    <a:pt x="2462" y="2169"/>
                  </a:lnTo>
                  <a:lnTo>
                    <a:pt x="2460" y="2154"/>
                  </a:lnTo>
                  <a:lnTo>
                    <a:pt x="2459" y="2134"/>
                  </a:lnTo>
                  <a:lnTo>
                    <a:pt x="2459" y="2134"/>
                  </a:lnTo>
                  <a:lnTo>
                    <a:pt x="2460" y="2117"/>
                  </a:lnTo>
                  <a:lnTo>
                    <a:pt x="2462" y="2103"/>
                  </a:lnTo>
                  <a:lnTo>
                    <a:pt x="2467" y="2092"/>
                  </a:lnTo>
                  <a:lnTo>
                    <a:pt x="2472" y="2084"/>
                  </a:lnTo>
                  <a:lnTo>
                    <a:pt x="2479" y="2079"/>
                  </a:lnTo>
                  <a:lnTo>
                    <a:pt x="2485" y="2074"/>
                  </a:lnTo>
                  <a:lnTo>
                    <a:pt x="2493" y="2073"/>
                  </a:lnTo>
                  <a:lnTo>
                    <a:pt x="2500" y="2072"/>
                  </a:lnTo>
                  <a:lnTo>
                    <a:pt x="2500" y="2072"/>
                  </a:lnTo>
                  <a:lnTo>
                    <a:pt x="2507" y="2073"/>
                  </a:lnTo>
                  <a:lnTo>
                    <a:pt x="2514" y="2074"/>
                  </a:lnTo>
                  <a:lnTo>
                    <a:pt x="2520" y="2076"/>
                  </a:lnTo>
                  <a:lnTo>
                    <a:pt x="2525" y="2080"/>
                  </a:lnTo>
                  <a:lnTo>
                    <a:pt x="2530" y="2083"/>
                  </a:lnTo>
                  <a:lnTo>
                    <a:pt x="2534" y="2086"/>
                  </a:lnTo>
                  <a:lnTo>
                    <a:pt x="2539" y="2094"/>
                  </a:lnTo>
                  <a:lnTo>
                    <a:pt x="2539" y="2181"/>
                  </a:lnTo>
                  <a:lnTo>
                    <a:pt x="2539" y="2181"/>
                  </a:lnTo>
                  <a:lnTo>
                    <a:pt x="2533" y="2189"/>
                  </a:lnTo>
                  <a:lnTo>
                    <a:pt x="2525" y="2196"/>
                  </a:lnTo>
                  <a:lnTo>
                    <a:pt x="2520" y="2199"/>
                  </a:lnTo>
                  <a:lnTo>
                    <a:pt x="2514" y="2201"/>
                  </a:lnTo>
                  <a:lnTo>
                    <a:pt x="2507" y="2202"/>
                  </a:lnTo>
                  <a:lnTo>
                    <a:pt x="2501" y="2203"/>
                  </a:lnTo>
                  <a:lnTo>
                    <a:pt x="2501" y="2203"/>
                  </a:lnTo>
                  <a:close/>
                  <a:moveTo>
                    <a:pt x="672" y="2089"/>
                  </a:moveTo>
                  <a:lnTo>
                    <a:pt x="672" y="2089"/>
                  </a:lnTo>
                  <a:lnTo>
                    <a:pt x="664" y="2084"/>
                  </a:lnTo>
                  <a:lnTo>
                    <a:pt x="656" y="2080"/>
                  </a:lnTo>
                  <a:lnTo>
                    <a:pt x="646" y="2078"/>
                  </a:lnTo>
                  <a:lnTo>
                    <a:pt x="636" y="2076"/>
                  </a:lnTo>
                  <a:lnTo>
                    <a:pt x="636" y="2076"/>
                  </a:lnTo>
                  <a:lnTo>
                    <a:pt x="627" y="2078"/>
                  </a:lnTo>
                  <a:lnTo>
                    <a:pt x="618" y="2080"/>
                  </a:lnTo>
                  <a:lnTo>
                    <a:pt x="611" y="2084"/>
                  </a:lnTo>
                  <a:lnTo>
                    <a:pt x="606" y="2090"/>
                  </a:lnTo>
                  <a:lnTo>
                    <a:pt x="601" y="2096"/>
                  </a:lnTo>
                  <a:lnTo>
                    <a:pt x="599" y="2105"/>
                  </a:lnTo>
                  <a:lnTo>
                    <a:pt x="597" y="2116"/>
                  </a:lnTo>
                  <a:lnTo>
                    <a:pt x="596" y="2128"/>
                  </a:lnTo>
                  <a:lnTo>
                    <a:pt x="596" y="2249"/>
                  </a:lnTo>
                  <a:lnTo>
                    <a:pt x="542" y="2249"/>
                  </a:lnTo>
                  <a:lnTo>
                    <a:pt x="542" y="2027"/>
                  </a:lnTo>
                  <a:lnTo>
                    <a:pt x="596" y="2027"/>
                  </a:lnTo>
                  <a:lnTo>
                    <a:pt x="596" y="2046"/>
                  </a:lnTo>
                  <a:lnTo>
                    <a:pt x="596" y="2046"/>
                  </a:lnTo>
                  <a:lnTo>
                    <a:pt x="601" y="2040"/>
                  </a:lnTo>
                  <a:lnTo>
                    <a:pt x="607" y="2035"/>
                  </a:lnTo>
                  <a:lnTo>
                    <a:pt x="613" y="2031"/>
                  </a:lnTo>
                  <a:lnTo>
                    <a:pt x="619" y="2028"/>
                  </a:lnTo>
                  <a:lnTo>
                    <a:pt x="625" y="2025"/>
                  </a:lnTo>
                  <a:lnTo>
                    <a:pt x="631" y="2024"/>
                  </a:lnTo>
                  <a:lnTo>
                    <a:pt x="639" y="2022"/>
                  </a:lnTo>
                  <a:lnTo>
                    <a:pt x="646" y="2021"/>
                  </a:lnTo>
                  <a:lnTo>
                    <a:pt x="646" y="2021"/>
                  </a:lnTo>
                  <a:lnTo>
                    <a:pt x="657" y="2022"/>
                  </a:lnTo>
                  <a:lnTo>
                    <a:pt x="668" y="2026"/>
                  </a:lnTo>
                  <a:lnTo>
                    <a:pt x="679" y="2030"/>
                  </a:lnTo>
                  <a:lnTo>
                    <a:pt x="688" y="2036"/>
                  </a:lnTo>
                  <a:lnTo>
                    <a:pt x="672" y="2089"/>
                  </a:lnTo>
                  <a:close/>
                  <a:moveTo>
                    <a:pt x="241" y="2027"/>
                  </a:moveTo>
                  <a:lnTo>
                    <a:pt x="295" y="2027"/>
                  </a:lnTo>
                  <a:lnTo>
                    <a:pt x="232" y="2249"/>
                  </a:lnTo>
                  <a:lnTo>
                    <a:pt x="184" y="2249"/>
                  </a:lnTo>
                  <a:lnTo>
                    <a:pt x="160" y="2157"/>
                  </a:lnTo>
                  <a:lnTo>
                    <a:pt x="160" y="2157"/>
                  </a:lnTo>
                  <a:lnTo>
                    <a:pt x="148" y="2108"/>
                  </a:lnTo>
                  <a:lnTo>
                    <a:pt x="148" y="2108"/>
                  </a:lnTo>
                  <a:lnTo>
                    <a:pt x="142" y="2132"/>
                  </a:lnTo>
                  <a:lnTo>
                    <a:pt x="136" y="2158"/>
                  </a:lnTo>
                  <a:lnTo>
                    <a:pt x="110" y="2249"/>
                  </a:lnTo>
                  <a:lnTo>
                    <a:pt x="63" y="2249"/>
                  </a:lnTo>
                  <a:lnTo>
                    <a:pt x="63" y="2247"/>
                  </a:lnTo>
                  <a:lnTo>
                    <a:pt x="0" y="2027"/>
                  </a:lnTo>
                  <a:lnTo>
                    <a:pt x="57" y="2027"/>
                  </a:lnTo>
                  <a:lnTo>
                    <a:pt x="77" y="2110"/>
                  </a:lnTo>
                  <a:lnTo>
                    <a:pt x="77" y="2110"/>
                  </a:lnTo>
                  <a:lnTo>
                    <a:pt x="83" y="2136"/>
                  </a:lnTo>
                  <a:lnTo>
                    <a:pt x="88" y="2164"/>
                  </a:lnTo>
                  <a:lnTo>
                    <a:pt x="88" y="2164"/>
                  </a:lnTo>
                  <a:lnTo>
                    <a:pt x="95" y="2136"/>
                  </a:lnTo>
                  <a:lnTo>
                    <a:pt x="102" y="2108"/>
                  </a:lnTo>
                  <a:lnTo>
                    <a:pt x="125" y="2027"/>
                  </a:lnTo>
                  <a:lnTo>
                    <a:pt x="172" y="2027"/>
                  </a:lnTo>
                  <a:lnTo>
                    <a:pt x="195" y="2108"/>
                  </a:lnTo>
                  <a:lnTo>
                    <a:pt x="195" y="2108"/>
                  </a:lnTo>
                  <a:lnTo>
                    <a:pt x="202" y="2135"/>
                  </a:lnTo>
                  <a:lnTo>
                    <a:pt x="209" y="2165"/>
                  </a:lnTo>
                  <a:lnTo>
                    <a:pt x="209" y="2165"/>
                  </a:lnTo>
                  <a:lnTo>
                    <a:pt x="213" y="2139"/>
                  </a:lnTo>
                  <a:lnTo>
                    <a:pt x="220" y="2108"/>
                  </a:lnTo>
                  <a:lnTo>
                    <a:pt x="241" y="2027"/>
                  </a:lnTo>
                  <a:close/>
                  <a:moveTo>
                    <a:pt x="406" y="2021"/>
                  </a:moveTo>
                  <a:lnTo>
                    <a:pt x="406" y="2021"/>
                  </a:lnTo>
                  <a:lnTo>
                    <a:pt x="396" y="2022"/>
                  </a:lnTo>
                  <a:lnTo>
                    <a:pt x="385" y="2024"/>
                  </a:lnTo>
                  <a:lnTo>
                    <a:pt x="375" y="2027"/>
                  </a:lnTo>
                  <a:lnTo>
                    <a:pt x="366" y="2030"/>
                  </a:lnTo>
                  <a:lnTo>
                    <a:pt x="358" y="2035"/>
                  </a:lnTo>
                  <a:lnTo>
                    <a:pt x="349" y="2040"/>
                  </a:lnTo>
                  <a:lnTo>
                    <a:pt x="341" y="2047"/>
                  </a:lnTo>
                  <a:lnTo>
                    <a:pt x="334" y="2054"/>
                  </a:lnTo>
                  <a:lnTo>
                    <a:pt x="328" y="2062"/>
                  </a:lnTo>
                  <a:lnTo>
                    <a:pt x="322" y="2071"/>
                  </a:lnTo>
                  <a:lnTo>
                    <a:pt x="317" y="2081"/>
                  </a:lnTo>
                  <a:lnTo>
                    <a:pt x="313" y="2091"/>
                  </a:lnTo>
                  <a:lnTo>
                    <a:pt x="310" y="2102"/>
                  </a:lnTo>
                  <a:lnTo>
                    <a:pt x="308" y="2113"/>
                  </a:lnTo>
                  <a:lnTo>
                    <a:pt x="306" y="2125"/>
                  </a:lnTo>
                  <a:lnTo>
                    <a:pt x="306" y="2138"/>
                  </a:lnTo>
                  <a:lnTo>
                    <a:pt x="306" y="2138"/>
                  </a:lnTo>
                  <a:lnTo>
                    <a:pt x="306" y="2150"/>
                  </a:lnTo>
                  <a:lnTo>
                    <a:pt x="308" y="2163"/>
                  </a:lnTo>
                  <a:lnTo>
                    <a:pt x="310" y="2174"/>
                  </a:lnTo>
                  <a:lnTo>
                    <a:pt x="313" y="2185"/>
                  </a:lnTo>
                  <a:lnTo>
                    <a:pt x="317" y="2194"/>
                  </a:lnTo>
                  <a:lnTo>
                    <a:pt x="322" y="2204"/>
                  </a:lnTo>
                  <a:lnTo>
                    <a:pt x="328" y="2213"/>
                  </a:lnTo>
                  <a:lnTo>
                    <a:pt x="334" y="2221"/>
                  </a:lnTo>
                  <a:lnTo>
                    <a:pt x="341" y="2229"/>
                  </a:lnTo>
                  <a:lnTo>
                    <a:pt x="349" y="2235"/>
                  </a:lnTo>
                  <a:lnTo>
                    <a:pt x="358" y="2241"/>
                  </a:lnTo>
                  <a:lnTo>
                    <a:pt x="366" y="2245"/>
                  </a:lnTo>
                  <a:lnTo>
                    <a:pt x="375" y="2249"/>
                  </a:lnTo>
                  <a:lnTo>
                    <a:pt x="385" y="2252"/>
                  </a:lnTo>
                  <a:lnTo>
                    <a:pt x="396" y="2253"/>
                  </a:lnTo>
                  <a:lnTo>
                    <a:pt x="406" y="2254"/>
                  </a:lnTo>
                  <a:lnTo>
                    <a:pt x="406" y="2254"/>
                  </a:lnTo>
                  <a:lnTo>
                    <a:pt x="417" y="2253"/>
                  </a:lnTo>
                  <a:lnTo>
                    <a:pt x="428" y="2252"/>
                  </a:lnTo>
                  <a:lnTo>
                    <a:pt x="438" y="2249"/>
                  </a:lnTo>
                  <a:lnTo>
                    <a:pt x="447" y="2245"/>
                  </a:lnTo>
                  <a:lnTo>
                    <a:pt x="456" y="2241"/>
                  </a:lnTo>
                  <a:lnTo>
                    <a:pt x="465" y="2235"/>
                  </a:lnTo>
                  <a:lnTo>
                    <a:pt x="472" y="2229"/>
                  </a:lnTo>
                  <a:lnTo>
                    <a:pt x="479" y="2221"/>
                  </a:lnTo>
                  <a:lnTo>
                    <a:pt x="486" y="2213"/>
                  </a:lnTo>
                  <a:lnTo>
                    <a:pt x="491" y="2204"/>
                  </a:lnTo>
                  <a:lnTo>
                    <a:pt x="496" y="2194"/>
                  </a:lnTo>
                  <a:lnTo>
                    <a:pt x="500" y="2185"/>
                  </a:lnTo>
                  <a:lnTo>
                    <a:pt x="503" y="2174"/>
                  </a:lnTo>
                  <a:lnTo>
                    <a:pt x="505" y="2163"/>
                  </a:lnTo>
                  <a:lnTo>
                    <a:pt x="508" y="2150"/>
                  </a:lnTo>
                  <a:lnTo>
                    <a:pt x="508" y="2138"/>
                  </a:lnTo>
                  <a:lnTo>
                    <a:pt x="508" y="2138"/>
                  </a:lnTo>
                  <a:lnTo>
                    <a:pt x="508" y="2125"/>
                  </a:lnTo>
                  <a:lnTo>
                    <a:pt x="505" y="2113"/>
                  </a:lnTo>
                  <a:lnTo>
                    <a:pt x="503" y="2102"/>
                  </a:lnTo>
                  <a:lnTo>
                    <a:pt x="500" y="2091"/>
                  </a:lnTo>
                  <a:lnTo>
                    <a:pt x="496" y="2081"/>
                  </a:lnTo>
                  <a:lnTo>
                    <a:pt x="491" y="2071"/>
                  </a:lnTo>
                  <a:lnTo>
                    <a:pt x="486" y="2062"/>
                  </a:lnTo>
                  <a:lnTo>
                    <a:pt x="479" y="2054"/>
                  </a:lnTo>
                  <a:lnTo>
                    <a:pt x="472" y="2047"/>
                  </a:lnTo>
                  <a:lnTo>
                    <a:pt x="465" y="2040"/>
                  </a:lnTo>
                  <a:lnTo>
                    <a:pt x="456" y="2035"/>
                  </a:lnTo>
                  <a:lnTo>
                    <a:pt x="447" y="2030"/>
                  </a:lnTo>
                  <a:lnTo>
                    <a:pt x="438" y="2027"/>
                  </a:lnTo>
                  <a:lnTo>
                    <a:pt x="428" y="2024"/>
                  </a:lnTo>
                  <a:lnTo>
                    <a:pt x="417" y="2022"/>
                  </a:lnTo>
                  <a:lnTo>
                    <a:pt x="406" y="2021"/>
                  </a:lnTo>
                  <a:lnTo>
                    <a:pt x="406" y="2021"/>
                  </a:lnTo>
                  <a:close/>
                  <a:moveTo>
                    <a:pt x="406" y="2202"/>
                  </a:moveTo>
                  <a:lnTo>
                    <a:pt x="406" y="2202"/>
                  </a:lnTo>
                  <a:lnTo>
                    <a:pt x="396" y="2201"/>
                  </a:lnTo>
                  <a:lnTo>
                    <a:pt x="387" y="2198"/>
                  </a:lnTo>
                  <a:lnTo>
                    <a:pt x="381" y="2192"/>
                  </a:lnTo>
                  <a:lnTo>
                    <a:pt x="374" y="2185"/>
                  </a:lnTo>
                  <a:lnTo>
                    <a:pt x="369" y="2176"/>
                  </a:lnTo>
                  <a:lnTo>
                    <a:pt x="364" y="2165"/>
                  </a:lnTo>
                  <a:lnTo>
                    <a:pt x="362" y="2151"/>
                  </a:lnTo>
                  <a:lnTo>
                    <a:pt x="362" y="2138"/>
                  </a:lnTo>
                  <a:lnTo>
                    <a:pt x="362" y="2138"/>
                  </a:lnTo>
                  <a:lnTo>
                    <a:pt x="362" y="2124"/>
                  </a:lnTo>
                  <a:lnTo>
                    <a:pt x="364" y="2111"/>
                  </a:lnTo>
                  <a:lnTo>
                    <a:pt x="369" y="2101"/>
                  </a:lnTo>
                  <a:lnTo>
                    <a:pt x="374" y="2091"/>
                  </a:lnTo>
                  <a:lnTo>
                    <a:pt x="381" y="2083"/>
                  </a:lnTo>
                  <a:lnTo>
                    <a:pt x="387" y="2078"/>
                  </a:lnTo>
                  <a:lnTo>
                    <a:pt x="396" y="2074"/>
                  </a:lnTo>
                  <a:lnTo>
                    <a:pt x="406" y="2073"/>
                  </a:lnTo>
                  <a:lnTo>
                    <a:pt x="406" y="2073"/>
                  </a:lnTo>
                  <a:lnTo>
                    <a:pt x="416" y="2074"/>
                  </a:lnTo>
                  <a:lnTo>
                    <a:pt x="425" y="2078"/>
                  </a:lnTo>
                  <a:lnTo>
                    <a:pt x="433" y="2083"/>
                  </a:lnTo>
                  <a:lnTo>
                    <a:pt x="439" y="2091"/>
                  </a:lnTo>
                  <a:lnTo>
                    <a:pt x="445" y="2101"/>
                  </a:lnTo>
                  <a:lnTo>
                    <a:pt x="448" y="2111"/>
                  </a:lnTo>
                  <a:lnTo>
                    <a:pt x="450" y="2124"/>
                  </a:lnTo>
                  <a:lnTo>
                    <a:pt x="451" y="2138"/>
                  </a:lnTo>
                  <a:lnTo>
                    <a:pt x="451" y="2138"/>
                  </a:lnTo>
                  <a:lnTo>
                    <a:pt x="450" y="2151"/>
                  </a:lnTo>
                  <a:lnTo>
                    <a:pt x="448" y="2165"/>
                  </a:lnTo>
                  <a:lnTo>
                    <a:pt x="445" y="2176"/>
                  </a:lnTo>
                  <a:lnTo>
                    <a:pt x="439" y="2185"/>
                  </a:lnTo>
                  <a:lnTo>
                    <a:pt x="433" y="2192"/>
                  </a:lnTo>
                  <a:lnTo>
                    <a:pt x="425" y="2198"/>
                  </a:lnTo>
                  <a:lnTo>
                    <a:pt x="416" y="2201"/>
                  </a:lnTo>
                  <a:lnTo>
                    <a:pt x="406" y="2202"/>
                  </a:lnTo>
                  <a:lnTo>
                    <a:pt x="406" y="2202"/>
                  </a:lnTo>
                  <a:close/>
                  <a:moveTo>
                    <a:pt x="2269" y="2089"/>
                  </a:moveTo>
                  <a:lnTo>
                    <a:pt x="2269" y="2089"/>
                  </a:lnTo>
                  <a:lnTo>
                    <a:pt x="2260" y="2084"/>
                  </a:lnTo>
                  <a:lnTo>
                    <a:pt x="2251" y="2080"/>
                  </a:lnTo>
                  <a:lnTo>
                    <a:pt x="2242" y="2078"/>
                  </a:lnTo>
                  <a:lnTo>
                    <a:pt x="2233" y="2076"/>
                  </a:lnTo>
                  <a:lnTo>
                    <a:pt x="2233" y="2076"/>
                  </a:lnTo>
                  <a:lnTo>
                    <a:pt x="2223" y="2078"/>
                  </a:lnTo>
                  <a:lnTo>
                    <a:pt x="2215" y="2080"/>
                  </a:lnTo>
                  <a:lnTo>
                    <a:pt x="2208" y="2084"/>
                  </a:lnTo>
                  <a:lnTo>
                    <a:pt x="2203" y="2090"/>
                  </a:lnTo>
                  <a:lnTo>
                    <a:pt x="2198" y="2096"/>
                  </a:lnTo>
                  <a:lnTo>
                    <a:pt x="2195" y="2105"/>
                  </a:lnTo>
                  <a:lnTo>
                    <a:pt x="2193" y="2116"/>
                  </a:lnTo>
                  <a:lnTo>
                    <a:pt x="2193" y="2128"/>
                  </a:lnTo>
                  <a:lnTo>
                    <a:pt x="2193" y="2249"/>
                  </a:lnTo>
                  <a:lnTo>
                    <a:pt x="2138" y="2249"/>
                  </a:lnTo>
                  <a:lnTo>
                    <a:pt x="2138" y="2027"/>
                  </a:lnTo>
                  <a:lnTo>
                    <a:pt x="2193" y="2027"/>
                  </a:lnTo>
                  <a:lnTo>
                    <a:pt x="2193" y="2046"/>
                  </a:lnTo>
                  <a:lnTo>
                    <a:pt x="2193" y="2046"/>
                  </a:lnTo>
                  <a:lnTo>
                    <a:pt x="2197" y="2040"/>
                  </a:lnTo>
                  <a:lnTo>
                    <a:pt x="2203" y="2035"/>
                  </a:lnTo>
                  <a:lnTo>
                    <a:pt x="2208" y="2031"/>
                  </a:lnTo>
                  <a:lnTo>
                    <a:pt x="2215" y="2028"/>
                  </a:lnTo>
                  <a:lnTo>
                    <a:pt x="2222" y="2025"/>
                  </a:lnTo>
                  <a:lnTo>
                    <a:pt x="2228" y="2024"/>
                  </a:lnTo>
                  <a:lnTo>
                    <a:pt x="2235" y="2022"/>
                  </a:lnTo>
                  <a:lnTo>
                    <a:pt x="2242" y="2021"/>
                  </a:lnTo>
                  <a:lnTo>
                    <a:pt x="2242" y="2021"/>
                  </a:lnTo>
                  <a:lnTo>
                    <a:pt x="2253" y="2022"/>
                  </a:lnTo>
                  <a:lnTo>
                    <a:pt x="2264" y="2026"/>
                  </a:lnTo>
                  <a:lnTo>
                    <a:pt x="2275" y="2030"/>
                  </a:lnTo>
                  <a:lnTo>
                    <a:pt x="2283" y="2036"/>
                  </a:lnTo>
                  <a:lnTo>
                    <a:pt x="2269" y="2089"/>
                  </a:lnTo>
                  <a:close/>
                  <a:moveTo>
                    <a:pt x="1836" y="2027"/>
                  </a:moveTo>
                  <a:lnTo>
                    <a:pt x="1891" y="2027"/>
                  </a:lnTo>
                  <a:lnTo>
                    <a:pt x="1828" y="2249"/>
                  </a:lnTo>
                  <a:lnTo>
                    <a:pt x="1780" y="2249"/>
                  </a:lnTo>
                  <a:lnTo>
                    <a:pt x="1756" y="2157"/>
                  </a:lnTo>
                  <a:lnTo>
                    <a:pt x="1756" y="2157"/>
                  </a:lnTo>
                  <a:lnTo>
                    <a:pt x="1744" y="2108"/>
                  </a:lnTo>
                  <a:lnTo>
                    <a:pt x="1744" y="2108"/>
                  </a:lnTo>
                  <a:lnTo>
                    <a:pt x="1738" y="2132"/>
                  </a:lnTo>
                  <a:lnTo>
                    <a:pt x="1732" y="2158"/>
                  </a:lnTo>
                  <a:lnTo>
                    <a:pt x="1707" y="2249"/>
                  </a:lnTo>
                  <a:lnTo>
                    <a:pt x="1660" y="2249"/>
                  </a:lnTo>
                  <a:lnTo>
                    <a:pt x="1659" y="2247"/>
                  </a:lnTo>
                  <a:lnTo>
                    <a:pt x="1597" y="2027"/>
                  </a:lnTo>
                  <a:lnTo>
                    <a:pt x="1653" y="2027"/>
                  </a:lnTo>
                  <a:lnTo>
                    <a:pt x="1674" y="2110"/>
                  </a:lnTo>
                  <a:lnTo>
                    <a:pt x="1674" y="2110"/>
                  </a:lnTo>
                  <a:lnTo>
                    <a:pt x="1680" y="2136"/>
                  </a:lnTo>
                  <a:lnTo>
                    <a:pt x="1685" y="2164"/>
                  </a:lnTo>
                  <a:lnTo>
                    <a:pt x="1685" y="2164"/>
                  </a:lnTo>
                  <a:lnTo>
                    <a:pt x="1691" y="2136"/>
                  </a:lnTo>
                  <a:lnTo>
                    <a:pt x="1699" y="2108"/>
                  </a:lnTo>
                  <a:lnTo>
                    <a:pt x="1722" y="2027"/>
                  </a:lnTo>
                  <a:lnTo>
                    <a:pt x="1768" y="2027"/>
                  </a:lnTo>
                  <a:lnTo>
                    <a:pt x="1791" y="2108"/>
                  </a:lnTo>
                  <a:lnTo>
                    <a:pt x="1791" y="2108"/>
                  </a:lnTo>
                  <a:lnTo>
                    <a:pt x="1798" y="2135"/>
                  </a:lnTo>
                  <a:lnTo>
                    <a:pt x="1804" y="2165"/>
                  </a:lnTo>
                  <a:lnTo>
                    <a:pt x="1804" y="2165"/>
                  </a:lnTo>
                  <a:lnTo>
                    <a:pt x="1810" y="2139"/>
                  </a:lnTo>
                  <a:lnTo>
                    <a:pt x="1817" y="2108"/>
                  </a:lnTo>
                  <a:lnTo>
                    <a:pt x="1836" y="2027"/>
                  </a:lnTo>
                  <a:close/>
                  <a:moveTo>
                    <a:pt x="2002" y="2021"/>
                  </a:moveTo>
                  <a:lnTo>
                    <a:pt x="2002" y="2021"/>
                  </a:lnTo>
                  <a:lnTo>
                    <a:pt x="1992" y="2022"/>
                  </a:lnTo>
                  <a:lnTo>
                    <a:pt x="1981" y="2024"/>
                  </a:lnTo>
                  <a:lnTo>
                    <a:pt x="1971" y="2027"/>
                  </a:lnTo>
                  <a:lnTo>
                    <a:pt x="1962" y="2030"/>
                  </a:lnTo>
                  <a:lnTo>
                    <a:pt x="1953" y="2035"/>
                  </a:lnTo>
                  <a:lnTo>
                    <a:pt x="1945" y="2041"/>
                  </a:lnTo>
                  <a:lnTo>
                    <a:pt x="1937" y="2047"/>
                  </a:lnTo>
                  <a:lnTo>
                    <a:pt x="1930" y="2054"/>
                  </a:lnTo>
                  <a:lnTo>
                    <a:pt x="1924" y="2062"/>
                  </a:lnTo>
                  <a:lnTo>
                    <a:pt x="1918" y="2071"/>
                  </a:lnTo>
                  <a:lnTo>
                    <a:pt x="1913" y="2081"/>
                  </a:lnTo>
                  <a:lnTo>
                    <a:pt x="1909" y="2091"/>
                  </a:lnTo>
                  <a:lnTo>
                    <a:pt x="1906" y="2102"/>
                  </a:lnTo>
                  <a:lnTo>
                    <a:pt x="1903" y="2114"/>
                  </a:lnTo>
                  <a:lnTo>
                    <a:pt x="1902" y="2125"/>
                  </a:lnTo>
                  <a:lnTo>
                    <a:pt x="1902" y="2138"/>
                  </a:lnTo>
                  <a:lnTo>
                    <a:pt x="1902" y="2138"/>
                  </a:lnTo>
                  <a:lnTo>
                    <a:pt x="1902" y="2150"/>
                  </a:lnTo>
                  <a:lnTo>
                    <a:pt x="1903" y="2163"/>
                  </a:lnTo>
                  <a:lnTo>
                    <a:pt x="1906" y="2174"/>
                  </a:lnTo>
                  <a:lnTo>
                    <a:pt x="1909" y="2185"/>
                  </a:lnTo>
                  <a:lnTo>
                    <a:pt x="1913" y="2194"/>
                  </a:lnTo>
                  <a:lnTo>
                    <a:pt x="1918" y="2204"/>
                  </a:lnTo>
                  <a:lnTo>
                    <a:pt x="1924" y="2213"/>
                  </a:lnTo>
                  <a:lnTo>
                    <a:pt x="1930" y="2221"/>
                  </a:lnTo>
                  <a:lnTo>
                    <a:pt x="1937" y="2229"/>
                  </a:lnTo>
                  <a:lnTo>
                    <a:pt x="1945" y="2235"/>
                  </a:lnTo>
                  <a:lnTo>
                    <a:pt x="1953" y="2241"/>
                  </a:lnTo>
                  <a:lnTo>
                    <a:pt x="1962" y="2245"/>
                  </a:lnTo>
                  <a:lnTo>
                    <a:pt x="1971" y="2249"/>
                  </a:lnTo>
                  <a:lnTo>
                    <a:pt x="1981" y="2252"/>
                  </a:lnTo>
                  <a:lnTo>
                    <a:pt x="1992" y="2253"/>
                  </a:lnTo>
                  <a:lnTo>
                    <a:pt x="2002" y="2254"/>
                  </a:lnTo>
                  <a:lnTo>
                    <a:pt x="2002" y="2254"/>
                  </a:lnTo>
                  <a:lnTo>
                    <a:pt x="2013" y="2253"/>
                  </a:lnTo>
                  <a:lnTo>
                    <a:pt x="2024" y="2252"/>
                  </a:lnTo>
                  <a:lnTo>
                    <a:pt x="2034" y="2249"/>
                  </a:lnTo>
                  <a:lnTo>
                    <a:pt x="2043" y="2245"/>
                  </a:lnTo>
                  <a:lnTo>
                    <a:pt x="2052" y="2241"/>
                  </a:lnTo>
                  <a:lnTo>
                    <a:pt x="2061" y="2235"/>
                  </a:lnTo>
                  <a:lnTo>
                    <a:pt x="2068" y="2229"/>
                  </a:lnTo>
                  <a:lnTo>
                    <a:pt x="2075" y="2221"/>
                  </a:lnTo>
                  <a:lnTo>
                    <a:pt x="2081" y="2213"/>
                  </a:lnTo>
                  <a:lnTo>
                    <a:pt x="2087" y="2204"/>
                  </a:lnTo>
                  <a:lnTo>
                    <a:pt x="2091" y="2194"/>
                  </a:lnTo>
                  <a:lnTo>
                    <a:pt x="2096" y="2185"/>
                  </a:lnTo>
                  <a:lnTo>
                    <a:pt x="2099" y="2174"/>
                  </a:lnTo>
                  <a:lnTo>
                    <a:pt x="2101" y="2163"/>
                  </a:lnTo>
                  <a:lnTo>
                    <a:pt x="2104" y="2150"/>
                  </a:lnTo>
                  <a:lnTo>
                    <a:pt x="2104" y="2138"/>
                  </a:lnTo>
                  <a:lnTo>
                    <a:pt x="2104" y="2138"/>
                  </a:lnTo>
                  <a:lnTo>
                    <a:pt x="2104" y="2125"/>
                  </a:lnTo>
                  <a:lnTo>
                    <a:pt x="2101" y="2114"/>
                  </a:lnTo>
                  <a:lnTo>
                    <a:pt x="2099" y="2102"/>
                  </a:lnTo>
                  <a:lnTo>
                    <a:pt x="2096" y="2091"/>
                  </a:lnTo>
                  <a:lnTo>
                    <a:pt x="2091" y="2081"/>
                  </a:lnTo>
                  <a:lnTo>
                    <a:pt x="2087" y="2071"/>
                  </a:lnTo>
                  <a:lnTo>
                    <a:pt x="2081" y="2062"/>
                  </a:lnTo>
                  <a:lnTo>
                    <a:pt x="2075" y="2054"/>
                  </a:lnTo>
                  <a:lnTo>
                    <a:pt x="2068" y="2047"/>
                  </a:lnTo>
                  <a:lnTo>
                    <a:pt x="2061" y="2041"/>
                  </a:lnTo>
                  <a:lnTo>
                    <a:pt x="2052" y="2035"/>
                  </a:lnTo>
                  <a:lnTo>
                    <a:pt x="2043" y="2030"/>
                  </a:lnTo>
                  <a:lnTo>
                    <a:pt x="2034" y="2027"/>
                  </a:lnTo>
                  <a:lnTo>
                    <a:pt x="2024" y="2024"/>
                  </a:lnTo>
                  <a:lnTo>
                    <a:pt x="2013" y="2022"/>
                  </a:lnTo>
                  <a:lnTo>
                    <a:pt x="2002" y="2021"/>
                  </a:lnTo>
                  <a:lnTo>
                    <a:pt x="2002" y="2021"/>
                  </a:lnTo>
                  <a:close/>
                  <a:moveTo>
                    <a:pt x="2002" y="2202"/>
                  </a:moveTo>
                  <a:lnTo>
                    <a:pt x="2002" y="2202"/>
                  </a:lnTo>
                  <a:lnTo>
                    <a:pt x="1992" y="2201"/>
                  </a:lnTo>
                  <a:lnTo>
                    <a:pt x="1984" y="2198"/>
                  </a:lnTo>
                  <a:lnTo>
                    <a:pt x="1977" y="2192"/>
                  </a:lnTo>
                  <a:lnTo>
                    <a:pt x="1970" y="2185"/>
                  </a:lnTo>
                  <a:lnTo>
                    <a:pt x="1964" y="2176"/>
                  </a:lnTo>
                  <a:lnTo>
                    <a:pt x="1960" y="2165"/>
                  </a:lnTo>
                  <a:lnTo>
                    <a:pt x="1958" y="2151"/>
                  </a:lnTo>
                  <a:lnTo>
                    <a:pt x="1958" y="2138"/>
                  </a:lnTo>
                  <a:lnTo>
                    <a:pt x="1958" y="2138"/>
                  </a:lnTo>
                  <a:lnTo>
                    <a:pt x="1958" y="2124"/>
                  </a:lnTo>
                  <a:lnTo>
                    <a:pt x="1960" y="2112"/>
                  </a:lnTo>
                  <a:lnTo>
                    <a:pt x="1964" y="2101"/>
                  </a:lnTo>
                  <a:lnTo>
                    <a:pt x="1970" y="2091"/>
                  </a:lnTo>
                  <a:lnTo>
                    <a:pt x="1977" y="2083"/>
                  </a:lnTo>
                  <a:lnTo>
                    <a:pt x="1984" y="2078"/>
                  </a:lnTo>
                  <a:lnTo>
                    <a:pt x="1992" y="2074"/>
                  </a:lnTo>
                  <a:lnTo>
                    <a:pt x="2002" y="2073"/>
                  </a:lnTo>
                  <a:lnTo>
                    <a:pt x="2002" y="2073"/>
                  </a:lnTo>
                  <a:lnTo>
                    <a:pt x="2012" y="2074"/>
                  </a:lnTo>
                  <a:lnTo>
                    <a:pt x="2021" y="2078"/>
                  </a:lnTo>
                  <a:lnTo>
                    <a:pt x="2029" y="2083"/>
                  </a:lnTo>
                  <a:lnTo>
                    <a:pt x="2035" y="2091"/>
                  </a:lnTo>
                  <a:lnTo>
                    <a:pt x="2041" y="2101"/>
                  </a:lnTo>
                  <a:lnTo>
                    <a:pt x="2044" y="2112"/>
                  </a:lnTo>
                  <a:lnTo>
                    <a:pt x="2046" y="2124"/>
                  </a:lnTo>
                  <a:lnTo>
                    <a:pt x="2047" y="2138"/>
                  </a:lnTo>
                  <a:lnTo>
                    <a:pt x="2047" y="2138"/>
                  </a:lnTo>
                  <a:lnTo>
                    <a:pt x="2046" y="2151"/>
                  </a:lnTo>
                  <a:lnTo>
                    <a:pt x="2044" y="2165"/>
                  </a:lnTo>
                  <a:lnTo>
                    <a:pt x="2041" y="2176"/>
                  </a:lnTo>
                  <a:lnTo>
                    <a:pt x="2035" y="2185"/>
                  </a:lnTo>
                  <a:lnTo>
                    <a:pt x="2029" y="2192"/>
                  </a:lnTo>
                  <a:lnTo>
                    <a:pt x="2021" y="2198"/>
                  </a:lnTo>
                  <a:lnTo>
                    <a:pt x="2012" y="2201"/>
                  </a:lnTo>
                  <a:lnTo>
                    <a:pt x="2002" y="2202"/>
                  </a:lnTo>
                  <a:lnTo>
                    <a:pt x="2002" y="2202"/>
                  </a:lnTo>
                  <a:close/>
                  <a:moveTo>
                    <a:pt x="837" y="2100"/>
                  </a:moveTo>
                  <a:lnTo>
                    <a:pt x="904" y="2249"/>
                  </a:lnTo>
                  <a:lnTo>
                    <a:pt x="843" y="2249"/>
                  </a:lnTo>
                  <a:lnTo>
                    <a:pt x="797" y="2146"/>
                  </a:lnTo>
                  <a:lnTo>
                    <a:pt x="767" y="2182"/>
                  </a:lnTo>
                  <a:lnTo>
                    <a:pt x="767" y="2249"/>
                  </a:lnTo>
                  <a:lnTo>
                    <a:pt x="713" y="2249"/>
                  </a:lnTo>
                  <a:lnTo>
                    <a:pt x="713" y="1962"/>
                  </a:lnTo>
                  <a:lnTo>
                    <a:pt x="767" y="1934"/>
                  </a:lnTo>
                  <a:lnTo>
                    <a:pt x="767" y="2112"/>
                  </a:lnTo>
                  <a:lnTo>
                    <a:pt x="767" y="2112"/>
                  </a:lnTo>
                  <a:lnTo>
                    <a:pt x="788" y="2083"/>
                  </a:lnTo>
                  <a:lnTo>
                    <a:pt x="832" y="2027"/>
                  </a:lnTo>
                  <a:lnTo>
                    <a:pt x="896" y="2027"/>
                  </a:lnTo>
                  <a:lnTo>
                    <a:pt x="837" y="2100"/>
                  </a:lnTo>
                  <a:close/>
                  <a:moveTo>
                    <a:pt x="1097" y="2249"/>
                  </a:moveTo>
                  <a:lnTo>
                    <a:pt x="1042" y="2249"/>
                  </a:lnTo>
                  <a:lnTo>
                    <a:pt x="1042" y="2027"/>
                  </a:lnTo>
                  <a:lnTo>
                    <a:pt x="1097" y="2027"/>
                  </a:lnTo>
                  <a:lnTo>
                    <a:pt x="1097" y="2046"/>
                  </a:lnTo>
                  <a:lnTo>
                    <a:pt x="1097" y="2046"/>
                  </a:lnTo>
                  <a:lnTo>
                    <a:pt x="1103" y="2040"/>
                  </a:lnTo>
                  <a:lnTo>
                    <a:pt x="1108" y="2036"/>
                  </a:lnTo>
                  <a:lnTo>
                    <a:pt x="1115" y="2031"/>
                  </a:lnTo>
                  <a:lnTo>
                    <a:pt x="1121" y="2028"/>
                  </a:lnTo>
                  <a:lnTo>
                    <a:pt x="1129" y="2026"/>
                  </a:lnTo>
                  <a:lnTo>
                    <a:pt x="1137" y="2024"/>
                  </a:lnTo>
                  <a:lnTo>
                    <a:pt x="1144" y="2022"/>
                  </a:lnTo>
                  <a:lnTo>
                    <a:pt x="1153" y="2021"/>
                  </a:lnTo>
                  <a:lnTo>
                    <a:pt x="1153" y="2021"/>
                  </a:lnTo>
                  <a:lnTo>
                    <a:pt x="1163" y="2022"/>
                  </a:lnTo>
                  <a:lnTo>
                    <a:pt x="1172" y="2024"/>
                  </a:lnTo>
                  <a:lnTo>
                    <a:pt x="1180" y="2026"/>
                  </a:lnTo>
                  <a:lnTo>
                    <a:pt x="1189" y="2028"/>
                  </a:lnTo>
                  <a:lnTo>
                    <a:pt x="1195" y="2032"/>
                  </a:lnTo>
                  <a:lnTo>
                    <a:pt x="1202" y="2037"/>
                  </a:lnTo>
                  <a:lnTo>
                    <a:pt x="1208" y="2041"/>
                  </a:lnTo>
                  <a:lnTo>
                    <a:pt x="1214" y="2048"/>
                  </a:lnTo>
                  <a:lnTo>
                    <a:pt x="1218" y="2054"/>
                  </a:lnTo>
                  <a:lnTo>
                    <a:pt x="1223" y="2062"/>
                  </a:lnTo>
                  <a:lnTo>
                    <a:pt x="1226" y="2070"/>
                  </a:lnTo>
                  <a:lnTo>
                    <a:pt x="1229" y="2080"/>
                  </a:lnTo>
                  <a:lnTo>
                    <a:pt x="1232" y="2090"/>
                  </a:lnTo>
                  <a:lnTo>
                    <a:pt x="1233" y="2100"/>
                  </a:lnTo>
                  <a:lnTo>
                    <a:pt x="1234" y="2111"/>
                  </a:lnTo>
                  <a:lnTo>
                    <a:pt x="1235" y="2123"/>
                  </a:lnTo>
                  <a:lnTo>
                    <a:pt x="1235" y="2249"/>
                  </a:lnTo>
                  <a:lnTo>
                    <a:pt x="1180" y="2249"/>
                  </a:lnTo>
                  <a:lnTo>
                    <a:pt x="1180" y="2126"/>
                  </a:lnTo>
                  <a:lnTo>
                    <a:pt x="1180" y="2126"/>
                  </a:lnTo>
                  <a:lnTo>
                    <a:pt x="1179" y="2114"/>
                  </a:lnTo>
                  <a:lnTo>
                    <a:pt x="1178" y="2102"/>
                  </a:lnTo>
                  <a:lnTo>
                    <a:pt x="1174" y="2093"/>
                  </a:lnTo>
                  <a:lnTo>
                    <a:pt x="1170" y="2085"/>
                  </a:lnTo>
                  <a:lnTo>
                    <a:pt x="1164" y="2080"/>
                  </a:lnTo>
                  <a:lnTo>
                    <a:pt x="1158" y="2075"/>
                  </a:lnTo>
                  <a:lnTo>
                    <a:pt x="1149" y="2073"/>
                  </a:lnTo>
                  <a:lnTo>
                    <a:pt x="1139" y="2072"/>
                  </a:lnTo>
                  <a:lnTo>
                    <a:pt x="1139" y="2072"/>
                  </a:lnTo>
                  <a:lnTo>
                    <a:pt x="1130" y="2073"/>
                  </a:lnTo>
                  <a:lnTo>
                    <a:pt x="1121" y="2075"/>
                  </a:lnTo>
                  <a:lnTo>
                    <a:pt x="1114" y="2080"/>
                  </a:lnTo>
                  <a:lnTo>
                    <a:pt x="1108" y="2086"/>
                  </a:lnTo>
                  <a:lnTo>
                    <a:pt x="1104" y="2093"/>
                  </a:lnTo>
                  <a:lnTo>
                    <a:pt x="1100" y="2103"/>
                  </a:lnTo>
                  <a:lnTo>
                    <a:pt x="1098" y="2114"/>
                  </a:lnTo>
                  <a:lnTo>
                    <a:pt x="1097" y="2126"/>
                  </a:lnTo>
                  <a:lnTo>
                    <a:pt x="1097" y="2249"/>
                  </a:lnTo>
                  <a:close/>
                  <a:moveTo>
                    <a:pt x="1408" y="2042"/>
                  </a:moveTo>
                  <a:lnTo>
                    <a:pt x="1408" y="2042"/>
                  </a:lnTo>
                  <a:lnTo>
                    <a:pt x="1403" y="2038"/>
                  </a:lnTo>
                  <a:lnTo>
                    <a:pt x="1397" y="2033"/>
                  </a:lnTo>
                  <a:lnTo>
                    <a:pt x="1392" y="2030"/>
                  </a:lnTo>
                  <a:lnTo>
                    <a:pt x="1385" y="2027"/>
                  </a:lnTo>
                  <a:lnTo>
                    <a:pt x="1378" y="2025"/>
                  </a:lnTo>
                  <a:lnTo>
                    <a:pt x="1372" y="2024"/>
                  </a:lnTo>
                  <a:lnTo>
                    <a:pt x="1365" y="2022"/>
                  </a:lnTo>
                  <a:lnTo>
                    <a:pt x="1359" y="2021"/>
                  </a:lnTo>
                  <a:lnTo>
                    <a:pt x="1359" y="2021"/>
                  </a:lnTo>
                  <a:lnTo>
                    <a:pt x="1349" y="2022"/>
                  </a:lnTo>
                  <a:lnTo>
                    <a:pt x="1340" y="2024"/>
                  </a:lnTo>
                  <a:lnTo>
                    <a:pt x="1331" y="2026"/>
                  </a:lnTo>
                  <a:lnTo>
                    <a:pt x="1322" y="2030"/>
                  </a:lnTo>
                  <a:lnTo>
                    <a:pt x="1314" y="2033"/>
                  </a:lnTo>
                  <a:lnTo>
                    <a:pt x="1308" y="2039"/>
                  </a:lnTo>
                  <a:lnTo>
                    <a:pt x="1301" y="2046"/>
                  </a:lnTo>
                  <a:lnTo>
                    <a:pt x="1295" y="2052"/>
                  </a:lnTo>
                  <a:lnTo>
                    <a:pt x="1289" y="2060"/>
                  </a:lnTo>
                  <a:lnTo>
                    <a:pt x="1285" y="2069"/>
                  </a:lnTo>
                  <a:lnTo>
                    <a:pt x="1280" y="2078"/>
                  </a:lnTo>
                  <a:lnTo>
                    <a:pt x="1277" y="2089"/>
                  </a:lnTo>
                  <a:lnTo>
                    <a:pt x="1275" y="2099"/>
                  </a:lnTo>
                  <a:lnTo>
                    <a:pt x="1273" y="2111"/>
                  </a:lnTo>
                  <a:lnTo>
                    <a:pt x="1271" y="2123"/>
                  </a:lnTo>
                  <a:lnTo>
                    <a:pt x="1271" y="2135"/>
                  </a:lnTo>
                  <a:lnTo>
                    <a:pt x="1271" y="2135"/>
                  </a:lnTo>
                  <a:lnTo>
                    <a:pt x="1271" y="2149"/>
                  </a:lnTo>
                  <a:lnTo>
                    <a:pt x="1273" y="2161"/>
                  </a:lnTo>
                  <a:lnTo>
                    <a:pt x="1275" y="2174"/>
                  </a:lnTo>
                  <a:lnTo>
                    <a:pt x="1277" y="2186"/>
                  </a:lnTo>
                  <a:lnTo>
                    <a:pt x="1280" y="2196"/>
                  </a:lnTo>
                  <a:lnTo>
                    <a:pt x="1285" y="2206"/>
                  </a:lnTo>
                  <a:lnTo>
                    <a:pt x="1289" y="2214"/>
                  </a:lnTo>
                  <a:lnTo>
                    <a:pt x="1295" y="2222"/>
                  </a:lnTo>
                  <a:lnTo>
                    <a:pt x="1300" y="2230"/>
                  </a:lnTo>
                  <a:lnTo>
                    <a:pt x="1307" y="2235"/>
                  </a:lnTo>
                  <a:lnTo>
                    <a:pt x="1313" y="2241"/>
                  </a:lnTo>
                  <a:lnTo>
                    <a:pt x="1321" y="2245"/>
                  </a:lnTo>
                  <a:lnTo>
                    <a:pt x="1330" y="2249"/>
                  </a:lnTo>
                  <a:lnTo>
                    <a:pt x="1339" y="2252"/>
                  </a:lnTo>
                  <a:lnTo>
                    <a:pt x="1348" y="2253"/>
                  </a:lnTo>
                  <a:lnTo>
                    <a:pt x="1357" y="2254"/>
                  </a:lnTo>
                  <a:lnTo>
                    <a:pt x="1357" y="2254"/>
                  </a:lnTo>
                  <a:lnTo>
                    <a:pt x="1364" y="2253"/>
                  </a:lnTo>
                  <a:lnTo>
                    <a:pt x="1372" y="2252"/>
                  </a:lnTo>
                  <a:lnTo>
                    <a:pt x="1378" y="2251"/>
                  </a:lnTo>
                  <a:lnTo>
                    <a:pt x="1385" y="2249"/>
                  </a:lnTo>
                  <a:lnTo>
                    <a:pt x="1391" y="2245"/>
                  </a:lnTo>
                  <a:lnTo>
                    <a:pt x="1397" y="2242"/>
                  </a:lnTo>
                  <a:lnTo>
                    <a:pt x="1403" y="2238"/>
                  </a:lnTo>
                  <a:lnTo>
                    <a:pt x="1408" y="2232"/>
                  </a:lnTo>
                  <a:lnTo>
                    <a:pt x="1408" y="2238"/>
                  </a:lnTo>
                  <a:lnTo>
                    <a:pt x="1408" y="2238"/>
                  </a:lnTo>
                  <a:lnTo>
                    <a:pt x="1408" y="2246"/>
                  </a:lnTo>
                  <a:lnTo>
                    <a:pt x="1407" y="2256"/>
                  </a:lnTo>
                  <a:lnTo>
                    <a:pt x="1404" y="2266"/>
                  </a:lnTo>
                  <a:lnTo>
                    <a:pt x="1402" y="2271"/>
                  </a:lnTo>
                  <a:lnTo>
                    <a:pt x="1399" y="2275"/>
                  </a:lnTo>
                  <a:lnTo>
                    <a:pt x="1395" y="2279"/>
                  </a:lnTo>
                  <a:lnTo>
                    <a:pt x="1391" y="2284"/>
                  </a:lnTo>
                  <a:lnTo>
                    <a:pt x="1385" y="2287"/>
                  </a:lnTo>
                  <a:lnTo>
                    <a:pt x="1378" y="2290"/>
                  </a:lnTo>
                  <a:lnTo>
                    <a:pt x="1370" y="2293"/>
                  </a:lnTo>
                  <a:lnTo>
                    <a:pt x="1361" y="2295"/>
                  </a:lnTo>
                  <a:lnTo>
                    <a:pt x="1350" y="2296"/>
                  </a:lnTo>
                  <a:lnTo>
                    <a:pt x="1337" y="2296"/>
                  </a:lnTo>
                  <a:lnTo>
                    <a:pt x="1334" y="2296"/>
                  </a:lnTo>
                  <a:lnTo>
                    <a:pt x="1354" y="2339"/>
                  </a:lnTo>
                  <a:lnTo>
                    <a:pt x="1355" y="2339"/>
                  </a:lnTo>
                  <a:lnTo>
                    <a:pt x="1355" y="2339"/>
                  </a:lnTo>
                  <a:lnTo>
                    <a:pt x="1369" y="2339"/>
                  </a:lnTo>
                  <a:lnTo>
                    <a:pt x="1381" y="2338"/>
                  </a:lnTo>
                  <a:lnTo>
                    <a:pt x="1392" y="2335"/>
                  </a:lnTo>
                  <a:lnTo>
                    <a:pt x="1403" y="2332"/>
                  </a:lnTo>
                  <a:lnTo>
                    <a:pt x="1413" y="2328"/>
                  </a:lnTo>
                  <a:lnTo>
                    <a:pt x="1421" y="2324"/>
                  </a:lnTo>
                  <a:lnTo>
                    <a:pt x="1429" y="2318"/>
                  </a:lnTo>
                  <a:lnTo>
                    <a:pt x="1436" y="2311"/>
                  </a:lnTo>
                  <a:lnTo>
                    <a:pt x="1442" y="2304"/>
                  </a:lnTo>
                  <a:lnTo>
                    <a:pt x="1448" y="2296"/>
                  </a:lnTo>
                  <a:lnTo>
                    <a:pt x="1452" y="2286"/>
                  </a:lnTo>
                  <a:lnTo>
                    <a:pt x="1456" y="2276"/>
                  </a:lnTo>
                  <a:lnTo>
                    <a:pt x="1459" y="2266"/>
                  </a:lnTo>
                  <a:lnTo>
                    <a:pt x="1461" y="2254"/>
                  </a:lnTo>
                  <a:lnTo>
                    <a:pt x="1462" y="2242"/>
                  </a:lnTo>
                  <a:lnTo>
                    <a:pt x="1462" y="2229"/>
                  </a:lnTo>
                  <a:lnTo>
                    <a:pt x="1462" y="2027"/>
                  </a:lnTo>
                  <a:lnTo>
                    <a:pt x="1408" y="2027"/>
                  </a:lnTo>
                  <a:lnTo>
                    <a:pt x="1408" y="2042"/>
                  </a:lnTo>
                  <a:close/>
                  <a:moveTo>
                    <a:pt x="1408" y="2094"/>
                  </a:moveTo>
                  <a:lnTo>
                    <a:pt x="1408" y="2181"/>
                  </a:lnTo>
                  <a:lnTo>
                    <a:pt x="1408" y="2181"/>
                  </a:lnTo>
                  <a:lnTo>
                    <a:pt x="1401" y="2189"/>
                  </a:lnTo>
                  <a:lnTo>
                    <a:pt x="1393" y="2197"/>
                  </a:lnTo>
                  <a:lnTo>
                    <a:pt x="1387" y="2199"/>
                  </a:lnTo>
                  <a:lnTo>
                    <a:pt x="1382" y="2201"/>
                  </a:lnTo>
                  <a:lnTo>
                    <a:pt x="1376" y="2202"/>
                  </a:lnTo>
                  <a:lnTo>
                    <a:pt x="1369" y="2203"/>
                  </a:lnTo>
                  <a:lnTo>
                    <a:pt x="1369" y="2203"/>
                  </a:lnTo>
                  <a:lnTo>
                    <a:pt x="1362" y="2202"/>
                  </a:lnTo>
                  <a:lnTo>
                    <a:pt x="1354" y="2200"/>
                  </a:lnTo>
                  <a:lnTo>
                    <a:pt x="1348" y="2197"/>
                  </a:lnTo>
                  <a:lnTo>
                    <a:pt x="1341" y="2190"/>
                  </a:lnTo>
                  <a:lnTo>
                    <a:pt x="1335" y="2181"/>
                  </a:lnTo>
                  <a:lnTo>
                    <a:pt x="1331" y="2169"/>
                  </a:lnTo>
                  <a:lnTo>
                    <a:pt x="1329" y="2154"/>
                  </a:lnTo>
                  <a:lnTo>
                    <a:pt x="1328" y="2134"/>
                  </a:lnTo>
                  <a:lnTo>
                    <a:pt x="1328" y="2134"/>
                  </a:lnTo>
                  <a:lnTo>
                    <a:pt x="1329" y="2117"/>
                  </a:lnTo>
                  <a:lnTo>
                    <a:pt x="1331" y="2103"/>
                  </a:lnTo>
                  <a:lnTo>
                    <a:pt x="1335" y="2092"/>
                  </a:lnTo>
                  <a:lnTo>
                    <a:pt x="1341" y="2084"/>
                  </a:lnTo>
                  <a:lnTo>
                    <a:pt x="1348" y="2079"/>
                  </a:lnTo>
                  <a:lnTo>
                    <a:pt x="1354" y="2074"/>
                  </a:lnTo>
                  <a:lnTo>
                    <a:pt x="1362" y="2073"/>
                  </a:lnTo>
                  <a:lnTo>
                    <a:pt x="1369" y="2072"/>
                  </a:lnTo>
                  <a:lnTo>
                    <a:pt x="1369" y="2072"/>
                  </a:lnTo>
                  <a:lnTo>
                    <a:pt x="1376" y="2073"/>
                  </a:lnTo>
                  <a:lnTo>
                    <a:pt x="1383" y="2074"/>
                  </a:lnTo>
                  <a:lnTo>
                    <a:pt x="1388" y="2076"/>
                  </a:lnTo>
                  <a:lnTo>
                    <a:pt x="1394" y="2080"/>
                  </a:lnTo>
                  <a:lnTo>
                    <a:pt x="1398" y="2083"/>
                  </a:lnTo>
                  <a:lnTo>
                    <a:pt x="1402" y="2086"/>
                  </a:lnTo>
                  <a:lnTo>
                    <a:pt x="1408" y="2094"/>
                  </a:lnTo>
                  <a:lnTo>
                    <a:pt x="1408" y="2094"/>
                  </a:lnTo>
                  <a:close/>
                  <a:moveTo>
                    <a:pt x="938" y="2027"/>
                  </a:moveTo>
                  <a:lnTo>
                    <a:pt x="993" y="2027"/>
                  </a:lnTo>
                  <a:lnTo>
                    <a:pt x="993" y="2123"/>
                  </a:lnTo>
                  <a:lnTo>
                    <a:pt x="993" y="2249"/>
                  </a:lnTo>
                  <a:lnTo>
                    <a:pt x="938" y="2249"/>
                  </a:lnTo>
                  <a:lnTo>
                    <a:pt x="938" y="2027"/>
                  </a:lnTo>
                  <a:close/>
                  <a:moveTo>
                    <a:pt x="993" y="1967"/>
                  </a:moveTo>
                  <a:lnTo>
                    <a:pt x="993" y="1995"/>
                  </a:lnTo>
                  <a:lnTo>
                    <a:pt x="938" y="1995"/>
                  </a:lnTo>
                  <a:lnTo>
                    <a:pt x="938" y="1940"/>
                  </a:lnTo>
                  <a:lnTo>
                    <a:pt x="993" y="1940"/>
                  </a:lnTo>
                  <a:lnTo>
                    <a:pt x="993" y="1967"/>
                  </a:lnTo>
                  <a:close/>
                  <a:moveTo>
                    <a:pt x="2309" y="1962"/>
                  </a:moveTo>
                  <a:lnTo>
                    <a:pt x="2364" y="1934"/>
                  </a:lnTo>
                  <a:lnTo>
                    <a:pt x="2364" y="2127"/>
                  </a:lnTo>
                  <a:lnTo>
                    <a:pt x="2364" y="2249"/>
                  </a:lnTo>
                  <a:lnTo>
                    <a:pt x="2309" y="2249"/>
                  </a:lnTo>
                  <a:lnTo>
                    <a:pt x="2309" y="1962"/>
                  </a:lnTo>
                  <a:close/>
                  <a:moveTo>
                    <a:pt x="397" y="757"/>
                  </a:moveTo>
                  <a:lnTo>
                    <a:pt x="850" y="757"/>
                  </a:lnTo>
                  <a:lnTo>
                    <a:pt x="850" y="495"/>
                  </a:lnTo>
                  <a:lnTo>
                    <a:pt x="397" y="495"/>
                  </a:lnTo>
                  <a:lnTo>
                    <a:pt x="397" y="288"/>
                  </a:lnTo>
                  <a:lnTo>
                    <a:pt x="898" y="288"/>
                  </a:lnTo>
                  <a:lnTo>
                    <a:pt x="732" y="0"/>
                  </a:lnTo>
                  <a:lnTo>
                    <a:pt x="22" y="0"/>
                  </a:lnTo>
                  <a:lnTo>
                    <a:pt x="22" y="1251"/>
                  </a:lnTo>
                  <a:lnTo>
                    <a:pt x="1023" y="1251"/>
                  </a:lnTo>
                  <a:lnTo>
                    <a:pt x="1023" y="963"/>
                  </a:lnTo>
                  <a:lnTo>
                    <a:pt x="397" y="963"/>
                  </a:lnTo>
                  <a:lnTo>
                    <a:pt x="397" y="757"/>
                  </a:lnTo>
                  <a:close/>
                  <a:moveTo>
                    <a:pt x="1690" y="0"/>
                  </a:moveTo>
                  <a:lnTo>
                    <a:pt x="1477" y="409"/>
                  </a:lnTo>
                  <a:lnTo>
                    <a:pt x="1265" y="0"/>
                  </a:lnTo>
                  <a:lnTo>
                    <a:pt x="850" y="0"/>
                  </a:lnTo>
                  <a:lnTo>
                    <a:pt x="1287" y="757"/>
                  </a:lnTo>
                  <a:lnTo>
                    <a:pt x="1287" y="1251"/>
                  </a:lnTo>
                  <a:lnTo>
                    <a:pt x="1661" y="1251"/>
                  </a:lnTo>
                  <a:lnTo>
                    <a:pt x="1661" y="757"/>
                  </a:lnTo>
                  <a:lnTo>
                    <a:pt x="2099" y="0"/>
                  </a:lnTo>
                  <a:lnTo>
                    <a:pt x="169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799"/>
            </a:p>
          </p:txBody>
        </p:sp>
      </p:grpSp>
    </p:spTree>
    <p:extLst>
      <p:ext uri="{BB962C8B-B14F-4D97-AF65-F5344CB8AC3E}">
        <p14:creationId xmlns:p14="http://schemas.microsoft.com/office/powerpoint/2010/main" val="1705330317"/>
      </p:ext>
    </p:extLst>
  </p:cSld>
  <p:clrMapOvr>
    <a:masterClrMapping/>
  </p:clrMapOvr>
  <p:extLst>
    <p:ext uri="{DCECCB84-F9BA-43D5-87BE-67443E8EF086}">
      <p15:sldGuideLst xmlns:p15="http://schemas.microsoft.com/office/powerpoint/2012/main">
        <p15:guide id="2" pos="3842">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Approved question wide">
    <p:spTree>
      <p:nvGrpSpPr>
        <p:cNvPr id="1" name=""/>
        <p:cNvGrpSpPr/>
        <p:nvPr/>
      </p:nvGrpSpPr>
      <p:grpSpPr>
        <a:xfrm>
          <a:off x="0" y="0"/>
          <a:ext cx="0" cy="0"/>
          <a:chOff x="0" y="0"/>
          <a:chExt cx="0" cy="0"/>
        </a:xfrm>
      </p:grpSpPr>
      <p:grpSp>
        <p:nvGrpSpPr>
          <p:cNvPr id="235" name="Group 234">
            <a:extLst>
              <a:ext uri="{FF2B5EF4-FFF2-40B4-BE49-F238E27FC236}">
                <a16:creationId xmlns:a16="http://schemas.microsoft.com/office/drawing/2014/main" id="{5342E118-6F1D-4C46-956E-4CCCBCAA7952}"/>
              </a:ext>
            </a:extLst>
          </p:cNvPr>
          <p:cNvGrpSpPr/>
          <p:nvPr userDrawn="1"/>
        </p:nvGrpSpPr>
        <p:grpSpPr>
          <a:xfrm>
            <a:off x="497856" y="5826613"/>
            <a:ext cx="3876004" cy="570195"/>
            <a:chOff x="498115" y="5951018"/>
            <a:chExt cx="3878023" cy="570195"/>
          </a:xfrm>
        </p:grpSpPr>
        <p:sp>
          <p:nvSpPr>
            <p:cNvPr id="168" name="Rectangle 167">
              <a:extLst>
                <a:ext uri="{FF2B5EF4-FFF2-40B4-BE49-F238E27FC236}">
                  <a16:creationId xmlns:a16="http://schemas.microsoft.com/office/drawing/2014/main" id="{A22049CA-64AE-409F-988D-A7317F8AD136}"/>
                </a:ext>
              </a:extLst>
            </p:cNvPr>
            <p:cNvSpPr>
              <a:spLocks noChangeArrowheads="1"/>
            </p:cNvSpPr>
            <p:nvPr userDrawn="1"/>
          </p:nvSpPr>
          <p:spPr bwMode="auto">
            <a:xfrm>
              <a:off x="498115" y="5951018"/>
              <a:ext cx="99392" cy="97648"/>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sz="1799"/>
            </a:p>
          </p:txBody>
        </p:sp>
        <p:sp>
          <p:nvSpPr>
            <p:cNvPr id="169" name="Rectangle 6">
              <a:extLst>
                <a:ext uri="{FF2B5EF4-FFF2-40B4-BE49-F238E27FC236}">
                  <a16:creationId xmlns:a16="http://schemas.microsoft.com/office/drawing/2014/main" id="{E37A0A05-0A78-44A7-8873-0A1A20C87175}"/>
                </a:ext>
              </a:extLst>
            </p:cNvPr>
            <p:cNvSpPr>
              <a:spLocks noChangeArrowheads="1"/>
            </p:cNvSpPr>
            <p:nvPr userDrawn="1"/>
          </p:nvSpPr>
          <p:spPr bwMode="auto">
            <a:xfrm>
              <a:off x="693411" y="5951018"/>
              <a:ext cx="99392" cy="97648"/>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sz="1799"/>
            </a:p>
          </p:txBody>
        </p:sp>
        <p:sp>
          <p:nvSpPr>
            <p:cNvPr id="170" name="Rectangle 7">
              <a:extLst>
                <a:ext uri="{FF2B5EF4-FFF2-40B4-BE49-F238E27FC236}">
                  <a16:creationId xmlns:a16="http://schemas.microsoft.com/office/drawing/2014/main" id="{0DEA0CBE-8527-4287-BF98-DA48947875F5}"/>
                </a:ext>
              </a:extLst>
            </p:cNvPr>
            <p:cNvSpPr>
              <a:spLocks noChangeArrowheads="1"/>
            </p:cNvSpPr>
            <p:nvPr userDrawn="1"/>
          </p:nvSpPr>
          <p:spPr bwMode="auto">
            <a:xfrm>
              <a:off x="890451" y="5951018"/>
              <a:ext cx="99392" cy="97648"/>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sz="1799"/>
            </a:p>
          </p:txBody>
        </p:sp>
        <p:sp>
          <p:nvSpPr>
            <p:cNvPr id="171" name="Freeform 8">
              <a:extLst>
                <a:ext uri="{FF2B5EF4-FFF2-40B4-BE49-F238E27FC236}">
                  <a16:creationId xmlns:a16="http://schemas.microsoft.com/office/drawing/2014/main" id="{444058C6-612A-446E-8F68-0E5CC4CFF366}"/>
                </a:ext>
              </a:extLst>
            </p:cNvPr>
            <p:cNvSpPr>
              <a:spLocks/>
            </p:cNvSpPr>
            <p:nvPr userDrawn="1"/>
          </p:nvSpPr>
          <p:spPr bwMode="auto">
            <a:xfrm>
              <a:off x="498115" y="6181188"/>
              <a:ext cx="94161" cy="130778"/>
            </a:xfrm>
            <a:custGeom>
              <a:avLst/>
              <a:gdLst>
                <a:gd name="T0" fmla="*/ 32 w 54"/>
                <a:gd name="T1" fmla="*/ 11 h 75"/>
                <a:gd name="T2" fmla="*/ 32 w 54"/>
                <a:gd name="T3" fmla="*/ 75 h 75"/>
                <a:gd name="T4" fmla="*/ 22 w 54"/>
                <a:gd name="T5" fmla="*/ 75 h 75"/>
                <a:gd name="T6" fmla="*/ 22 w 54"/>
                <a:gd name="T7" fmla="*/ 11 h 75"/>
                <a:gd name="T8" fmla="*/ 0 w 54"/>
                <a:gd name="T9" fmla="*/ 11 h 75"/>
                <a:gd name="T10" fmla="*/ 0 w 54"/>
                <a:gd name="T11" fmla="*/ 0 h 75"/>
                <a:gd name="T12" fmla="*/ 54 w 54"/>
                <a:gd name="T13" fmla="*/ 0 h 75"/>
                <a:gd name="T14" fmla="*/ 54 w 54"/>
                <a:gd name="T15" fmla="*/ 11 h 75"/>
                <a:gd name="T16" fmla="*/ 32 w 54"/>
                <a:gd name="T17" fmla="*/ 11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75">
                  <a:moveTo>
                    <a:pt x="32" y="11"/>
                  </a:moveTo>
                  <a:lnTo>
                    <a:pt x="32" y="75"/>
                  </a:lnTo>
                  <a:lnTo>
                    <a:pt x="22" y="75"/>
                  </a:lnTo>
                  <a:lnTo>
                    <a:pt x="22" y="11"/>
                  </a:lnTo>
                  <a:lnTo>
                    <a:pt x="0" y="11"/>
                  </a:lnTo>
                  <a:lnTo>
                    <a:pt x="0" y="0"/>
                  </a:lnTo>
                  <a:lnTo>
                    <a:pt x="54" y="0"/>
                  </a:lnTo>
                  <a:lnTo>
                    <a:pt x="54" y="11"/>
                  </a:lnTo>
                  <a:lnTo>
                    <a:pt x="32" y="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172" name="Freeform 9">
              <a:extLst>
                <a:ext uri="{FF2B5EF4-FFF2-40B4-BE49-F238E27FC236}">
                  <a16:creationId xmlns:a16="http://schemas.microsoft.com/office/drawing/2014/main" id="{1011EC31-E0C3-404F-93B3-EFD3DADC11CB}"/>
                </a:ext>
              </a:extLst>
            </p:cNvPr>
            <p:cNvSpPr>
              <a:spLocks/>
            </p:cNvSpPr>
            <p:nvPr userDrawn="1"/>
          </p:nvSpPr>
          <p:spPr bwMode="auto">
            <a:xfrm>
              <a:off x="609713" y="6174213"/>
              <a:ext cx="78468" cy="137753"/>
            </a:xfrm>
            <a:custGeom>
              <a:avLst/>
              <a:gdLst>
                <a:gd name="T0" fmla="*/ 23 w 31"/>
                <a:gd name="T1" fmla="*/ 54 h 54"/>
                <a:gd name="T2" fmla="*/ 23 w 31"/>
                <a:gd name="T3" fmla="*/ 32 h 54"/>
                <a:gd name="T4" fmla="*/ 21 w 31"/>
                <a:gd name="T5" fmla="*/ 24 h 54"/>
                <a:gd name="T6" fmla="*/ 15 w 31"/>
                <a:gd name="T7" fmla="*/ 22 h 54"/>
                <a:gd name="T8" fmla="*/ 12 w 31"/>
                <a:gd name="T9" fmla="*/ 22 h 54"/>
                <a:gd name="T10" fmla="*/ 9 w 31"/>
                <a:gd name="T11" fmla="*/ 24 h 54"/>
                <a:gd name="T12" fmla="*/ 8 w 31"/>
                <a:gd name="T13" fmla="*/ 27 h 54"/>
                <a:gd name="T14" fmla="*/ 7 w 31"/>
                <a:gd name="T15" fmla="*/ 31 h 54"/>
                <a:gd name="T16" fmla="*/ 7 w 31"/>
                <a:gd name="T17" fmla="*/ 54 h 54"/>
                <a:gd name="T18" fmla="*/ 0 w 31"/>
                <a:gd name="T19" fmla="*/ 54 h 54"/>
                <a:gd name="T20" fmla="*/ 0 w 31"/>
                <a:gd name="T21" fmla="*/ 4 h 54"/>
                <a:gd name="T22" fmla="*/ 7 w 31"/>
                <a:gd name="T23" fmla="*/ 0 h 54"/>
                <a:gd name="T24" fmla="*/ 7 w 31"/>
                <a:gd name="T25" fmla="*/ 19 h 54"/>
                <a:gd name="T26" fmla="*/ 9 w 31"/>
                <a:gd name="T27" fmla="*/ 17 h 54"/>
                <a:gd name="T28" fmla="*/ 11 w 31"/>
                <a:gd name="T29" fmla="*/ 16 h 54"/>
                <a:gd name="T30" fmla="*/ 14 w 31"/>
                <a:gd name="T31" fmla="*/ 15 h 54"/>
                <a:gd name="T32" fmla="*/ 17 w 31"/>
                <a:gd name="T33" fmla="*/ 15 h 54"/>
                <a:gd name="T34" fmla="*/ 23 w 31"/>
                <a:gd name="T35" fmla="*/ 16 h 54"/>
                <a:gd name="T36" fmla="*/ 27 w 31"/>
                <a:gd name="T37" fmla="*/ 19 h 54"/>
                <a:gd name="T38" fmla="*/ 30 w 31"/>
                <a:gd name="T39" fmla="*/ 24 h 54"/>
                <a:gd name="T40" fmla="*/ 31 w 31"/>
                <a:gd name="T41" fmla="*/ 32 h 54"/>
                <a:gd name="T42" fmla="*/ 31 w 31"/>
                <a:gd name="T43" fmla="*/ 54 h 54"/>
                <a:gd name="T44" fmla="*/ 23 w 31"/>
                <a:gd name="T4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4">
                  <a:moveTo>
                    <a:pt x="23" y="54"/>
                  </a:moveTo>
                  <a:cubicBezTo>
                    <a:pt x="23" y="32"/>
                    <a:pt x="23" y="32"/>
                    <a:pt x="23" y="32"/>
                  </a:cubicBezTo>
                  <a:cubicBezTo>
                    <a:pt x="23" y="28"/>
                    <a:pt x="22" y="26"/>
                    <a:pt x="21" y="24"/>
                  </a:cubicBezTo>
                  <a:cubicBezTo>
                    <a:pt x="20" y="22"/>
                    <a:pt x="18" y="22"/>
                    <a:pt x="15" y="22"/>
                  </a:cubicBezTo>
                  <a:cubicBezTo>
                    <a:pt x="14" y="22"/>
                    <a:pt x="13" y="22"/>
                    <a:pt x="12" y="22"/>
                  </a:cubicBezTo>
                  <a:cubicBezTo>
                    <a:pt x="11" y="22"/>
                    <a:pt x="10" y="23"/>
                    <a:pt x="9" y="24"/>
                  </a:cubicBezTo>
                  <a:cubicBezTo>
                    <a:pt x="9" y="25"/>
                    <a:pt x="8" y="26"/>
                    <a:pt x="8" y="27"/>
                  </a:cubicBezTo>
                  <a:cubicBezTo>
                    <a:pt x="7" y="28"/>
                    <a:pt x="7" y="30"/>
                    <a:pt x="7" y="31"/>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8" y="18"/>
                    <a:pt x="9" y="17"/>
                  </a:cubicBezTo>
                  <a:cubicBezTo>
                    <a:pt x="10" y="17"/>
                    <a:pt x="10" y="16"/>
                    <a:pt x="11" y="16"/>
                  </a:cubicBezTo>
                  <a:cubicBezTo>
                    <a:pt x="12" y="15"/>
                    <a:pt x="13" y="15"/>
                    <a:pt x="14" y="15"/>
                  </a:cubicBezTo>
                  <a:cubicBezTo>
                    <a:pt x="15" y="15"/>
                    <a:pt x="16" y="15"/>
                    <a:pt x="17" y="15"/>
                  </a:cubicBezTo>
                  <a:cubicBezTo>
                    <a:pt x="19" y="15"/>
                    <a:pt x="21" y="15"/>
                    <a:pt x="23" y="16"/>
                  </a:cubicBezTo>
                  <a:cubicBezTo>
                    <a:pt x="25" y="16"/>
                    <a:pt x="26" y="17"/>
                    <a:pt x="27" y="19"/>
                  </a:cubicBezTo>
                  <a:cubicBezTo>
                    <a:pt x="28" y="20"/>
                    <a:pt x="29" y="22"/>
                    <a:pt x="30" y="24"/>
                  </a:cubicBezTo>
                  <a:cubicBezTo>
                    <a:pt x="30" y="27"/>
                    <a:pt x="31" y="29"/>
                    <a:pt x="31" y="32"/>
                  </a:cubicBezTo>
                  <a:cubicBezTo>
                    <a:pt x="31" y="54"/>
                    <a:pt x="31" y="54"/>
                    <a:pt x="31" y="54"/>
                  </a:cubicBezTo>
                  <a:lnTo>
                    <a:pt x="23" y="5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173" name="Freeform 10">
              <a:extLst>
                <a:ext uri="{FF2B5EF4-FFF2-40B4-BE49-F238E27FC236}">
                  <a16:creationId xmlns:a16="http://schemas.microsoft.com/office/drawing/2014/main" id="{3C9D076B-D88C-4089-8D58-9A31CFCDB02A}"/>
                </a:ext>
              </a:extLst>
            </p:cNvPr>
            <p:cNvSpPr>
              <a:spLocks noEditPoints="1"/>
            </p:cNvSpPr>
            <p:nvPr userDrawn="1"/>
          </p:nvSpPr>
          <p:spPr bwMode="auto">
            <a:xfrm>
              <a:off x="705618" y="6212575"/>
              <a:ext cx="85443" cy="101135"/>
            </a:xfrm>
            <a:custGeom>
              <a:avLst/>
              <a:gdLst>
                <a:gd name="T0" fmla="*/ 33 w 33"/>
                <a:gd name="T1" fmla="*/ 19 h 40"/>
                <a:gd name="T2" fmla="*/ 33 w 33"/>
                <a:gd name="T3" fmla="*/ 21 h 40"/>
                <a:gd name="T4" fmla="*/ 33 w 33"/>
                <a:gd name="T5" fmla="*/ 22 h 40"/>
                <a:gd name="T6" fmla="*/ 7 w 33"/>
                <a:gd name="T7" fmla="*/ 22 h 40"/>
                <a:gd name="T8" fmla="*/ 9 w 33"/>
                <a:gd name="T9" fmla="*/ 27 h 40"/>
                <a:gd name="T10" fmla="*/ 11 w 33"/>
                <a:gd name="T11" fmla="*/ 30 h 40"/>
                <a:gd name="T12" fmla="*/ 14 w 33"/>
                <a:gd name="T13" fmla="*/ 32 h 40"/>
                <a:gd name="T14" fmla="*/ 17 w 33"/>
                <a:gd name="T15" fmla="*/ 33 h 40"/>
                <a:gd name="T16" fmla="*/ 19 w 33"/>
                <a:gd name="T17" fmla="*/ 33 h 40"/>
                <a:gd name="T18" fmla="*/ 22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1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5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9 w 33"/>
                <a:gd name="T77" fmla="*/ 12 h 40"/>
                <a:gd name="T78" fmla="*/ 8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7" y="22"/>
                    <a:pt x="7" y="22"/>
                    <a:pt x="7"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19" y="33"/>
                  </a:cubicBezTo>
                  <a:cubicBezTo>
                    <a:pt x="20" y="32"/>
                    <a:pt x="21" y="32"/>
                    <a:pt x="22" y="32"/>
                  </a:cubicBezTo>
                  <a:cubicBezTo>
                    <a:pt x="22" y="32"/>
                    <a:pt x="23" y="31"/>
                    <a:pt x="23" y="31"/>
                  </a:cubicBezTo>
                  <a:cubicBezTo>
                    <a:pt x="24" y="31"/>
                    <a:pt x="25"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3"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0"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5" y="16"/>
                  </a:moveTo>
                  <a:cubicBezTo>
                    <a:pt x="25" y="15"/>
                    <a:pt x="25" y="13"/>
                    <a:pt x="25"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5"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174" name="Freeform 11">
              <a:extLst>
                <a:ext uri="{FF2B5EF4-FFF2-40B4-BE49-F238E27FC236}">
                  <a16:creationId xmlns:a16="http://schemas.microsoft.com/office/drawing/2014/main" id="{29DB43AC-B765-4ECB-B483-562473BD4A38}"/>
                </a:ext>
              </a:extLst>
            </p:cNvPr>
            <p:cNvSpPr>
              <a:spLocks noEditPoints="1"/>
            </p:cNvSpPr>
            <p:nvPr userDrawn="1"/>
          </p:nvSpPr>
          <p:spPr bwMode="auto">
            <a:xfrm>
              <a:off x="857320" y="6174213"/>
              <a:ext cx="83698" cy="139497"/>
            </a:xfrm>
            <a:custGeom>
              <a:avLst/>
              <a:gdLst>
                <a:gd name="T0" fmla="*/ 33 w 33"/>
                <a:gd name="T1" fmla="*/ 35 h 55"/>
                <a:gd name="T2" fmla="*/ 31 w 33"/>
                <a:gd name="T3" fmla="*/ 44 h 55"/>
                <a:gd name="T4" fmla="*/ 28 w 33"/>
                <a:gd name="T5" fmla="*/ 50 h 55"/>
                <a:gd name="T6" fmla="*/ 23 w 33"/>
                <a:gd name="T7" fmla="*/ 53 h 55"/>
                <a:gd name="T8" fmla="*/ 17 w 33"/>
                <a:gd name="T9" fmla="*/ 55 h 55"/>
                <a:gd name="T10" fmla="*/ 12 w 33"/>
                <a:gd name="T11" fmla="*/ 53 h 55"/>
                <a:gd name="T12" fmla="*/ 8 w 33"/>
                <a:gd name="T13" fmla="*/ 50 h 55"/>
                <a:gd name="T14" fmla="*/ 8 w 33"/>
                <a:gd name="T15" fmla="*/ 54 h 55"/>
                <a:gd name="T16" fmla="*/ 0 w 33"/>
                <a:gd name="T17" fmla="*/ 54 h 55"/>
                <a:gd name="T18" fmla="*/ 0 w 33"/>
                <a:gd name="T19" fmla="*/ 4 h 55"/>
                <a:gd name="T20" fmla="*/ 8 w 33"/>
                <a:gd name="T21" fmla="*/ 0 h 55"/>
                <a:gd name="T22" fmla="*/ 8 w 33"/>
                <a:gd name="T23" fmla="*/ 19 h 55"/>
                <a:gd name="T24" fmla="*/ 10 w 33"/>
                <a:gd name="T25" fmla="*/ 17 h 55"/>
                <a:gd name="T26" fmla="*/ 12 w 33"/>
                <a:gd name="T27" fmla="*/ 16 h 55"/>
                <a:gd name="T28" fmla="*/ 14 w 33"/>
                <a:gd name="T29" fmla="*/ 15 h 55"/>
                <a:gd name="T30" fmla="*/ 18 w 33"/>
                <a:gd name="T31" fmla="*/ 15 h 55"/>
                <a:gd name="T32" fmla="*/ 24 w 33"/>
                <a:gd name="T33" fmla="*/ 16 h 55"/>
                <a:gd name="T34" fmla="*/ 28 w 33"/>
                <a:gd name="T35" fmla="*/ 19 h 55"/>
                <a:gd name="T36" fmla="*/ 31 w 33"/>
                <a:gd name="T37" fmla="*/ 26 h 55"/>
                <a:gd name="T38" fmla="*/ 33 w 33"/>
                <a:gd name="T39" fmla="*/ 35 h 55"/>
                <a:gd name="T40" fmla="*/ 25 w 33"/>
                <a:gd name="T41" fmla="*/ 35 h 55"/>
                <a:gd name="T42" fmla="*/ 23 w 33"/>
                <a:gd name="T43" fmla="*/ 25 h 55"/>
                <a:gd name="T44" fmla="*/ 16 w 33"/>
                <a:gd name="T45" fmla="*/ 22 h 55"/>
                <a:gd name="T46" fmla="*/ 14 w 33"/>
                <a:gd name="T47" fmla="*/ 22 h 55"/>
                <a:gd name="T48" fmla="*/ 11 w 33"/>
                <a:gd name="T49" fmla="*/ 23 h 55"/>
                <a:gd name="T50" fmla="*/ 9 w 33"/>
                <a:gd name="T51" fmla="*/ 25 h 55"/>
                <a:gd name="T52" fmla="*/ 8 w 33"/>
                <a:gd name="T53" fmla="*/ 26 h 55"/>
                <a:gd name="T54" fmla="*/ 8 w 33"/>
                <a:gd name="T55" fmla="*/ 43 h 55"/>
                <a:gd name="T56" fmla="*/ 9 w 33"/>
                <a:gd name="T57" fmla="*/ 44 h 55"/>
                <a:gd name="T58" fmla="*/ 11 w 33"/>
                <a:gd name="T59" fmla="*/ 46 h 55"/>
                <a:gd name="T60" fmla="*/ 14 w 33"/>
                <a:gd name="T61" fmla="*/ 47 h 55"/>
                <a:gd name="T62" fmla="*/ 17 w 33"/>
                <a:gd name="T63" fmla="*/ 48 h 55"/>
                <a:gd name="T64" fmla="*/ 23 w 33"/>
                <a:gd name="T65" fmla="*/ 45 h 55"/>
                <a:gd name="T66" fmla="*/ 25 w 33"/>
                <a:gd name="T67" fmla="*/ 3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3" h="55">
                  <a:moveTo>
                    <a:pt x="33" y="35"/>
                  </a:moveTo>
                  <a:cubicBezTo>
                    <a:pt x="33" y="38"/>
                    <a:pt x="32" y="41"/>
                    <a:pt x="31" y="44"/>
                  </a:cubicBezTo>
                  <a:cubicBezTo>
                    <a:pt x="30" y="46"/>
                    <a:pt x="29" y="48"/>
                    <a:pt x="28" y="50"/>
                  </a:cubicBezTo>
                  <a:cubicBezTo>
                    <a:pt x="27" y="51"/>
                    <a:pt x="25" y="53"/>
                    <a:pt x="23" y="53"/>
                  </a:cubicBezTo>
                  <a:cubicBezTo>
                    <a:pt x="21" y="54"/>
                    <a:pt x="19" y="55"/>
                    <a:pt x="17" y="55"/>
                  </a:cubicBezTo>
                  <a:cubicBezTo>
                    <a:pt x="16" y="55"/>
                    <a:pt x="14" y="54"/>
                    <a:pt x="12" y="53"/>
                  </a:cubicBezTo>
                  <a:cubicBezTo>
                    <a:pt x="10" y="52"/>
                    <a:pt x="9" y="51"/>
                    <a:pt x="8" y="50"/>
                  </a:cubicBezTo>
                  <a:cubicBezTo>
                    <a:pt x="8" y="54"/>
                    <a:pt x="8" y="54"/>
                    <a:pt x="8" y="54"/>
                  </a:cubicBezTo>
                  <a:cubicBezTo>
                    <a:pt x="0" y="54"/>
                    <a:pt x="0" y="54"/>
                    <a:pt x="0" y="54"/>
                  </a:cubicBezTo>
                  <a:cubicBezTo>
                    <a:pt x="0" y="4"/>
                    <a:pt x="0" y="4"/>
                    <a:pt x="0" y="4"/>
                  </a:cubicBezTo>
                  <a:cubicBezTo>
                    <a:pt x="8" y="0"/>
                    <a:pt x="8" y="0"/>
                    <a:pt x="8" y="0"/>
                  </a:cubicBezTo>
                  <a:cubicBezTo>
                    <a:pt x="8" y="19"/>
                    <a:pt x="8" y="19"/>
                    <a:pt x="8" y="19"/>
                  </a:cubicBezTo>
                  <a:cubicBezTo>
                    <a:pt x="9" y="18"/>
                    <a:pt x="9" y="18"/>
                    <a:pt x="10" y="17"/>
                  </a:cubicBezTo>
                  <a:cubicBezTo>
                    <a:pt x="11" y="17"/>
                    <a:pt x="11" y="16"/>
                    <a:pt x="12" y="16"/>
                  </a:cubicBezTo>
                  <a:cubicBezTo>
                    <a:pt x="13" y="16"/>
                    <a:pt x="13" y="15"/>
                    <a:pt x="14" y="15"/>
                  </a:cubicBezTo>
                  <a:cubicBezTo>
                    <a:pt x="15" y="15"/>
                    <a:pt x="16" y="15"/>
                    <a:pt x="18" y="15"/>
                  </a:cubicBezTo>
                  <a:cubicBezTo>
                    <a:pt x="20" y="15"/>
                    <a:pt x="22" y="15"/>
                    <a:pt x="24" y="16"/>
                  </a:cubicBezTo>
                  <a:cubicBezTo>
                    <a:pt x="25" y="16"/>
                    <a:pt x="27" y="18"/>
                    <a:pt x="28" y="19"/>
                  </a:cubicBezTo>
                  <a:cubicBezTo>
                    <a:pt x="30" y="21"/>
                    <a:pt x="31" y="23"/>
                    <a:pt x="31" y="26"/>
                  </a:cubicBezTo>
                  <a:cubicBezTo>
                    <a:pt x="32" y="28"/>
                    <a:pt x="33" y="32"/>
                    <a:pt x="33" y="35"/>
                  </a:cubicBezTo>
                  <a:close/>
                  <a:moveTo>
                    <a:pt x="25" y="35"/>
                  </a:moveTo>
                  <a:cubicBezTo>
                    <a:pt x="25" y="31"/>
                    <a:pt x="24" y="27"/>
                    <a:pt x="23" y="25"/>
                  </a:cubicBezTo>
                  <a:cubicBezTo>
                    <a:pt x="21" y="23"/>
                    <a:pt x="19" y="22"/>
                    <a:pt x="16" y="22"/>
                  </a:cubicBezTo>
                  <a:cubicBezTo>
                    <a:pt x="15" y="22"/>
                    <a:pt x="15" y="22"/>
                    <a:pt x="14" y="22"/>
                  </a:cubicBezTo>
                  <a:cubicBezTo>
                    <a:pt x="13" y="22"/>
                    <a:pt x="12" y="23"/>
                    <a:pt x="11" y="23"/>
                  </a:cubicBezTo>
                  <a:cubicBezTo>
                    <a:pt x="11" y="23"/>
                    <a:pt x="10" y="24"/>
                    <a:pt x="9" y="25"/>
                  </a:cubicBezTo>
                  <a:cubicBezTo>
                    <a:pt x="9" y="25"/>
                    <a:pt x="8" y="26"/>
                    <a:pt x="8" y="26"/>
                  </a:cubicBezTo>
                  <a:cubicBezTo>
                    <a:pt x="8" y="43"/>
                    <a:pt x="8" y="43"/>
                    <a:pt x="8" y="43"/>
                  </a:cubicBezTo>
                  <a:cubicBezTo>
                    <a:pt x="8" y="43"/>
                    <a:pt x="9" y="44"/>
                    <a:pt x="9" y="44"/>
                  </a:cubicBezTo>
                  <a:cubicBezTo>
                    <a:pt x="10" y="45"/>
                    <a:pt x="11" y="45"/>
                    <a:pt x="11" y="46"/>
                  </a:cubicBezTo>
                  <a:cubicBezTo>
                    <a:pt x="12" y="46"/>
                    <a:pt x="13" y="47"/>
                    <a:pt x="14" y="47"/>
                  </a:cubicBezTo>
                  <a:cubicBezTo>
                    <a:pt x="15" y="47"/>
                    <a:pt x="16" y="48"/>
                    <a:pt x="17" y="48"/>
                  </a:cubicBezTo>
                  <a:cubicBezTo>
                    <a:pt x="19" y="48"/>
                    <a:pt x="21" y="47"/>
                    <a:pt x="23" y="45"/>
                  </a:cubicBezTo>
                  <a:cubicBezTo>
                    <a:pt x="24" y="43"/>
                    <a:pt x="25" y="39"/>
                    <a:pt x="25" y="3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175" name="Freeform 12">
              <a:extLst>
                <a:ext uri="{FF2B5EF4-FFF2-40B4-BE49-F238E27FC236}">
                  <a16:creationId xmlns:a16="http://schemas.microsoft.com/office/drawing/2014/main" id="{AF1DE1B8-EA4B-4A98-A97D-BA5EEA42B197}"/>
                </a:ext>
              </a:extLst>
            </p:cNvPr>
            <p:cNvSpPr>
              <a:spLocks noEditPoints="1"/>
            </p:cNvSpPr>
            <p:nvPr userDrawn="1"/>
          </p:nvSpPr>
          <p:spPr bwMode="auto">
            <a:xfrm>
              <a:off x="956713" y="6212575"/>
              <a:ext cx="83698" cy="101135"/>
            </a:xfrm>
            <a:custGeom>
              <a:avLst/>
              <a:gdLst>
                <a:gd name="T0" fmla="*/ 33 w 33"/>
                <a:gd name="T1" fmla="*/ 19 h 40"/>
                <a:gd name="T2" fmla="*/ 33 w 33"/>
                <a:gd name="T3" fmla="*/ 21 h 40"/>
                <a:gd name="T4" fmla="*/ 32 w 33"/>
                <a:gd name="T5" fmla="*/ 22 h 40"/>
                <a:gd name="T6" fmla="*/ 7 w 33"/>
                <a:gd name="T7" fmla="*/ 22 h 40"/>
                <a:gd name="T8" fmla="*/ 8 w 33"/>
                <a:gd name="T9" fmla="*/ 27 h 40"/>
                <a:gd name="T10" fmla="*/ 10 w 33"/>
                <a:gd name="T11" fmla="*/ 30 h 40"/>
                <a:gd name="T12" fmla="*/ 13 w 33"/>
                <a:gd name="T13" fmla="*/ 32 h 40"/>
                <a:gd name="T14" fmla="*/ 17 w 33"/>
                <a:gd name="T15" fmla="*/ 33 h 40"/>
                <a:gd name="T16" fmla="*/ 19 w 33"/>
                <a:gd name="T17" fmla="*/ 33 h 40"/>
                <a:gd name="T18" fmla="*/ 21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6 w 33"/>
                <a:gd name="T33" fmla="*/ 40 h 40"/>
                <a:gd name="T34" fmla="*/ 12 w 33"/>
                <a:gd name="T35" fmla="*/ 39 h 40"/>
                <a:gd name="T36" fmla="*/ 8 w 33"/>
                <a:gd name="T37" fmla="*/ 37 h 40"/>
                <a:gd name="T38" fmla="*/ 5 w 33"/>
                <a:gd name="T39" fmla="*/ 34 h 40"/>
                <a:gd name="T40" fmla="*/ 2 w 33"/>
                <a:gd name="T41" fmla="*/ 31 h 40"/>
                <a:gd name="T42" fmla="*/ 0 w 33"/>
                <a:gd name="T43" fmla="*/ 26 h 40"/>
                <a:gd name="T44" fmla="*/ 0 w 33"/>
                <a:gd name="T45" fmla="*/ 20 h 40"/>
                <a:gd name="T46" fmla="*/ 1 w 33"/>
                <a:gd name="T47" fmla="*/ 11 h 40"/>
                <a:gd name="T48" fmla="*/ 4 w 33"/>
                <a:gd name="T49" fmla="*/ 5 h 40"/>
                <a:gd name="T50" fmla="*/ 10 w 33"/>
                <a:gd name="T51" fmla="*/ 1 h 40"/>
                <a:gd name="T52" fmla="*/ 16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4 w 33"/>
                <a:gd name="T65" fmla="*/ 12 h 40"/>
                <a:gd name="T66" fmla="*/ 23 w 33"/>
                <a:gd name="T67" fmla="*/ 9 h 40"/>
                <a:gd name="T68" fmla="*/ 20 w 33"/>
                <a:gd name="T69" fmla="*/ 7 h 40"/>
                <a:gd name="T70" fmla="*/ 16 w 33"/>
                <a:gd name="T71" fmla="*/ 6 h 40"/>
                <a:gd name="T72" fmla="*/ 12 w 33"/>
                <a:gd name="T73" fmla="*/ 7 h 40"/>
                <a:gd name="T74" fmla="*/ 10 w 33"/>
                <a:gd name="T75" fmla="*/ 9 h 40"/>
                <a:gd name="T76" fmla="*/ 8 w 33"/>
                <a:gd name="T77" fmla="*/ 12 h 40"/>
                <a:gd name="T78" fmla="*/ 7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2" y="22"/>
                    <a:pt x="32" y="22"/>
                  </a:cubicBezTo>
                  <a:cubicBezTo>
                    <a:pt x="7" y="22"/>
                    <a:pt x="7" y="22"/>
                    <a:pt x="7" y="22"/>
                  </a:cubicBezTo>
                  <a:cubicBezTo>
                    <a:pt x="7" y="24"/>
                    <a:pt x="8" y="26"/>
                    <a:pt x="8" y="27"/>
                  </a:cubicBezTo>
                  <a:cubicBezTo>
                    <a:pt x="9" y="28"/>
                    <a:pt x="10" y="29"/>
                    <a:pt x="10" y="30"/>
                  </a:cubicBezTo>
                  <a:cubicBezTo>
                    <a:pt x="11" y="31"/>
                    <a:pt x="12" y="32"/>
                    <a:pt x="13" y="32"/>
                  </a:cubicBezTo>
                  <a:cubicBezTo>
                    <a:pt x="14" y="33"/>
                    <a:pt x="16" y="33"/>
                    <a:pt x="17" y="33"/>
                  </a:cubicBezTo>
                  <a:cubicBezTo>
                    <a:pt x="18" y="33"/>
                    <a:pt x="18" y="33"/>
                    <a:pt x="19" y="33"/>
                  </a:cubicBezTo>
                  <a:cubicBezTo>
                    <a:pt x="20" y="32"/>
                    <a:pt x="21" y="32"/>
                    <a:pt x="21" y="32"/>
                  </a:cubicBezTo>
                  <a:cubicBezTo>
                    <a:pt x="22" y="32"/>
                    <a:pt x="22" y="31"/>
                    <a:pt x="23" y="31"/>
                  </a:cubicBezTo>
                  <a:cubicBezTo>
                    <a:pt x="24" y="31"/>
                    <a:pt x="24"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19" y="39"/>
                    <a:pt x="18" y="40"/>
                    <a:pt x="16" y="40"/>
                  </a:cubicBezTo>
                  <a:cubicBezTo>
                    <a:pt x="15" y="40"/>
                    <a:pt x="13" y="39"/>
                    <a:pt x="12" y="39"/>
                  </a:cubicBezTo>
                  <a:cubicBezTo>
                    <a:pt x="10" y="38"/>
                    <a:pt x="9" y="38"/>
                    <a:pt x="8" y="37"/>
                  </a:cubicBezTo>
                  <a:cubicBezTo>
                    <a:pt x="7" y="36"/>
                    <a:pt x="6" y="35"/>
                    <a:pt x="5" y="34"/>
                  </a:cubicBezTo>
                  <a:cubicBezTo>
                    <a:pt x="4" y="34"/>
                    <a:pt x="3" y="32"/>
                    <a:pt x="2" y="31"/>
                  </a:cubicBezTo>
                  <a:cubicBezTo>
                    <a:pt x="1" y="29"/>
                    <a:pt x="1" y="28"/>
                    <a:pt x="0" y="26"/>
                  </a:cubicBezTo>
                  <a:cubicBezTo>
                    <a:pt x="0" y="24"/>
                    <a:pt x="0" y="22"/>
                    <a:pt x="0" y="20"/>
                  </a:cubicBezTo>
                  <a:cubicBezTo>
                    <a:pt x="0" y="16"/>
                    <a:pt x="0" y="13"/>
                    <a:pt x="1" y="11"/>
                  </a:cubicBezTo>
                  <a:cubicBezTo>
                    <a:pt x="2" y="8"/>
                    <a:pt x="3" y="6"/>
                    <a:pt x="4" y="5"/>
                  </a:cubicBezTo>
                  <a:cubicBezTo>
                    <a:pt x="6" y="3"/>
                    <a:pt x="8" y="2"/>
                    <a:pt x="10" y="1"/>
                  </a:cubicBezTo>
                  <a:cubicBezTo>
                    <a:pt x="12" y="0"/>
                    <a:pt x="14" y="0"/>
                    <a:pt x="16" y="0"/>
                  </a:cubicBezTo>
                  <a:cubicBezTo>
                    <a:pt x="19" y="0"/>
                    <a:pt x="22" y="0"/>
                    <a:pt x="24" y="1"/>
                  </a:cubicBezTo>
                  <a:cubicBezTo>
                    <a:pt x="26" y="2"/>
                    <a:pt x="27" y="4"/>
                    <a:pt x="29" y="5"/>
                  </a:cubicBezTo>
                  <a:cubicBezTo>
                    <a:pt x="30" y="7"/>
                    <a:pt x="31" y="9"/>
                    <a:pt x="32" y="11"/>
                  </a:cubicBezTo>
                  <a:cubicBezTo>
                    <a:pt x="32" y="14"/>
                    <a:pt x="33" y="16"/>
                    <a:pt x="33" y="19"/>
                  </a:cubicBezTo>
                  <a:close/>
                  <a:moveTo>
                    <a:pt x="25" y="16"/>
                  </a:moveTo>
                  <a:cubicBezTo>
                    <a:pt x="25" y="15"/>
                    <a:pt x="25" y="13"/>
                    <a:pt x="24" y="12"/>
                  </a:cubicBezTo>
                  <a:cubicBezTo>
                    <a:pt x="24" y="11"/>
                    <a:pt x="23" y="10"/>
                    <a:pt x="23" y="9"/>
                  </a:cubicBezTo>
                  <a:cubicBezTo>
                    <a:pt x="22" y="8"/>
                    <a:pt x="21" y="8"/>
                    <a:pt x="20" y="7"/>
                  </a:cubicBezTo>
                  <a:cubicBezTo>
                    <a:pt x="19" y="7"/>
                    <a:pt x="18" y="6"/>
                    <a:pt x="16" y="6"/>
                  </a:cubicBezTo>
                  <a:cubicBezTo>
                    <a:pt x="15" y="6"/>
                    <a:pt x="13" y="7"/>
                    <a:pt x="12" y="7"/>
                  </a:cubicBezTo>
                  <a:cubicBezTo>
                    <a:pt x="11" y="7"/>
                    <a:pt x="11" y="8"/>
                    <a:pt x="10" y="9"/>
                  </a:cubicBezTo>
                  <a:cubicBezTo>
                    <a:pt x="9" y="10"/>
                    <a:pt x="9" y="11"/>
                    <a:pt x="8" y="12"/>
                  </a:cubicBezTo>
                  <a:cubicBezTo>
                    <a:pt x="8" y="13"/>
                    <a:pt x="7" y="14"/>
                    <a:pt x="7" y="16"/>
                  </a:cubicBezTo>
                  <a:lnTo>
                    <a:pt x="25"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176" name="Freeform 13">
              <a:extLst>
                <a:ext uri="{FF2B5EF4-FFF2-40B4-BE49-F238E27FC236}">
                  <a16:creationId xmlns:a16="http://schemas.microsoft.com/office/drawing/2014/main" id="{F8F60B79-7AF5-4C5E-A5EF-126F117D591C}"/>
                </a:ext>
              </a:extLst>
            </p:cNvPr>
            <p:cNvSpPr>
              <a:spLocks/>
            </p:cNvSpPr>
            <p:nvPr userDrawn="1"/>
          </p:nvSpPr>
          <p:spPr bwMode="auto">
            <a:xfrm>
              <a:off x="1050873" y="6174213"/>
              <a:ext cx="55799" cy="139497"/>
            </a:xfrm>
            <a:custGeom>
              <a:avLst/>
              <a:gdLst>
                <a:gd name="T0" fmla="*/ 21 w 22"/>
                <a:gd name="T1" fmla="*/ 53 h 55"/>
                <a:gd name="T2" fmla="*/ 18 w 22"/>
                <a:gd name="T3" fmla="*/ 54 h 55"/>
                <a:gd name="T4" fmla="*/ 14 w 22"/>
                <a:gd name="T5" fmla="*/ 55 h 55"/>
                <a:gd name="T6" fmla="*/ 11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3 w 22"/>
                <a:gd name="T25" fmla="*/ 0 h 55"/>
                <a:gd name="T26" fmla="*/ 13 w 22"/>
                <a:gd name="T27" fmla="*/ 15 h 55"/>
                <a:gd name="T28" fmla="*/ 22 w 22"/>
                <a:gd name="T29" fmla="*/ 15 h 55"/>
                <a:gd name="T30" fmla="*/ 22 w 22"/>
                <a:gd name="T31" fmla="*/ 22 h 55"/>
                <a:gd name="T32" fmla="*/ 13 w 22"/>
                <a:gd name="T33" fmla="*/ 22 h 55"/>
                <a:gd name="T34" fmla="*/ 13 w 22"/>
                <a:gd name="T35" fmla="*/ 43 h 55"/>
                <a:gd name="T36" fmla="*/ 13 w 22"/>
                <a:gd name="T37" fmla="*/ 45 h 55"/>
                <a:gd name="T38" fmla="*/ 14 w 22"/>
                <a:gd name="T39" fmla="*/ 47 h 55"/>
                <a:gd name="T40" fmla="*/ 15 w 22"/>
                <a:gd name="T41" fmla="*/ 47 h 55"/>
                <a:gd name="T42" fmla="*/ 17 w 22"/>
                <a:gd name="T43" fmla="*/ 48 h 55"/>
                <a:gd name="T44" fmla="*/ 20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3" y="55"/>
                    <a:pt x="12" y="54"/>
                    <a:pt x="11" y="54"/>
                  </a:cubicBezTo>
                  <a:cubicBezTo>
                    <a:pt x="10" y="54"/>
                    <a:pt x="9" y="53"/>
                    <a:pt x="8" y="52"/>
                  </a:cubicBezTo>
                  <a:cubicBezTo>
                    <a:pt x="7" y="51"/>
                    <a:pt x="6" y="50"/>
                    <a:pt x="6" y="49"/>
                  </a:cubicBezTo>
                  <a:cubicBezTo>
                    <a:pt x="6"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5"/>
                    <a:pt x="13" y="45"/>
                  </a:cubicBezTo>
                  <a:cubicBezTo>
                    <a:pt x="13" y="46"/>
                    <a:pt x="13" y="46"/>
                    <a:pt x="14" y="47"/>
                  </a:cubicBezTo>
                  <a:cubicBezTo>
                    <a:pt x="14" y="47"/>
                    <a:pt x="14" y="47"/>
                    <a:pt x="15" y="47"/>
                  </a:cubicBezTo>
                  <a:cubicBezTo>
                    <a:pt x="15" y="48"/>
                    <a:pt x="16" y="48"/>
                    <a:pt x="17" y="48"/>
                  </a:cubicBezTo>
                  <a:cubicBezTo>
                    <a:pt x="18" y="48"/>
                    <a:pt x="19" y="48"/>
                    <a:pt x="20" y="47"/>
                  </a:cubicBezTo>
                  <a:cubicBezTo>
                    <a:pt x="21" y="47"/>
                    <a:pt x="22"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177" name="Freeform 14">
              <a:extLst>
                <a:ext uri="{FF2B5EF4-FFF2-40B4-BE49-F238E27FC236}">
                  <a16:creationId xmlns:a16="http://schemas.microsoft.com/office/drawing/2014/main" id="{0A0438AD-9937-4C25-AB9E-7F8C8CCA23F7}"/>
                </a:ext>
              </a:extLst>
            </p:cNvPr>
            <p:cNvSpPr>
              <a:spLocks/>
            </p:cNvSpPr>
            <p:nvPr userDrawn="1"/>
          </p:nvSpPr>
          <p:spPr bwMode="auto">
            <a:xfrm>
              <a:off x="1118877" y="6174213"/>
              <a:ext cx="55799" cy="139497"/>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3 w 22"/>
                <a:gd name="T25" fmla="*/ 0 h 55"/>
                <a:gd name="T26" fmla="*/ 13 w 22"/>
                <a:gd name="T27" fmla="*/ 15 h 55"/>
                <a:gd name="T28" fmla="*/ 22 w 22"/>
                <a:gd name="T29" fmla="*/ 15 h 55"/>
                <a:gd name="T30" fmla="*/ 22 w 22"/>
                <a:gd name="T31" fmla="*/ 22 h 55"/>
                <a:gd name="T32" fmla="*/ 13 w 22"/>
                <a:gd name="T33" fmla="*/ 22 h 55"/>
                <a:gd name="T34" fmla="*/ 13 w 22"/>
                <a:gd name="T35" fmla="*/ 43 h 55"/>
                <a:gd name="T36" fmla="*/ 13 w 22"/>
                <a:gd name="T37" fmla="*/ 45 h 55"/>
                <a:gd name="T38" fmla="*/ 14 w 22"/>
                <a:gd name="T39" fmla="*/ 47 h 55"/>
                <a:gd name="T40" fmla="*/ 15 w 22"/>
                <a:gd name="T41" fmla="*/ 47 h 55"/>
                <a:gd name="T42" fmla="*/ 17 w 22"/>
                <a:gd name="T43" fmla="*/ 48 h 55"/>
                <a:gd name="T44" fmla="*/ 20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3" y="55"/>
                    <a:pt x="11" y="54"/>
                    <a:pt x="10" y="54"/>
                  </a:cubicBezTo>
                  <a:cubicBezTo>
                    <a:pt x="9" y="54"/>
                    <a:pt x="9"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5"/>
                    <a:pt x="13" y="45"/>
                  </a:cubicBezTo>
                  <a:cubicBezTo>
                    <a:pt x="13" y="46"/>
                    <a:pt x="13" y="46"/>
                    <a:pt x="14" y="47"/>
                  </a:cubicBezTo>
                  <a:cubicBezTo>
                    <a:pt x="14" y="47"/>
                    <a:pt x="14" y="47"/>
                    <a:pt x="15" y="47"/>
                  </a:cubicBezTo>
                  <a:cubicBezTo>
                    <a:pt x="15" y="48"/>
                    <a:pt x="16" y="48"/>
                    <a:pt x="17" y="48"/>
                  </a:cubicBezTo>
                  <a:cubicBezTo>
                    <a:pt x="18" y="48"/>
                    <a:pt x="19" y="48"/>
                    <a:pt x="20" y="47"/>
                  </a:cubicBezTo>
                  <a:cubicBezTo>
                    <a:pt x="21" y="47"/>
                    <a:pt x="21"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178" name="Freeform 15">
              <a:extLst>
                <a:ext uri="{FF2B5EF4-FFF2-40B4-BE49-F238E27FC236}">
                  <a16:creationId xmlns:a16="http://schemas.microsoft.com/office/drawing/2014/main" id="{6FDE2726-7032-4BE4-A420-0ECF49A32A8B}"/>
                </a:ext>
              </a:extLst>
            </p:cNvPr>
            <p:cNvSpPr>
              <a:spLocks noEditPoints="1"/>
            </p:cNvSpPr>
            <p:nvPr userDrawn="1"/>
          </p:nvSpPr>
          <p:spPr bwMode="auto">
            <a:xfrm>
              <a:off x="1190370" y="6212575"/>
              <a:ext cx="83698" cy="101135"/>
            </a:xfrm>
            <a:custGeom>
              <a:avLst/>
              <a:gdLst>
                <a:gd name="T0" fmla="*/ 33 w 33"/>
                <a:gd name="T1" fmla="*/ 19 h 40"/>
                <a:gd name="T2" fmla="*/ 33 w 33"/>
                <a:gd name="T3" fmla="*/ 21 h 40"/>
                <a:gd name="T4" fmla="*/ 32 w 33"/>
                <a:gd name="T5" fmla="*/ 22 h 40"/>
                <a:gd name="T6" fmla="*/ 7 w 33"/>
                <a:gd name="T7" fmla="*/ 22 h 40"/>
                <a:gd name="T8" fmla="*/ 8 w 33"/>
                <a:gd name="T9" fmla="*/ 27 h 40"/>
                <a:gd name="T10" fmla="*/ 10 w 33"/>
                <a:gd name="T11" fmla="*/ 30 h 40"/>
                <a:gd name="T12" fmla="*/ 13 w 33"/>
                <a:gd name="T13" fmla="*/ 32 h 40"/>
                <a:gd name="T14" fmla="*/ 17 w 33"/>
                <a:gd name="T15" fmla="*/ 33 h 40"/>
                <a:gd name="T16" fmla="*/ 19 w 33"/>
                <a:gd name="T17" fmla="*/ 33 h 40"/>
                <a:gd name="T18" fmla="*/ 21 w 33"/>
                <a:gd name="T19" fmla="*/ 32 h 40"/>
                <a:gd name="T20" fmla="*/ 23 w 33"/>
                <a:gd name="T21" fmla="*/ 31 h 40"/>
                <a:gd name="T22" fmla="*/ 25 w 33"/>
                <a:gd name="T23" fmla="*/ 30 h 40"/>
                <a:gd name="T24" fmla="*/ 29 w 33"/>
                <a:gd name="T25" fmla="*/ 35 h 40"/>
                <a:gd name="T26" fmla="*/ 27 w 33"/>
                <a:gd name="T27" fmla="*/ 37 h 40"/>
                <a:gd name="T28" fmla="*/ 24 w 33"/>
                <a:gd name="T29" fmla="*/ 38 h 40"/>
                <a:gd name="T30" fmla="*/ 20 w 33"/>
                <a:gd name="T31" fmla="*/ 39 h 40"/>
                <a:gd name="T32" fmla="*/ 16 w 33"/>
                <a:gd name="T33" fmla="*/ 40 h 40"/>
                <a:gd name="T34" fmla="*/ 12 w 33"/>
                <a:gd name="T35" fmla="*/ 39 h 40"/>
                <a:gd name="T36" fmla="*/ 8 w 33"/>
                <a:gd name="T37" fmla="*/ 37 h 40"/>
                <a:gd name="T38" fmla="*/ 5 w 33"/>
                <a:gd name="T39" fmla="*/ 34 h 40"/>
                <a:gd name="T40" fmla="*/ 2 w 33"/>
                <a:gd name="T41" fmla="*/ 31 h 40"/>
                <a:gd name="T42" fmla="*/ 0 w 33"/>
                <a:gd name="T43" fmla="*/ 26 h 40"/>
                <a:gd name="T44" fmla="*/ 0 w 33"/>
                <a:gd name="T45" fmla="*/ 20 h 40"/>
                <a:gd name="T46" fmla="*/ 1 w 33"/>
                <a:gd name="T47" fmla="*/ 11 h 40"/>
                <a:gd name="T48" fmla="*/ 4 w 33"/>
                <a:gd name="T49" fmla="*/ 5 h 40"/>
                <a:gd name="T50" fmla="*/ 10 w 33"/>
                <a:gd name="T51" fmla="*/ 1 h 40"/>
                <a:gd name="T52" fmla="*/ 16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4 w 33"/>
                <a:gd name="T65" fmla="*/ 12 h 40"/>
                <a:gd name="T66" fmla="*/ 23 w 33"/>
                <a:gd name="T67" fmla="*/ 9 h 40"/>
                <a:gd name="T68" fmla="*/ 20 w 33"/>
                <a:gd name="T69" fmla="*/ 7 h 40"/>
                <a:gd name="T70" fmla="*/ 16 w 33"/>
                <a:gd name="T71" fmla="*/ 6 h 40"/>
                <a:gd name="T72" fmla="*/ 12 w 33"/>
                <a:gd name="T73" fmla="*/ 7 h 40"/>
                <a:gd name="T74" fmla="*/ 10 w 33"/>
                <a:gd name="T75" fmla="*/ 9 h 40"/>
                <a:gd name="T76" fmla="*/ 8 w 33"/>
                <a:gd name="T77" fmla="*/ 12 h 40"/>
                <a:gd name="T78" fmla="*/ 7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2" y="21"/>
                    <a:pt x="32" y="22"/>
                    <a:pt x="32" y="22"/>
                  </a:cubicBezTo>
                  <a:cubicBezTo>
                    <a:pt x="7" y="22"/>
                    <a:pt x="7" y="22"/>
                    <a:pt x="7" y="22"/>
                  </a:cubicBezTo>
                  <a:cubicBezTo>
                    <a:pt x="7" y="24"/>
                    <a:pt x="8" y="26"/>
                    <a:pt x="8" y="27"/>
                  </a:cubicBezTo>
                  <a:cubicBezTo>
                    <a:pt x="9" y="28"/>
                    <a:pt x="10" y="29"/>
                    <a:pt x="10" y="30"/>
                  </a:cubicBezTo>
                  <a:cubicBezTo>
                    <a:pt x="11" y="31"/>
                    <a:pt x="12" y="32"/>
                    <a:pt x="13" y="32"/>
                  </a:cubicBezTo>
                  <a:cubicBezTo>
                    <a:pt x="14" y="33"/>
                    <a:pt x="16" y="33"/>
                    <a:pt x="17" y="33"/>
                  </a:cubicBezTo>
                  <a:cubicBezTo>
                    <a:pt x="18" y="33"/>
                    <a:pt x="18" y="33"/>
                    <a:pt x="19" y="33"/>
                  </a:cubicBezTo>
                  <a:cubicBezTo>
                    <a:pt x="20" y="32"/>
                    <a:pt x="20" y="32"/>
                    <a:pt x="21" y="32"/>
                  </a:cubicBezTo>
                  <a:cubicBezTo>
                    <a:pt x="22" y="32"/>
                    <a:pt x="22" y="31"/>
                    <a:pt x="23" y="31"/>
                  </a:cubicBezTo>
                  <a:cubicBezTo>
                    <a:pt x="23" y="31"/>
                    <a:pt x="24" y="30"/>
                    <a:pt x="25" y="30"/>
                  </a:cubicBezTo>
                  <a:cubicBezTo>
                    <a:pt x="29" y="35"/>
                    <a:pt x="29" y="35"/>
                    <a:pt x="29" y="35"/>
                  </a:cubicBezTo>
                  <a:cubicBezTo>
                    <a:pt x="29" y="35"/>
                    <a:pt x="28" y="36"/>
                    <a:pt x="27" y="37"/>
                  </a:cubicBezTo>
                  <a:cubicBezTo>
                    <a:pt x="26" y="37"/>
                    <a:pt x="25" y="38"/>
                    <a:pt x="24" y="38"/>
                  </a:cubicBezTo>
                  <a:cubicBezTo>
                    <a:pt x="23" y="39"/>
                    <a:pt x="22" y="39"/>
                    <a:pt x="20" y="39"/>
                  </a:cubicBezTo>
                  <a:cubicBezTo>
                    <a:pt x="19" y="39"/>
                    <a:pt x="18" y="40"/>
                    <a:pt x="16" y="40"/>
                  </a:cubicBezTo>
                  <a:cubicBezTo>
                    <a:pt x="15" y="40"/>
                    <a:pt x="13" y="39"/>
                    <a:pt x="12" y="39"/>
                  </a:cubicBezTo>
                  <a:cubicBezTo>
                    <a:pt x="10" y="38"/>
                    <a:pt x="9" y="38"/>
                    <a:pt x="8" y="37"/>
                  </a:cubicBezTo>
                  <a:cubicBezTo>
                    <a:pt x="7" y="36"/>
                    <a:pt x="6" y="35"/>
                    <a:pt x="5" y="34"/>
                  </a:cubicBezTo>
                  <a:cubicBezTo>
                    <a:pt x="4" y="34"/>
                    <a:pt x="3" y="32"/>
                    <a:pt x="2" y="31"/>
                  </a:cubicBezTo>
                  <a:cubicBezTo>
                    <a:pt x="1" y="29"/>
                    <a:pt x="1" y="28"/>
                    <a:pt x="0" y="26"/>
                  </a:cubicBezTo>
                  <a:cubicBezTo>
                    <a:pt x="0" y="24"/>
                    <a:pt x="0" y="22"/>
                    <a:pt x="0" y="20"/>
                  </a:cubicBezTo>
                  <a:cubicBezTo>
                    <a:pt x="0" y="16"/>
                    <a:pt x="0" y="13"/>
                    <a:pt x="1" y="11"/>
                  </a:cubicBezTo>
                  <a:cubicBezTo>
                    <a:pt x="2" y="8"/>
                    <a:pt x="3" y="6"/>
                    <a:pt x="4" y="5"/>
                  </a:cubicBezTo>
                  <a:cubicBezTo>
                    <a:pt x="6" y="3"/>
                    <a:pt x="8" y="2"/>
                    <a:pt x="10" y="1"/>
                  </a:cubicBezTo>
                  <a:cubicBezTo>
                    <a:pt x="12" y="0"/>
                    <a:pt x="14" y="0"/>
                    <a:pt x="16" y="0"/>
                  </a:cubicBezTo>
                  <a:cubicBezTo>
                    <a:pt x="19" y="0"/>
                    <a:pt x="22" y="0"/>
                    <a:pt x="24" y="1"/>
                  </a:cubicBezTo>
                  <a:cubicBezTo>
                    <a:pt x="26" y="2"/>
                    <a:pt x="27" y="4"/>
                    <a:pt x="29" y="5"/>
                  </a:cubicBezTo>
                  <a:cubicBezTo>
                    <a:pt x="30" y="7"/>
                    <a:pt x="31" y="9"/>
                    <a:pt x="32" y="11"/>
                  </a:cubicBezTo>
                  <a:cubicBezTo>
                    <a:pt x="32" y="14"/>
                    <a:pt x="33" y="16"/>
                    <a:pt x="33" y="19"/>
                  </a:cubicBezTo>
                  <a:close/>
                  <a:moveTo>
                    <a:pt x="25" y="16"/>
                  </a:moveTo>
                  <a:cubicBezTo>
                    <a:pt x="25" y="15"/>
                    <a:pt x="25" y="13"/>
                    <a:pt x="24" y="12"/>
                  </a:cubicBezTo>
                  <a:cubicBezTo>
                    <a:pt x="24" y="11"/>
                    <a:pt x="23" y="10"/>
                    <a:pt x="23" y="9"/>
                  </a:cubicBezTo>
                  <a:cubicBezTo>
                    <a:pt x="22" y="8"/>
                    <a:pt x="21" y="8"/>
                    <a:pt x="20" y="7"/>
                  </a:cubicBezTo>
                  <a:cubicBezTo>
                    <a:pt x="19" y="7"/>
                    <a:pt x="17" y="6"/>
                    <a:pt x="16" y="6"/>
                  </a:cubicBezTo>
                  <a:cubicBezTo>
                    <a:pt x="15" y="6"/>
                    <a:pt x="13" y="7"/>
                    <a:pt x="12" y="7"/>
                  </a:cubicBezTo>
                  <a:cubicBezTo>
                    <a:pt x="11" y="7"/>
                    <a:pt x="11" y="8"/>
                    <a:pt x="10" y="9"/>
                  </a:cubicBezTo>
                  <a:cubicBezTo>
                    <a:pt x="9" y="10"/>
                    <a:pt x="9" y="11"/>
                    <a:pt x="8" y="12"/>
                  </a:cubicBezTo>
                  <a:cubicBezTo>
                    <a:pt x="8" y="13"/>
                    <a:pt x="7" y="14"/>
                    <a:pt x="7" y="16"/>
                  </a:cubicBezTo>
                  <a:lnTo>
                    <a:pt x="25"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179" name="Freeform 16">
              <a:extLst>
                <a:ext uri="{FF2B5EF4-FFF2-40B4-BE49-F238E27FC236}">
                  <a16:creationId xmlns:a16="http://schemas.microsoft.com/office/drawing/2014/main" id="{50C22C21-F8DB-486D-9042-765D68AE3A7C}"/>
                </a:ext>
              </a:extLst>
            </p:cNvPr>
            <p:cNvSpPr>
              <a:spLocks/>
            </p:cNvSpPr>
            <p:nvPr userDrawn="1"/>
          </p:nvSpPr>
          <p:spPr bwMode="auto">
            <a:xfrm>
              <a:off x="1294993" y="6212575"/>
              <a:ext cx="55799" cy="99391"/>
            </a:xfrm>
            <a:custGeom>
              <a:avLst/>
              <a:gdLst>
                <a:gd name="T0" fmla="*/ 20 w 22"/>
                <a:gd name="T1" fmla="*/ 8 h 39"/>
                <a:gd name="T2" fmla="*/ 18 w 22"/>
                <a:gd name="T3" fmla="*/ 7 h 39"/>
                <a:gd name="T4" fmla="*/ 15 w 22"/>
                <a:gd name="T5" fmla="*/ 7 h 39"/>
                <a:gd name="T6" fmla="*/ 9 w 22"/>
                <a:gd name="T7" fmla="*/ 9 h 39"/>
                <a:gd name="T8" fmla="*/ 7 w 22"/>
                <a:gd name="T9" fmla="*/ 17 h 39"/>
                <a:gd name="T10" fmla="*/ 7 w 22"/>
                <a:gd name="T11" fmla="*/ 39 h 39"/>
                <a:gd name="T12" fmla="*/ 0 w 22"/>
                <a:gd name="T13" fmla="*/ 39 h 39"/>
                <a:gd name="T14" fmla="*/ 0 w 22"/>
                <a:gd name="T15" fmla="*/ 0 h 39"/>
                <a:gd name="T16" fmla="*/ 7 w 22"/>
                <a:gd name="T17" fmla="*/ 0 h 39"/>
                <a:gd name="T18" fmla="*/ 7 w 22"/>
                <a:gd name="T19" fmla="*/ 4 h 39"/>
                <a:gd name="T20" fmla="*/ 9 w 22"/>
                <a:gd name="T21" fmla="*/ 2 h 39"/>
                <a:gd name="T22" fmla="*/ 11 w 22"/>
                <a:gd name="T23" fmla="*/ 1 h 39"/>
                <a:gd name="T24" fmla="*/ 13 w 22"/>
                <a:gd name="T25" fmla="*/ 0 h 39"/>
                <a:gd name="T26" fmla="*/ 16 w 22"/>
                <a:gd name="T27" fmla="*/ 0 h 39"/>
                <a:gd name="T28" fmla="*/ 20 w 22"/>
                <a:gd name="T29" fmla="*/ 0 h 39"/>
                <a:gd name="T30" fmla="*/ 22 w 22"/>
                <a:gd name="T31" fmla="*/ 1 h 39"/>
                <a:gd name="T32" fmla="*/ 20 w 22"/>
                <a:gd name="T33" fmla="*/ 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 h="39">
                  <a:moveTo>
                    <a:pt x="20" y="8"/>
                  </a:moveTo>
                  <a:cubicBezTo>
                    <a:pt x="20" y="8"/>
                    <a:pt x="19" y="8"/>
                    <a:pt x="18" y="7"/>
                  </a:cubicBezTo>
                  <a:cubicBezTo>
                    <a:pt x="17" y="7"/>
                    <a:pt x="16" y="7"/>
                    <a:pt x="15" y="7"/>
                  </a:cubicBezTo>
                  <a:cubicBezTo>
                    <a:pt x="12" y="7"/>
                    <a:pt x="10" y="8"/>
                    <a:pt x="9" y="9"/>
                  </a:cubicBezTo>
                  <a:cubicBezTo>
                    <a:pt x="8" y="11"/>
                    <a:pt x="7" y="14"/>
                    <a:pt x="7" y="17"/>
                  </a:cubicBezTo>
                  <a:cubicBezTo>
                    <a:pt x="7" y="39"/>
                    <a:pt x="7" y="39"/>
                    <a:pt x="7" y="39"/>
                  </a:cubicBezTo>
                  <a:cubicBezTo>
                    <a:pt x="0" y="39"/>
                    <a:pt x="0" y="39"/>
                    <a:pt x="0" y="39"/>
                  </a:cubicBezTo>
                  <a:cubicBezTo>
                    <a:pt x="0" y="0"/>
                    <a:pt x="0" y="0"/>
                    <a:pt x="0" y="0"/>
                  </a:cubicBezTo>
                  <a:cubicBezTo>
                    <a:pt x="7" y="0"/>
                    <a:pt x="7" y="0"/>
                    <a:pt x="7" y="0"/>
                  </a:cubicBezTo>
                  <a:cubicBezTo>
                    <a:pt x="7" y="4"/>
                    <a:pt x="7" y="4"/>
                    <a:pt x="7" y="4"/>
                  </a:cubicBezTo>
                  <a:cubicBezTo>
                    <a:pt x="8" y="3"/>
                    <a:pt x="8" y="3"/>
                    <a:pt x="9" y="2"/>
                  </a:cubicBezTo>
                  <a:cubicBezTo>
                    <a:pt x="9" y="2"/>
                    <a:pt x="10" y="1"/>
                    <a:pt x="11" y="1"/>
                  </a:cubicBezTo>
                  <a:cubicBezTo>
                    <a:pt x="11" y="0"/>
                    <a:pt x="12" y="0"/>
                    <a:pt x="13" y="0"/>
                  </a:cubicBezTo>
                  <a:cubicBezTo>
                    <a:pt x="14" y="0"/>
                    <a:pt x="15" y="0"/>
                    <a:pt x="16" y="0"/>
                  </a:cubicBezTo>
                  <a:cubicBezTo>
                    <a:pt x="17" y="0"/>
                    <a:pt x="19" y="0"/>
                    <a:pt x="20" y="0"/>
                  </a:cubicBezTo>
                  <a:cubicBezTo>
                    <a:pt x="21" y="0"/>
                    <a:pt x="22" y="1"/>
                    <a:pt x="22" y="1"/>
                  </a:cubicBezTo>
                  <a:lnTo>
                    <a:pt x="20" y="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180" name="Freeform 17">
              <a:extLst>
                <a:ext uri="{FF2B5EF4-FFF2-40B4-BE49-F238E27FC236}">
                  <a16:creationId xmlns:a16="http://schemas.microsoft.com/office/drawing/2014/main" id="{7F763F72-BB8F-482C-9FDA-40EDD6EE5FF8}"/>
                </a:ext>
              </a:extLst>
            </p:cNvPr>
            <p:cNvSpPr>
              <a:spLocks/>
            </p:cNvSpPr>
            <p:nvPr userDrawn="1"/>
          </p:nvSpPr>
          <p:spPr bwMode="auto">
            <a:xfrm>
              <a:off x="1406591" y="6174213"/>
              <a:ext cx="55799" cy="139497"/>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3 w 22"/>
                <a:gd name="T25" fmla="*/ 0 h 55"/>
                <a:gd name="T26" fmla="*/ 13 w 22"/>
                <a:gd name="T27" fmla="*/ 15 h 55"/>
                <a:gd name="T28" fmla="*/ 22 w 22"/>
                <a:gd name="T29" fmla="*/ 15 h 55"/>
                <a:gd name="T30" fmla="*/ 22 w 22"/>
                <a:gd name="T31" fmla="*/ 22 h 55"/>
                <a:gd name="T32" fmla="*/ 13 w 22"/>
                <a:gd name="T33" fmla="*/ 22 h 55"/>
                <a:gd name="T34" fmla="*/ 13 w 22"/>
                <a:gd name="T35" fmla="*/ 43 h 55"/>
                <a:gd name="T36" fmla="*/ 13 w 22"/>
                <a:gd name="T37" fmla="*/ 45 h 55"/>
                <a:gd name="T38" fmla="*/ 14 w 22"/>
                <a:gd name="T39" fmla="*/ 47 h 55"/>
                <a:gd name="T40" fmla="*/ 15 w 22"/>
                <a:gd name="T41" fmla="*/ 47 h 55"/>
                <a:gd name="T42" fmla="*/ 17 w 22"/>
                <a:gd name="T43" fmla="*/ 48 h 55"/>
                <a:gd name="T44" fmla="*/ 20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3" y="55"/>
                    <a:pt x="11" y="54"/>
                    <a:pt x="10" y="54"/>
                  </a:cubicBezTo>
                  <a:cubicBezTo>
                    <a:pt x="9" y="54"/>
                    <a:pt x="9"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5"/>
                    <a:pt x="13" y="45"/>
                  </a:cubicBezTo>
                  <a:cubicBezTo>
                    <a:pt x="13" y="46"/>
                    <a:pt x="13" y="46"/>
                    <a:pt x="14" y="47"/>
                  </a:cubicBezTo>
                  <a:cubicBezTo>
                    <a:pt x="14" y="47"/>
                    <a:pt x="14" y="47"/>
                    <a:pt x="15" y="47"/>
                  </a:cubicBezTo>
                  <a:cubicBezTo>
                    <a:pt x="15" y="48"/>
                    <a:pt x="16" y="48"/>
                    <a:pt x="17" y="48"/>
                  </a:cubicBezTo>
                  <a:cubicBezTo>
                    <a:pt x="18" y="48"/>
                    <a:pt x="19" y="48"/>
                    <a:pt x="20" y="47"/>
                  </a:cubicBezTo>
                  <a:cubicBezTo>
                    <a:pt x="21" y="47"/>
                    <a:pt x="21"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181" name="Freeform 18">
              <a:extLst>
                <a:ext uri="{FF2B5EF4-FFF2-40B4-BE49-F238E27FC236}">
                  <a16:creationId xmlns:a16="http://schemas.microsoft.com/office/drawing/2014/main" id="{710F466C-6BEC-4970-9707-40D8002740B0}"/>
                </a:ext>
              </a:extLst>
            </p:cNvPr>
            <p:cNvSpPr>
              <a:spLocks/>
            </p:cNvSpPr>
            <p:nvPr userDrawn="1"/>
          </p:nvSpPr>
          <p:spPr bwMode="auto">
            <a:xfrm>
              <a:off x="1485058" y="6174213"/>
              <a:ext cx="80211" cy="137753"/>
            </a:xfrm>
            <a:custGeom>
              <a:avLst/>
              <a:gdLst>
                <a:gd name="T0" fmla="*/ 23 w 31"/>
                <a:gd name="T1" fmla="*/ 54 h 54"/>
                <a:gd name="T2" fmla="*/ 23 w 31"/>
                <a:gd name="T3" fmla="*/ 32 h 54"/>
                <a:gd name="T4" fmla="*/ 21 w 31"/>
                <a:gd name="T5" fmla="*/ 24 h 54"/>
                <a:gd name="T6" fmla="*/ 15 w 31"/>
                <a:gd name="T7" fmla="*/ 22 h 54"/>
                <a:gd name="T8" fmla="*/ 12 w 31"/>
                <a:gd name="T9" fmla="*/ 22 h 54"/>
                <a:gd name="T10" fmla="*/ 10 w 31"/>
                <a:gd name="T11" fmla="*/ 24 h 54"/>
                <a:gd name="T12" fmla="*/ 8 w 31"/>
                <a:gd name="T13" fmla="*/ 27 h 54"/>
                <a:gd name="T14" fmla="*/ 7 w 31"/>
                <a:gd name="T15" fmla="*/ 31 h 54"/>
                <a:gd name="T16" fmla="*/ 7 w 31"/>
                <a:gd name="T17" fmla="*/ 54 h 54"/>
                <a:gd name="T18" fmla="*/ 0 w 31"/>
                <a:gd name="T19" fmla="*/ 54 h 54"/>
                <a:gd name="T20" fmla="*/ 0 w 31"/>
                <a:gd name="T21" fmla="*/ 4 h 54"/>
                <a:gd name="T22" fmla="*/ 7 w 31"/>
                <a:gd name="T23" fmla="*/ 0 h 54"/>
                <a:gd name="T24" fmla="*/ 7 w 31"/>
                <a:gd name="T25" fmla="*/ 19 h 54"/>
                <a:gd name="T26" fmla="*/ 9 w 31"/>
                <a:gd name="T27" fmla="*/ 17 h 54"/>
                <a:gd name="T28" fmla="*/ 12 w 31"/>
                <a:gd name="T29" fmla="*/ 16 h 54"/>
                <a:gd name="T30" fmla="*/ 14 w 31"/>
                <a:gd name="T31" fmla="*/ 15 h 54"/>
                <a:gd name="T32" fmla="*/ 17 w 31"/>
                <a:gd name="T33" fmla="*/ 15 h 54"/>
                <a:gd name="T34" fmla="*/ 23 w 31"/>
                <a:gd name="T35" fmla="*/ 16 h 54"/>
                <a:gd name="T36" fmla="*/ 27 w 31"/>
                <a:gd name="T37" fmla="*/ 19 h 54"/>
                <a:gd name="T38" fmla="*/ 30 w 31"/>
                <a:gd name="T39" fmla="*/ 24 h 54"/>
                <a:gd name="T40" fmla="*/ 31 w 31"/>
                <a:gd name="T41" fmla="*/ 32 h 54"/>
                <a:gd name="T42" fmla="*/ 31 w 31"/>
                <a:gd name="T43" fmla="*/ 54 h 54"/>
                <a:gd name="T44" fmla="*/ 23 w 31"/>
                <a:gd name="T4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4">
                  <a:moveTo>
                    <a:pt x="23" y="54"/>
                  </a:moveTo>
                  <a:cubicBezTo>
                    <a:pt x="23" y="32"/>
                    <a:pt x="23" y="32"/>
                    <a:pt x="23" y="32"/>
                  </a:cubicBezTo>
                  <a:cubicBezTo>
                    <a:pt x="23" y="28"/>
                    <a:pt x="23" y="26"/>
                    <a:pt x="21" y="24"/>
                  </a:cubicBezTo>
                  <a:cubicBezTo>
                    <a:pt x="20" y="22"/>
                    <a:pt x="18" y="22"/>
                    <a:pt x="15" y="22"/>
                  </a:cubicBezTo>
                  <a:cubicBezTo>
                    <a:pt x="14" y="22"/>
                    <a:pt x="13" y="22"/>
                    <a:pt x="12" y="22"/>
                  </a:cubicBezTo>
                  <a:cubicBezTo>
                    <a:pt x="11" y="22"/>
                    <a:pt x="10" y="23"/>
                    <a:pt x="10" y="24"/>
                  </a:cubicBezTo>
                  <a:cubicBezTo>
                    <a:pt x="9" y="25"/>
                    <a:pt x="8" y="26"/>
                    <a:pt x="8" y="27"/>
                  </a:cubicBezTo>
                  <a:cubicBezTo>
                    <a:pt x="8" y="28"/>
                    <a:pt x="7" y="30"/>
                    <a:pt x="7" y="31"/>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9" y="18"/>
                    <a:pt x="9" y="17"/>
                  </a:cubicBezTo>
                  <a:cubicBezTo>
                    <a:pt x="10" y="17"/>
                    <a:pt x="11" y="16"/>
                    <a:pt x="12" y="16"/>
                  </a:cubicBezTo>
                  <a:cubicBezTo>
                    <a:pt x="12" y="15"/>
                    <a:pt x="13" y="15"/>
                    <a:pt x="14" y="15"/>
                  </a:cubicBezTo>
                  <a:cubicBezTo>
                    <a:pt x="15" y="15"/>
                    <a:pt x="16" y="15"/>
                    <a:pt x="17" y="15"/>
                  </a:cubicBezTo>
                  <a:cubicBezTo>
                    <a:pt x="19" y="15"/>
                    <a:pt x="21" y="15"/>
                    <a:pt x="23" y="16"/>
                  </a:cubicBezTo>
                  <a:cubicBezTo>
                    <a:pt x="25" y="16"/>
                    <a:pt x="26" y="17"/>
                    <a:pt x="27" y="19"/>
                  </a:cubicBezTo>
                  <a:cubicBezTo>
                    <a:pt x="29" y="20"/>
                    <a:pt x="29" y="22"/>
                    <a:pt x="30" y="24"/>
                  </a:cubicBezTo>
                  <a:cubicBezTo>
                    <a:pt x="31" y="27"/>
                    <a:pt x="31" y="29"/>
                    <a:pt x="31" y="32"/>
                  </a:cubicBezTo>
                  <a:cubicBezTo>
                    <a:pt x="31" y="54"/>
                    <a:pt x="31" y="54"/>
                    <a:pt x="31" y="54"/>
                  </a:cubicBezTo>
                  <a:lnTo>
                    <a:pt x="23" y="5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182" name="Freeform 19">
              <a:extLst>
                <a:ext uri="{FF2B5EF4-FFF2-40B4-BE49-F238E27FC236}">
                  <a16:creationId xmlns:a16="http://schemas.microsoft.com/office/drawing/2014/main" id="{3332407D-F423-41B2-985F-8A4482C61D9E}"/>
                </a:ext>
              </a:extLst>
            </p:cNvPr>
            <p:cNvSpPr>
              <a:spLocks noEditPoints="1"/>
            </p:cNvSpPr>
            <p:nvPr userDrawn="1"/>
          </p:nvSpPr>
          <p:spPr bwMode="auto">
            <a:xfrm>
              <a:off x="1582706" y="6212575"/>
              <a:ext cx="83698" cy="101135"/>
            </a:xfrm>
            <a:custGeom>
              <a:avLst/>
              <a:gdLst>
                <a:gd name="T0" fmla="*/ 33 w 33"/>
                <a:gd name="T1" fmla="*/ 19 h 40"/>
                <a:gd name="T2" fmla="*/ 33 w 33"/>
                <a:gd name="T3" fmla="*/ 21 h 40"/>
                <a:gd name="T4" fmla="*/ 33 w 33"/>
                <a:gd name="T5" fmla="*/ 22 h 40"/>
                <a:gd name="T6" fmla="*/ 8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4 w 33"/>
                <a:gd name="T21" fmla="*/ 31 h 40"/>
                <a:gd name="T22" fmla="*/ 26 w 33"/>
                <a:gd name="T23" fmla="*/ 30 h 40"/>
                <a:gd name="T24" fmla="*/ 30 w 33"/>
                <a:gd name="T25" fmla="*/ 35 h 40"/>
                <a:gd name="T26" fmla="*/ 27 w 33"/>
                <a:gd name="T27" fmla="*/ 37 h 40"/>
                <a:gd name="T28" fmla="*/ 25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2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6 w 33"/>
                <a:gd name="T63" fmla="*/ 16 h 40"/>
                <a:gd name="T64" fmla="*/ 25 w 33"/>
                <a:gd name="T65" fmla="*/ 12 h 40"/>
                <a:gd name="T66" fmla="*/ 23 w 33"/>
                <a:gd name="T67" fmla="*/ 9 h 40"/>
                <a:gd name="T68" fmla="*/ 21 w 33"/>
                <a:gd name="T69" fmla="*/ 7 h 40"/>
                <a:gd name="T70" fmla="*/ 17 w 33"/>
                <a:gd name="T71" fmla="*/ 6 h 40"/>
                <a:gd name="T72" fmla="*/ 13 w 33"/>
                <a:gd name="T73" fmla="*/ 7 h 40"/>
                <a:gd name="T74" fmla="*/ 11 w 33"/>
                <a:gd name="T75" fmla="*/ 9 h 40"/>
                <a:gd name="T76" fmla="*/ 9 w 33"/>
                <a:gd name="T77" fmla="*/ 12 h 40"/>
                <a:gd name="T78" fmla="*/ 8 w 33"/>
                <a:gd name="T79" fmla="*/ 16 h 40"/>
                <a:gd name="T80" fmla="*/ 26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10" y="28"/>
                    <a:pt x="10" y="29"/>
                    <a:pt x="11" y="30"/>
                  </a:cubicBezTo>
                  <a:cubicBezTo>
                    <a:pt x="12" y="31"/>
                    <a:pt x="13" y="32"/>
                    <a:pt x="14" y="32"/>
                  </a:cubicBezTo>
                  <a:cubicBezTo>
                    <a:pt x="15" y="33"/>
                    <a:pt x="16" y="33"/>
                    <a:pt x="17" y="33"/>
                  </a:cubicBezTo>
                  <a:cubicBezTo>
                    <a:pt x="18" y="33"/>
                    <a:pt x="19" y="33"/>
                    <a:pt x="20" y="33"/>
                  </a:cubicBezTo>
                  <a:cubicBezTo>
                    <a:pt x="20" y="32"/>
                    <a:pt x="21" y="32"/>
                    <a:pt x="22" y="32"/>
                  </a:cubicBezTo>
                  <a:cubicBezTo>
                    <a:pt x="23" y="32"/>
                    <a:pt x="23" y="31"/>
                    <a:pt x="24" y="31"/>
                  </a:cubicBezTo>
                  <a:cubicBezTo>
                    <a:pt x="24" y="31"/>
                    <a:pt x="25" y="30"/>
                    <a:pt x="26" y="30"/>
                  </a:cubicBezTo>
                  <a:cubicBezTo>
                    <a:pt x="30" y="35"/>
                    <a:pt x="30" y="35"/>
                    <a:pt x="30" y="35"/>
                  </a:cubicBezTo>
                  <a:cubicBezTo>
                    <a:pt x="29" y="35"/>
                    <a:pt x="28" y="36"/>
                    <a:pt x="27" y="37"/>
                  </a:cubicBezTo>
                  <a:cubicBezTo>
                    <a:pt x="27" y="37"/>
                    <a:pt x="26" y="38"/>
                    <a:pt x="25" y="38"/>
                  </a:cubicBezTo>
                  <a:cubicBezTo>
                    <a:pt x="24" y="39"/>
                    <a:pt x="22" y="39"/>
                    <a:pt x="21" y="39"/>
                  </a:cubicBezTo>
                  <a:cubicBezTo>
                    <a:pt x="20" y="39"/>
                    <a:pt x="18" y="40"/>
                    <a:pt x="17" y="40"/>
                  </a:cubicBezTo>
                  <a:cubicBezTo>
                    <a:pt x="15" y="40"/>
                    <a:pt x="14" y="39"/>
                    <a:pt x="12" y="39"/>
                  </a:cubicBezTo>
                  <a:cubicBezTo>
                    <a:pt x="11" y="38"/>
                    <a:pt x="10" y="38"/>
                    <a:pt x="8" y="37"/>
                  </a:cubicBezTo>
                  <a:cubicBezTo>
                    <a:pt x="7" y="36"/>
                    <a:pt x="6" y="35"/>
                    <a:pt x="5" y="34"/>
                  </a:cubicBezTo>
                  <a:cubicBezTo>
                    <a:pt x="4" y="34"/>
                    <a:pt x="4" y="32"/>
                    <a:pt x="3" y="31"/>
                  </a:cubicBezTo>
                  <a:cubicBezTo>
                    <a:pt x="2" y="29"/>
                    <a:pt x="1" y="28"/>
                    <a:pt x="1" y="26"/>
                  </a:cubicBezTo>
                  <a:cubicBezTo>
                    <a:pt x="1" y="24"/>
                    <a:pt x="0" y="22"/>
                    <a:pt x="0" y="20"/>
                  </a:cubicBezTo>
                  <a:cubicBezTo>
                    <a:pt x="0" y="16"/>
                    <a:pt x="1" y="13"/>
                    <a:pt x="2" y="11"/>
                  </a:cubicBezTo>
                  <a:cubicBezTo>
                    <a:pt x="2" y="8"/>
                    <a:pt x="4" y="6"/>
                    <a:pt x="5" y="5"/>
                  </a:cubicBezTo>
                  <a:cubicBezTo>
                    <a:pt x="6" y="3"/>
                    <a:pt x="8" y="2"/>
                    <a:pt x="10" y="1"/>
                  </a:cubicBezTo>
                  <a:cubicBezTo>
                    <a:pt x="12" y="0"/>
                    <a:pt x="15" y="0"/>
                    <a:pt x="17" y="0"/>
                  </a:cubicBezTo>
                  <a:cubicBezTo>
                    <a:pt x="20" y="0"/>
                    <a:pt x="22" y="0"/>
                    <a:pt x="24" y="1"/>
                  </a:cubicBezTo>
                  <a:cubicBezTo>
                    <a:pt x="26" y="2"/>
                    <a:pt x="28" y="4"/>
                    <a:pt x="29" y="5"/>
                  </a:cubicBezTo>
                  <a:cubicBezTo>
                    <a:pt x="31" y="7"/>
                    <a:pt x="32" y="9"/>
                    <a:pt x="32" y="11"/>
                  </a:cubicBezTo>
                  <a:cubicBezTo>
                    <a:pt x="33" y="14"/>
                    <a:pt x="33" y="16"/>
                    <a:pt x="33" y="19"/>
                  </a:cubicBezTo>
                  <a:close/>
                  <a:moveTo>
                    <a:pt x="26" y="16"/>
                  </a:moveTo>
                  <a:cubicBezTo>
                    <a:pt x="26" y="15"/>
                    <a:pt x="25" y="13"/>
                    <a:pt x="25" y="12"/>
                  </a:cubicBezTo>
                  <a:cubicBezTo>
                    <a:pt x="25" y="11"/>
                    <a:pt x="24" y="10"/>
                    <a:pt x="23" y="9"/>
                  </a:cubicBezTo>
                  <a:cubicBezTo>
                    <a:pt x="23" y="8"/>
                    <a:pt x="22" y="8"/>
                    <a:pt x="21" y="7"/>
                  </a:cubicBezTo>
                  <a:cubicBezTo>
                    <a:pt x="20" y="7"/>
                    <a:pt x="18" y="6"/>
                    <a:pt x="17" y="6"/>
                  </a:cubicBezTo>
                  <a:cubicBezTo>
                    <a:pt x="15" y="6"/>
                    <a:pt x="14" y="7"/>
                    <a:pt x="13" y="7"/>
                  </a:cubicBezTo>
                  <a:cubicBezTo>
                    <a:pt x="12" y="7"/>
                    <a:pt x="11" y="8"/>
                    <a:pt x="11" y="9"/>
                  </a:cubicBezTo>
                  <a:cubicBezTo>
                    <a:pt x="10" y="10"/>
                    <a:pt x="9" y="11"/>
                    <a:pt x="9" y="12"/>
                  </a:cubicBezTo>
                  <a:cubicBezTo>
                    <a:pt x="8" y="13"/>
                    <a:pt x="8" y="14"/>
                    <a:pt x="8" y="16"/>
                  </a:cubicBezTo>
                  <a:lnTo>
                    <a:pt x="26"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183" name="Freeform 20">
              <a:extLst>
                <a:ext uri="{FF2B5EF4-FFF2-40B4-BE49-F238E27FC236}">
                  <a16:creationId xmlns:a16="http://schemas.microsoft.com/office/drawing/2014/main" id="{44E3286F-1188-47B1-8B46-3498795DF2DC}"/>
                </a:ext>
              </a:extLst>
            </p:cNvPr>
            <p:cNvSpPr>
              <a:spLocks noEditPoints="1"/>
            </p:cNvSpPr>
            <p:nvPr userDrawn="1"/>
          </p:nvSpPr>
          <p:spPr bwMode="auto">
            <a:xfrm>
              <a:off x="1730922" y="6212575"/>
              <a:ext cx="80211" cy="134265"/>
            </a:xfrm>
            <a:custGeom>
              <a:avLst/>
              <a:gdLst>
                <a:gd name="T0" fmla="*/ 25 w 32"/>
                <a:gd name="T1" fmla="*/ 53 h 53"/>
                <a:gd name="T2" fmla="*/ 25 w 32"/>
                <a:gd name="T3" fmla="*/ 35 h 53"/>
                <a:gd name="T4" fmla="*/ 20 w 32"/>
                <a:gd name="T5" fmla="*/ 38 h 53"/>
                <a:gd name="T6" fmla="*/ 15 w 32"/>
                <a:gd name="T7" fmla="*/ 40 h 53"/>
                <a:gd name="T8" fmla="*/ 9 w 32"/>
                <a:gd name="T9" fmla="*/ 38 h 53"/>
                <a:gd name="T10" fmla="*/ 4 w 32"/>
                <a:gd name="T11" fmla="*/ 35 h 53"/>
                <a:gd name="T12" fmla="*/ 1 w 32"/>
                <a:gd name="T13" fmla="*/ 28 h 53"/>
                <a:gd name="T14" fmla="*/ 0 w 32"/>
                <a:gd name="T15" fmla="*/ 19 h 53"/>
                <a:gd name="T16" fmla="*/ 1 w 32"/>
                <a:gd name="T17" fmla="*/ 10 h 53"/>
                <a:gd name="T18" fmla="*/ 4 w 32"/>
                <a:gd name="T19" fmla="*/ 4 h 53"/>
                <a:gd name="T20" fmla="*/ 9 w 32"/>
                <a:gd name="T21" fmla="*/ 1 h 53"/>
                <a:gd name="T22" fmla="*/ 15 w 32"/>
                <a:gd name="T23" fmla="*/ 0 h 53"/>
                <a:gd name="T24" fmla="*/ 18 w 32"/>
                <a:gd name="T25" fmla="*/ 0 h 53"/>
                <a:gd name="T26" fmla="*/ 20 w 32"/>
                <a:gd name="T27" fmla="*/ 1 h 53"/>
                <a:gd name="T28" fmla="*/ 23 w 32"/>
                <a:gd name="T29" fmla="*/ 2 h 53"/>
                <a:gd name="T30" fmla="*/ 25 w 32"/>
                <a:gd name="T31" fmla="*/ 4 h 53"/>
                <a:gd name="T32" fmla="*/ 25 w 32"/>
                <a:gd name="T33" fmla="*/ 0 h 53"/>
                <a:gd name="T34" fmla="*/ 32 w 32"/>
                <a:gd name="T35" fmla="*/ 0 h 53"/>
                <a:gd name="T36" fmla="*/ 32 w 32"/>
                <a:gd name="T37" fmla="*/ 49 h 53"/>
                <a:gd name="T38" fmla="*/ 25 w 32"/>
                <a:gd name="T39" fmla="*/ 53 h 53"/>
                <a:gd name="T40" fmla="*/ 25 w 32"/>
                <a:gd name="T41" fmla="*/ 12 h 53"/>
                <a:gd name="T42" fmla="*/ 23 w 32"/>
                <a:gd name="T43" fmla="*/ 10 h 53"/>
                <a:gd name="T44" fmla="*/ 21 w 32"/>
                <a:gd name="T45" fmla="*/ 8 h 53"/>
                <a:gd name="T46" fmla="*/ 18 w 32"/>
                <a:gd name="T47" fmla="*/ 7 h 53"/>
                <a:gd name="T48" fmla="*/ 16 w 32"/>
                <a:gd name="T49" fmla="*/ 7 h 53"/>
                <a:gd name="T50" fmla="*/ 9 w 32"/>
                <a:gd name="T51" fmla="*/ 10 h 53"/>
                <a:gd name="T52" fmla="*/ 7 w 32"/>
                <a:gd name="T53" fmla="*/ 19 h 53"/>
                <a:gd name="T54" fmla="*/ 10 w 32"/>
                <a:gd name="T55" fmla="*/ 29 h 53"/>
                <a:gd name="T56" fmla="*/ 16 w 32"/>
                <a:gd name="T57" fmla="*/ 33 h 53"/>
                <a:gd name="T58" fmla="*/ 21 w 32"/>
                <a:gd name="T59" fmla="*/ 31 h 53"/>
                <a:gd name="T60" fmla="*/ 25 w 32"/>
                <a:gd name="T61" fmla="*/ 28 h 53"/>
                <a:gd name="T62" fmla="*/ 25 w 32"/>
                <a:gd name="T63" fmla="*/ 12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2" h="53">
                  <a:moveTo>
                    <a:pt x="25" y="53"/>
                  </a:moveTo>
                  <a:cubicBezTo>
                    <a:pt x="25" y="35"/>
                    <a:pt x="25" y="35"/>
                    <a:pt x="25" y="35"/>
                  </a:cubicBezTo>
                  <a:cubicBezTo>
                    <a:pt x="23" y="36"/>
                    <a:pt x="22" y="37"/>
                    <a:pt x="20" y="38"/>
                  </a:cubicBezTo>
                  <a:cubicBezTo>
                    <a:pt x="18" y="39"/>
                    <a:pt x="17" y="40"/>
                    <a:pt x="15" y="40"/>
                  </a:cubicBezTo>
                  <a:cubicBezTo>
                    <a:pt x="13" y="40"/>
                    <a:pt x="11" y="39"/>
                    <a:pt x="9" y="38"/>
                  </a:cubicBezTo>
                  <a:cubicBezTo>
                    <a:pt x="7" y="38"/>
                    <a:pt x="5" y="36"/>
                    <a:pt x="4" y="35"/>
                  </a:cubicBezTo>
                  <a:cubicBezTo>
                    <a:pt x="3" y="33"/>
                    <a:pt x="2" y="31"/>
                    <a:pt x="1" y="28"/>
                  </a:cubicBezTo>
                  <a:cubicBezTo>
                    <a:pt x="0" y="26"/>
                    <a:pt x="0" y="23"/>
                    <a:pt x="0" y="19"/>
                  </a:cubicBezTo>
                  <a:cubicBezTo>
                    <a:pt x="0" y="16"/>
                    <a:pt x="0" y="13"/>
                    <a:pt x="1" y="10"/>
                  </a:cubicBezTo>
                  <a:cubicBezTo>
                    <a:pt x="2" y="8"/>
                    <a:pt x="3" y="6"/>
                    <a:pt x="4" y="4"/>
                  </a:cubicBezTo>
                  <a:cubicBezTo>
                    <a:pt x="6" y="3"/>
                    <a:pt x="7" y="2"/>
                    <a:pt x="9" y="1"/>
                  </a:cubicBezTo>
                  <a:cubicBezTo>
                    <a:pt x="11" y="0"/>
                    <a:pt x="13" y="0"/>
                    <a:pt x="15" y="0"/>
                  </a:cubicBezTo>
                  <a:cubicBezTo>
                    <a:pt x="16" y="0"/>
                    <a:pt x="17" y="0"/>
                    <a:pt x="18" y="0"/>
                  </a:cubicBezTo>
                  <a:cubicBezTo>
                    <a:pt x="19" y="0"/>
                    <a:pt x="20" y="0"/>
                    <a:pt x="20" y="1"/>
                  </a:cubicBezTo>
                  <a:cubicBezTo>
                    <a:pt x="21" y="1"/>
                    <a:pt x="22" y="2"/>
                    <a:pt x="23" y="2"/>
                  </a:cubicBezTo>
                  <a:cubicBezTo>
                    <a:pt x="23" y="3"/>
                    <a:pt x="24" y="3"/>
                    <a:pt x="25" y="4"/>
                  </a:cubicBezTo>
                  <a:cubicBezTo>
                    <a:pt x="25" y="0"/>
                    <a:pt x="25" y="0"/>
                    <a:pt x="25" y="0"/>
                  </a:cubicBezTo>
                  <a:cubicBezTo>
                    <a:pt x="32" y="0"/>
                    <a:pt x="32" y="0"/>
                    <a:pt x="32" y="0"/>
                  </a:cubicBezTo>
                  <a:cubicBezTo>
                    <a:pt x="32" y="49"/>
                    <a:pt x="32" y="49"/>
                    <a:pt x="32" y="49"/>
                  </a:cubicBezTo>
                  <a:lnTo>
                    <a:pt x="25" y="53"/>
                  </a:lnTo>
                  <a:close/>
                  <a:moveTo>
                    <a:pt x="25" y="12"/>
                  </a:moveTo>
                  <a:cubicBezTo>
                    <a:pt x="24" y="11"/>
                    <a:pt x="24" y="10"/>
                    <a:pt x="23" y="10"/>
                  </a:cubicBezTo>
                  <a:cubicBezTo>
                    <a:pt x="23" y="9"/>
                    <a:pt x="22" y="9"/>
                    <a:pt x="21" y="8"/>
                  </a:cubicBezTo>
                  <a:cubicBezTo>
                    <a:pt x="20" y="8"/>
                    <a:pt x="19" y="7"/>
                    <a:pt x="18" y="7"/>
                  </a:cubicBezTo>
                  <a:cubicBezTo>
                    <a:pt x="18" y="7"/>
                    <a:pt x="17" y="7"/>
                    <a:pt x="16" y="7"/>
                  </a:cubicBezTo>
                  <a:cubicBezTo>
                    <a:pt x="13" y="7"/>
                    <a:pt x="11" y="8"/>
                    <a:pt x="9" y="10"/>
                  </a:cubicBezTo>
                  <a:cubicBezTo>
                    <a:pt x="8" y="12"/>
                    <a:pt x="7" y="15"/>
                    <a:pt x="7" y="19"/>
                  </a:cubicBezTo>
                  <a:cubicBezTo>
                    <a:pt x="7" y="23"/>
                    <a:pt x="8" y="27"/>
                    <a:pt x="10" y="29"/>
                  </a:cubicBezTo>
                  <a:cubicBezTo>
                    <a:pt x="11" y="31"/>
                    <a:pt x="13" y="33"/>
                    <a:pt x="16" y="33"/>
                  </a:cubicBezTo>
                  <a:cubicBezTo>
                    <a:pt x="18" y="33"/>
                    <a:pt x="19" y="32"/>
                    <a:pt x="21" y="31"/>
                  </a:cubicBezTo>
                  <a:cubicBezTo>
                    <a:pt x="22" y="30"/>
                    <a:pt x="24" y="29"/>
                    <a:pt x="25" y="28"/>
                  </a:cubicBezTo>
                  <a:lnTo>
                    <a:pt x="25" y="1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184" name="Freeform 21">
              <a:extLst>
                <a:ext uri="{FF2B5EF4-FFF2-40B4-BE49-F238E27FC236}">
                  <a16:creationId xmlns:a16="http://schemas.microsoft.com/office/drawing/2014/main" id="{E7BD9E0B-920A-4409-95E7-40A47107B346}"/>
                </a:ext>
              </a:extLst>
            </p:cNvPr>
            <p:cNvSpPr>
              <a:spLocks/>
            </p:cNvSpPr>
            <p:nvPr userDrawn="1"/>
          </p:nvSpPr>
          <p:spPr bwMode="auto">
            <a:xfrm>
              <a:off x="1835545" y="6212575"/>
              <a:ext cx="78468" cy="101135"/>
            </a:xfrm>
            <a:custGeom>
              <a:avLst/>
              <a:gdLst>
                <a:gd name="T0" fmla="*/ 24 w 31"/>
                <a:gd name="T1" fmla="*/ 39 h 40"/>
                <a:gd name="T2" fmla="*/ 24 w 31"/>
                <a:gd name="T3" fmla="*/ 35 h 40"/>
                <a:gd name="T4" fmla="*/ 20 w 31"/>
                <a:gd name="T5" fmla="*/ 38 h 40"/>
                <a:gd name="T6" fmla="*/ 14 w 31"/>
                <a:gd name="T7" fmla="*/ 40 h 40"/>
                <a:gd name="T8" fmla="*/ 4 w 31"/>
                <a:gd name="T9" fmla="*/ 35 h 40"/>
                <a:gd name="T10" fmla="*/ 0 w 31"/>
                <a:gd name="T11" fmla="*/ 22 h 40"/>
                <a:gd name="T12" fmla="*/ 0 w 31"/>
                <a:gd name="T13" fmla="*/ 0 h 40"/>
                <a:gd name="T14" fmla="*/ 8 w 31"/>
                <a:gd name="T15" fmla="*/ 0 h 40"/>
                <a:gd name="T16" fmla="*/ 8 w 31"/>
                <a:gd name="T17" fmla="*/ 22 h 40"/>
                <a:gd name="T18" fmla="*/ 10 w 31"/>
                <a:gd name="T19" fmla="*/ 30 h 40"/>
                <a:gd name="T20" fmla="*/ 16 w 31"/>
                <a:gd name="T21" fmla="*/ 33 h 40"/>
                <a:gd name="T22" fmla="*/ 22 w 31"/>
                <a:gd name="T23" fmla="*/ 30 h 40"/>
                <a:gd name="T24" fmla="*/ 24 w 31"/>
                <a:gd name="T25" fmla="*/ 23 h 40"/>
                <a:gd name="T26" fmla="*/ 24 w 31"/>
                <a:gd name="T27" fmla="*/ 0 h 40"/>
                <a:gd name="T28" fmla="*/ 31 w 31"/>
                <a:gd name="T29" fmla="*/ 0 h 40"/>
                <a:gd name="T30" fmla="*/ 31 w 31"/>
                <a:gd name="T31" fmla="*/ 39 h 40"/>
                <a:gd name="T32" fmla="*/ 24 w 31"/>
                <a:gd name="T33" fmla="*/ 3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 h="40">
                  <a:moveTo>
                    <a:pt x="24" y="39"/>
                  </a:moveTo>
                  <a:cubicBezTo>
                    <a:pt x="24" y="35"/>
                    <a:pt x="24" y="35"/>
                    <a:pt x="24" y="35"/>
                  </a:cubicBezTo>
                  <a:cubicBezTo>
                    <a:pt x="23" y="36"/>
                    <a:pt x="22" y="38"/>
                    <a:pt x="20" y="38"/>
                  </a:cubicBezTo>
                  <a:cubicBezTo>
                    <a:pt x="18" y="39"/>
                    <a:pt x="16" y="40"/>
                    <a:pt x="14" y="40"/>
                  </a:cubicBezTo>
                  <a:cubicBezTo>
                    <a:pt x="10" y="40"/>
                    <a:pt x="6" y="38"/>
                    <a:pt x="4" y="35"/>
                  </a:cubicBezTo>
                  <a:cubicBezTo>
                    <a:pt x="2" y="32"/>
                    <a:pt x="0" y="28"/>
                    <a:pt x="0" y="22"/>
                  </a:cubicBezTo>
                  <a:cubicBezTo>
                    <a:pt x="0" y="0"/>
                    <a:pt x="0" y="0"/>
                    <a:pt x="0" y="0"/>
                  </a:cubicBezTo>
                  <a:cubicBezTo>
                    <a:pt x="8" y="0"/>
                    <a:pt x="8" y="0"/>
                    <a:pt x="8" y="0"/>
                  </a:cubicBezTo>
                  <a:cubicBezTo>
                    <a:pt x="8" y="22"/>
                    <a:pt x="8" y="22"/>
                    <a:pt x="8" y="22"/>
                  </a:cubicBezTo>
                  <a:cubicBezTo>
                    <a:pt x="8" y="26"/>
                    <a:pt x="9" y="28"/>
                    <a:pt x="10" y="30"/>
                  </a:cubicBezTo>
                  <a:cubicBezTo>
                    <a:pt x="11" y="32"/>
                    <a:pt x="13" y="33"/>
                    <a:pt x="16" y="33"/>
                  </a:cubicBezTo>
                  <a:cubicBezTo>
                    <a:pt x="18" y="33"/>
                    <a:pt x="20" y="32"/>
                    <a:pt x="22" y="30"/>
                  </a:cubicBezTo>
                  <a:cubicBezTo>
                    <a:pt x="23" y="28"/>
                    <a:pt x="24" y="26"/>
                    <a:pt x="24" y="23"/>
                  </a:cubicBezTo>
                  <a:cubicBezTo>
                    <a:pt x="24" y="0"/>
                    <a:pt x="24" y="0"/>
                    <a:pt x="24" y="0"/>
                  </a:cubicBezTo>
                  <a:cubicBezTo>
                    <a:pt x="31" y="0"/>
                    <a:pt x="31" y="0"/>
                    <a:pt x="31" y="0"/>
                  </a:cubicBezTo>
                  <a:cubicBezTo>
                    <a:pt x="31" y="39"/>
                    <a:pt x="31" y="39"/>
                    <a:pt x="31" y="39"/>
                  </a:cubicBezTo>
                  <a:lnTo>
                    <a:pt x="24" y="3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185" name="Freeform 22">
              <a:extLst>
                <a:ext uri="{FF2B5EF4-FFF2-40B4-BE49-F238E27FC236}">
                  <a16:creationId xmlns:a16="http://schemas.microsoft.com/office/drawing/2014/main" id="{9D2625B8-0A5B-46EF-8302-77353AB0D3A9}"/>
                </a:ext>
              </a:extLst>
            </p:cNvPr>
            <p:cNvSpPr>
              <a:spLocks noEditPoints="1"/>
            </p:cNvSpPr>
            <p:nvPr userDrawn="1"/>
          </p:nvSpPr>
          <p:spPr bwMode="auto">
            <a:xfrm>
              <a:off x="1934936" y="6212575"/>
              <a:ext cx="83698" cy="101135"/>
            </a:xfrm>
            <a:custGeom>
              <a:avLst/>
              <a:gdLst>
                <a:gd name="T0" fmla="*/ 33 w 33"/>
                <a:gd name="T1" fmla="*/ 19 h 40"/>
                <a:gd name="T2" fmla="*/ 33 w 33"/>
                <a:gd name="T3" fmla="*/ 21 h 40"/>
                <a:gd name="T4" fmla="*/ 33 w 33"/>
                <a:gd name="T5" fmla="*/ 22 h 40"/>
                <a:gd name="T6" fmla="*/ 8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3 w 33"/>
                <a:gd name="T21" fmla="*/ 31 h 40"/>
                <a:gd name="T22" fmla="*/ 26 w 33"/>
                <a:gd name="T23" fmla="*/ 30 h 40"/>
                <a:gd name="T24" fmla="*/ 30 w 33"/>
                <a:gd name="T25" fmla="*/ 35 h 40"/>
                <a:gd name="T26" fmla="*/ 27 w 33"/>
                <a:gd name="T27" fmla="*/ 37 h 40"/>
                <a:gd name="T28" fmla="*/ 24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1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6 w 33"/>
                <a:gd name="T63" fmla="*/ 16 h 40"/>
                <a:gd name="T64" fmla="*/ 25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9 w 33"/>
                <a:gd name="T77" fmla="*/ 12 h 40"/>
                <a:gd name="T78" fmla="*/ 8 w 33"/>
                <a:gd name="T79" fmla="*/ 16 h 40"/>
                <a:gd name="T80" fmla="*/ 26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20" y="33"/>
                  </a:cubicBezTo>
                  <a:cubicBezTo>
                    <a:pt x="20" y="32"/>
                    <a:pt x="21" y="32"/>
                    <a:pt x="22" y="32"/>
                  </a:cubicBezTo>
                  <a:cubicBezTo>
                    <a:pt x="22" y="32"/>
                    <a:pt x="23" y="31"/>
                    <a:pt x="23" y="31"/>
                  </a:cubicBezTo>
                  <a:cubicBezTo>
                    <a:pt x="24" y="31"/>
                    <a:pt x="25" y="30"/>
                    <a:pt x="26"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4"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1"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6" y="16"/>
                  </a:moveTo>
                  <a:cubicBezTo>
                    <a:pt x="25" y="15"/>
                    <a:pt x="25" y="13"/>
                    <a:pt x="25" y="12"/>
                  </a:cubicBezTo>
                  <a:cubicBezTo>
                    <a:pt x="24" y="11"/>
                    <a:pt x="24" y="10"/>
                    <a:pt x="23" y="9"/>
                  </a:cubicBezTo>
                  <a:cubicBezTo>
                    <a:pt x="22" y="8"/>
                    <a:pt x="22"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6"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186" name="Freeform 23">
              <a:extLst>
                <a:ext uri="{FF2B5EF4-FFF2-40B4-BE49-F238E27FC236}">
                  <a16:creationId xmlns:a16="http://schemas.microsoft.com/office/drawing/2014/main" id="{DE6C9E0E-C49B-4FBE-97F3-BB6DFAC57421}"/>
                </a:ext>
              </a:extLst>
            </p:cNvPr>
            <p:cNvSpPr>
              <a:spLocks/>
            </p:cNvSpPr>
            <p:nvPr userDrawn="1"/>
          </p:nvSpPr>
          <p:spPr bwMode="auto">
            <a:xfrm>
              <a:off x="2030841" y="6212575"/>
              <a:ext cx="73236" cy="101135"/>
            </a:xfrm>
            <a:custGeom>
              <a:avLst/>
              <a:gdLst>
                <a:gd name="T0" fmla="*/ 28 w 29"/>
                <a:gd name="T1" fmla="*/ 4 h 40"/>
                <a:gd name="T2" fmla="*/ 24 w 29"/>
                <a:gd name="T3" fmla="*/ 10 h 40"/>
                <a:gd name="T4" fmla="*/ 20 w 29"/>
                <a:gd name="T5" fmla="*/ 7 h 40"/>
                <a:gd name="T6" fmla="*/ 14 w 29"/>
                <a:gd name="T7" fmla="*/ 6 h 40"/>
                <a:gd name="T8" fmla="*/ 10 w 29"/>
                <a:gd name="T9" fmla="*/ 7 h 40"/>
                <a:gd name="T10" fmla="*/ 9 w 29"/>
                <a:gd name="T11" fmla="*/ 10 h 40"/>
                <a:gd name="T12" fmla="*/ 9 w 29"/>
                <a:gd name="T13" fmla="*/ 11 h 40"/>
                <a:gd name="T14" fmla="*/ 11 w 29"/>
                <a:gd name="T15" fmla="*/ 12 h 40"/>
                <a:gd name="T16" fmla="*/ 13 w 29"/>
                <a:gd name="T17" fmla="*/ 14 h 40"/>
                <a:gd name="T18" fmla="*/ 16 w 29"/>
                <a:gd name="T19" fmla="*/ 15 h 40"/>
                <a:gd name="T20" fmla="*/ 22 w 29"/>
                <a:gd name="T21" fmla="*/ 18 h 40"/>
                <a:gd name="T22" fmla="*/ 26 w 29"/>
                <a:gd name="T23" fmla="*/ 20 h 40"/>
                <a:gd name="T24" fmla="*/ 28 w 29"/>
                <a:gd name="T25" fmla="*/ 24 h 40"/>
                <a:gd name="T26" fmla="*/ 29 w 29"/>
                <a:gd name="T27" fmla="*/ 28 h 40"/>
                <a:gd name="T28" fmla="*/ 28 w 29"/>
                <a:gd name="T29" fmla="*/ 34 h 40"/>
                <a:gd name="T30" fmla="*/ 25 w 29"/>
                <a:gd name="T31" fmla="*/ 37 h 40"/>
                <a:gd name="T32" fmla="*/ 20 w 29"/>
                <a:gd name="T33" fmla="*/ 39 h 40"/>
                <a:gd name="T34" fmla="*/ 15 w 29"/>
                <a:gd name="T35" fmla="*/ 40 h 40"/>
                <a:gd name="T36" fmla="*/ 7 w 29"/>
                <a:gd name="T37" fmla="*/ 38 h 40"/>
                <a:gd name="T38" fmla="*/ 0 w 29"/>
                <a:gd name="T39" fmla="*/ 35 h 40"/>
                <a:gd name="T40" fmla="*/ 4 w 29"/>
                <a:gd name="T41" fmla="*/ 29 h 40"/>
                <a:gd name="T42" fmla="*/ 9 w 29"/>
                <a:gd name="T43" fmla="*/ 32 h 40"/>
                <a:gd name="T44" fmla="*/ 15 w 29"/>
                <a:gd name="T45" fmla="*/ 33 h 40"/>
                <a:gd name="T46" fmla="*/ 20 w 29"/>
                <a:gd name="T47" fmla="*/ 32 h 40"/>
                <a:gd name="T48" fmla="*/ 22 w 29"/>
                <a:gd name="T49" fmla="*/ 29 h 40"/>
                <a:gd name="T50" fmla="*/ 21 w 29"/>
                <a:gd name="T51" fmla="*/ 27 h 40"/>
                <a:gd name="T52" fmla="*/ 19 w 29"/>
                <a:gd name="T53" fmla="*/ 25 h 40"/>
                <a:gd name="T54" fmla="*/ 17 w 29"/>
                <a:gd name="T55" fmla="*/ 24 h 40"/>
                <a:gd name="T56" fmla="*/ 13 w 29"/>
                <a:gd name="T57" fmla="*/ 22 h 40"/>
                <a:gd name="T58" fmla="*/ 8 w 29"/>
                <a:gd name="T59" fmla="*/ 20 h 40"/>
                <a:gd name="T60" fmla="*/ 4 w 29"/>
                <a:gd name="T61" fmla="*/ 17 h 40"/>
                <a:gd name="T62" fmla="*/ 2 w 29"/>
                <a:gd name="T63" fmla="*/ 14 h 40"/>
                <a:gd name="T64" fmla="*/ 2 w 29"/>
                <a:gd name="T65" fmla="*/ 10 h 40"/>
                <a:gd name="T66" fmla="*/ 2 w 29"/>
                <a:gd name="T67" fmla="*/ 5 h 40"/>
                <a:gd name="T68" fmla="*/ 5 w 29"/>
                <a:gd name="T69" fmla="*/ 2 h 40"/>
                <a:gd name="T70" fmla="*/ 9 w 29"/>
                <a:gd name="T71" fmla="*/ 0 h 40"/>
                <a:gd name="T72" fmla="*/ 15 w 29"/>
                <a:gd name="T73" fmla="*/ 0 h 40"/>
                <a:gd name="T74" fmla="*/ 22 w 29"/>
                <a:gd name="T75" fmla="*/ 1 h 40"/>
                <a:gd name="T76" fmla="*/ 28 w 29"/>
                <a:gd name="T77" fmla="*/ 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40">
                  <a:moveTo>
                    <a:pt x="28" y="4"/>
                  </a:moveTo>
                  <a:cubicBezTo>
                    <a:pt x="24" y="10"/>
                    <a:pt x="24" y="10"/>
                    <a:pt x="24" y="10"/>
                  </a:cubicBezTo>
                  <a:cubicBezTo>
                    <a:pt x="23" y="8"/>
                    <a:pt x="21" y="8"/>
                    <a:pt x="20" y="7"/>
                  </a:cubicBezTo>
                  <a:cubicBezTo>
                    <a:pt x="18" y="7"/>
                    <a:pt x="16" y="6"/>
                    <a:pt x="14" y="6"/>
                  </a:cubicBezTo>
                  <a:cubicBezTo>
                    <a:pt x="13" y="6"/>
                    <a:pt x="11" y="7"/>
                    <a:pt x="10" y="7"/>
                  </a:cubicBezTo>
                  <a:cubicBezTo>
                    <a:pt x="10" y="8"/>
                    <a:pt x="9" y="9"/>
                    <a:pt x="9" y="10"/>
                  </a:cubicBezTo>
                  <a:cubicBezTo>
                    <a:pt x="9" y="10"/>
                    <a:pt x="9" y="11"/>
                    <a:pt x="9" y="11"/>
                  </a:cubicBezTo>
                  <a:cubicBezTo>
                    <a:pt x="10" y="12"/>
                    <a:pt x="10" y="12"/>
                    <a:pt x="11" y="12"/>
                  </a:cubicBezTo>
                  <a:cubicBezTo>
                    <a:pt x="11" y="13"/>
                    <a:pt x="12" y="13"/>
                    <a:pt x="13" y="14"/>
                  </a:cubicBezTo>
                  <a:cubicBezTo>
                    <a:pt x="14" y="14"/>
                    <a:pt x="15" y="15"/>
                    <a:pt x="16" y="15"/>
                  </a:cubicBezTo>
                  <a:cubicBezTo>
                    <a:pt x="18" y="16"/>
                    <a:pt x="20" y="17"/>
                    <a:pt x="22" y="18"/>
                  </a:cubicBezTo>
                  <a:cubicBezTo>
                    <a:pt x="23" y="19"/>
                    <a:pt x="25" y="19"/>
                    <a:pt x="26" y="20"/>
                  </a:cubicBezTo>
                  <a:cubicBezTo>
                    <a:pt x="27" y="21"/>
                    <a:pt x="28" y="22"/>
                    <a:pt x="28" y="24"/>
                  </a:cubicBezTo>
                  <a:cubicBezTo>
                    <a:pt x="29" y="25"/>
                    <a:pt x="29" y="26"/>
                    <a:pt x="29" y="28"/>
                  </a:cubicBezTo>
                  <a:cubicBezTo>
                    <a:pt x="29" y="30"/>
                    <a:pt x="29" y="32"/>
                    <a:pt x="28" y="34"/>
                  </a:cubicBezTo>
                  <a:cubicBezTo>
                    <a:pt x="27" y="35"/>
                    <a:pt x="26" y="36"/>
                    <a:pt x="25" y="37"/>
                  </a:cubicBezTo>
                  <a:cubicBezTo>
                    <a:pt x="23" y="38"/>
                    <a:pt x="22" y="39"/>
                    <a:pt x="20" y="39"/>
                  </a:cubicBezTo>
                  <a:cubicBezTo>
                    <a:pt x="18" y="39"/>
                    <a:pt x="17" y="40"/>
                    <a:pt x="15" y="40"/>
                  </a:cubicBezTo>
                  <a:cubicBezTo>
                    <a:pt x="12" y="40"/>
                    <a:pt x="10" y="39"/>
                    <a:pt x="7" y="38"/>
                  </a:cubicBezTo>
                  <a:cubicBezTo>
                    <a:pt x="4" y="37"/>
                    <a:pt x="2" y="36"/>
                    <a:pt x="0" y="35"/>
                  </a:cubicBezTo>
                  <a:cubicBezTo>
                    <a:pt x="4" y="29"/>
                    <a:pt x="4" y="29"/>
                    <a:pt x="4" y="29"/>
                  </a:cubicBezTo>
                  <a:cubicBezTo>
                    <a:pt x="5" y="30"/>
                    <a:pt x="7" y="31"/>
                    <a:pt x="9" y="32"/>
                  </a:cubicBezTo>
                  <a:cubicBezTo>
                    <a:pt x="11" y="32"/>
                    <a:pt x="13" y="33"/>
                    <a:pt x="15" y="33"/>
                  </a:cubicBezTo>
                  <a:cubicBezTo>
                    <a:pt x="17" y="33"/>
                    <a:pt x="19" y="32"/>
                    <a:pt x="20" y="32"/>
                  </a:cubicBezTo>
                  <a:cubicBezTo>
                    <a:pt x="21" y="31"/>
                    <a:pt x="22" y="30"/>
                    <a:pt x="22" y="29"/>
                  </a:cubicBezTo>
                  <a:cubicBezTo>
                    <a:pt x="22" y="28"/>
                    <a:pt x="22" y="27"/>
                    <a:pt x="21" y="27"/>
                  </a:cubicBezTo>
                  <a:cubicBezTo>
                    <a:pt x="21" y="26"/>
                    <a:pt x="20" y="25"/>
                    <a:pt x="19" y="25"/>
                  </a:cubicBezTo>
                  <a:cubicBezTo>
                    <a:pt x="19" y="25"/>
                    <a:pt x="18" y="24"/>
                    <a:pt x="17" y="24"/>
                  </a:cubicBezTo>
                  <a:cubicBezTo>
                    <a:pt x="15" y="23"/>
                    <a:pt x="14" y="23"/>
                    <a:pt x="13" y="22"/>
                  </a:cubicBezTo>
                  <a:cubicBezTo>
                    <a:pt x="11" y="21"/>
                    <a:pt x="9" y="20"/>
                    <a:pt x="8" y="20"/>
                  </a:cubicBezTo>
                  <a:cubicBezTo>
                    <a:pt x="6" y="19"/>
                    <a:pt x="5" y="18"/>
                    <a:pt x="4" y="17"/>
                  </a:cubicBezTo>
                  <a:cubicBezTo>
                    <a:pt x="3" y="16"/>
                    <a:pt x="3" y="15"/>
                    <a:pt x="2" y="14"/>
                  </a:cubicBezTo>
                  <a:cubicBezTo>
                    <a:pt x="2" y="13"/>
                    <a:pt x="2" y="12"/>
                    <a:pt x="2" y="10"/>
                  </a:cubicBezTo>
                  <a:cubicBezTo>
                    <a:pt x="2" y="8"/>
                    <a:pt x="2" y="7"/>
                    <a:pt x="2" y="5"/>
                  </a:cubicBezTo>
                  <a:cubicBezTo>
                    <a:pt x="3" y="4"/>
                    <a:pt x="4" y="3"/>
                    <a:pt x="5" y="2"/>
                  </a:cubicBezTo>
                  <a:cubicBezTo>
                    <a:pt x="6" y="1"/>
                    <a:pt x="8" y="1"/>
                    <a:pt x="9" y="0"/>
                  </a:cubicBezTo>
                  <a:cubicBezTo>
                    <a:pt x="11" y="0"/>
                    <a:pt x="13" y="0"/>
                    <a:pt x="15" y="0"/>
                  </a:cubicBezTo>
                  <a:cubicBezTo>
                    <a:pt x="17" y="0"/>
                    <a:pt x="19" y="0"/>
                    <a:pt x="22" y="1"/>
                  </a:cubicBezTo>
                  <a:cubicBezTo>
                    <a:pt x="24" y="2"/>
                    <a:pt x="26" y="3"/>
                    <a:pt x="28" y="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187" name="Freeform 24">
              <a:extLst>
                <a:ext uri="{FF2B5EF4-FFF2-40B4-BE49-F238E27FC236}">
                  <a16:creationId xmlns:a16="http://schemas.microsoft.com/office/drawing/2014/main" id="{580801ED-9260-41DB-A0B7-5AF24B32272B}"/>
                </a:ext>
              </a:extLst>
            </p:cNvPr>
            <p:cNvSpPr>
              <a:spLocks/>
            </p:cNvSpPr>
            <p:nvPr userDrawn="1"/>
          </p:nvSpPr>
          <p:spPr bwMode="auto">
            <a:xfrm>
              <a:off x="2118027" y="6174213"/>
              <a:ext cx="55799" cy="139497"/>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2 w 22"/>
                <a:gd name="T25" fmla="*/ 0 h 55"/>
                <a:gd name="T26" fmla="*/ 12 w 22"/>
                <a:gd name="T27" fmla="*/ 15 h 55"/>
                <a:gd name="T28" fmla="*/ 22 w 22"/>
                <a:gd name="T29" fmla="*/ 15 h 55"/>
                <a:gd name="T30" fmla="*/ 22 w 22"/>
                <a:gd name="T31" fmla="*/ 22 h 55"/>
                <a:gd name="T32" fmla="*/ 12 w 22"/>
                <a:gd name="T33" fmla="*/ 22 h 55"/>
                <a:gd name="T34" fmla="*/ 12 w 22"/>
                <a:gd name="T35" fmla="*/ 43 h 55"/>
                <a:gd name="T36" fmla="*/ 13 w 22"/>
                <a:gd name="T37" fmla="*/ 45 h 55"/>
                <a:gd name="T38" fmla="*/ 13 w 22"/>
                <a:gd name="T39" fmla="*/ 47 h 55"/>
                <a:gd name="T40" fmla="*/ 15 w 22"/>
                <a:gd name="T41" fmla="*/ 47 h 55"/>
                <a:gd name="T42" fmla="*/ 16 w 22"/>
                <a:gd name="T43" fmla="*/ 48 h 55"/>
                <a:gd name="T44" fmla="*/ 19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2" y="55"/>
                    <a:pt x="11" y="54"/>
                    <a:pt x="10" y="54"/>
                  </a:cubicBezTo>
                  <a:cubicBezTo>
                    <a:pt x="9" y="54"/>
                    <a:pt x="8"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2"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188" name="Freeform 25">
              <a:extLst>
                <a:ext uri="{FF2B5EF4-FFF2-40B4-BE49-F238E27FC236}">
                  <a16:creationId xmlns:a16="http://schemas.microsoft.com/office/drawing/2014/main" id="{3A9842FB-6E95-4D11-B5B9-58C4CB82C2FE}"/>
                </a:ext>
              </a:extLst>
            </p:cNvPr>
            <p:cNvSpPr>
              <a:spLocks noEditPoints="1"/>
            </p:cNvSpPr>
            <p:nvPr userDrawn="1"/>
          </p:nvSpPr>
          <p:spPr bwMode="auto">
            <a:xfrm>
              <a:off x="2194750" y="6175958"/>
              <a:ext cx="24412" cy="136010"/>
            </a:xfrm>
            <a:custGeom>
              <a:avLst/>
              <a:gdLst>
                <a:gd name="T0" fmla="*/ 10 w 10"/>
                <a:gd name="T1" fmla="*/ 5 h 53"/>
                <a:gd name="T2" fmla="*/ 9 w 10"/>
                <a:gd name="T3" fmla="*/ 6 h 53"/>
                <a:gd name="T4" fmla="*/ 8 w 10"/>
                <a:gd name="T5" fmla="*/ 8 h 53"/>
                <a:gd name="T6" fmla="*/ 7 w 10"/>
                <a:gd name="T7" fmla="*/ 9 h 53"/>
                <a:gd name="T8" fmla="*/ 5 w 10"/>
                <a:gd name="T9" fmla="*/ 9 h 53"/>
                <a:gd name="T10" fmla="*/ 3 w 10"/>
                <a:gd name="T11" fmla="*/ 9 h 53"/>
                <a:gd name="T12" fmla="*/ 1 w 10"/>
                <a:gd name="T13" fmla="*/ 8 h 53"/>
                <a:gd name="T14" fmla="*/ 0 w 10"/>
                <a:gd name="T15" fmla="*/ 6 h 53"/>
                <a:gd name="T16" fmla="*/ 0 w 10"/>
                <a:gd name="T17" fmla="*/ 5 h 53"/>
                <a:gd name="T18" fmla="*/ 0 w 10"/>
                <a:gd name="T19" fmla="*/ 3 h 53"/>
                <a:gd name="T20" fmla="*/ 1 w 10"/>
                <a:gd name="T21" fmla="*/ 1 h 53"/>
                <a:gd name="T22" fmla="*/ 3 w 10"/>
                <a:gd name="T23" fmla="*/ 0 h 53"/>
                <a:gd name="T24" fmla="*/ 5 w 10"/>
                <a:gd name="T25" fmla="*/ 0 h 53"/>
                <a:gd name="T26" fmla="*/ 7 w 10"/>
                <a:gd name="T27" fmla="*/ 0 h 53"/>
                <a:gd name="T28" fmla="*/ 8 w 10"/>
                <a:gd name="T29" fmla="*/ 1 h 53"/>
                <a:gd name="T30" fmla="*/ 9 w 10"/>
                <a:gd name="T31" fmla="*/ 3 h 53"/>
                <a:gd name="T32" fmla="*/ 10 w 10"/>
                <a:gd name="T33" fmla="*/ 5 h 53"/>
                <a:gd name="T34" fmla="*/ 1 w 10"/>
                <a:gd name="T35" fmla="*/ 53 h 53"/>
                <a:gd name="T36" fmla="*/ 1 w 10"/>
                <a:gd name="T37" fmla="*/ 14 h 53"/>
                <a:gd name="T38" fmla="*/ 9 w 10"/>
                <a:gd name="T39" fmla="*/ 14 h 53"/>
                <a:gd name="T40" fmla="*/ 9 w 10"/>
                <a:gd name="T41" fmla="*/ 53 h 53"/>
                <a:gd name="T42" fmla="*/ 1 w 10"/>
                <a:gd name="T43"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 h="53">
                  <a:moveTo>
                    <a:pt x="10" y="5"/>
                  </a:moveTo>
                  <a:cubicBezTo>
                    <a:pt x="10" y="5"/>
                    <a:pt x="10" y="6"/>
                    <a:pt x="9" y="6"/>
                  </a:cubicBezTo>
                  <a:cubicBezTo>
                    <a:pt x="9" y="7"/>
                    <a:pt x="9" y="8"/>
                    <a:pt x="8" y="8"/>
                  </a:cubicBezTo>
                  <a:cubicBezTo>
                    <a:pt x="8" y="8"/>
                    <a:pt x="7" y="9"/>
                    <a:pt x="7" y="9"/>
                  </a:cubicBezTo>
                  <a:cubicBezTo>
                    <a:pt x="6" y="9"/>
                    <a:pt x="6" y="9"/>
                    <a:pt x="5" y="9"/>
                  </a:cubicBezTo>
                  <a:cubicBezTo>
                    <a:pt x="4" y="9"/>
                    <a:pt x="4" y="9"/>
                    <a:pt x="3" y="9"/>
                  </a:cubicBezTo>
                  <a:cubicBezTo>
                    <a:pt x="2" y="9"/>
                    <a:pt x="2" y="8"/>
                    <a:pt x="1" y="8"/>
                  </a:cubicBezTo>
                  <a:cubicBezTo>
                    <a:pt x="1" y="8"/>
                    <a:pt x="1" y="7"/>
                    <a:pt x="0" y="6"/>
                  </a:cubicBezTo>
                  <a:cubicBezTo>
                    <a:pt x="0" y="6"/>
                    <a:pt x="0" y="5"/>
                    <a:pt x="0" y="5"/>
                  </a:cubicBezTo>
                  <a:cubicBezTo>
                    <a:pt x="0" y="4"/>
                    <a:pt x="0" y="3"/>
                    <a:pt x="0" y="3"/>
                  </a:cubicBezTo>
                  <a:cubicBezTo>
                    <a:pt x="1" y="2"/>
                    <a:pt x="1" y="2"/>
                    <a:pt x="1" y="1"/>
                  </a:cubicBezTo>
                  <a:cubicBezTo>
                    <a:pt x="2" y="1"/>
                    <a:pt x="2" y="0"/>
                    <a:pt x="3" y="0"/>
                  </a:cubicBezTo>
                  <a:cubicBezTo>
                    <a:pt x="4" y="0"/>
                    <a:pt x="4" y="0"/>
                    <a:pt x="5" y="0"/>
                  </a:cubicBezTo>
                  <a:cubicBezTo>
                    <a:pt x="6" y="0"/>
                    <a:pt x="6" y="0"/>
                    <a:pt x="7" y="0"/>
                  </a:cubicBezTo>
                  <a:cubicBezTo>
                    <a:pt x="7" y="0"/>
                    <a:pt x="8" y="1"/>
                    <a:pt x="8" y="1"/>
                  </a:cubicBezTo>
                  <a:cubicBezTo>
                    <a:pt x="9" y="2"/>
                    <a:pt x="9" y="2"/>
                    <a:pt x="9" y="3"/>
                  </a:cubicBezTo>
                  <a:cubicBezTo>
                    <a:pt x="10" y="3"/>
                    <a:pt x="10" y="4"/>
                    <a:pt x="10" y="5"/>
                  </a:cubicBezTo>
                  <a:close/>
                  <a:moveTo>
                    <a:pt x="1" y="53"/>
                  </a:moveTo>
                  <a:cubicBezTo>
                    <a:pt x="1" y="14"/>
                    <a:pt x="1" y="14"/>
                    <a:pt x="1" y="14"/>
                  </a:cubicBezTo>
                  <a:cubicBezTo>
                    <a:pt x="9" y="14"/>
                    <a:pt x="9" y="14"/>
                    <a:pt x="9" y="14"/>
                  </a:cubicBezTo>
                  <a:cubicBezTo>
                    <a:pt x="9" y="53"/>
                    <a:pt x="9" y="53"/>
                    <a:pt x="9" y="53"/>
                  </a:cubicBezTo>
                  <a:lnTo>
                    <a:pt x="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189" name="Freeform 26">
              <a:extLst>
                <a:ext uri="{FF2B5EF4-FFF2-40B4-BE49-F238E27FC236}">
                  <a16:creationId xmlns:a16="http://schemas.microsoft.com/office/drawing/2014/main" id="{076538BB-C266-42BE-916B-458AF9EFB224}"/>
                </a:ext>
              </a:extLst>
            </p:cNvPr>
            <p:cNvSpPr>
              <a:spLocks noEditPoints="1"/>
            </p:cNvSpPr>
            <p:nvPr userDrawn="1"/>
          </p:nvSpPr>
          <p:spPr bwMode="auto">
            <a:xfrm>
              <a:off x="2236599" y="6212575"/>
              <a:ext cx="87186" cy="101135"/>
            </a:xfrm>
            <a:custGeom>
              <a:avLst/>
              <a:gdLst>
                <a:gd name="T0" fmla="*/ 34 w 34"/>
                <a:gd name="T1" fmla="*/ 19 h 40"/>
                <a:gd name="T2" fmla="*/ 33 w 34"/>
                <a:gd name="T3" fmla="*/ 28 h 40"/>
                <a:gd name="T4" fmla="*/ 29 w 34"/>
                <a:gd name="T5" fmla="*/ 34 h 40"/>
                <a:gd name="T6" fmla="*/ 24 w 34"/>
                <a:gd name="T7" fmla="*/ 38 h 40"/>
                <a:gd name="T8" fmla="*/ 17 w 34"/>
                <a:gd name="T9" fmla="*/ 40 h 40"/>
                <a:gd name="T10" fmla="*/ 10 w 34"/>
                <a:gd name="T11" fmla="*/ 38 h 40"/>
                <a:gd name="T12" fmla="*/ 5 w 34"/>
                <a:gd name="T13" fmla="*/ 34 h 40"/>
                <a:gd name="T14" fmla="*/ 1 w 34"/>
                <a:gd name="T15" fmla="*/ 28 h 40"/>
                <a:gd name="T16" fmla="*/ 0 w 34"/>
                <a:gd name="T17" fmla="*/ 20 h 40"/>
                <a:gd name="T18" fmla="*/ 1 w 34"/>
                <a:gd name="T19" fmla="*/ 11 h 40"/>
                <a:gd name="T20" fmla="*/ 5 w 34"/>
                <a:gd name="T21" fmla="*/ 5 h 40"/>
                <a:gd name="T22" fmla="*/ 10 w 34"/>
                <a:gd name="T23" fmla="*/ 1 h 40"/>
                <a:gd name="T24" fmla="*/ 17 w 34"/>
                <a:gd name="T25" fmla="*/ 0 h 40"/>
                <a:gd name="T26" fmla="*/ 24 w 34"/>
                <a:gd name="T27" fmla="*/ 1 h 40"/>
                <a:gd name="T28" fmla="*/ 29 w 34"/>
                <a:gd name="T29" fmla="*/ 5 h 40"/>
                <a:gd name="T30" fmla="*/ 33 w 34"/>
                <a:gd name="T31" fmla="*/ 11 h 40"/>
                <a:gd name="T32" fmla="*/ 34 w 34"/>
                <a:gd name="T33" fmla="*/ 19 h 40"/>
                <a:gd name="T34" fmla="*/ 26 w 34"/>
                <a:gd name="T35" fmla="*/ 20 h 40"/>
                <a:gd name="T36" fmla="*/ 26 w 34"/>
                <a:gd name="T37" fmla="*/ 14 h 40"/>
                <a:gd name="T38" fmla="*/ 24 w 34"/>
                <a:gd name="T39" fmla="*/ 10 h 40"/>
                <a:gd name="T40" fmla="*/ 21 w 34"/>
                <a:gd name="T41" fmla="*/ 8 h 40"/>
                <a:gd name="T42" fmla="*/ 17 w 34"/>
                <a:gd name="T43" fmla="*/ 7 h 40"/>
                <a:gd name="T44" fmla="*/ 13 w 34"/>
                <a:gd name="T45" fmla="*/ 8 h 40"/>
                <a:gd name="T46" fmla="*/ 10 w 34"/>
                <a:gd name="T47" fmla="*/ 10 h 40"/>
                <a:gd name="T48" fmla="*/ 8 w 34"/>
                <a:gd name="T49" fmla="*/ 14 h 40"/>
                <a:gd name="T50" fmla="*/ 7 w 34"/>
                <a:gd name="T51" fmla="*/ 19 h 40"/>
                <a:gd name="T52" fmla="*/ 8 w 34"/>
                <a:gd name="T53" fmla="*/ 25 h 40"/>
                <a:gd name="T54" fmla="*/ 10 w 34"/>
                <a:gd name="T55" fmla="*/ 29 h 40"/>
                <a:gd name="T56" fmla="*/ 13 w 34"/>
                <a:gd name="T57" fmla="*/ 32 h 40"/>
                <a:gd name="T58" fmla="*/ 17 w 34"/>
                <a:gd name="T59" fmla="*/ 32 h 40"/>
                <a:gd name="T60" fmla="*/ 21 w 34"/>
                <a:gd name="T61" fmla="*/ 31 h 40"/>
                <a:gd name="T62" fmla="*/ 24 w 34"/>
                <a:gd name="T63" fmla="*/ 29 h 40"/>
                <a:gd name="T64" fmla="*/ 26 w 34"/>
                <a:gd name="T65" fmla="*/ 25 h 40"/>
                <a:gd name="T66" fmla="*/ 26 w 34"/>
                <a:gd name="T67" fmla="*/ 2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 h="40">
                  <a:moveTo>
                    <a:pt x="34" y="19"/>
                  </a:moveTo>
                  <a:cubicBezTo>
                    <a:pt x="34" y="23"/>
                    <a:pt x="34" y="25"/>
                    <a:pt x="33" y="28"/>
                  </a:cubicBezTo>
                  <a:cubicBezTo>
                    <a:pt x="32" y="30"/>
                    <a:pt x="31" y="33"/>
                    <a:pt x="29" y="34"/>
                  </a:cubicBezTo>
                  <a:cubicBezTo>
                    <a:pt x="28" y="36"/>
                    <a:pt x="26" y="37"/>
                    <a:pt x="24" y="38"/>
                  </a:cubicBezTo>
                  <a:cubicBezTo>
                    <a:pt x="21" y="39"/>
                    <a:pt x="19" y="40"/>
                    <a:pt x="17" y="40"/>
                  </a:cubicBezTo>
                  <a:cubicBezTo>
                    <a:pt x="14" y="40"/>
                    <a:pt x="12" y="39"/>
                    <a:pt x="10" y="38"/>
                  </a:cubicBezTo>
                  <a:cubicBezTo>
                    <a:pt x="8" y="37"/>
                    <a:pt x="6" y="36"/>
                    <a:pt x="5" y="34"/>
                  </a:cubicBezTo>
                  <a:cubicBezTo>
                    <a:pt x="3" y="32"/>
                    <a:pt x="2" y="30"/>
                    <a:pt x="1" y="28"/>
                  </a:cubicBezTo>
                  <a:cubicBezTo>
                    <a:pt x="0" y="25"/>
                    <a:pt x="0" y="23"/>
                    <a:pt x="0" y="20"/>
                  </a:cubicBezTo>
                  <a:cubicBezTo>
                    <a:pt x="0" y="16"/>
                    <a:pt x="0" y="14"/>
                    <a:pt x="1" y="11"/>
                  </a:cubicBezTo>
                  <a:cubicBezTo>
                    <a:pt x="2" y="9"/>
                    <a:pt x="3" y="7"/>
                    <a:pt x="5" y="5"/>
                  </a:cubicBezTo>
                  <a:cubicBezTo>
                    <a:pt x="6" y="3"/>
                    <a:pt x="8" y="2"/>
                    <a:pt x="10" y="1"/>
                  </a:cubicBezTo>
                  <a:cubicBezTo>
                    <a:pt x="12" y="0"/>
                    <a:pt x="14" y="0"/>
                    <a:pt x="17" y="0"/>
                  </a:cubicBezTo>
                  <a:cubicBezTo>
                    <a:pt x="19" y="0"/>
                    <a:pt x="22" y="0"/>
                    <a:pt x="24" y="1"/>
                  </a:cubicBezTo>
                  <a:cubicBezTo>
                    <a:pt x="26" y="2"/>
                    <a:pt x="28" y="3"/>
                    <a:pt x="29" y="5"/>
                  </a:cubicBezTo>
                  <a:cubicBezTo>
                    <a:pt x="31" y="7"/>
                    <a:pt x="32" y="9"/>
                    <a:pt x="33" y="11"/>
                  </a:cubicBezTo>
                  <a:cubicBezTo>
                    <a:pt x="34" y="14"/>
                    <a:pt x="34" y="16"/>
                    <a:pt x="34" y="19"/>
                  </a:cubicBezTo>
                  <a:close/>
                  <a:moveTo>
                    <a:pt x="26" y="20"/>
                  </a:moveTo>
                  <a:cubicBezTo>
                    <a:pt x="26" y="18"/>
                    <a:pt x="26" y="16"/>
                    <a:pt x="26" y="14"/>
                  </a:cubicBezTo>
                  <a:cubicBezTo>
                    <a:pt x="25" y="13"/>
                    <a:pt x="25" y="11"/>
                    <a:pt x="24" y="10"/>
                  </a:cubicBezTo>
                  <a:cubicBezTo>
                    <a:pt x="23" y="9"/>
                    <a:pt x="22" y="8"/>
                    <a:pt x="21" y="8"/>
                  </a:cubicBezTo>
                  <a:cubicBezTo>
                    <a:pt x="19" y="7"/>
                    <a:pt x="18" y="7"/>
                    <a:pt x="17" y="7"/>
                  </a:cubicBezTo>
                  <a:cubicBezTo>
                    <a:pt x="15" y="7"/>
                    <a:pt x="14" y="7"/>
                    <a:pt x="13" y="8"/>
                  </a:cubicBezTo>
                  <a:cubicBezTo>
                    <a:pt x="12" y="8"/>
                    <a:pt x="11" y="9"/>
                    <a:pt x="10" y="10"/>
                  </a:cubicBezTo>
                  <a:cubicBezTo>
                    <a:pt x="9" y="11"/>
                    <a:pt x="8" y="13"/>
                    <a:pt x="8" y="14"/>
                  </a:cubicBezTo>
                  <a:cubicBezTo>
                    <a:pt x="8" y="16"/>
                    <a:pt x="7" y="17"/>
                    <a:pt x="7" y="19"/>
                  </a:cubicBezTo>
                  <a:cubicBezTo>
                    <a:pt x="7" y="21"/>
                    <a:pt x="8" y="23"/>
                    <a:pt x="8" y="25"/>
                  </a:cubicBezTo>
                  <a:cubicBezTo>
                    <a:pt x="9" y="27"/>
                    <a:pt x="9" y="28"/>
                    <a:pt x="10" y="29"/>
                  </a:cubicBezTo>
                  <a:cubicBezTo>
                    <a:pt x="11" y="30"/>
                    <a:pt x="12" y="31"/>
                    <a:pt x="13" y="32"/>
                  </a:cubicBezTo>
                  <a:cubicBezTo>
                    <a:pt x="14" y="32"/>
                    <a:pt x="16" y="32"/>
                    <a:pt x="17" y="32"/>
                  </a:cubicBezTo>
                  <a:cubicBezTo>
                    <a:pt x="18" y="32"/>
                    <a:pt x="20" y="32"/>
                    <a:pt x="21" y="31"/>
                  </a:cubicBezTo>
                  <a:cubicBezTo>
                    <a:pt x="22" y="31"/>
                    <a:pt x="23" y="30"/>
                    <a:pt x="24" y="29"/>
                  </a:cubicBezTo>
                  <a:cubicBezTo>
                    <a:pt x="25" y="27"/>
                    <a:pt x="25" y="26"/>
                    <a:pt x="26" y="25"/>
                  </a:cubicBezTo>
                  <a:cubicBezTo>
                    <a:pt x="26" y="23"/>
                    <a:pt x="26" y="21"/>
                    <a:pt x="26" y="2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190" name="Freeform 27">
              <a:extLst>
                <a:ext uri="{FF2B5EF4-FFF2-40B4-BE49-F238E27FC236}">
                  <a16:creationId xmlns:a16="http://schemas.microsoft.com/office/drawing/2014/main" id="{A7C95C0F-A1E9-46B5-B9DB-284F35C72801}"/>
                </a:ext>
              </a:extLst>
            </p:cNvPr>
            <p:cNvSpPr>
              <a:spLocks/>
            </p:cNvSpPr>
            <p:nvPr userDrawn="1"/>
          </p:nvSpPr>
          <p:spPr bwMode="auto">
            <a:xfrm>
              <a:off x="2344710" y="6212575"/>
              <a:ext cx="78468" cy="99391"/>
            </a:xfrm>
            <a:custGeom>
              <a:avLst/>
              <a:gdLst>
                <a:gd name="T0" fmla="*/ 23 w 31"/>
                <a:gd name="T1" fmla="*/ 39 h 39"/>
                <a:gd name="T2" fmla="*/ 23 w 31"/>
                <a:gd name="T3" fmla="*/ 17 h 39"/>
                <a:gd name="T4" fmla="*/ 21 w 31"/>
                <a:gd name="T5" fmla="*/ 9 h 39"/>
                <a:gd name="T6" fmla="*/ 15 w 31"/>
                <a:gd name="T7" fmla="*/ 7 h 39"/>
                <a:gd name="T8" fmla="*/ 12 w 31"/>
                <a:gd name="T9" fmla="*/ 7 h 39"/>
                <a:gd name="T10" fmla="*/ 9 w 31"/>
                <a:gd name="T11" fmla="*/ 9 h 39"/>
                <a:gd name="T12" fmla="*/ 8 w 31"/>
                <a:gd name="T13" fmla="*/ 12 h 39"/>
                <a:gd name="T14" fmla="*/ 7 w 31"/>
                <a:gd name="T15" fmla="*/ 16 h 39"/>
                <a:gd name="T16" fmla="*/ 7 w 31"/>
                <a:gd name="T17" fmla="*/ 39 h 39"/>
                <a:gd name="T18" fmla="*/ 0 w 31"/>
                <a:gd name="T19" fmla="*/ 39 h 39"/>
                <a:gd name="T20" fmla="*/ 0 w 31"/>
                <a:gd name="T21" fmla="*/ 0 h 39"/>
                <a:gd name="T22" fmla="*/ 7 w 31"/>
                <a:gd name="T23" fmla="*/ 0 h 39"/>
                <a:gd name="T24" fmla="*/ 7 w 31"/>
                <a:gd name="T25" fmla="*/ 4 h 39"/>
                <a:gd name="T26" fmla="*/ 9 w 31"/>
                <a:gd name="T27" fmla="*/ 2 h 39"/>
                <a:gd name="T28" fmla="*/ 11 w 31"/>
                <a:gd name="T29" fmla="*/ 1 h 39"/>
                <a:gd name="T30" fmla="*/ 14 w 31"/>
                <a:gd name="T31" fmla="*/ 0 h 39"/>
                <a:gd name="T32" fmla="*/ 17 w 31"/>
                <a:gd name="T33" fmla="*/ 0 h 39"/>
                <a:gd name="T34" fmla="*/ 23 w 31"/>
                <a:gd name="T35" fmla="*/ 1 h 39"/>
                <a:gd name="T36" fmla="*/ 27 w 31"/>
                <a:gd name="T37" fmla="*/ 4 h 39"/>
                <a:gd name="T38" fmla="*/ 30 w 31"/>
                <a:gd name="T39" fmla="*/ 9 h 39"/>
                <a:gd name="T40" fmla="*/ 31 w 31"/>
                <a:gd name="T41" fmla="*/ 17 h 39"/>
                <a:gd name="T42" fmla="*/ 31 w 31"/>
                <a:gd name="T43" fmla="*/ 39 h 39"/>
                <a:gd name="T44" fmla="*/ 23 w 31"/>
                <a:gd name="T45"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39">
                  <a:moveTo>
                    <a:pt x="23" y="39"/>
                  </a:moveTo>
                  <a:cubicBezTo>
                    <a:pt x="23" y="17"/>
                    <a:pt x="23" y="17"/>
                    <a:pt x="23" y="17"/>
                  </a:cubicBezTo>
                  <a:cubicBezTo>
                    <a:pt x="23" y="14"/>
                    <a:pt x="23" y="11"/>
                    <a:pt x="21" y="9"/>
                  </a:cubicBezTo>
                  <a:cubicBezTo>
                    <a:pt x="20" y="7"/>
                    <a:pt x="18" y="7"/>
                    <a:pt x="15" y="7"/>
                  </a:cubicBezTo>
                  <a:cubicBezTo>
                    <a:pt x="14" y="7"/>
                    <a:pt x="13" y="7"/>
                    <a:pt x="12" y="7"/>
                  </a:cubicBezTo>
                  <a:cubicBezTo>
                    <a:pt x="11" y="8"/>
                    <a:pt x="10" y="8"/>
                    <a:pt x="9" y="9"/>
                  </a:cubicBezTo>
                  <a:cubicBezTo>
                    <a:pt x="9" y="10"/>
                    <a:pt x="8" y="11"/>
                    <a:pt x="8" y="12"/>
                  </a:cubicBezTo>
                  <a:cubicBezTo>
                    <a:pt x="8" y="14"/>
                    <a:pt x="7" y="15"/>
                    <a:pt x="7" y="16"/>
                  </a:cubicBezTo>
                  <a:cubicBezTo>
                    <a:pt x="7" y="39"/>
                    <a:pt x="7" y="39"/>
                    <a:pt x="7" y="39"/>
                  </a:cubicBezTo>
                  <a:cubicBezTo>
                    <a:pt x="0" y="39"/>
                    <a:pt x="0" y="39"/>
                    <a:pt x="0" y="39"/>
                  </a:cubicBezTo>
                  <a:cubicBezTo>
                    <a:pt x="0" y="0"/>
                    <a:pt x="0" y="0"/>
                    <a:pt x="0" y="0"/>
                  </a:cubicBezTo>
                  <a:cubicBezTo>
                    <a:pt x="7" y="0"/>
                    <a:pt x="7" y="0"/>
                    <a:pt x="7" y="0"/>
                  </a:cubicBezTo>
                  <a:cubicBezTo>
                    <a:pt x="7" y="4"/>
                    <a:pt x="7" y="4"/>
                    <a:pt x="7" y="4"/>
                  </a:cubicBezTo>
                  <a:cubicBezTo>
                    <a:pt x="8" y="3"/>
                    <a:pt x="8" y="3"/>
                    <a:pt x="9" y="2"/>
                  </a:cubicBezTo>
                  <a:cubicBezTo>
                    <a:pt x="10" y="2"/>
                    <a:pt x="11" y="1"/>
                    <a:pt x="11" y="1"/>
                  </a:cubicBezTo>
                  <a:cubicBezTo>
                    <a:pt x="12" y="0"/>
                    <a:pt x="13" y="0"/>
                    <a:pt x="14" y="0"/>
                  </a:cubicBezTo>
                  <a:cubicBezTo>
                    <a:pt x="15" y="0"/>
                    <a:pt x="16" y="0"/>
                    <a:pt x="17" y="0"/>
                  </a:cubicBezTo>
                  <a:cubicBezTo>
                    <a:pt x="19" y="0"/>
                    <a:pt x="21" y="0"/>
                    <a:pt x="23" y="1"/>
                  </a:cubicBezTo>
                  <a:cubicBezTo>
                    <a:pt x="25" y="1"/>
                    <a:pt x="26" y="2"/>
                    <a:pt x="27" y="4"/>
                  </a:cubicBezTo>
                  <a:cubicBezTo>
                    <a:pt x="28" y="5"/>
                    <a:pt x="29" y="7"/>
                    <a:pt x="30" y="9"/>
                  </a:cubicBezTo>
                  <a:cubicBezTo>
                    <a:pt x="30" y="11"/>
                    <a:pt x="31" y="14"/>
                    <a:pt x="31" y="17"/>
                  </a:cubicBezTo>
                  <a:cubicBezTo>
                    <a:pt x="31" y="39"/>
                    <a:pt x="31" y="39"/>
                    <a:pt x="31" y="39"/>
                  </a:cubicBezTo>
                  <a:lnTo>
                    <a:pt x="23" y="3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191" name="Freeform 28">
              <a:extLst>
                <a:ext uri="{FF2B5EF4-FFF2-40B4-BE49-F238E27FC236}">
                  <a16:creationId xmlns:a16="http://schemas.microsoft.com/office/drawing/2014/main" id="{BEEA6186-B2B9-4E5E-9631-B6332C7FDBA3}"/>
                </a:ext>
              </a:extLst>
            </p:cNvPr>
            <p:cNvSpPr>
              <a:spLocks/>
            </p:cNvSpPr>
            <p:nvPr userDrawn="1"/>
          </p:nvSpPr>
          <p:spPr bwMode="auto">
            <a:xfrm>
              <a:off x="2445845" y="6284068"/>
              <a:ext cx="31387" cy="29643"/>
            </a:xfrm>
            <a:custGeom>
              <a:avLst/>
              <a:gdLst>
                <a:gd name="T0" fmla="*/ 12 w 12"/>
                <a:gd name="T1" fmla="*/ 6 h 12"/>
                <a:gd name="T2" fmla="*/ 11 w 12"/>
                <a:gd name="T3" fmla="*/ 8 h 12"/>
                <a:gd name="T4" fmla="*/ 10 w 12"/>
                <a:gd name="T5" fmla="*/ 10 h 12"/>
                <a:gd name="T6" fmla="*/ 8 w 12"/>
                <a:gd name="T7" fmla="*/ 11 h 12"/>
                <a:gd name="T8" fmla="*/ 6 w 12"/>
                <a:gd name="T9" fmla="*/ 12 h 12"/>
                <a:gd name="T10" fmla="*/ 4 w 12"/>
                <a:gd name="T11" fmla="*/ 11 h 12"/>
                <a:gd name="T12" fmla="*/ 2 w 12"/>
                <a:gd name="T13" fmla="*/ 10 h 12"/>
                <a:gd name="T14" fmla="*/ 1 w 12"/>
                <a:gd name="T15" fmla="*/ 8 h 12"/>
                <a:gd name="T16" fmla="*/ 0 w 12"/>
                <a:gd name="T17" fmla="*/ 6 h 12"/>
                <a:gd name="T18" fmla="*/ 1 w 12"/>
                <a:gd name="T19" fmla="*/ 4 h 12"/>
                <a:gd name="T20" fmla="*/ 2 w 12"/>
                <a:gd name="T21" fmla="*/ 2 h 12"/>
                <a:gd name="T22" fmla="*/ 4 w 12"/>
                <a:gd name="T23" fmla="*/ 0 h 12"/>
                <a:gd name="T24" fmla="*/ 6 w 12"/>
                <a:gd name="T25" fmla="*/ 0 h 12"/>
                <a:gd name="T26" fmla="*/ 8 w 12"/>
                <a:gd name="T27" fmla="*/ 0 h 12"/>
                <a:gd name="T28" fmla="*/ 10 w 12"/>
                <a:gd name="T29" fmla="*/ 2 h 12"/>
                <a:gd name="T30" fmla="*/ 11 w 12"/>
                <a:gd name="T31" fmla="*/ 4 h 12"/>
                <a:gd name="T32" fmla="*/ 12 w 12"/>
                <a:gd name="T33"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 h="12">
                  <a:moveTo>
                    <a:pt x="12" y="6"/>
                  </a:moveTo>
                  <a:cubicBezTo>
                    <a:pt x="12" y="7"/>
                    <a:pt x="11" y="7"/>
                    <a:pt x="11" y="8"/>
                  </a:cubicBezTo>
                  <a:cubicBezTo>
                    <a:pt x="11" y="9"/>
                    <a:pt x="10" y="9"/>
                    <a:pt x="10" y="10"/>
                  </a:cubicBezTo>
                  <a:cubicBezTo>
                    <a:pt x="9" y="10"/>
                    <a:pt x="9" y="11"/>
                    <a:pt x="8" y="11"/>
                  </a:cubicBezTo>
                  <a:cubicBezTo>
                    <a:pt x="7" y="11"/>
                    <a:pt x="7" y="12"/>
                    <a:pt x="6" y="12"/>
                  </a:cubicBezTo>
                  <a:cubicBezTo>
                    <a:pt x="5" y="12"/>
                    <a:pt x="4" y="11"/>
                    <a:pt x="4" y="11"/>
                  </a:cubicBezTo>
                  <a:cubicBezTo>
                    <a:pt x="3" y="11"/>
                    <a:pt x="2" y="10"/>
                    <a:pt x="2" y="10"/>
                  </a:cubicBezTo>
                  <a:cubicBezTo>
                    <a:pt x="1" y="9"/>
                    <a:pt x="1" y="9"/>
                    <a:pt x="1" y="8"/>
                  </a:cubicBezTo>
                  <a:cubicBezTo>
                    <a:pt x="0" y="7"/>
                    <a:pt x="0" y="7"/>
                    <a:pt x="0" y="6"/>
                  </a:cubicBezTo>
                  <a:cubicBezTo>
                    <a:pt x="0" y="5"/>
                    <a:pt x="0" y="4"/>
                    <a:pt x="1" y="4"/>
                  </a:cubicBezTo>
                  <a:cubicBezTo>
                    <a:pt x="1" y="3"/>
                    <a:pt x="1" y="2"/>
                    <a:pt x="2" y="2"/>
                  </a:cubicBezTo>
                  <a:cubicBezTo>
                    <a:pt x="2" y="1"/>
                    <a:pt x="3" y="1"/>
                    <a:pt x="4" y="0"/>
                  </a:cubicBezTo>
                  <a:cubicBezTo>
                    <a:pt x="4" y="0"/>
                    <a:pt x="5" y="0"/>
                    <a:pt x="6" y="0"/>
                  </a:cubicBezTo>
                  <a:cubicBezTo>
                    <a:pt x="7" y="0"/>
                    <a:pt x="7" y="0"/>
                    <a:pt x="8" y="0"/>
                  </a:cubicBezTo>
                  <a:cubicBezTo>
                    <a:pt x="9" y="1"/>
                    <a:pt x="9" y="1"/>
                    <a:pt x="10" y="2"/>
                  </a:cubicBezTo>
                  <a:cubicBezTo>
                    <a:pt x="10" y="2"/>
                    <a:pt x="11" y="3"/>
                    <a:pt x="11" y="4"/>
                  </a:cubicBezTo>
                  <a:cubicBezTo>
                    <a:pt x="11" y="4"/>
                    <a:pt x="12" y="5"/>
                    <a:pt x="12" y="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192" name="Freeform 29">
              <a:extLst>
                <a:ext uri="{FF2B5EF4-FFF2-40B4-BE49-F238E27FC236}">
                  <a16:creationId xmlns:a16="http://schemas.microsoft.com/office/drawing/2014/main" id="{E9B00A5D-BE04-4D7D-B4A2-204E2D0E0485}"/>
                </a:ext>
              </a:extLst>
            </p:cNvPr>
            <p:cNvSpPr>
              <a:spLocks/>
            </p:cNvSpPr>
            <p:nvPr userDrawn="1"/>
          </p:nvSpPr>
          <p:spPr bwMode="auto">
            <a:xfrm>
              <a:off x="2540006" y="6181188"/>
              <a:ext cx="97648" cy="130778"/>
            </a:xfrm>
            <a:custGeom>
              <a:avLst/>
              <a:gdLst>
                <a:gd name="T0" fmla="*/ 34 w 56"/>
                <a:gd name="T1" fmla="*/ 11 h 75"/>
                <a:gd name="T2" fmla="*/ 34 w 56"/>
                <a:gd name="T3" fmla="*/ 75 h 75"/>
                <a:gd name="T4" fmla="*/ 22 w 56"/>
                <a:gd name="T5" fmla="*/ 75 h 75"/>
                <a:gd name="T6" fmla="*/ 22 w 56"/>
                <a:gd name="T7" fmla="*/ 11 h 75"/>
                <a:gd name="T8" fmla="*/ 0 w 56"/>
                <a:gd name="T9" fmla="*/ 11 h 75"/>
                <a:gd name="T10" fmla="*/ 0 w 56"/>
                <a:gd name="T11" fmla="*/ 0 h 75"/>
                <a:gd name="T12" fmla="*/ 56 w 56"/>
                <a:gd name="T13" fmla="*/ 0 h 75"/>
                <a:gd name="T14" fmla="*/ 56 w 56"/>
                <a:gd name="T15" fmla="*/ 11 h 75"/>
                <a:gd name="T16" fmla="*/ 34 w 56"/>
                <a:gd name="T17" fmla="*/ 11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75">
                  <a:moveTo>
                    <a:pt x="34" y="11"/>
                  </a:moveTo>
                  <a:lnTo>
                    <a:pt x="34" y="75"/>
                  </a:lnTo>
                  <a:lnTo>
                    <a:pt x="22" y="75"/>
                  </a:lnTo>
                  <a:lnTo>
                    <a:pt x="22" y="11"/>
                  </a:lnTo>
                  <a:lnTo>
                    <a:pt x="0" y="11"/>
                  </a:lnTo>
                  <a:lnTo>
                    <a:pt x="0" y="0"/>
                  </a:lnTo>
                  <a:lnTo>
                    <a:pt x="56" y="0"/>
                  </a:lnTo>
                  <a:lnTo>
                    <a:pt x="56" y="11"/>
                  </a:lnTo>
                  <a:lnTo>
                    <a:pt x="34" y="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193" name="Freeform 30">
              <a:extLst>
                <a:ext uri="{FF2B5EF4-FFF2-40B4-BE49-F238E27FC236}">
                  <a16:creationId xmlns:a16="http://schemas.microsoft.com/office/drawing/2014/main" id="{72C85502-C007-49A3-A8AB-2BCC8C53945F}"/>
                </a:ext>
              </a:extLst>
            </p:cNvPr>
            <p:cNvSpPr>
              <a:spLocks/>
            </p:cNvSpPr>
            <p:nvPr userDrawn="1"/>
          </p:nvSpPr>
          <p:spPr bwMode="auto">
            <a:xfrm>
              <a:off x="2651603" y="6174213"/>
              <a:ext cx="80211" cy="137753"/>
            </a:xfrm>
            <a:custGeom>
              <a:avLst/>
              <a:gdLst>
                <a:gd name="T0" fmla="*/ 24 w 31"/>
                <a:gd name="T1" fmla="*/ 54 h 54"/>
                <a:gd name="T2" fmla="*/ 24 w 31"/>
                <a:gd name="T3" fmla="*/ 32 h 54"/>
                <a:gd name="T4" fmla="*/ 22 w 31"/>
                <a:gd name="T5" fmla="*/ 24 h 54"/>
                <a:gd name="T6" fmla="*/ 16 w 31"/>
                <a:gd name="T7" fmla="*/ 22 h 54"/>
                <a:gd name="T8" fmla="*/ 13 w 31"/>
                <a:gd name="T9" fmla="*/ 22 h 54"/>
                <a:gd name="T10" fmla="*/ 10 w 31"/>
                <a:gd name="T11" fmla="*/ 24 h 54"/>
                <a:gd name="T12" fmla="*/ 8 w 31"/>
                <a:gd name="T13" fmla="*/ 27 h 54"/>
                <a:gd name="T14" fmla="*/ 8 w 31"/>
                <a:gd name="T15" fmla="*/ 31 h 54"/>
                <a:gd name="T16" fmla="*/ 8 w 31"/>
                <a:gd name="T17" fmla="*/ 54 h 54"/>
                <a:gd name="T18" fmla="*/ 0 w 31"/>
                <a:gd name="T19" fmla="*/ 54 h 54"/>
                <a:gd name="T20" fmla="*/ 0 w 31"/>
                <a:gd name="T21" fmla="*/ 4 h 54"/>
                <a:gd name="T22" fmla="*/ 8 w 31"/>
                <a:gd name="T23" fmla="*/ 0 h 54"/>
                <a:gd name="T24" fmla="*/ 8 w 31"/>
                <a:gd name="T25" fmla="*/ 19 h 54"/>
                <a:gd name="T26" fmla="*/ 10 w 31"/>
                <a:gd name="T27" fmla="*/ 17 h 54"/>
                <a:gd name="T28" fmla="*/ 12 w 31"/>
                <a:gd name="T29" fmla="*/ 16 h 54"/>
                <a:gd name="T30" fmla="*/ 15 w 31"/>
                <a:gd name="T31" fmla="*/ 15 h 54"/>
                <a:gd name="T32" fmla="*/ 18 w 31"/>
                <a:gd name="T33" fmla="*/ 15 h 54"/>
                <a:gd name="T34" fmla="*/ 24 w 31"/>
                <a:gd name="T35" fmla="*/ 16 h 54"/>
                <a:gd name="T36" fmla="*/ 28 w 31"/>
                <a:gd name="T37" fmla="*/ 19 h 54"/>
                <a:gd name="T38" fmla="*/ 30 w 31"/>
                <a:gd name="T39" fmla="*/ 24 h 54"/>
                <a:gd name="T40" fmla="*/ 31 w 31"/>
                <a:gd name="T41" fmla="*/ 32 h 54"/>
                <a:gd name="T42" fmla="*/ 31 w 31"/>
                <a:gd name="T43" fmla="*/ 54 h 54"/>
                <a:gd name="T44" fmla="*/ 24 w 31"/>
                <a:gd name="T4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4">
                  <a:moveTo>
                    <a:pt x="24" y="54"/>
                  </a:moveTo>
                  <a:cubicBezTo>
                    <a:pt x="24" y="32"/>
                    <a:pt x="24" y="32"/>
                    <a:pt x="24" y="32"/>
                  </a:cubicBezTo>
                  <a:cubicBezTo>
                    <a:pt x="24" y="28"/>
                    <a:pt x="23" y="26"/>
                    <a:pt x="22" y="24"/>
                  </a:cubicBezTo>
                  <a:cubicBezTo>
                    <a:pt x="21" y="22"/>
                    <a:pt x="19" y="22"/>
                    <a:pt x="16" y="22"/>
                  </a:cubicBezTo>
                  <a:cubicBezTo>
                    <a:pt x="15" y="22"/>
                    <a:pt x="14" y="22"/>
                    <a:pt x="13" y="22"/>
                  </a:cubicBezTo>
                  <a:cubicBezTo>
                    <a:pt x="12" y="22"/>
                    <a:pt x="11" y="23"/>
                    <a:pt x="10" y="24"/>
                  </a:cubicBezTo>
                  <a:cubicBezTo>
                    <a:pt x="9" y="25"/>
                    <a:pt x="9" y="26"/>
                    <a:pt x="8" y="27"/>
                  </a:cubicBezTo>
                  <a:cubicBezTo>
                    <a:pt x="8" y="28"/>
                    <a:pt x="8" y="30"/>
                    <a:pt x="8" y="31"/>
                  </a:cubicBezTo>
                  <a:cubicBezTo>
                    <a:pt x="8" y="54"/>
                    <a:pt x="8" y="54"/>
                    <a:pt x="8" y="54"/>
                  </a:cubicBezTo>
                  <a:cubicBezTo>
                    <a:pt x="0" y="54"/>
                    <a:pt x="0" y="54"/>
                    <a:pt x="0" y="54"/>
                  </a:cubicBezTo>
                  <a:cubicBezTo>
                    <a:pt x="0" y="4"/>
                    <a:pt x="0" y="4"/>
                    <a:pt x="0" y="4"/>
                  </a:cubicBezTo>
                  <a:cubicBezTo>
                    <a:pt x="8" y="0"/>
                    <a:pt x="8" y="0"/>
                    <a:pt x="8" y="0"/>
                  </a:cubicBezTo>
                  <a:cubicBezTo>
                    <a:pt x="8" y="19"/>
                    <a:pt x="8" y="19"/>
                    <a:pt x="8" y="19"/>
                  </a:cubicBezTo>
                  <a:cubicBezTo>
                    <a:pt x="8" y="18"/>
                    <a:pt x="9" y="18"/>
                    <a:pt x="10" y="17"/>
                  </a:cubicBezTo>
                  <a:cubicBezTo>
                    <a:pt x="10" y="17"/>
                    <a:pt x="11" y="16"/>
                    <a:pt x="12" y="16"/>
                  </a:cubicBezTo>
                  <a:cubicBezTo>
                    <a:pt x="13" y="15"/>
                    <a:pt x="14" y="15"/>
                    <a:pt x="15" y="15"/>
                  </a:cubicBezTo>
                  <a:cubicBezTo>
                    <a:pt x="16" y="15"/>
                    <a:pt x="17" y="15"/>
                    <a:pt x="18" y="15"/>
                  </a:cubicBezTo>
                  <a:cubicBezTo>
                    <a:pt x="20" y="15"/>
                    <a:pt x="22" y="15"/>
                    <a:pt x="24" y="16"/>
                  </a:cubicBezTo>
                  <a:cubicBezTo>
                    <a:pt x="25" y="16"/>
                    <a:pt x="27" y="17"/>
                    <a:pt x="28" y="19"/>
                  </a:cubicBezTo>
                  <a:cubicBezTo>
                    <a:pt x="29" y="20"/>
                    <a:pt x="30" y="22"/>
                    <a:pt x="30" y="24"/>
                  </a:cubicBezTo>
                  <a:cubicBezTo>
                    <a:pt x="31" y="27"/>
                    <a:pt x="31" y="29"/>
                    <a:pt x="31" y="32"/>
                  </a:cubicBezTo>
                  <a:cubicBezTo>
                    <a:pt x="31" y="54"/>
                    <a:pt x="31" y="54"/>
                    <a:pt x="31" y="54"/>
                  </a:cubicBezTo>
                  <a:lnTo>
                    <a:pt x="24" y="5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194" name="Freeform 31">
              <a:extLst>
                <a:ext uri="{FF2B5EF4-FFF2-40B4-BE49-F238E27FC236}">
                  <a16:creationId xmlns:a16="http://schemas.microsoft.com/office/drawing/2014/main" id="{9A42586B-B388-4323-82EB-ED3423EDC5DE}"/>
                </a:ext>
              </a:extLst>
            </p:cNvPr>
            <p:cNvSpPr>
              <a:spLocks noEditPoints="1"/>
            </p:cNvSpPr>
            <p:nvPr userDrawn="1"/>
          </p:nvSpPr>
          <p:spPr bwMode="auto">
            <a:xfrm>
              <a:off x="2750996" y="6212575"/>
              <a:ext cx="85443" cy="101135"/>
            </a:xfrm>
            <a:custGeom>
              <a:avLst/>
              <a:gdLst>
                <a:gd name="T0" fmla="*/ 33 w 33"/>
                <a:gd name="T1" fmla="*/ 19 h 40"/>
                <a:gd name="T2" fmla="*/ 33 w 33"/>
                <a:gd name="T3" fmla="*/ 21 h 40"/>
                <a:gd name="T4" fmla="*/ 33 w 33"/>
                <a:gd name="T5" fmla="*/ 22 h 40"/>
                <a:gd name="T6" fmla="*/ 7 w 33"/>
                <a:gd name="T7" fmla="*/ 22 h 40"/>
                <a:gd name="T8" fmla="*/ 8 w 33"/>
                <a:gd name="T9" fmla="*/ 27 h 40"/>
                <a:gd name="T10" fmla="*/ 11 w 33"/>
                <a:gd name="T11" fmla="*/ 30 h 40"/>
                <a:gd name="T12" fmla="*/ 13 w 33"/>
                <a:gd name="T13" fmla="*/ 32 h 40"/>
                <a:gd name="T14" fmla="*/ 17 w 33"/>
                <a:gd name="T15" fmla="*/ 33 h 40"/>
                <a:gd name="T16" fmla="*/ 19 w 33"/>
                <a:gd name="T17" fmla="*/ 33 h 40"/>
                <a:gd name="T18" fmla="*/ 21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6 w 33"/>
                <a:gd name="T33" fmla="*/ 40 h 40"/>
                <a:gd name="T34" fmla="*/ 12 w 33"/>
                <a:gd name="T35" fmla="*/ 39 h 40"/>
                <a:gd name="T36" fmla="*/ 8 w 33"/>
                <a:gd name="T37" fmla="*/ 37 h 40"/>
                <a:gd name="T38" fmla="*/ 5 w 33"/>
                <a:gd name="T39" fmla="*/ 34 h 40"/>
                <a:gd name="T40" fmla="*/ 2 w 33"/>
                <a:gd name="T41" fmla="*/ 31 h 40"/>
                <a:gd name="T42" fmla="*/ 0 w 33"/>
                <a:gd name="T43" fmla="*/ 26 h 40"/>
                <a:gd name="T44" fmla="*/ 0 w 33"/>
                <a:gd name="T45" fmla="*/ 20 h 40"/>
                <a:gd name="T46" fmla="*/ 1 w 33"/>
                <a:gd name="T47" fmla="*/ 11 h 40"/>
                <a:gd name="T48" fmla="*/ 4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4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8 w 33"/>
                <a:gd name="T77" fmla="*/ 12 h 40"/>
                <a:gd name="T78" fmla="*/ 7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7" y="22"/>
                    <a:pt x="7" y="22"/>
                    <a:pt x="7" y="22"/>
                  </a:cubicBezTo>
                  <a:cubicBezTo>
                    <a:pt x="7" y="24"/>
                    <a:pt x="8" y="26"/>
                    <a:pt x="8" y="27"/>
                  </a:cubicBezTo>
                  <a:cubicBezTo>
                    <a:pt x="9" y="28"/>
                    <a:pt x="10" y="29"/>
                    <a:pt x="11" y="30"/>
                  </a:cubicBezTo>
                  <a:cubicBezTo>
                    <a:pt x="11" y="31"/>
                    <a:pt x="12" y="32"/>
                    <a:pt x="13" y="32"/>
                  </a:cubicBezTo>
                  <a:cubicBezTo>
                    <a:pt x="15" y="33"/>
                    <a:pt x="16" y="33"/>
                    <a:pt x="17" y="33"/>
                  </a:cubicBezTo>
                  <a:cubicBezTo>
                    <a:pt x="18" y="33"/>
                    <a:pt x="18" y="33"/>
                    <a:pt x="19" y="33"/>
                  </a:cubicBezTo>
                  <a:cubicBezTo>
                    <a:pt x="20" y="32"/>
                    <a:pt x="21" y="32"/>
                    <a:pt x="21" y="32"/>
                  </a:cubicBezTo>
                  <a:cubicBezTo>
                    <a:pt x="22" y="32"/>
                    <a:pt x="23" y="31"/>
                    <a:pt x="23" y="31"/>
                  </a:cubicBezTo>
                  <a:cubicBezTo>
                    <a:pt x="24" y="31"/>
                    <a:pt x="24"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19" y="39"/>
                    <a:pt x="18" y="40"/>
                    <a:pt x="16" y="40"/>
                  </a:cubicBezTo>
                  <a:cubicBezTo>
                    <a:pt x="15" y="40"/>
                    <a:pt x="13" y="39"/>
                    <a:pt x="12" y="39"/>
                  </a:cubicBezTo>
                  <a:cubicBezTo>
                    <a:pt x="10" y="38"/>
                    <a:pt x="9" y="38"/>
                    <a:pt x="8" y="37"/>
                  </a:cubicBezTo>
                  <a:cubicBezTo>
                    <a:pt x="7" y="36"/>
                    <a:pt x="6" y="35"/>
                    <a:pt x="5" y="34"/>
                  </a:cubicBezTo>
                  <a:cubicBezTo>
                    <a:pt x="4" y="34"/>
                    <a:pt x="3" y="32"/>
                    <a:pt x="2" y="31"/>
                  </a:cubicBezTo>
                  <a:cubicBezTo>
                    <a:pt x="1" y="29"/>
                    <a:pt x="1" y="28"/>
                    <a:pt x="0" y="26"/>
                  </a:cubicBezTo>
                  <a:cubicBezTo>
                    <a:pt x="0" y="24"/>
                    <a:pt x="0" y="22"/>
                    <a:pt x="0" y="20"/>
                  </a:cubicBezTo>
                  <a:cubicBezTo>
                    <a:pt x="0" y="16"/>
                    <a:pt x="0" y="13"/>
                    <a:pt x="1" y="11"/>
                  </a:cubicBezTo>
                  <a:cubicBezTo>
                    <a:pt x="2" y="8"/>
                    <a:pt x="3" y="6"/>
                    <a:pt x="4" y="5"/>
                  </a:cubicBezTo>
                  <a:cubicBezTo>
                    <a:pt x="6" y="3"/>
                    <a:pt x="8" y="2"/>
                    <a:pt x="10" y="1"/>
                  </a:cubicBezTo>
                  <a:cubicBezTo>
                    <a:pt x="12" y="0"/>
                    <a:pt x="14" y="0"/>
                    <a:pt x="17" y="0"/>
                  </a:cubicBezTo>
                  <a:cubicBezTo>
                    <a:pt x="19" y="0"/>
                    <a:pt x="22" y="0"/>
                    <a:pt x="24" y="1"/>
                  </a:cubicBezTo>
                  <a:cubicBezTo>
                    <a:pt x="26" y="2"/>
                    <a:pt x="27" y="4"/>
                    <a:pt x="29" y="5"/>
                  </a:cubicBezTo>
                  <a:cubicBezTo>
                    <a:pt x="30" y="7"/>
                    <a:pt x="31" y="9"/>
                    <a:pt x="32" y="11"/>
                  </a:cubicBezTo>
                  <a:cubicBezTo>
                    <a:pt x="32" y="14"/>
                    <a:pt x="33" y="16"/>
                    <a:pt x="33" y="19"/>
                  </a:cubicBezTo>
                  <a:close/>
                  <a:moveTo>
                    <a:pt x="25" y="16"/>
                  </a:moveTo>
                  <a:cubicBezTo>
                    <a:pt x="25" y="15"/>
                    <a:pt x="25" y="13"/>
                    <a:pt x="24"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9" y="10"/>
                    <a:pt x="9" y="11"/>
                    <a:pt x="8" y="12"/>
                  </a:cubicBezTo>
                  <a:cubicBezTo>
                    <a:pt x="8" y="13"/>
                    <a:pt x="7" y="14"/>
                    <a:pt x="7" y="16"/>
                  </a:cubicBezTo>
                  <a:lnTo>
                    <a:pt x="25"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195" name="Freeform 32">
              <a:extLst>
                <a:ext uri="{FF2B5EF4-FFF2-40B4-BE49-F238E27FC236}">
                  <a16:creationId xmlns:a16="http://schemas.microsoft.com/office/drawing/2014/main" id="{558D2F0C-3796-492F-9EBD-4BB822191F30}"/>
                </a:ext>
              </a:extLst>
            </p:cNvPr>
            <p:cNvSpPr>
              <a:spLocks noEditPoints="1"/>
            </p:cNvSpPr>
            <p:nvPr userDrawn="1"/>
          </p:nvSpPr>
          <p:spPr bwMode="auto">
            <a:xfrm>
              <a:off x="2902698" y="6174213"/>
              <a:ext cx="80211" cy="139497"/>
            </a:xfrm>
            <a:custGeom>
              <a:avLst/>
              <a:gdLst>
                <a:gd name="T0" fmla="*/ 32 w 32"/>
                <a:gd name="T1" fmla="*/ 35 h 55"/>
                <a:gd name="T2" fmla="*/ 31 w 32"/>
                <a:gd name="T3" fmla="*/ 44 h 55"/>
                <a:gd name="T4" fmla="*/ 28 w 32"/>
                <a:gd name="T5" fmla="*/ 50 h 55"/>
                <a:gd name="T6" fmla="*/ 23 w 32"/>
                <a:gd name="T7" fmla="*/ 53 h 55"/>
                <a:gd name="T8" fmla="*/ 17 w 32"/>
                <a:gd name="T9" fmla="*/ 55 h 55"/>
                <a:gd name="T10" fmla="*/ 12 w 32"/>
                <a:gd name="T11" fmla="*/ 53 h 55"/>
                <a:gd name="T12" fmla="*/ 7 w 32"/>
                <a:gd name="T13" fmla="*/ 50 h 55"/>
                <a:gd name="T14" fmla="*/ 7 w 32"/>
                <a:gd name="T15" fmla="*/ 54 h 55"/>
                <a:gd name="T16" fmla="*/ 0 w 32"/>
                <a:gd name="T17" fmla="*/ 54 h 55"/>
                <a:gd name="T18" fmla="*/ 0 w 32"/>
                <a:gd name="T19" fmla="*/ 4 h 55"/>
                <a:gd name="T20" fmla="*/ 7 w 32"/>
                <a:gd name="T21" fmla="*/ 0 h 55"/>
                <a:gd name="T22" fmla="*/ 7 w 32"/>
                <a:gd name="T23" fmla="*/ 19 h 55"/>
                <a:gd name="T24" fmla="*/ 10 w 32"/>
                <a:gd name="T25" fmla="*/ 17 h 55"/>
                <a:gd name="T26" fmla="*/ 12 w 32"/>
                <a:gd name="T27" fmla="*/ 16 h 55"/>
                <a:gd name="T28" fmla="*/ 14 w 32"/>
                <a:gd name="T29" fmla="*/ 15 h 55"/>
                <a:gd name="T30" fmla="*/ 17 w 32"/>
                <a:gd name="T31" fmla="*/ 15 h 55"/>
                <a:gd name="T32" fmla="*/ 23 w 32"/>
                <a:gd name="T33" fmla="*/ 16 h 55"/>
                <a:gd name="T34" fmla="*/ 28 w 32"/>
                <a:gd name="T35" fmla="*/ 19 h 55"/>
                <a:gd name="T36" fmla="*/ 31 w 32"/>
                <a:gd name="T37" fmla="*/ 26 h 55"/>
                <a:gd name="T38" fmla="*/ 32 w 32"/>
                <a:gd name="T39" fmla="*/ 35 h 55"/>
                <a:gd name="T40" fmla="*/ 25 w 32"/>
                <a:gd name="T41" fmla="*/ 35 h 55"/>
                <a:gd name="T42" fmla="*/ 23 w 32"/>
                <a:gd name="T43" fmla="*/ 25 h 55"/>
                <a:gd name="T44" fmla="*/ 16 w 32"/>
                <a:gd name="T45" fmla="*/ 22 h 55"/>
                <a:gd name="T46" fmla="*/ 14 w 32"/>
                <a:gd name="T47" fmla="*/ 22 h 55"/>
                <a:gd name="T48" fmla="*/ 11 w 32"/>
                <a:gd name="T49" fmla="*/ 23 h 55"/>
                <a:gd name="T50" fmla="*/ 9 w 32"/>
                <a:gd name="T51" fmla="*/ 25 h 55"/>
                <a:gd name="T52" fmla="*/ 7 w 32"/>
                <a:gd name="T53" fmla="*/ 26 h 55"/>
                <a:gd name="T54" fmla="*/ 7 w 32"/>
                <a:gd name="T55" fmla="*/ 43 h 55"/>
                <a:gd name="T56" fmla="*/ 9 w 32"/>
                <a:gd name="T57" fmla="*/ 44 h 55"/>
                <a:gd name="T58" fmla="*/ 11 w 32"/>
                <a:gd name="T59" fmla="*/ 46 h 55"/>
                <a:gd name="T60" fmla="*/ 14 w 32"/>
                <a:gd name="T61" fmla="*/ 47 h 55"/>
                <a:gd name="T62" fmla="*/ 16 w 32"/>
                <a:gd name="T63" fmla="*/ 48 h 55"/>
                <a:gd name="T64" fmla="*/ 23 w 32"/>
                <a:gd name="T65" fmla="*/ 45 h 55"/>
                <a:gd name="T66" fmla="*/ 25 w 32"/>
                <a:gd name="T67" fmla="*/ 3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2" h="55">
                  <a:moveTo>
                    <a:pt x="32" y="35"/>
                  </a:moveTo>
                  <a:cubicBezTo>
                    <a:pt x="32" y="38"/>
                    <a:pt x="32" y="41"/>
                    <a:pt x="31" y="44"/>
                  </a:cubicBezTo>
                  <a:cubicBezTo>
                    <a:pt x="30" y="46"/>
                    <a:pt x="29" y="48"/>
                    <a:pt x="28" y="50"/>
                  </a:cubicBezTo>
                  <a:cubicBezTo>
                    <a:pt x="26" y="51"/>
                    <a:pt x="25" y="53"/>
                    <a:pt x="23" y="53"/>
                  </a:cubicBezTo>
                  <a:cubicBezTo>
                    <a:pt x="21" y="54"/>
                    <a:pt x="19" y="55"/>
                    <a:pt x="17" y="55"/>
                  </a:cubicBezTo>
                  <a:cubicBezTo>
                    <a:pt x="15" y="55"/>
                    <a:pt x="13" y="54"/>
                    <a:pt x="12" y="53"/>
                  </a:cubicBezTo>
                  <a:cubicBezTo>
                    <a:pt x="10" y="52"/>
                    <a:pt x="9" y="51"/>
                    <a:pt x="7" y="50"/>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9" y="18"/>
                    <a:pt x="10" y="17"/>
                  </a:cubicBezTo>
                  <a:cubicBezTo>
                    <a:pt x="10" y="17"/>
                    <a:pt x="11" y="16"/>
                    <a:pt x="12" y="16"/>
                  </a:cubicBezTo>
                  <a:cubicBezTo>
                    <a:pt x="12" y="16"/>
                    <a:pt x="13" y="15"/>
                    <a:pt x="14" y="15"/>
                  </a:cubicBezTo>
                  <a:cubicBezTo>
                    <a:pt x="15" y="15"/>
                    <a:pt x="16" y="15"/>
                    <a:pt x="17" y="15"/>
                  </a:cubicBezTo>
                  <a:cubicBezTo>
                    <a:pt x="20" y="15"/>
                    <a:pt x="21" y="15"/>
                    <a:pt x="23" y="16"/>
                  </a:cubicBezTo>
                  <a:cubicBezTo>
                    <a:pt x="25" y="16"/>
                    <a:pt x="27" y="18"/>
                    <a:pt x="28" y="19"/>
                  </a:cubicBezTo>
                  <a:cubicBezTo>
                    <a:pt x="29" y="21"/>
                    <a:pt x="30" y="23"/>
                    <a:pt x="31" y="26"/>
                  </a:cubicBezTo>
                  <a:cubicBezTo>
                    <a:pt x="32" y="28"/>
                    <a:pt x="32" y="32"/>
                    <a:pt x="32" y="35"/>
                  </a:cubicBezTo>
                  <a:close/>
                  <a:moveTo>
                    <a:pt x="25" y="35"/>
                  </a:moveTo>
                  <a:cubicBezTo>
                    <a:pt x="25" y="31"/>
                    <a:pt x="24" y="27"/>
                    <a:pt x="23" y="25"/>
                  </a:cubicBezTo>
                  <a:cubicBezTo>
                    <a:pt x="21" y="23"/>
                    <a:pt x="19" y="22"/>
                    <a:pt x="16" y="22"/>
                  </a:cubicBezTo>
                  <a:cubicBezTo>
                    <a:pt x="15" y="22"/>
                    <a:pt x="14" y="22"/>
                    <a:pt x="14" y="22"/>
                  </a:cubicBezTo>
                  <a:cubicBezTo>
                    <a:pt x="13" y="22"/>
                    <a:pt x="12" y="23"/>
                    <a:pt x="11" y="23"/>
                  </a:cubicBezTo>
                  <a:cubicBezTo>
                    <a:pt x="10" y="23"/>
                    <a:pt x="10" y="24"/>
                    <a:pt x="9" y="25"/>
                  </a:cubicBezTo>
                  <a:cubicBezTo>
                    <a:pt x="8" y="25"/>
                    <a:pt x="8" y="26"/>
                    <a:pt x="7" y="26"/>
                  </a:cubicBezTo>
                  <a:cubicBezTo>
                    <a:pt x="7" y="43"/>
                    <a:pt x="7" y="43"/>
                    <a:pt x="7" y="43"/>
                  </a:cubicBezTo>
                  <a:cubicBezTo>
                    <a:pt x="8" y="43"/>
                    <a:pt x="8" y="44"/>
                    <a:pt x="9" y="44"/>
                  </a:cubicBezTo>
                  <a:cubicBezTo>
                    <a:pt x="10" y="45"/>
                    <a:pt x="10" y="45"/>
                    <a:pt x="11" y="46"/>
                  </a:cubicBezTo>
                  <a:cubicBezTo>
                    <a:pt x="12" y="46"/>
                    <a:pt x="13" y="47"/>
                    <a:pt x="14" y="47"/>
                  </a:cubicBezTo>
                  <a:cubicBezTo>
                    <a:pt x="15" y="47"/>
                    <a:pt x="15" y="48"/>
                    <a:pt x="16" y="48"/>
                  </a:cubicBezTo>
                  <a:cubicBezTo>
                    <a:pt x="19" y="48"/>
                    <a:pt x="21" y="47"/>
                    <a:pt x="23" y="45"/>
                  </a:cubicBezTo>
                  <a:cubicBezTo>
                    <a:pt x="24" y="43"/>
                    <a:pt x="25" y="39"/>
                    <a:pt x="25" y="3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196" name="Freeform 33">
              <a:extLst>
                <a:ext uri="{FF2B5EF4-FFF2-40B4-BE49-F238E27FC236}">
                  <a16:creationId xmlns:a16="http://schemas.microsoft.com/office/drawing/2014/main" id="{DE4E3633-17EF-414F-A86D-0B6A9F2F098F}"/>
                </a:ext>
              </a:extLst>
            </p:cNvPr>
            <p:cNvSpPr>
              <a:spLocks noEditPoints="1"/>
            </p:cNvSpPr>
            <p:nvPr userDrawn="1"/>
          </p:nvSpPr>
          <p:spPr bwMode="auto">
            <a:xfrm>
              <a:off x="2998603" y="6212575"/>
              <a:ext cx="83698" cy="101135"/>
            </a:xfrm>
            <a:custGeom>
              <a:avLst/>
              <a:gdLst>
                <a:gd name="T0" fmla="*/ 33 w 33"/>
                <a:gd name="T1" fmla="*/ 19 h 40"/>
                <a:gd name="T2" fmla="*/ 33 w 33"/>
                <a:gd name="T3" fmla="*/ 21 h 40"/>
                <a:gd name="T4" fmla="*/ 33 w 33"/>
                <a:gd name="T5" fmla="*/ 22 h 40"/>
                <a:gd name="T6" fmla="*/ 8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4 w 33"/>
                <a:gd name="T21" fmla="*/ 31 h 40"/>
                <a:gd name="T22" fmla="*/ 26 w 33"/>
                <a:gd name="T23" fmla="*/ 30 h 40"/>
                <a:gd name="T24" fmla="*/ 30 w 33"/>
                <a:gd name="T25" fmla="*/ 35 h 40"/>
                <a:gd name="T26" fmla="*/ 28 w 33"/>
                <a:gd name="T27" fmla="*/ 37 h 40"/>
                <a:gd name="T28" fmla="*/ 25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2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6 w 33"/>
                <a:gd name="T63" fmla="*/ 16 h 40"/>
                <a:gd name="T64" fmla="*/ 25 w 33"/>
                <a:gd name="T65" fmla="*/ 12 h 40"/>
                <a:gd name="T66" fmla="*/ 23 w 33"/>
                <a:gd name="T67" fmla="*/ 9 h 40"/>
                <a:gd name="T68" fmla="*/ 21 w 33"/>
                <a:gd name="T69" fmla="*/ 7 h 40"/>
                <a:gd name="T70" fmla="*/ 17 w 33"/>
                <a:gd name="T71" fmla="*/ 6 h 40"/>
                <a:gd name="T72" fmla="*/ 13 w 33"/>
                <a:gd name="T73" fmla="*/ 7 h 40"/>
                <a:gd name="T74" fmla="*/ 11 w 33"/>
                <a:gd name="T75" fmla="*/ 9 h 40"/>
                <a:gd name="T76" fmla="*/ 9 w 33"/>
                <a:gd name="T77" fmla="*/ 12 h 40"/>
                <a:gd name="T78" fmla="*/ 8 w 33"/>
                <a:gd name="T79" fmla="*/ 16 h 40"/>
                <a:gd name="T80" fmla="*/ 26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10" y="28"/>
                    <a:pt x="10" y="29"/>
                    <a:pt x="11" y="30"/>
                  </a:cubicBezTo>
                  <a:cubicBezTo>
                    <a:pt x="12" y="31"/>
                    <a:pt x="13" y="32"/>
                    <a:pt x="14" y="32"/>
                  </a:cubicBezTo>
                  <a:cubicBezTo>
                    <a:pt x="15" y="33"/>
                    <a:pt x="16" y="33"/>
                    <a:pt x="17" y="33"/>
                  </a:cubicBezTo>
                  <a:cubicBezTo>
                    <a:pt x="18" y="33"/>
                    <a:pt x="19" y="33"/>
                    <a:pt x="20" y="33"/>
                  </a:cubicBezTo>
                  <a:cubicBezTo>
                    <a:pt x="21" y="32"/>
                    <a:pt x="21" y="32"/>
                    <a:pt x="22" y="32"/>
                  </a:cubicBezTo>
                  <a:cubicBezTo>
                    <a:pt x="23" y="32"/>
                    <a:pt x="23" y="31"/>
                    <a:pt x="24" y="31"/>
                  </a:cubicBezTo>
                  <a:cubicBezTo>
                    <a:pt x="24" y="31"/>
                    <a:pt x="25" y="30"/>
                    <a:pt x="26" y="30"/>
                  </a:cubicBezTo>
                  <a:cubicBezTo>
                    <a:pt x="30" y="35"/>
                    <a:pt x="30" y="35"/>
                    <a:pt x="30" y="35"/>
                  </a:cubicBezTo>
                  <a:cubicBezTo>
                    <a:pt x="29" y="35"/>
                    <a:pt x="28" y="36"/>
                    <a:pt x="28" y="37"/>
                  </a:cubicBezTo>
                  <a:cubicBezTo>
                    <a:pt x="27" y="37"/>
                    <a:pt x="26" y="38"/>
                    <a:pt x="25" y="38"/>
                  </a:cubicBezTo>
                  <a:cubicBezTo>
                    <a:pt x="24" y="39"/>
                    <a:pt x="23" y="39"/>
                    <a:pt x="21" y="39"/>
                  </a:cubicBezTo>
                  <a:cubicBezTo>
                    <a:pt x="20" y="39"/>
                    <a:pt x="19" y="40"/>
                    <a:pt x="17" y="40"/>
                  </a:cubicBezTo>
                  <a:cubicBezTo>
                    <a:pt x="15" y="40"/>
                    <a:pt x="14" y="39"/>
                    <a:pt x="12" y="39"/>
                  </a:cubicBezTo>
                  <a:cubicBezTo>
                    <a:pt x="11" y="38"/>
                    <a:pt x="10" y="38"/>
                    <a:pt x="8" y="37"/>
                  </a:cubicBezTo>
                  <a:cubicBezTo>
                    <a:pt x="7" y="36"/>
                    <a:pt x="6" y="35"/>
                    <a:pt x="5" y="34"/>
                  </a:cubicBezTo>
                  <a:cubicBezTo>
                    <a:pt x="5" y="34"/>
                    <a:pt x="4" y="32"/>
                    <a:pt x="3" y="31"/>
                  </a:cubicBezTo>
                  <a:cubicBezTo>
                    <a:pt x="2" y="29"/>
                    <a:pt x="1" y="28"/>
                    <a:pt x="1" y="26"/>
                  </a:cubicBezTo>
                  <a:cubicBezTo>
                    <a:pt x="1" y="24"/>
                    <a:pt x="0" y="22"/>
                    <a:pt x="0" y="20"/>
                  </a:cubicBezTo>
                  <a:cubicBezTo>
                    <a:pt x="0" y="16"/>
                    <a:pt x="1" y="13"/>
                    <a:pt x="2" y="11"/>
                  </a:cubicBezTo>
                  <a:cubicBezTo>
                    <a:pt x="2" y="8"/>
                    <a:pt x="4" y="6"/>
                    <a:pt x="5" y="5"/>
                  </a:cubicBezTo>
                  <a:cubicBezTo>
                    <a:pt x="7" y="3"/>
                    <a:pt x="8" y="2"/>
                    <a:pt x="10" y="1"/>
                  </a:cubicBezTo>
                  <a:cubicBezTo>
                    <a:pt x="12" y="0"/>
                    <a:pt x="15" y="0"/>
                    <a:pt x="17" y="0"/>
                  </a:cubicBezTo>
                  <a:cubicBezTo>
                    <a:pt x="20" y="0"/>
                    <a:pt x="22" y="0"/>
                    <a:pt x="24" y="1"/>
                  </a:cubicBezTo>
                  <a:cubicBezTo>
                    <a:pt x="26" y="2"/>
                    <a:pt x="28" y="4"/>
                    <a:pt x="29" y="5"/>
                  </a:cubicBezTo>
                  <a:cubicBezTo>
                    <a:pt x="31" y="7"/>
                    <a:pt x="32" y="9"/>
                    <a:pt x="32" y="11"/>
                  </a:cubicBezTo>
                  <a:cubicBezTo>
                    <a:pt x="33" y="14"/>
                    <a:pt x="33" y="16"/>
                    <a:pt x="33" y="19"/>
                  </a:cubicBezTo>
                  <a:close/>
                  <a:moveTo>
                    <a:pt x="26" y="16"/>
                  </a:moveTo>
                  <a:cubicBezTo>
                    <a:pt x="26" y="15"/>
                    <a:pt x="25" y="13"/>
                    <a:pt x="25" y="12"/>
                  </a:cubicBezTo>
                  <a:cubicBezTo>
                    <a:pt x="25" y="11"/>
                    <a:pt x="24" y="10"/>
                    <a:pt x="23" y="9"/>
                  </a:cubicBezTo>
                  <a:cubicBezTo>
                    <a:pt x="23" y="8"/>
                    <a:pt x="22" y="8"/>
                    <a:pt x="21" y="7"/>
                  </a:cubicBezTo>
                  <a:cubicBezTo>
                    <a:pt x="20" y="7"/>
                    <a:pt x="18" y="6"/>
                    <a:pt x="17" y="6"/>
                  </a:cubicBezTo>
                  <a:cubicBezTo>
                    <a:pt x="15" y="6"/>
                    <a:pt x="14" y="7"/>
                    <a:pt x="13" y="7"/>
                  </a:cubicBezTo>
                  <a:cubicBezTo>
                    <a:pt x="12" y="7"/>
                    <a:pt x="11" y="8"/>
                    <a:pt x="11" y="9"/>
                  </a:cubicBezTo>
                  <a:cubicBezTo>
                    <a:pt x="10" y="10"/>
                    <a:pt x="9" y="11"/>
                    <a:pt x="9" y="12"/>
                  </a:cubicBezTo>
                  <a:cubicBezTo>
                    <a:pt x="8" y="13"/>
                    <a:pt x="8" y="14"/>
                    <a:pt x="8" y="16"/>
                  </a:cubicBezTo>
                  <a:lnTo>
                    <a:pt x="26"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197" name="Freeform 34">
              <a:extLst>
                <a:ext uri="{FF2B5EF4-FFF2-40B4-BE49-F238E27FC236}">
                  <a16:creationId xmlns:a16="http://schemas.microsoft.com/office/drawing/2014/main" id="{2572AE39-9386-47FC-B6AF-FBCF804BEBF8}"/>
                </a:ext>
              </a:extLst>
            </p:cNvPr>
            <p:cNvSpPr>
              <a:spLocks/>
            </p:cNvSpPr>
            <p:nvPr userDrawn="1"/>
          </p:nvSpPr>
          <p:spPr bwMode="auto">
            <a:xfrm>
              <a:off x="3096251" y="6174213"/>
              <a:ext cx="55799" cy="139497"/>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2 w 22"/>
                <a:gd name="T25" fmla="*/ 0 h 55"/>
                <a:gd name="T26" fmla="*/ 12 w 22"/>
                <a:gd name="T27" fmla="*/ 15 h 55"/>
                <a:gd name="T28" fmla="*/ 22 w 22"/>
                <a:gd name="T29" fmla="*/ 15 h 55"/>
                <a:gd name="T30" fmla="*/ 22 w 22"/>
                <a:gd name="T31" fmla="*/ 22 h 55"/>
                <a:gd name="T32" fmla="*/ 12 w 22"/>
                <a:gd name="T33" fmla="*/ 22 h 55"/>
                <a:gd name="T34" fmla="*/ 12 w 22"/>
                <a:gd name="T35" fmla="*/ 43 h 55"/>
                <a:gd name="T36" fmla="*/ 13 w 22"/>
                <a:gd name="T37" fmla="*/ 45 h 55"/>
                <a:gd name="T38" fmla="*/ 13 w 22"/>
                <a:gd name="T39" fmla="*/ 47 h 55"/>
                <a:gd name="T40" fmla="*/ 15 w 22"/>
                <a:gd name="T41" fmla="*/ 47 h 55"/>
                <a:gd name="T42" fmla="*/ 16 w 22"/>
                <a:gd name="T43" fmla="*/ 48 h 55"/>
                <a:gd name="T44" fmla="*/ 19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2" y="55"/>
                    <a:pt x="11" y="54"/>
                    <a:pt x="10" y="54"/>
                  </a:cubicBezTo>
                  <a:cubicBezTo>
                    <a:pt x="9" y="54"/>
                    <a:pt x="8"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3"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198" name="Freeform 35">
              <a:extLst>
                <a:ext uri="{FF2B5EF4-FFF2-40B4-BE49-F238E27FC236}">
                  <a16:creationId xmlns:a16="http://schemas.microsoft.com/office/drawing/2014/main" id="{7096AEC6-B8C0-4212-842F-89677AE7D800}"/>
                </a:ext>
              </a:extLst>
            </p:cNvPr>
            <p:cNvSpPr>
              <a:spLocks/>
            </p:cNvSpPr>
            <p:nvPr userDrawn="1"/>
          </p:nvSpPr>
          <p:spPr bwMode="auto">
            <a:xfrm>
              <a:off x="3164256" y="6174213"/>
              <a:ext cx="55799" cy="139497"/>
            </a:xfrm>
            <a:custGeom>
              <a:avLst/>
              <a:gdLst>
                <a:gd name="T0" fmla="*/ 21 w 22"/>
                <a:gd name="T1" fmla="*/ 53 h 55"/>
                <a:gd name="T2" fmla="*/ 18 w 22"/>
                <a:gd name="T3" fmla="*/ 54 h 55"/>
                <a:gd name="T4" fmla="*/ 14 w 22"/>
                <a:gd name="T5" fmla="*/ 55 h 55"/>
                <a:gd name="T6" fmla="*/ 10 w 22"/>
                <a:gd name="T7" fmla="*/ 54 h 55"/>
                <a:gd name="T8" fmla="*/ 7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2 w 22"/>
                <a:gd name="T25" fmla="*/ 0 h 55"/>
                <a:gd name="T26" fmla="*/ 12 w 22"/>
                <a:gd name="T27" fmla="*/ 15 h 55"/>
                <a:gd name="T28" fmla="*/ 22 w 22"/>
                <a:gd name="T29" fmla="*/ 15 h 55"/>
                <a:gd name="T30" fmla="*/ 22 w 22"/>
                <a:gd name="T31" fmla="*/ 22 h 55"/>
                <a:gd name="T32" fmla="*/ 12 w 22"/>
                <a:gd name="T33" fmla="*/ 22 h 55"/>
                <a:gd name="T34" fmla="*/ 12 w 22"/>
                <a:gd name="T35" fmla="*/ 43 h 55"/>
                <a:gd name="T36" fmla="*/ 13 w 22"/>
                <a:gd name="T37" fmla="*/ 45 h 55"/>
                <a:gd name="T38" fmla="*/ 13 w 22"/>
                <a:gd name="T39" fmla="*/ 47 h 55"/>
                <a:gd name="T40" fmla="*/ 15 w 22"/>
                <a:gd name="T41" fmla="*/ 47 h 55"/>
                <a:gd name="T42" fmla="*/ 16 w 22"/>
                <a:gd name="T43" fmla="*/ 48 h 55"/>
                <a:gd name="T44" fmla="*/ 19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6" y="54"/>
                    <a:pt x="15" y="55"/>
                    <a:pt x="14" y="55"/>
                  </a:cubicBezTo>
                  <a:cubicBezTo>
                    <a:pt x="12" y="55"/>
                    <a:pt x="11" y="54"/>
                    <a:pt x="10" y="54"/>
                  </a:cubicBezTo>
                  <a:cubicBezTo>
                    <a:pt x="9" y="54"/>
                    <a:pt x="8" y="53"/>
                    <a:pt x="7"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2"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199" name="Freeform 36">
              <a:extLst>
                <a:ext uri="{FF2B5EF4-FFF2-40B4-BE49-F238E27FC236}">
                  <a16:creationId xmlns:a16="http://schemas.microsoft.com/office/drawing/2014/main" id="{406AD873-E434-40CF-BFBD-6D1D1CA7CB89}"/>
                </a:ext>
              </a:extLst>
            </p:cNvPr>
            <p:cNvSpPr>
              <a:spLocks noEditPoints="1"/>
            </p:cNvSpPr>
            <p:nvPr userDrawn="1"/>
          </p:nvSpPr>
          <p:spPr bwMode="auto">
            <a:xfrm>
              <a:off x="3234004" y="6212575"/>
              <a:ext cx="83698" cy="101135"/>
            </a:xfrm>
            <a:custGeom>
              <a:avLst/>
              <a:gdLst>
                <a:gd name="T0" fmla="*/ 33 w 33"/>
                <a:gd name="T1" fmla="*/ 19 h 40"/>
                <a:gd name="T2" fmla="*/ 33 w 33"/>
                <a:gd name="T3" fmla="*/ 21 h 40"/>
                <a:gd name="T4" fmla="*/ 33 w 33"/>
                <a:gd name="T5" fmla="*/ 22 h 40"/>
                <a:gd name="T6" fmla="*/ 8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4 w 33"/>
                <a:gd name="T21" fmla="*/ 31 h 40"/>
                <a:gd name="T22" fmla="*/ 26 w 33"/>
                <a:gd name="T23" fmla="*/ 30 h 40"/>
                <a:gd name="T24" fmla="*/ 30 w 33"/>
                <a:gd name="T25" fmla="*/ 35 h 40"/>
                <a:gd name="T26" fmla="*/ 27 w 33"/>
                <a:gd name="T27" fmla="*/ 37 h 40"/>
                <a:gd name="T28" fmla="*/ 25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2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6 w 33"/>
                <a:gd name="T63" fmla="*/ 16 h 40"/>
                <a:gd name="T64" fmla="*/ 25 w 33"/>
                <a:gd name="T65" fmla="*/ 12 h 40"/>
                <a:gd name="T66" fmla="*/ 23 w 33"/>
                <a:gd name="T67" fmla="*/ 9 h 40"/>
                <a:gd name="T68" fmla="*/ 21 w 33"/>
                <a:gd name="T69" fmla="*/ 7 h 40"/>
                <a:gd name="T70" fmla="*/ 17 w 33"/>
                <a:gd name="T71" fmla="*/ 6 h 40"/>
                <a:gd name="T72" fmla="*/ 13 w 33"/>
                <a:gd name="T73" fmla="*/ 7 h 40"/>
                <a:gd name="T74" fmla="*/ 11 w 33"/>
                <a:gd name="T75" fmla="*/ 9 h 40"/>
                <a:gd name="T76" fmla="*/ 9 w 33"/>
                <a:gd name="T77" fmla="*/ 12 h 40"/>
                <a:gd name="T78" fmla="*/ 8 w 33"/>
                <a:gd name="T79" fmla="*/ 16 h 40"/>
                <a:gd name="T80" fmla="*/ 26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10" y="28"/>
                    <a:pt x="10" y="29"/>
                    <a:pt x="11" y="30"/>
                  </a:cubicBezTo>
                  <a:cubicBezTo>
                    <a:pt x="12" y="31"/>
                    <a:pt x="13" y="32"/>
                    <a:pt x="14" y="32"/>
                  </a:cubicBezTo>
                  <a:cubicBezTo>
                    <a:pt x="15" y="33"/>
                    <a:pt x="16" y="33"/>
                    <a:pt x="17" y="33"/>
                  </a:cubicBezTo>
                  <a:cubicBezTo>
                    <a:pt x="18" y="33"/>
                    <a:pt x="19" y="33"/>
                    <a:pt x="20" y="33"/>
                  </a:cubicBezTo>
                  <a:cubicBezTo>
                    <a:pt x="21" y="32"/>
                    <a:pt x="21" y="32"/>
                    <a:pt x="22" y="32"/>
                  </a:cubicBezTo>
                  <a:cubicBezTo>
                    <a:pt x="23" y="32"/>
                    <a:pt x="23" y="31"/>
                    <a:pt x="24" y="31"/>
                  </a:cubicBezTo>
                  <a:cubicBezTo>
                    <a:pt x="24" y="31"/>
                    <a:pt x="25" y="30"/>
                    <a:pt x="26" y="30"/>
                  </a:cubicBezTo>
                  <a:cubicBezTo>
                    <a:pt x="30" y="35"/>
                    <a:pt x="30" y="35"/>
                    <a:pt x="30" y="35"/>
                  </a:cubicBezTo>
                  <a:cubicBezTo>
                    <a:pt x="29" y="35"/>
                    <a:pt x="28" y="36"/>
                    <a:pt x="27" y="37"/>
                  </a:cubicBezTo>
                  <a:cubicBezTo>
                    <a:pt x="27" y="37"/>
                    <a:pt x="26" y="38"/>
                    <a:pt x="25" y="38"/>
                  </a:cubicBezTo>
                  <a:cubicBezTo>
                    <a:pt x="24" y="39"/>
                    <a:pt x="22" y="39"/>
                    <a:pt x="21" y="39"/>
                  </a:cubicBezTo>
                  <a:cubicBezTo>
                    <a:pt x="20" y="39"/>
                    <a:pt x="19" y="40"/>
                    <a:pt x="17" y="40"/>
                  </a:cubicBezTo>
                  <a:cubicBezTo>
                    <a:pt x="15" y="40"/>
                    <a:pt x="14" y="39"/>
                    <a:pt x="12" y="39"/>
                  </a:cubicBezTo>
                  <a:cubicBezTo>
                    <a:pt x="11" y="38"/>
                    <a:pt x="10" y="38"/>
                    <a:pt x="8" y="37"/>
                  </a:cubicBezTo>
                  <a:cubicBezTo>
                    <a:pt x="7" y="36"/>
                    <a:pt x="6" y="35"/>
                    <a:pt x="5" y="34"/>
                  </a:cubicBezTo>
                  <a:cubicBezTo>
                    <a:pt x="5" y="34"/>
                    <a:pt x="4" y="32"/>
                    <a:pt x="3" y="31"/>
                  </a:cubicBezTo>
                  <a:cubicBezTo>
                    <a:pt x="2" y="29"/>
                    <a:pt x="1" y="28"/>
                    <a:pt x="1" y="26"/>
                  </a:cubicBezTo>
                  <a:cubicBezTo>
                    <a:pt x="1" y="24"/>
                    <a:pt x="0" y="22"/>
                    <a:pt x="0" y="20"/>
                  </a:cubicBezTo>
                  <a:cubicBezTo>
                    <a:pt x="0" y="16"/>
                    <a:pt x="1" y="13"/>
                    <a:pt x="2" y="11"/>
                  </a:cubicBezTo>
                  <a:cubicBezTo>
                    <a:pt x="2" y="8"/>
                    <a:pt x="4" y="6"/>
                    <a:pt x="5" y="5"/>
                  </a:cubicBezTo>
                  <a:cubicBezTo>
                    <a:pt x="6" y="3"/>
                    <a:pt x="8" y="2"/>
                    <a:pt x="10" y="1"/>
                  </a:cubicBezTo>
                  <a:cubicBezTo>
                    <a:pt x="12" y="0"/>
                    <a:pt x="15" y="0"/>
                    <a:pt x="17" y="0"/>
                  </a:cubicBezTo>
                  <a:cubicBezTo>
                    <a:pt x="20" y="0"/>
                    <a:pt x="22" y="0"/>
                    <a:pt x="24" y="1"/>
                  </a:cubicBezTo>
                  <a:cubicBezTo>
                    <a:pt x="26" y="2"/>
                    <a:pt x="28" y="4"/>
                    <a:pt x="29" y="5"/>
                  </a:cubicBezTo>
                  <a:cubicBezTo>
                    <a:pt x="31" y="7"/>
                    <a:pt x="32" y="9"/>
                    <a:pt x="32" y="11"/>
                  </a:cubicBezTo>
                  <a:cubicBezTo>
                    <a:pt x="33" y="14"/>
                    <a:pt x="33" y="16"/>
                    <a:pt x="33" y="19"/>
                  </a:cubicBezTo>
                  <a:close/>
                  <a:moveTo>
                    <a:pt x="26" y="16"/>
                  </a:moveTo>
                  <a:cubicBezTo>
                    <a:pt x="26" y="15"/>
                    <a:pt x="25" y="13"/>
                    <a:pt x="25" y="12"/>
                  </a:cubicBezTo>
                  <a:cubicBezTo>
                    <a:pt x="25" y="11"/>
                    <a:pt x="24" y="10"/>
                    <a:pt x="23" y="9"/>
                  </a:cubicBezTo>
                  <a:cubicBezTo>
                    <a:pt x="23" y="8"/>
                    <a:pt x="22" y="8"/>
                    <a:pt x="21" y="7"/>
                  </a:cubicBezTo>
                  <a:cubicBezTo>
                    <a:pt x="20" y="7"/>
                    <a:pt x="18" y="6"/>
                    <a:pt x="17" y="6"/>
                  </a:cubicBezTo>
                  <a:cubicBezTo>
                    <a:pt x="15" y="6"/>
                    <a:pt x="14" y="7"/>
                    <a:pt x="13" y="7"/>
                  </a:cubicBezTo>
                  <a:cubicBezTo>
                    <a:pt x="12" y="7"/>
                    <a:pt x="11" y="8"/>
                    <a:pt x="11" y="9"/>
                  </a:cubicBezTo>
                  <a:cubicBezTo>
                    <a:pt x="10" y="10"/>
                    <a:pt x="9" y="11"/>
                    <a:pt x="9" y="12"/>
                  </a:cubicBezTo>
                  <a:cubicBezTo>
                    <a:pt x="8" y="13"/>
                    <a:pt x="8" y="14"/>
                    <a:pt x="8" y="16"/>
                  </a:cubicBezTo>
                  <a:lnTo>
                    <a:pt x="26"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00" name="Freeform 37">
              <a:extLst>
                <a:ext uri="{FF2B5EF4-FFF2-40B4-BE49-F238E27FC236}">
                  <a16:creationId xmlns:a16="http://schemas.microsoft.com/office/drawing/2014/main" id="{74857EE2-44CC-4E8F-B1BB-355509B3EFE5}"/>
                </a:ext>
              </a:extLst>
            </p:cNvPr>
            <p:cNvSpPr>
              <a:spLocks/>
            </p:cNvSpPr>
            <p:nvPr userDrawn="1"/>
          </p:nvSpPr>
          <p:spPr bwMode="auto">
            <a:xfrm>
              <a:off x="3336884" y="6212575"/>
              <a:ext cx="59286" cy="99391"/>
            </a:xfrm>
            <a:custGeom>
              <a:avLst/>
              <a:gdLst>
                <a:gd name="T0" fmla="*/ 21 w 23"/>
                <a:gd name="T1" fmla="*/ 8 h 39"/>
                <a:gd name="T2" fmla="*/ 19 w 23"/>
                <a:gd name="T3" fmla="*/ 7 h 39"/>
                <a:gd name="T4" fmla="*/ 15 w 23"/>
                <a:gd name="T5" fmla="*/ 7 h 39"/>
                <a:gd name="T6" fmla="*/ 10 w 23"/>
                <a:gd name="T7" fmla="*/ 9 h 39"/>
                <a:gd name="T8" fmla="*/ 8 w 23"/>
                <a:gd name="T9" fmla="*/ 17 h 39"/>
                <a:gd name="T10" fmla="*/ 8 w 23"/>
                <a:gd name="T11" fmla="*/ 39 h 39"/>
                <a:gd name="T12" fmla="*/ 0 w 23"/>
                <a:gd name="T13" fmla="*/ 39 h 39"/>
                <a:gd name="T14" fmla="*/ 0 w 23"/>
                <a:gd name="T15" fmla="*/ 0 h 39"/>
                <a:gd name="T16" fmla="*/ 8 w 23"/>
                <a:gd name="T17" fmla="*/ 0 h 39"/>
                <a:gd name="T18" fmla="*/ 8 w 23"/>
                <a:gd name="T19" fmla="*/ 4 h 39"/>
                <a:gd name="T20" fmla="*/ 9 w 23"/>
                <a:gd name="T21" fmla="*/ 2 h 39"/>
                <a:gd name="T22" fmla="*/ 11 w 23"/>
                <a:gd name="T23" fmla="*/ 1 h 39"/>
                <a:gd name="T24" fmla="*/ 14 w 23"/>
                <a:gd name="T25" fmla="*/ 0 h 39"/>
                <a:gd name="T26" fmla="*/ 17 w 23"/>
                <a:gd name="T27" fmla="*/ 0 h 39"/>
                <a:gd name="T28" fmla="*/ 20 w 23"/>
                <a:gd name="T29" fmla="*/ 0 h 39"/>
                <a:gd name="T30" fmla="*/ 23 w 23"/>
                <a:gd name="T31" fmla="*/ 1 h 39"/>
                <a:gd name="T32" fmla="*/ 21 w 23"/>
                <a:gd name="T33" fmla="*/ 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39">
                  <a:moveTo>
                    <a:pt x="21" y="8"/>
                  </a:moveTo>
                  <a:cubicBezTo>
                    <a:pt x="20" y="8"/>
                    <a:pt x="19" y="8"/>
                    <a:pt x="19" y="7"/>
                  </a:cubicBezTo>
                  <a:cubicBezTo>
                    <a:pt x="18" y="7"/>
                    <a:pt x="17" y="7"/>
                    <a:pt x="15" y="7"/>
                  </a:cubicBezTo>
                  <a:cubicBezTo>
                    <a:pt x="13" y="7"/>
                    <a:pt x="11" y="8"/>
                    <a:pt x="10" y="9"/>
                  </a:cubicBezTo>
                  <a:cubicBezTo>
                    <a:pt x="8" y="11"/>
                    <a:pt x="8" y="14"/>
                    <a:pt x="8" y="17"/>
                  </a:cubicBezTo>
                  <a:cubicBezTo>
                    <a:pt x="8" y="39"/>
                    <a:pt x="8" y="39"/>
                    <a:pt x="8" y="39"/>
                  </a:cubicBezTo>
                  <a:cubicBezTo>
                    <a:pt x="0" y="39"/>
                    <a:pt x="0" y="39"/>
                    <a:pt x="0" y="39"/>
                  </a:cubicBezTo>
                  <a:cubicBezTo>
                    <a:pt x="0" y="0"/>
                    <a:pt x="0" y="0"/>
                    <a:pt x="0" y="0"/>
                  </a:cubicBezTo>
                  <a:cubicBezTo>
                    <a:pt x="8" y="0"/>
                    <a:pt x="8" y="0"/>
                    <a:pt x="8" y="0"/>
                  </a:cubicBezTo>
                  <a:cubicBezTo>
                    <a:pt x="8" y="4"/>
                    <a:pt x="8" y="4"/>
                    <a:pt x="8" y="4"/>
                  </a:cubicBezTo>
                  <a:cubicBezTo>
                    <a:pt x="8" y="3"/>
                    <a:pt x="9" y="3"/>
                    <a:pt x="9" y="2"/>
                  </a:cubicBezTo>
                  <a:cubicBezTo>
                    <a:pt x="10" y="2"/>
                    <a:pt x="11" y="1"/>
                    <a:pt x="11" y="1"/>
                  </a:cubicBezTo>
                  <a:cubicBezTo>
                    <a:pt x="12" y="0"/>
                    <a:pt x="13" y="0"/>
                    <a:pt x="14" y="0"/>
                  </a:cubicBezTo>
                  <a:cubicBezTo>
                    <a:pt x="15" y="0"/>
                    <a:pt x="16" y="0"/>
                    <a:pt x="17" y="0"/>
                  </a:cubicBezTo>
                  <a:cubicBezTo>
                    <a:pt x="18" y="0"/>
                    <a:pt x="19" y="0"/>
                    <a:pt x="20" y="0"/>
                  </a:cubicBezTo>
                  <a:cubicBezTo>
                    <a:pt x="21" y="0"/>
                    <a:pt x="22" y="1"/>
                    <a:pt x="23" y="1"/>
                  </a:cubicBezTo>
                  <a:lnTo>
                    <a:pt x="21" y="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01" name="Freeform 38">
              <a:extLst>
                <a:ext uri="{FF2B5EF4-FFF2-40B4-BE49-F238E27FC236}">
                  <a16:creationId xmlns:a16="http://schemas.microsoft.com/office/drawing/2014/main" id="{D39EC8B1-952E-4BF5-9735-6A38584161BC}"/>
                </a:ext>
              </a:extLst>
            </p:cNvPr>
            <p:cNvSpPr>
              <a:spLocks/>
            </p:cNvSpPr>
            <p:nvPr userDrawn="1"/>
          </p:nvSpPr>
          <p:spPr bwMode="auto">
            <a:xfrm>
              <a:off x="3451969" y="6174213"/>
              <a:ext cx="55799" cy="139497"/>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2 w 22"/>
                <a:gd name="T25" fmla="*/ 0 h 55"/>
                <a:gd name="T26" fmla="*/ 12 w 22"/>
                <a:gd name="T27" fmla="*/ 15 h 55"/>
                <a:gd name="T28" fmla="*/ 22 w 22"/>
                <a:gd name="T29" fmla="*/ 15 h 55"/>
                <a:gd name="T30" fmla="*/ 22 w 22"/>
                <a:gd name="T31" fmla="*/ 22 h 55"/>
                <a:gd name="T32" fmla="*/ 12 w 22"/>
                <a:gd name="T33" fmla="*/ 22 h 55"/>
                <a:gd name="T34" fmla="*/ 12 w 22"/>
                <a:gd name="T35" fmla="*/ 43 h 55"/>
                <a:gd name="T36" fmla="*/ 13 w 22"/>
                <a:gd name="T37" fmla="*/ 45 h 55"/>
                <a:gd name="T38" fmla="*/ 13 w 22"/>
                <a:gd name="T39" fmla="*/ 47 h 55"/>
                <a:gd name="T40" fmla="*/ 15 w 22"/>
                <a:gd name="T41" fmla="*/ 47 h 55"/>
                <a:gd name="T42" fmla="*/ 16 w 22"/>
                <a:gd name="T43" fmla="*/ 48 h 55"/>
                <a:gd name="T44" fmla="*/ 19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2" y="55"/>
                    <a:pt x="11" y="54"/>
                    <a:pt x="10" y="54"/>
                  </a:cubicBezTo>
                  <a:cubicBezTo>
                    <a:pt x="9" y="54"/>
                    <a:pt x="8"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2"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02" name="Freeform 39">
              <a:extLst>
                <a:ext uri="{FF2B5EF4-FFF2-40B4-BE49-F238E27FC236}">
                  <a16:creationId xmlns:a16="http://schemas.microsoft.com/office/drawing/2014/main" id="{EA37D3DF-3401-44BD-97F4-F423BFC87A10}"/>
                </a:ext>
              </a:extLst>
            </p:cNvPr>
            <p:cNvSpPr>
              <a:spLocks/>
            </p:cNvSpPr>
            <p:nvPr userDrawn="1"/>
          </p:nvSpPr>
          <p:spPr bwMode="auto">
            <a:xfrm>
              <a:off x="3530436" y="6174213"/>
              <a:ext cx="80211" cy="137753"/>
            </a:xfrm>
            <a:custGeom>
              <a:avLst/>
              <a:gdLst>
                <a:gd name="T0" fmla="*/ 23 w 31"/>
                <a:gd name="T1" fmla="*/ 54 h 54"/>
                <a:gd name="T2" fmla="*/ 23 w 31"/>
                <a:gd name="T3" fmla="*/ 32 h 54"/>
                <a:gd name="T4" fmla="*/ 21 w 31"/>
                <a:gd name="T5" fmla="*/ 24 h 54"/>
                <a:gd name="T6" fmla="*/ 15 w 31"/>
                <a:gd name="T7" fmla="*/ 22 h 54"/>
                <a:gd name="T8" fmla="*/ 12 w 31"/>
                <a:gd name="T9" fmla="*/ 22 h 54"/>
                <a:gd name="T10" fmla="*/ 9 w 31"/>
                <a:gd name="T11" fmla="*/ 24 h 54"/>
                <a:gd name="T12" fmla="*/ 8 w 31"/>
                <a:gd name="T13" fmla="*/ 27 h 54"/>
                <a:gd name="T14" fmla="*/ 7 w 31"/>
                <a:gd name="T15" fmla="*/ 31 h 54"/>
                <a:gd name="T16" fmla="*/ 7 w 31"/>
                <a:gd name="T17" fmla="*/ 54 h 54"/>
                <a:gd name="T18" fmla="*/ 0 w 31"/>
                <a:gd name="T19" fmla="*/ 54 h 54"/>
                <a:gd name="T20" fmla="*/ 0 w 31"/>
                <a:gd name="T21" fmla="*/ 4 h 54"/>
                <a:gd name="T22" fmla="*/ 7 w 31"/>
                <a:gd name="T23" fmla="*/ 0 h 54"/>
                <a:gd name="T24" fmla="*/ 7 w 31"/>
                <a:gd name="T25" fmla="*/ 19 h 54"/>
                <a:gd name="T26" fmla="*/ 9 w 31"/>
                <a:gd name="T27" fmla="*/ 17 h 54"/>
                <a:gd name="T28" fmla="*/ 11 w 31"/>
                <a:gd name="T29" fmla="*/ 16 h 54"/>
                <a:gd name="T30" fmla="*/ 14 w 31"/>
                <a:gd name="T31" fmla="*/ 15 h 54"/>
                <a:gd name="T32" fmla="*/ 17 w 31"/>
                <a:gd name="T33" fmla="*/ 15 h 54"/>
                <a:gd name="T34" fmla="*/ 23 w 31"/>
                <a:gd name="T35" fmla="*/ 16 h 54"/>
                <a:gd name="T36" fmla="*/ 27 w 31"/>
                <a:gd name="T37" fmla="*/ 19 h 54"/>
                <a:gd name="T38" fmla="*/ 30 w 31"/>
                <a:gd name="T39" fmla="*/ 24 h 54"/>
                <a:gd name="T40" fmla="*/ 31 w 31"/>
                <a:gd name="T41" fmla="*/ 32 h 54"/>
                <a:gd name="T42" fmla="*/ 31 w 31"/>
                <a:gd name="T43" fmla="*/ 54 h 54"/>
                <a:gd name="T44" fmla="*/ 23 w 31"/>
                <a:gd name="T4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4">
                  <a:moveTo>
                    <a:pt x="23" y="54"/>
                  </a:moveTo>
                  <a:cubicBezTo>
                    <a:pt x="23" y="32"/>
                    <a:pt x="23" y="32"/>
                    <a:pt x="23" y="32"/>
                  </a:cubicBezTo>
                  <a:cubicBezTo>
                    <a:pt x="23" y="28"/>
                    <a:pt x="22" y="26"/>
                    <a:pt x="21" y="24"/>
                  </a:cubicBezTo>
                  <a:cubicBezTo>
                    <a:pt x="20" y="22"/>
                    <a:pt x="18" y="22"/>
                    <a:pt x="15" y="22"/>
                  </a:cubicBezTo>
                  <a:cubicBezTo>
                    <a:pt x="14" y="22"/>
                    <a:pt x="13" y="22"/>
                    <a:pt x="12" y="22"/>
                  </a:cubicBezTo>
                  <a:cubicBezTo>
                    <a:pt x="11" y="22"/>
                    <a:pt x="10" y="23"/>
                    <a:pt x="9" y="24"/>
                  </a:cubicBezTo>
                  <a:cubicBezTo>
                    <a:pt x="9" y="25"/>
                    <a:pt x="8" y="26"/>
                    <a:pt x="8" y="27"/>
                  </a:cubicBezTo>
                  <a:cubicBezTo>
                    <a:pt x="7" y="28"/>
                    <a:pt x="7" y="30"/>
                    <a:pt x="7" y="31"/>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8" y="18"/>
                    <a:pt x="9" y="17"/>
                  </a:cubicBezTo>
                  <a:cubicBezTo>
                    <a:pt x="10" y="17"/>
                    <a:pt x="10" y="16"/>
                    <a:pt x="11" y="16"/>
                  </a:cubicBezTo>
                  <a:cubicBezTo>
                    <a:pt x="12" y="15"/>
                    <a:pt x="13" y="15"/>
                    <a:pt x="14" y="15"/>
                  </a:cubicBezTo>
                  <a:cubicBezTo>
                    <a:pt x="15" y="15"/>
                    <a:pt x="16" y="15"/>
                    <a:pt x="17" y="15"/>
                  </a:cubicBezTo>
                  <a:cubicBezTo>
                    <a:pt x="19" y="15"/>
                    <a:pt x="21" y="15"/>
                    <a:pt x="23" y="16"/>
                  </a:cubicBezTo>
                  <a:cubicBezTo>
                    <a:pt x="25" y="16"/>
                    <a:pt x="26" y="17"/>
                    <a:pt x="27" y="19"/>
                  </a:cubicBezTo>
                  <a:cubicBezTo>
                    <a:pt x="28" y="20"/>
                    <a:pt x="29" y="22"/>
                    <a:pt x="30" y="24"/>
                  </a:cubicBezTo>
                  <a:cubicBezTo>
                    <a:pt x="30" y="27"/>
                    <a:pt x="31" y="29"/>
                    <a:pt x="31" y="32"/>
                  </a:cubicBezTo>
                  <a:cubicBezTo>
                    <a:pt x="31" y="54"/>
                    <a:pt x="31" y="54"/>
                    <a:pt x="31" y="54"/>
                  </a:cubicBezTo>
                  <a:lnTo>
                    <a:pt x="23" y="5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03" name="Freeform 40">
              <a:extLst>
                <a:ext uri="{FF2B5EF4-FFF2-40B4-BE49-F238E27FC236}">
                  <a16:creationId xmlns:a16="http://schemas.microsoft.com/office/drawing/2014/main" id="{7DFA4B46-95EA-4D4D-800F-4D2DB7BB66E0}"/>
                </a:ext>
              </a:extLst>
            </p:cNvPr>
            <p:cNvSpPr>
              <a:spLocks noEditPoints="1"/>
            </p:cNvSpPr>
            <p:nvPr userDrawn="1"/>
          </p:nvSpPr>
          <p:spPr bwMode="auto">
            <a:xfrm>
              <a:off x="3628084" y="6212575"/>
              <a:ext cx="83698" cy="101135"/>
            </a:xfrm>
            <a:custGeom>
              <a:avLst/>
              <a:gdLst>
                <a:gd name="T0" fmla="*/ 33 w 33"/>
                <a:gd name="T1" fmla="*/ 19 h 40"/>
                <a:gd name="T2" fmla="*/ 33 w 33"/>
                <a:gd name="T3" fmla="*/ 21 h 40"/>
                <a:gd name="T4" fmla="*/ 33 w 33"/>
                <a:gd name="T5" fmla="*/ 22 h 40"/>
                <a:gd name="T6" fmla="*/ 7 w 33"/>
                <a:gd name="T7" fmla="*/ 22 h 40"/>
                <a:gd name="T8" fmla="*/ 9 w 33"/>
                <a:gd name="T9" fmla="*/ 27 h 40"/>
                <a:gd name="T10" fmla="*/ 11 w 33"/>
                <a:gd name="T11" fmla="*/ 30 h 40"/>
                <a:gd name="T12" fmla="*/ 14 w 33"/>
                <a:gd name="T13" fmla="*/ 32 h 40"/>
                <a:gd name="T14" fmla="*/ 17 w 33"/>
                <a:gd name="T15" fmla="*/ 33 h 40"/>
                <a:gd name="T16" fmla="*/ 19 w 33"/>
                <a:gd name="T17" fmla="*/ 33 h 40"/>
                <a:gd name="T18" fmla="*/ 22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1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5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9 w 33"/>
                <a:gd name="T77" fmla="*/ 12 h 40"/>
                <a:gd name="T78" fmla="*/ 8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7" y="22"/>
                    <a:pt x="7" y="22"/>
                    <a:pt x="7"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19" y="33"/>
                  </a:cubicBezTo>
                  <a:cubicBezTo>
                    <a:pt x="20" y="32"/>
                    <a:pt x="21" y="32"/>
                    <a:pt x="22" y="32"/>
                  </a:cubicBezTo>
                  <a:cubicBezTo>
                    <a:pt x="22" y="32"/>
                    <a:pt x="23" y="31"/>
                    <a:pt x="23" y="31"/>
                  </a:cubicBezTo>
                  <a:cubicBezTo>
                    <a:pt x="24" y="31"/>
                    <a:pt x="25"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3"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0"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5" y="16"/>
                  </a:moveTo>
                  <a:cubicBezTo>
                    <a:pt x="25" y="15"/>
                    <a:pt x="25" y="13"/>
                    <a:pt x="25"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5"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04" name="Freeform 41">
              <a:extLst>
                <a:ext uri="{FF2B5EF4-FFF2-40B4-BE49-F238E27FC236}">
                  <a16:creationId xmlns:a16="http://schemas.microsoft.com/office/drawing/2014/main" id="{EF5012BA-3255-4BEF-8F4F-9117A6BEF324}"/>
                </a:ext>
              </a:extLst>
            </p:cNvPr>
            <p:cNvSpPr>
              <a:spLocks noEditPoints="1"/>
            </p:cNvSpPr>
            <p:nvPr userDrawn="1"/>
          </p:nvSpPr>
          <p:spPr bwMode="auto">
            <a:xfrm>
              <a:off x="3772813" y="6212575"/>
              <a:ext cx="81955" cy="101135"/>
            </a:xfrm>
            <a:custGeom>
              <a:avLst/>
              <a:gdLst>
                <a:gd name="T0" fmla="*/ 24 w 32"/>
                <a:gd name="T1" fmla="*/ 39 h 40"/>
                <a:gd name="T2" fmla="*/ 24 w 32"/>
                <a:gd name="T3" fmla="*/ 35 h 40"/>
                <a:gd name="T4" fmla="*/ 22 w 32"/>
                <a:gd name="T5" fmla="*/ 37 h 40"/>
                <a:gd name="T6" fmla="*/ 20 w 32"/>
                <a:gd name="T7" fmla="*/ 38 h 40"/>
                <a:gd name="T8" fmla="*/ 17 w 32"/>
                <a:gd name="T9" fmla="*/ 39 h 40"/>
                <a:gd name="T10" fmla="*/ 14 w 32"/>
                <a:gd name="T11" fmla="*/ 40 h 40"/>
                <a:gd name="T12" fmla="*/ 9 w 32"/>
                <a:gd name="T13" fmla="*/ 39 h 40"/>
                <a:gd name="T14" fmla="*/ 5 w 32"/>
                <a:gd name="T15" fmla="*/ 37 h 40"/>
                <a:gd name="T16" fmla="*/ 2 w 32"/>
                <a:gd name="T17" fmla="*/ 33 h 40"/>
                <a:gd name="T18" fmla="*/ 0 w 32"/>
                <a:gd name="T19" fmla="*/ 27 h 40"/>
                <a:gd name="T20" fmla="*/ 2 w 32"/>
                <a:gd name="T21" fmla="*/ 21 h 40"/>
                <a:gd name="T22" fmla="*/ 5 w 32"/>
                <a:gd name="T23" fmla="*/ 17 h 40"/>
                <a:gd name="T24" fmla="*/ 10 w 32"/>
                <a:gd name="T25" fmla="*/ 15 h 40"/>
                <a:gd name="T26" fmla="*/ 16 w 32"/>
                <a:gd name="T27" fmla="*/ 14 h 40"/>
                <a:gd name="T28" fmla="*/ 21 w 32"/>
                <a:gd name="T29" fmla="*/ 15 h 40"/>
                <a:gd name="T30" fmla="*/ 24 w 32"/>
                <a:gd name="T31" fmla="*/ 16 h 40"/>
                <a:gd name="T32" fmla="*/ 24 w 32"/>
                <a:gd name="T33" fmla="*/ 13 h 40"/>
                <a:gd name="T34" fmla="*/ 22 w 32"/>
                <a:gd name="T35" fmla="*/ 8 h 40"/>
                <a:gd name="T36" fmla="*/ 17 w 32"/>
                <a:gd name="T37" fmla="*/ 6 h 40"/>
                <a:gd name="T38" fmla="*/ 12 w 32"/>
                <a:gd name="T39" fmla="*/ 7 h 40"/>
                <a:gd name="T40" fmla="*/ 7 w 32"/>
                <a:gd name="T41" fmla="*/ 9 h 40"/>
                <a:gd name="T42" fmla="*/ 4 w 32"/>
                <a:gd name="T43" fmla="*/ 3 h 40"/>
                <a:gd name="T44" fmla="*/ 10 w 32"/>
                <a:gd name="T45" fmla="*/ 0 h 40"/>
                <a:gd name="T46" fmla="*/ 17 w 32"/>
                <a:gd name="T47" fmla="*/ 0 h 40"/>
                <a:gd name="T48" fmla="*/ 23 w 32"/>
                <a:gd name="T49" fmla="*/ 0 h 40"/>
                <a:gd name="T50" fmla="*/ 28 w 32"/>
                <a:gd name="T51" fmla="*/ 3 h 40"/>
                <a:gd name="T52" fmla="*/ 31 w 32"/>
                <a:gd name="T53" fmla="*/ 7 h 40"/>
                <a:gd name="T54" fmla="*/ 32 w 32"/>
                <a:gd name="T55" fmla="*/ 12 h 40"/>
                <a:gd name="T56" fmla="*/ 32 w 32"/>
                <a:gd name="T57" fmla="*/ 39 h 40"/>
                <a:gd name="T58" fmla="*/ 24 w 32"/>
                <a:gd name="T59" fmla="*/ 39 h 40"/>
                <a:gd name="T60" fmla="*/ 24 w 32"/>
                <a:gd name="T61" fmla="*/ 22 h 40"/>
                <a:gd name="T62" fmla="*/ 22 w 32"/>
                <a:gd name="T63" fmla="*/ 22 h 40"/>
                <a:gd name="T64" fmla="*/ 21 w 32"/>
                <a:gd name="T65" fmla="*/ 21 h 40"/>
                <a:gd name="T66" fmla="*/ 18 w 32"/>
                <a:gd name="T67" fmla="*/ 21 h 40"/>
                <a:gd name="T68" fmla="*/ 16 w 32"/>
                <a:gd name="T69" fmla="*/ 21 h 40"/>
                <a:gd name="T70" fmla="*/ 10 w 32"/>
                <a:gd name="T71" fmla="*/ 22 h 40"/>
                <a:gd name="T72" fmla="*/ 8 w 32"/>
                <a:gd name="T73" fmla="*/ 26 h 40"/>
                <a:gd name="T74" fmla="*/ 8 w 32"/>
                <a:gd name="T75" fmla="*/ 29 h 40"/>
                <a:gd name="T76" fmla="*/ 10 w 32"/>
                <a:gd name="T77" fmla="*/ 31 h 40"/>
                <a:gd name="T78" fmla="*/ 12 w 32"/>
                <a:gd name="T79" fmla="*/ 32 h 40"/>
                <a:gd name="T80" fmla="*/ 15 w 32"/>
                <a:gd name="T81" fmla="*/ 33 h 40"/>
                <a:gd name="T82" fmla="*/ 18 w 32"/>
                <a:gd name="T83" fmla="*/ 32 h 40"/>
                <a:gd name="T84" fmla="*/ 21 w 32"/>
                <a:gd name="T85" fmla="*/ 31 h 40"/>
                <a:gd name="T86" fmla="*/ 23 w 32"/>
                <a:gd name="T87" fmla="*/ 30 h 40"/>
                <a:gd name="T88" fmla="*/ 24 w 32"/>
                <a:gd name="T89" fmla="*/ 28 h 40"/>
                <a:gd name="T90" fmla="*/ 24 w 32"/>
                <a:gd name="T91" fmla="*/ 22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2" h="40">
                  <a:moveTo>
                    <a:pt x="24" y="39"/>
                  </a:moveTo>
                  <a:cubicBezTo>
                    <a:pt x="24" y="35"/>
                    <a:pt x="24" y="35"/>
                    <a:pt x="24" y="35"/>
                  </a:cubicBezTo>
                  <a:cubicBezTo>
                    <a:pt x="23" y="36"/>
                    <a:pt x="23" y="37"/>
                    <a:pt x="22" y="37"/>
                  </a:cubicBezTo>
                  <a:cubicBezTo>
                    <a:pt x="21" y="37"/>
                    <a:pt x="21" y="38"/>
                    <a:pt x="20" y="38"/>
                  </a:cubicBezTo>
                  <a:cubicBezTo>
                    <a:pt x="19" y="39"/>
                    <a:pt x="18" y="39"/>
                    <a:pt x="17" y="39"/>
                  </a:cubicBezTo>
                  <a:cubicBezTo>
                    <a:pt x="16" y="39"/>
                    <a:pt x="15" y="40"/>
                    <a:pt x="14" y="40"/>
                  </a:cubicBezTo>
                  <a:cubicBezTo>
                    <a:pt x="12" y="40"/>
                    <a:pt x="11" y="39"/>
                    <a:pt x="9" y="39"/>
                  </a:cubicBezTo>
                  <a:cubicBezTo>
                    <a:pt x="7" y="38"/>
                    <a:pt x="6" y="38"/>
                    <a:pt x="5" y="37"/>
                  </a:cubicBezTo>
                  <a:cubicBezTo>
                    <a:pt x="3" y="36"/>
                    <a:pt x="2" y="34"/>
                    <a:pt x="2" y="33"/>
                  </a:cubicBezTo>
                  <a:cubicBezTo>
                    <a:pt x="1" y="31"/>
                    <a:pt x="0" y="29"/>
                    <a:pt x="0" y="27"/>
                  </a:cubicBezTo>
                  <a:cubicBezTo>
                    <a:pt x="0" y="24"/>
                    <a:pt x="1" y="23"/>
                    <a:pt x="2" y="21"/>
                  </a:cubicBezTo>
                  <a:cubicBezTo>
                    <a:pt x="2" y="20"/>
                    <a:pt x="3" y="18"/>
                    <a:pt x="5" y="17"/>
                  </a:cubicBezTo>
                  <a:cubicBezTo>
                    <a:pt x="6" y="16"/>
                    <a:pt x="8" y="15"/>
                    <a:pt x="10" y="15"/>
                  </a:cubicBezTo>
                  <a:cubicBezTo>
                    <a:pt x="12" y="14"/>
                    <a:pt x="14" y="14"/>
                    <a:pt x="16" y="14"/>
                  </a:cubicBezTo>
                  <a:cubicBezTo>
                    <a:pt x="18" y="14"/>
                    <a:pt x="19" y="14"/>
                    <a:pt x="21" y="15"/>
                  </a:cubicBezTo>
                  <a:cubicBezTo>
                    <a:pt x="22" y="15"/>
                    <a:pt x="23" y="15"/>
                    <a:pt x="24" y="16"/>
                  </a:cubicBezTo>
                  <a:cubicBezTo>
                    <a:pt x="24" y="13"/>
                    <a:pt x="24" y="13"/>
                    <a:pt x="24" y="13"/>
                  </a:cubicBezTo>
                  <a:cubicBezTo>
                    <a:pt x="24" y="11"/>
                    <a:pt x="24" y="9"/>
                    <a:pt x="22" y="8"/>
                  </a:cubicBezTo>
                  <a:cubicBezTo>
                    <a:pt x="21" y="7"/>
                    <a:pt x="19" y="6"/>
                    <a:pt x="17" y="6"/>
                  </a:cubicBezTo>
                  <a:cubicBezTo>
                    <a:pt x="15" y="6"/>
                    <a:pt x="13" y="6"/>
                    <a:pt x="12" y="7"/>
                  </a:cubicBezTo>
                  <a:cubicBezTo>
                    <a:pt x="10" y="7"/>
                    <a:pt x="9" y="8"/>
                    <a:pt x="7" y="9"/>
                  </a:cubicBezTo>
                  <a:cubicBezTo>
                    <a:pt x="4" y="3"/>
                    <a:pt x="4" y="3"/>
                    <a:pt x="4" y="3"/>
                  </a:cubicBezTo>
                  <a:cubicBezTo>
                    <a:pt x="6" y="2"/>
                    <a:pt x="8" y="1"/>
                    <a:pt x="10" y="0"/>
                  </a:cubicBezTo>
                  <a:cubicBezTo>
                    <a:pt x="12" y="0"/>
                    <a:pt x="15" y="0"/>
                    <a:pt x="17" y="0"/>
                  </a:cubicBezTo>
                  <a:cubicBezTo>
                    <a:pt x="19" y="0"/>
                    <a:pt x="21" y="0"/>
                    <a:pt x="23" y="0"/>
                  </a:cubicBezTo>
                  <a:cubicBezTo>
                    <a:pt x="25" y="1"/>
                    <a:pt x="26" y="2"/>
                    <a:pt x="28" y="3"/>
                  </a:cubicBezTo>
                  <a:cubicBezTo>
                    <a:pt x="29" y="4"/>
                    <a:pt x="30" y="5"/>
                    <a:pt x="31" y="7"/>
                  </a:cubicBezTo>
                  <a:cubicBezTo>
                    <a:pt x="31" y="8"/>
                    <a:pt x="32" y="10"/>
                    <a:pt x="32" y="12"/>
                  </a:cubicBezTo>
                  <a:cubicBezTo>
                    <a:pt x="32" y="39"/>
                    <a:pt x="32" y="39"/>
                    <a:pt x="32" y="39"/>
                  </a:cubicBezTo>
                  <a:lnTo>
                    <a:pt x="24" y="39"/>
                  </a:lnTo>
                  <a:close/>
                  <a:moveTo>
                    <a:pt x="24" y="22"/>
                  </a:moveTo>
                  <a:cubicBezTo>
                    <a:pt x="24" y="22"/>
                    <a:pt x="23" y="22"/>
                    <a:pt x="22" y="22"/>
                  </a:cubicBezTo>
                  <a:cubicBezTo>
                    <a:pt x="22" y="21"/>
                    <a:pt x="21" y="21"/>
                    <a:pt x="21" y="21"/>
                  </a:cubicBezTo>
                  <a:cubicBezTo>
                    <a:pt x="20" y="21"/>
                    <a:pt x="19" y="21"/>
                    <a:pt x="18" y="21"/>
                  </a:cubicBezTo>
                  <a:cubicBezTo>
                    <a:pt x="17" y="21"/>
                    <a:pt x="17" y="21"/>
                    <a:pt x="16" y="21"/>
                  </a:cubicBezTo>
                  <a:cubicBezTo>
                    <a:pt x="13" y="21"/>
                    <a:pt x="11" y="21"/>
                    <a:pt x="10" y="22"/>
                  </a:cubicBezTo>
                  <a:cubicBezTo>
                    <a:pt x="8" y="23"/>
                    <a:pt x="8" y="25"/>
                    <a:pt x="8" y="26"/>
                  </a:cubicBezTo>
                  <a:cubicBezTo>
                    <a:pt x="8" y="28"/>
                    <a:pt x="8" y="29"/>
                    <a:pt x="8" y="29"/>
                  </a:cubicBezTo>
                  <a:cubicBezTo>
                    <a:pt x="9" y="30"/>
                    <a:pt x="9" y="31"/>
                    <a:pt x="10" y="31"/>
                  </a:cubicBezTo>
                  <a:cubicBezTo>
                    <a:pt x="10" y="32"/>
                    <a:pt x="11" y="32"/>
                    <a:pt x="12" y="32"/>
                  </a:cubicBezTo>
                  <a:cubicBezTo>
                    <a:pt x="13" y="33"/>
                    <a:pt x="14" y="33"/>
                    <a:pt x="15" y="33"/>
                  </a:cubicBezTo>
                  <a:cubicBezTo>
                    <a:pt x="16" y="33"/>
                    <a:pt x="17" y="33"/>
                    <a:pt x="18" y="32"/>
                  </a:cubicBezTo>
                  <a:cubicBezTo>
                    <a:pt x="19" y="32"/>
                    <a:pt x="20" y="32"/>
                    <a:pt x="21" y="31"/>
                  </a:cubicBezTo>
                  <a:cubicBezTo>
                    <a:pt x="21" y="31"/>
                    <a:pt x="22" y="30"/>
                    <a:pt x="23" y="30"/>
                  </a:cubicBezTo>
                  <a:cubicBezTo>
                    <a:pt x="23" y="29"/>
                    <a:pt x="24" y="28"/>
                    <a:pt x="24" y="28"/>
                  </a:cubicBezTo>
                  <a:lnTo>
                    <a:pt x="24" y="2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05" name="Freeform 42">
              <a:extLst>
                <a:ext uri="{FF2B5EF4-FFF2-40B4-BE49-F238E27FC236}">
                  <a16:creationId xmlns:a16="http://schemas.microsoft.com/office/drawing/2014/main" id="{223989A0-E246-4806-AF7E-9D6C2B1DD489}"/>
                </a:ext>
              </a:extLst>
            </p:cNvPr>
            <p:cNvSpPr>
              <a:spLocks/>
            </p:cNvSpPr>
            <p:nvPr userDrawn="1"/>
          </p:nvSpPr>
          <p:spPr bwMode="auto">
            <a:xfrm>
              <a:off x="3877436" y="6212575"/>
              <a:ext cx="78468" cy="99391"/>
            </a:xfrm>
            <a:custGeom>
              <a:avLst/>
              <a:gdLst>
                <a:gd name="T0" fmla="*/ 23 w 31"/>
                <a:gd name="T1" fmla="*/ 39 h 39"/>
                <a:gd name="T2" fmla="*/ 23 w 31"/>
                <a:gd name="T3" fmla="*/ 17 h 39"/>
                <a:gd name="T4" fmla="*/ 22 w 31"/>
                <a:gd name="T5" fmla="*/ 9 h 39"/>
                <a:gd name="T6" fmla="*/ 15 w 31"/>
                <a:gd name="T7" fmla="*/ 7 h 39"/>
                <a:gd name="T8" fmla="*/ 12 w 31"/>
                <a:gd name="T9" fmla="*/ 7 h 39"/>
                <a:gd name="T10" fmla="*/ 10 w 31"/>
                <a:gd name="T11" fmla="*/ 9 h 39"/>
                <a:gd name="T12" fmla="*/ 8 w 31"/>
                <a:gd name="T13" fmla="*/ 12 h 39"/>
                <a:gd name="T14" fmla="*/ 8 w 31"/>
                <a:gd name="T15" fmla="*/ 16 h 39"/>
                <a:gd name="T16" fmla="*/ 8 w 31"/>
                <a:gd name="T17" fmla="*/ 39 h 39"/>
                <a:gd name="T18" fmla="*/ 0 w 31"/>
                <a:gd name="T19" fmla="*/ 39 h 39"/>
                <a:gd name="T20" fmla="*/ 0 w 31"/>
                <a:gd name="T21" fmla="*/ 0 h 39"/>
                <a:gd name="T22" fmla="*/ 8 w 31"/>
                <a:gd name="T23" fmla="*/ 0 h 39"/>
                <a:gd name="T24" fmla="*/ 8 w 31"/>
                <a:gd name="T25" fmla="*/ 4 h 39"/>
                <a:gd name="T26" fmla="*/ 9 w 31"/>
                <a:gd name="T27" fmla="*/ 2 h 39"/>
                <a:gd name="T28" fmla="*/ 12 w 31"/>
                <a:gd name="T29" fmla="*/ 1 h 39"/>
                <a:gd name="T30" fmla="*/ 14 w 31"/>
                <a:gd name="T31" fmla="*/ 0 h 39"/>
                <a:gd name="T32" fmla="*/ 17 w 31"/>
                <a:gd name="T33" fmla="*/ 0 h 39"/>
                <a:gd name="T34" fmla="*/ 23 w 31"/>
                <a:gd name="T35" fmla="*/ 1 h 39"/>
                <a:gd name="T36" fmla="*/ 28 w 31"/>
                <a:gd name="T37" fmla="*/ 4 h 39"/>
                <a:gd name="T38" fmla="*/ 30 w 31"/>
                <a:gd name="T39" fmla="*/ 9 h 39"/>
                <a:gd name="T40" fmla="*/ 31 w 31"/>
                <a:gd name="T41" fmla="*/ 17 h 39"/>
                <a:gd name="T42" fmla="*/ 31 w 31"/>
                <a:gd name="T43" fmla="*/ 39 h 39"/>
                <a:gd name="T44" fmla="*/ 23 w 31"/>
                <a:gd name="T45"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39">
                  <a:moveTo>
                    <a:pt x="23" y="39"/>
                  </a:moveTo>
                  <a:cubicBezTo>
                    <a:pt x="23" y="17"/>
                    <a:pt x="23" y="17"/>
                    <a:pt x="23" y="17"/>
                  </a:cubicBezTo>
                  <a:cubicBezTo>
                    <a:pt x="23" y="14"/>
                    <a:pt x="23" y="11"/>
                    <a:pt x="22" y="9"/>
                  </a:cubicBezTo>
                  <a:cubicBezTo>
                    <a:pt x="20" y="7"/>
                    <a:pt x="18" y="7"/>
                    <a:pt x="15" y="7"/>
                  </a:cubicBezTo>
                  <a:cubicBezTo>
                    <a:pt x="14" y="7"/>
                    <a:pt x="13" y="7"/>
                    <a:pt x="12" y="7"/>
                  </a:cubicBezTo>
                  <a:cubicBezTo>
                    <a:pt x="11" y="8"/>
                    <a:pt x="10" y="8"/>
                    <a:pt x="10" y="9"/>
                  </a:cubicBezTo>
                  <a:cubicBezTo>
                    <a:pt x="9" y="10"/>
                    <a:pt x="8" y="11"/>
                    <a:pt x="8" y="12"/>
                  </a:cubicBezTo>
                  <a:cubicBezTo>
                    <a:pt x="8" y="14"/>
                    <a:pt x="8" y="15"/>
                    <a:pt x="8" y="16"/>
                  </a:cubicBezTo>
                  <a:cubicBezTo>
                    <a:pt x="8" y="39"/>
                    <a:pt x="8" y="39"/>
                    <a:pt x="8" y="39"/>
                  </a:cubicBezTo>
                  <a:cubicBezTo>
                    <a:pt x="0" y="39"/>
                    <a:pt x="0" y="39"/>
                    <a:pt x="0" y="39"/>
                  </a:cubicBezTo>
                  <a:cubicBezTo>
                    <a:pt x="0" y="0"/>
                    <a:pt x="0" y="0"/>
                    <a:pt x="0" y="0"/>
                  </a:cubicBezTo>
                  <a:cubicBezTo>
                    <a:pt x="8" y="0"/>
                    <a:pt x="8" y="0"/>
                    <a:pt x="8" y="0"/>
                  </a:cubicBezTo>
                  <a:cubicBezTo>
                    <a:pt x="8" y="4"/>
                    <a:pt x="8" y="4"/>
                    <a:pt x="8" y="4"/>
                  </a:cubicBezTo>
                  <a:cubicBezTo>
                    <a:pt x="8" y="3"/>
                    <a:pt x="9" y="3"/>
                    <a:pt x="9" y="2"/>
                  </a:cubicBezTo>
                  <a:cubicBezTo>
                    <a:pt x="10" y="2"/>
                    <a:pt x="11" y="1"/>
                    <a:pt x="12" y="1"/>
                  </a:cubicBezTo>
                  <a:cubicBezTo>
                    <a:pt x="12" y="0"/>
                    <a:pt x="13" y="0"/>
                    <a:pt x="14" y="0"/>
                  </a:cubicBezTo>
                  <a:cubicBezTo>
                    <a:pt x="15" y="0"/>
                    <a:pt x="16" y="0"/>
                    <a:pt x="17" y="0"/>
                  </a:cubicBezTo>
                  <a:cubicBezTo>
                    <a:pt x="20" y="0"/>
                    <a:pt x="22" y="0"/>
                    <a:pt x="23" y="1"/>
                  </a:cubicBezTo>
                  <a:cubicBezTo>
                    <a:pt x="25" y="1"/>
                    <a:pt x="26" y="2"/>
                    <a:pt x="28" y="4"/>
                  </a:cubicBezTo>
                  <a:cubicBezTo>
                    <a:pt x="29" y="5"/>
                    <a:pt x="29" y="7"/>
                    <a:pt x="30" y="9"/>
                  </a:cubicBezTo>
                  <a:cubicBezTo>
                    <a:pt x="31" y="11"/>
                    <a:pt x="31" y="14"/>
                    <a:pt x="31" y="17"/>
                  </a:cubicBezTo>
                  <a:cubicBezTo>
                    <a:pt x="31" y="39"/>
                    <a:pt x="31" y="39"/>
                    <a:pt x="31" y="39"/>
                  </a:cubicBezTo>
                  <a:lnTo>
                    <a:pt x="23" y="3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06" name="Freeform 43">
              <a:extLst>
                <a:ext uri="{FF2B5EF4-FFF2-40B4-BE49-F238E27FC236}">
                  <a16:creationId xmlns:a16="http://schemas.microsoft.com/office/drawing/2014/main" id="{5FED967A-F1ED-4489-A689-A9A49A278085}"/>
                </a:ext>
              </a:extLst>
            </p:cNvPr>
            <p:cNvSpPr>
              <a:spLocks/>
            </p:cNvSpPr>
            <p:nvPr userDrawn="1"/>
          </p:nvSpPr>
          <p:spPr bwMode="auto">
            <a:xfrm>
              <a:off x="3975084" y="6212575"/>
              <a:ext cx="73236" cy="101135"/>
            </a:xfrm>
            <a:custGeom>
              <a:avLst/>
              <a:gdLst>
                <a:gd name="T0" fmla="*/ 28 w 29"/>
                <a:gd name="T1" fmla="*/ 4 h 40"/>
                <a:gd name="T2" fmla="*/ 24 w 29"/>
                <a:gd name="T3" fmla="*/ 10 h 40"/>
                <a:gd name="T4" fmla="*/ 20 w 29"/>
                <a:gd name="T5" fmla="*/ 7 h 40"/>
                <a:gd name="T6" fmla="*/ 14 w 29"/>
                <a:gd name="T7" fmla="*/ 6 h 40"/>
                <a:gd name="T8" fmla="*/ 10 w 29"/>
                <a:gd name="T9" fmla="*/ 7 h 40"/>
                <a:gd name="T10" fmla="*/ 9 w 29"/>
                <a:gd name="T11" fmla="*/ 10 h 40"/>
                <a:gd name="T12" fmla="*/ 9 w 29"/>
                <a:gd name="T13" fmla="*/ 11 h 40"/>
                <a:gd name="T14" fmla="*/ 10 w 29"/>
                <a:gd name="T15" fmla="*/ 12 h 40"/>
                <a:gd name="T16" fmla="*/ 13 w 29"/>
                <a:gd name="T17" fmla="*/ 14 h 40"/>
                <a:gd name="T18" fmla="*/ 16 w 29"/>
                <a:gd name="T19" fmla="*/ 15 h 40"/>
                <a:gd name="T20" fmla="*/ 22 w 29"/>
                <a:gd name="T21" fmla="*/ 18 h 40"/>
                <a:gd name="T22" fmla="*/ 26 w 29"/>
                <a:gd name="T23" fmla="*/ 20 h 40"/>
                <a:gd name="T24" fmla="*/ 28 w 29"/>
                <a:gd name="T25" fmla="*/ 24 h 40"/>
                <a:gd name="T26" fmla="*/ 29 w 29"/>
                <a:gd name="T27" fmla="*/ 28 h 40"/>
                <a:gd name="T28" fmla="*/ 28 w 29"/>
                <a:gd name="T29" fmla="*/ 34 h 40"/>
                <a:gd name="T30" fmla="*/ 25 w 29"/>
                <a:gd name="T31" fmla="*/ 37 h 40"/>
                <a:gd name="T32" fmla="*/ 20 w 29"/>
                <a:gd name="T33" fmla="*/ 39 h 40"/>
                <a:gd name="T34" fmla="*/ 15 w 29"/>
                <a:gd name="T35" fmla="*/ 40 h 40"/>
                <a:gd name="T36" fmla="*/ 7 w 29"/>
                <a:gd name="T37" fmla="*/ 38 h 40"/>
                <a:gd name="T38" fmla="*/ 0 w 29"/>
                <a:gd name="T39" fmla="*/ 35 h 40"/>
                <a:gd name="T40" fmla="*/ 3 w 29"/>
                <a:gd name="T41" fmla="*/ 29 h 40"/>
                <a:gd name="T42" fmla="*/ 9 w 29"/>
                <a:gd name="T43" fmla="*/ 32 h 40"/>
                <a:gd name="T44" fmla="*/ 15 w 29"/>
                <a:gd name="T45" fmla="*/ 33 h 40"/>
                <a:gd name="T46" fmla="*/ 20 w 29"/>
                <a:gd name="T47" fmla="*/ 32 h 40"/>
                <a:gd name="T48" fmla="*/ 22 w 29"/>
                <a:gd name="T49" fmla="*/ 29 h 40"/>
                <a:gd name="T50" fmla="*/ 21 w 29"/>
                <a:gd name="T51" fmla="*/ 27 h 40"/>
                <a:gd name="T52" fmla="*/ 19 w 29"/>
                <a:gd name="T53" fmla="*/ 25 h 40"/>
                <a:gd name="T54" fmla="*/ 16 w 29"/>
                <a:gd name="T55" fmla="*/ 24 h 40"/>
                <a:gd name="T56" fmla="*/ 13 w 29"/>
                <a:gd name="T57" fmla="*/ 22 h 40"/>
                <a:gd name="T58" fmla="*/ 7 w 29"/>
                <a:gd name="T59" fmla="*/ 20 h 40"/>
                <a:gd name="T60" fmla="*/ 4 w 29"/>
                <a:gd name="T61" fmla="*/ 17 h 40"/>
                <a:gd name="T62" fmla="*/ 2 w 29"/>
                <a:gd name="T63" fmla="*/ 14 h 40"/>
                <a:gd name="T64" fmla="*/ 1 w 29"/>
                <a:gd name="T65" fmla="*/ 10 h 40"/>
                <a:gd name="T66" fmla="*/ 2 w 29"/>
                <a:gd name="T67" fmla="*/ 5 h 40"/>
                <a:gd name="T68" fmla="*/ 5 w 29"/>
                <a:gd name="T69" fmla="*/ 2 h 40"/>
                <a:gd name="T70" fmla="*/ 9 w 29"/>
                <a:gd name="T71" fmla="*/ 0 h 40"/>
                <a:gd name="T72" fmla="*/ 15 w 29"/>
                <a:gd name="T73" fmla="*/ 0 h 40"/>
                <a:gd name="T74" fmla="*/ 22 w 29"/>
                <a:gd name="T75" fmla="*/ 1 h 40"/>
                <a:gd name="T76" fmla="*/ 28 w 29"/>
                <a:gd name="T77" fmla="*/ 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40">
                  <a:moveTo>
                    <a:pt x="28" y="4"/>
                  </a:moveTo>
                  <a:cubicBezTo>
                    <a:pt x="24" y="10"/>
                    <a:pt x="24" y="10"/>
                    <a:pt x="24" y="10"/>
                  </a:cubicBezTo>
                  <a:cubicBezTo>
                    <a:pt x="23" y="8"/>
                    <a:pt x="21" y="8"/>
                    <a:pt x="20" y="7"/>
                  </a:cubicBezTo>
                  <a:cubicBezTo>
                    <a:pt x="18" y="7"/>
                    <a:pt x="16" y="6"/>
                    <a:pt x="14" y="6"/>
                  </a:cubicBezTo>
                  <a:cubicBezTo>
                    <a:pt x="12" y="6"/>
                    <a:pt x="11" y="7"/>
                    <a:pt x="10" y="7"/>
                  </a:cubicBezTo>
                  <a:cubicBezTo>
                    <a:pt x="9" y="8"/>
                    <a:pt x="9" y="9"/>
                    <a:pt x="9" y="10"/>
                  </a:cubicBezTo>
                  <a:cubicBezTo>
                    <a:pt x="9" y="10"/>
                    <a:pt x="9" y="11"/>
                    <a:pt x="9" y="11"/>
                  </a:cubicBezTo>
                  <a:cubicBezTo>
                    <a:pt x="10" y="12"/>
                    <a:pt x="10" y="12"/>
                    <a:pt x="10" y="12"/>
                  </a:cubicBezTo>
                  <a:cubicBezTo>
                    <a:pt x="11" y="13"/>
                    <a:pt x="12" y="13"/>
                    <a:pt x="13" y="14"/>
                  </a:cubicBezTo>
                  <a:cubicBezTo>
                    <a:pt x="14" y="14"/>
                    <a:pt x="15" y="15"/>
                    <a:pt x="16" y="15"/>
                  </a:cubicBezTo>
                  <a:cubicBezTo>
                    <a:pt x="18" y="16"/>
                    <a:pt x="20" y="17"/>
                    <a:pt x="22" y="18"/>
                  </a:cubicBezTo>
                  <a:cubicBezTo>
                    <a:pt x="23" y="19"/>
                    <a:pt x="25" y="19"/>
                    <a:pt x="26" y="20"/>
                  </a:cubicBezTo>
                  <a:cubicBezTo>
                    <a:pt x="27" y="21"/>
                    <a:pt x="28" y="22"/>
                    <a:pt x="28" y="24"/>
                  </a:cubicBezTo>
                  <a:cubicBezTo>
                    <a:pt x="29" y="25"/>
                    <a:pt x="29" y="26"/>
                    <a:pt x="29" y="28"/>
                  </a:cubicBezTo>
                  <a:cubicBezTo>
                    <a:pt x="29" y="30"/>
                    <a:pt x="29" y="32"/>
                    <a:pt x="28" y="34"/>
                  </a:cubicBezTo>
                  <a:cubicBezTo>
                    <a:pt x="27" y="35"/>
                    <a:pt x="26" y="36"/>
                    <a:pt x="25" y="37"/>
                  </a:cubicBezTo>
                  <a:cubicBezTo>
                    <a:pt x="23" y="38"/>
                    <a:pt x="22" y="39"/>
                    <a:pt x="20" y="39"/>
                  </a:cubicBezTo>
                  <a:cubicBezTo>
                    <a:pt x="18" y="39"/>
                    <a:pt x="17" y="40"/>
                    <a:pt x="15" y="40"/>
                  </a:cubicBezTo>
                  <a:cubicBezTo>
                    <a:pt x="12" y="40"/>
                    <a:pt x="10" y="39"/>
                    <a:pt x="7" y="38"/>
                  </a:cubicBezTo>
                  <a:cubicBezTo>
                    <a:pt x="4" y="37"/>
                    <a:pt x="2" y="36"/>
                    <a:pt x="0" y="35"/>
                  </a:cubicBezTo>
                  <a:cubicBezTo>
                    <a:pt x="3" y="29"/>
                    <a:pt x="3" y="29"/>
                    <a:pt x="3" y="29"/>
                  </a:cubicBezTo>
                  <a:cubicBezTo>
                    <a:pt x="5" y="30"/>
                    <a:pt x="7" y="31"/>
                    <a:pt x="9" y="32"/>
                  </a:cubicBezTo>
                  <a:cubicBezTo>
                    <a:pt x="11" y="32"/>
                    <a:pt x="13" y="33"/>
                    <a:pt x="15" y="33"/>
                  </a:cubicBezTo>
                  <a:cubicBezTo>
                    <a:pt x="17" y="33"/>
                    <a:pt x="19" y="32"/>
                    <a:pt x="20" y="32"/>
                  </a:cubicBezTo>
                  <a:cubicBezTo>
                    <a:pt x="21" y="31"/>
                    <a:pt x="22" y="30"/>
                    <a:pt x="22" y="29"/>
                  </a:cubicBezTo>
                  <a:cubicBezTo>
                    <a:pt x="22" y="28"/>
                    <a:pt x="21" y="27"/>
                    <a:pt x="21" y="27"/>
                  </a:cubicBezTo>
                  <a:cubicBezTo>
                    <a:pt x="21" y="26"/>
                    <a:pt x="20" y="25"/>
                    <a:pt x="19" y="25"/>
                  </a:cubicBezTo>
                  <a:cubicBezTo>
                    <a:pt x="18" y="25"/>
                    <a:pt x="18" y="24"/>
                    <a:pt x="16" y="24"/>
                  </a:cubicBezTo>
                  <a:cubicBezTo>
                    <a:pt x="15" y="23"/>
                    <a:pt x="14" y="23"/>
                    <a:pt x="13" y="22"/>
                  </a:cubicBezTo>
                  <a:cubicBezTo>
                    <a:pt x="11" y="21"/>
                    <a:pt x="9" y="20"/>
                    <a:pt x="7" y="20"/>
                  </a:cubicBezTo>
                  <a:cubicBezTo>
                    <a:pt x="6" y="19"/>
                    <a:pt x="5" y="18"/>
                    <a:pt x="4" y="17"/>
                  </a:cubicBezTo>
                  <a:cubicBezTo>
                    <a:pt x="3" y="16"/>
                    <a:pt x="2" y="15"/>
                    <a:pt x="2" y="14"/>
                  </a:cubicBezTo>
                  <a:cubicBezTo>
                    <a:pt x="2" y="13"/>
                    <a:pt x="1" y="12"/>
                    <a:pt x="1" y="10"/>
                  </a:cubicBezTo>
                  <a:cubicBezTo>
                    <a:pt x="1" y="8"/>
                    <a:pt x="2" y="7"/>
                    <a:pt x="2" y="5"/>
                  </a:cubicBezTo>
                  <a:cubicBezTo>
                    <a:pt x="3" y="4"/>
                    <a:pt x="4" y="3"/>
                    <a:pt x="5" y="2"/>
                  </a:cubicBezTo>
                  <a:cubicBezTo>
                    <a:pt x="6" y="1"/>
                    <a:pt x="8" y="1"/>
                    <a:pt x="9" y="0"/>
                  </a:cubicBezTo>
                  <a:cubicBezTo>
                    <a:pt x="11" y="0"/>
                    <a:pt x="13" y="0"/>
                    <a:pt x="15" y="0"/>
                  </a:cubicBezTo>
                  <a:cubicBezTo>
                    <a:pt x="17" y="0"/>
                    <a:pt x="19" y="0"/>
                    <a:pt x="22" y="1"/>
                  </a:cubicBezTo>
                  <a:cubicBezTo>
                    <a:pt x="24" y="2"/>
                    <a:pt x="26" y="3"/>
                    <a:pt x="28" y="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07" name="Freeform 44">
              <a:extLst>
                <a:ext uri="{FF2B5EF4-FFF2-40B4-BE49-F238E27FC236}">
                  <a16:creationId xmlns:a16="http://schemas.microsoft.com/office/drawing/2014/main" id="{DA362954-FE74-40B7-AB98-CC8AC60FFC8D}"/>
                </a:ext>
              </a:extLst>
            </p:cNvPr>
            <p:cNvSpPr>
              <a:spLocks/>
            </p:cNvSpPr>
            <p:nvPr userDrawn="1"/>
          </p:nvSpPr>
          <p:spPr bwMode="auto">
            <a:xfrm>
              <a:off x="4058782" y="6212575"/>
              <a:ext cx="122060" cy="99391"/>
            </a:xfrm>
            <a:custGeom>
              <a:avLst/>
              <a:gdLst>
                <a:gd name="T0" fmla="*/ 55 w 70"/>
                <a:gd name="T1" fmla="*/ 57 h 57"/>
                <a:gd name="T2" fmla="*/ 45 w 70"/>
                <a:gd name="T3" fmla="*/ 57 h 57"/>
                <a:gd name="T4" fmla="*/ 35 w 70"/>
                <a:gd name="T5" fmla="*/ 17 h 57"/>
                <a:gd name="T6" fmla="*/ 25 w 70"/>
                <a:gd name="T7" fmla="*/ 57 h 57"/>
                <a:gd name="T8" fmla="*/ 14 w 70"/>
                <a:gd name="T9" fmla="*/ 57 h 57"/>
                <a:gd name="T10" fmla="*/ 0 w 70"/>
                <a:gd name="T11" fmla="*/ 0 h 57"/>
                <a:gd name="T12" fmla="*/ 10 w 70"/>
                <a:gd name="T13" fmla="*/ 0 h 57"/>
                <a:gd name="T14" fmla="*/ 20 w 70"/>
                <a:gd name="T15" fmla="*/ 39 h 57"/>
                <a:gd name="T16" fmla="*/ 30 w 70"/>
                <a:gd name="T17" fmla="*/ 0 h 57"/>
                <a:gd name="T18" fmla="*/ 39 w 70"/>
                <a:gd name="T19" fmla="*/ 0 h 57"/>
                <a:gd name="T20" fmla="*/ 49 w 70"/>
                <a:gd name="T21" fmla="*/ 39 h 57"/>
                <a:gd name="T22" fmla="*/ 60 w 70"/>
                <a:gd name="T23" fmla="*/ 0 h 57"/>
                <a:gd name="T24" fmla="*/ 70 w 70"/>
                <a:gd name="T25" fmla="*/ 0 h 57"/>
                <a:gd name="T26" fmla="*/ 55 w 70"/>
                <a:gd name="T27"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57">
                  <a:moveTo>
                    <a:pt x="55" y="57"/>
                  </a:moveTo>
                  <a:lnTo>
                    <a:pt x="45" y="57"/>
                  </a:lnTo>
                  <a:lnTo>
                    <a:pt x="35" y="17"/>
                  </a:lnTo>
                  <a:lnTo>
                    <a:pt x="25" y="57"/>
                  </a:lnTo>
                  <a:lnTo>
                    <a:pt x="14" y="57"/>
                  </a:lnTo>
                  <a:lnTo>
                    <a:pt x="0" y="0"/>
                  </a:lnTo>
                  <a:lnTo>
                    <a:pt x="10" y="0"/>
                  </a:lnTo>
                  <a:lnTo>
                    <a:pt x="20" y="39"/>
                  </a:lnTo>
                  <a:lnTo>
                    <a:pt x="30" y="0"/>
                  </a:lnTo>
                  <a:lnTo>
                    <a:pt x="39" y="0"/>
                  </a:lnTo>
                  <a:lnTo>
                    <a:pt x="49" y="39"/>
                  </a:lnTo>
                  <a:lnTo>
                    <a:pt x="60" y="0"/>
                  </a:lnTo>
                  <a:lnTo>
                    <a:pt x="70" y="0"/>
                  </a:lnTo>
                  <a:lnTo>
                    <a:pt x="55" y="5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08" name="Freeform 45">
              <a:extLst>
                <a:ext uri="{FF2B5EF4-FFF2-40B4-BE49-F238E27FC236}">
                  <a16:creationId xmlns:a16="http://schemas.microsoft.com/office/drawing/2014/main" id="{C1C7EF3F-CB28-4C69-901C-8F9F09C5B597}"/>
                </a:ext>
              </a:extLst>
            </p:cNvPr>
            <p:cNvSpPr>
              <a:spLocks noEditPoints="1"/>
            </p:cNvSpPr>
            <p:nvPr userDrawn="1"/>
          </p:nvSpPr>
          <p:spPr bwMode="auto">
            <a:xfrm>
              <a:off x="4191304" y="6212575"/>
              <a:ext cx="83698" cy="101135"/>
            </a:xfrm>
            <a:custGeom>
              <a:avLst/>
              <a:gdLst>
                <a:gd name="T0" fmla="*/ 33 w 33"/>
                <a:gd name="T1" fmla="*/ 19 h 40"/>
                <a:gd name="T2" fmla="*/ 33 w 33"/>
                <a:gd name="T3" fmla="*/ 21 h 40"/>
                <a:gd name="T4" fmla="*/ 33 w 33"/>
                <a:gd name="T5" fmla="*/ 22 h 40"/>
                <a:gd name="T6" fmla="*/ 7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1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5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9 w 33"/>
                <a:gd name="T77" fmla="*/ 12 h 40"/>
                <a:gd name="T78" fmla="*/ 8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7" y="22"/>
                    <a:pt x="7" y="22"/>
                    <a:pt x="7"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20" y="33"/>
                  </a:cubicBezTo>
                  <a:cubicBezTo>
                    <a:pt x="20" y="32"/>
                    <a:pt x="21" y="32"/>
                    <a:pt x="22" y="32"/>
                  </a:cubicBezTo>
                  <a:cubicBezTo>
                    <a:pt x="22" y="32"/>
                    <a:pt x="23" y="31"/>
                    <a:pt x="23" y="31"/>
                  </a:cubicBezTo>
                  <a:cubicBezTo>
                    <a:pt x="24" y="31"/>
                    <a:pt x="25"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3"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0"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5" y="16"/>
                  </a:moveTo>
                  <a:cubicBezTo>
                    <a:pt x="25" y="15"/>
                    <a:pt x="25" y="13"/>
                    <a:pt x="25"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5"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09" name="Freeform 46">
              <a:extLst>
                <a:ext uri="{FF2B5EF4-FFF2-40B4-BE49-F238E27FC236}">
                  <a16:creationId xmlns:a16="http://schemas.microsoft.com/office/drawing/2014/main" id="{80D5AA14-D31C-42E8-B89F-2FCABF204007}"/>
                </a:ext>
              </a:extLst>
            </p:cNvPr>
            <p:cNvSpPr>
              <a:spLocks/>
            </p:cNvSpPr>
            <p:nvPr userDrawn="1"/>
          </p:nvSpPr>
          <p:spPr bwMode="auto">
            <a:xfrm>
              <a:off x="4295927" y="6212575"/>
              <a:ext cx="57543" cy="99391"/>
            </a:xfrm>
            <a:custGeom>
              <a:avLst/>
              <a:gdLst>
                <a:gd name="T0" fmla="*/ 21 w 23"/>
                <a:gd name="T1" fmla="*/ 8 h 39"/>
                <a:gd name="T2" fmla="*/ 18 w 23"/>
                <a:gd name="T3" fmla="*/ 7 h 39"/>
                <a:gd name="T4" fmla="*/ 15 w 23"/>
                <a:gd name="T5" fmla="*/ 7 h 39"/>
                <a:gd name="T6" fmla="*/ 10 w 23"/>
                <a:gd name="T7" fmla="*/ 9 h 39"/>
                <a:gd name="T8" fmla="*/ 8 w 23"/>
                <a:gd name="T9" fmla="*/ 17 h 39"/>
                <a:gd name="T10" fmla="*/ 8 w 23"/>
                <a:gd name="T11" fmla="*/ 39 h 39"/>
                <a:gd name="T12" fmla="*/ 0 w 23"/>
                <a:gd name="T13" fmla="*/ 39 h 39"/>
                <a:gd name="T14" fmla="*/ 0 w 23"/>
                <a:gd name="T15" fmla="*/ 0 h 39"/>
                <a:gd name="T16" fmla="*/ 8 w 23"/>
                <a:gd name="T17" fmla="*/ 0 h 39"/>
                <a:gd name="T18" fmla="*/ 8 w 23"/>
                <a:gd name="T19" fmla="*/ 4 h 39"/>
                <a:gd name="T20" fmla="*/ 9 w 23"/>
                <a:gd name="T21" fmla="*/ 2 h 39"/>
                <a:gd name="T22" fmla="*/ 11 w 23"/>
                <a:gd name="T23" fmla="*/ 1 h 39"/>
                <a:gd name="T24" fmla="*/ 14 w 23"/>
                <a:gd name="T25" fmla="*/ 0 h 39"/>
                <a:gd name="T26" fmla="*/ 16 w 23"/>
                <a:gd name="T27" fmla="*/ 0 h 39"/>
                <a:gd name="T28" fmla="*/ 20 w 23"/>
                <a:gd name="T29" fmla="*/ 0 h 39"/>
                <a:gd name="T30" fmla="*/ 23 w 23"/>
                <a:gd name="T31" fmla="*/ 1 h 39"/>
                <a:gd name="T32" fmla="*/ 21 w 23"/>
                <a:gd name="T33" fmla="*/ 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39">
                  <a:moveTo>
                    <a:pt x="21" y="8"/>
                  </a:moveTo>
                  <a:cubicBezTo>
                    <a:pt x="20" y="8"/>
                    <a:pt x="19" y="8"/>
                    <a:pt x="18" y="7"/>
                  </a:cubicBezTo>
                  <a:cubicBezTo>
                    <a:pt x="17" y="7"/>
                    <a:pt x="16" y="7"/>
                    <a:pt x="15" y="7"/>
                  </a:cubicBezTo>
                  <a:cubicBezTo>
                    <a:pt x="13" y="7"/>
                    <a:pt x="11" y="8"/>
                    <a:pt x="10" y="9"/>
                  </a:cubicBezTo>
                  <a:cubicBezTo>
                    <a:pt x="8" y="11"/>
                    <a:pt x="8" y="14"/>
                    <a:pt x="8" y="17"/>
                  </a:cubicBezTo>
                  <a:cubicBezTo>
                    <a:pt x="8" y="39"/>
                    <a:pt x="8" y="39"/>
                    <a:pt x="8" y="39"/>
                  </a:cubicBezTo>
                  <a:cubicBezTo>
                    <a:pt x="0" y="39"/>
                    <a:pt x="0" y="39"/>
                    <a:pt x="0" y="39"/>
                  </a:cubicBezTo>
                  <a:cubicBezTo>
                    <a:pt x="0" y="0"/>
                    <a:pt x="0" y="0"/>
                    <a:pt x="0" y="0"/>
                  </a:cubicBezTo>
                  <a:cubicBezTo>
                    <a:pt x="8" y="0"/>
                    <a:pt x="8" y="0"/>
                    <a:pt x="8" y="0"/>
                  </a:cubicBezTo>
                  <a:cubicBezTo>
                    <a:pt x="8" y="4"/>
                    <a:pt x="8" y="4"/>
                    <a:pt x="8" y="4"/>
                  </a:cubicBezTo>
                  <a:cubicBezTo>
                    <a:pt x="8" y="3"/>
                    <a:pt x="9" y="3"/>
                    <a:pt x="9" y="2"/>
                  </a:cubicBezTo>
                  <a:cubicBezTo>
                    <a:pt x="10" y="2"/>
                    <a:pt x="10" y="1"/>
                    <a:pt x="11" y="1"/>
                  </a:cubicBezTo>
                  <a:cubicBezTo>
                    <a:pt x="12" y="0"/>
                    <a:pt x="13" y="0"/>
                    <a:pt x="14" y="0"/>
                  </a:cubicBezTo>
                  <a:cubicBezTo>
                    <a:pt x="14" y="0"/>
                    <a:pt x="15" y="0"/>
                    <a:pt x="16" y="0"/>
                  </a:cubicBezTo>
                  <a:cubicBezTo>
                    <a:pt x="18" y="0"/>
                    <a:pt x="19" y="0"/>
                    <a:pt x="20" y="0"/>
                  </a:cubicBezTo>
                  <a:cubicBezTo>
                    <a:pt x="21" y="0"/>
                    <a:pt x="22" y="1"/>
                    <a:pt x="23" y="1"/>
                  </a:cubicBezTo>
                  <a:lnTo>
                    <a:pt x="21" y="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10" name="Freeform 47">
              <a:extLst>
                <a:ext uri="{FF2B5EF4-FFF2-40B4-BE49-F238E27FC236}">
                  <a16:creationId xmlns:a16="http://schemas.microsoft.com/office/drawing/2014/main" id="{3894EB82-A456-47F8-BB06-FE894AF4B86B}"/>
                </a:ext>
              </a:extLst>
            </p:cNvPr>
            <p:cNvSpPr>
              <a:spLocks/>
            </p:cNvSpPr>
            <p:nvPr userDrawn="1"/>
          </p:nvSpPr>
          <p:spPr bwMode="auto">
            <a:xfrm>
              <a:off x="4346494" y="6284068"/>
              <a:ext cx="29644" cy="29643"/>
            </a:xfrm>
            <a:custGeom>
              <a:avLst/>
              <a:gdLst>
                <a:gd name="T0" fmla="*/ 12 w 12"/>
                <a:gd name="T1" fmla="*/ 6 h 12"/>
                <a:gd name="T2" fmla="*/ 11 w 12"/>
                <a:gd name="T3" fmla="*/ 8 h 12"/>
                <a:gd name="T4" fmla="*/ 10 w 12"/>
                <a:gd name="T5" fmla="*/ 10 h 12"/>
                <a:gd name="T6" fmla="*/ 8 w 12"/>
                <a:gd name="T7" fmla="*/ 11 h 12"/>
                <a:gd name="T8" fmla="*/ 6 w 12"/>
                <a:gd name="T9" fmla="*/ 12 h 12"/>
                <a:gd name="T10" fmla="*/ 3 w 12"/>
                <a:gd name="T11" fmla="*/ 11 h 12"/>
                <a:gd name="T12" fmla="*/ 2 w 12"/>
                <a:gd name="T13" fmla="*/ 10 h 12"/>
                <a:gd name="T14" fmla="*/ 0 w 12"/>
                <a:gd name="T15" fmla="*/ 8 h 12"/>
                <a:gd name="T16" fmla="*/ 0 w 12"/>
                <a:gd name="T17" fmla="*/ 6 h 12"/>
                <a:gd name="T18" fmla="*/ 0 w 12"/>
                <a:gd name="T19" fmla="*/ 4 h 12"/>
                <a:gd name="T20" fmla="*/ 2 w 12"/>
                <a:gd name="T21" fmla="*/ 2 h 12"/>
                <a:gd name="T22" fmla="*/ 3 w 12"/>
                <a:gd name="T23" fmla="*/ 0 h 12"/>
                <a:gd name="T24" fmla="*/ 6 w 12"/>
                <a:gd name="T25" fmla="*/ 0 h 12"/>
                <a:gd name="T26" fmla="*/ 8 w 12"/>
                <a:gd name="T27" fmla="*/ 0 h 12"/>
                <a:gd name="T28" fmla="*/ 10 w 12"/>
                <a:gd name="T29" fmla="*/ 2 h 12"/>
                <a:gd name="T30" fmla="*/ 11 w 12"/>
                <a:gd name="T31" fmla="*/ 4 h 12"/>
                <a:gd name="T32" fmla="*/ 12 w 12"/>
                <a:gd name="T33"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 h="12">
                  <a:moveTo>
                    <a:pt x="12" y="6"/>
                  </a:moveTo>
                  <a:cubicBezTo>
                    <a:pt x="12" y="7"/>
                    <a:pt x="11" y="7"/>
                    <a:pt x="11" y="8"/>
                  </a:cubicBezTo>
                  <a:cubicBezTo>
                    <a:pt x="11" y="9"/>
                    <a:pt x="10" y="9"/>
                    <a:pt x="10" y="10"/>
                  </a:cubicBezTo>
                  <a:cubicBezTo>
                    <a:pt x="9" y="10"/>
                    <a:pt x="9" y="11"/>
                    <a:pt x="8" y="11"/>
                  </a:cubicBezTo>
                  <a:cubicBezTo>
                    <a:pt x="7" y="11"/>
                    <a:pt x="7" y="12"/>
                    <a:pt x="6" y="12"/>
                  </a:cubicBezTo>
                  <a:cubicBezTo>
                    <a:pt x="5" y="12"/>
                    <a:pt x="4" y="11"/>
                    <a:pt x="3" y="11"/>
                  </a:cubicBezTo>
                  <a:cubicBezTo>
                    <a:pt x="3" y="11"/>
                    <a:pt x="2" y="10"/>
                    <a:pt x="2" y="10"/>
                  </a:cubicBezTo>
                  <a:cubicBezTo>
                    <a:pt x="1" y="9"/>
                    <a:pt x="1" y="9"/>
                    <a:pt x="0" y="8"/>
                  </a:cubicBezTo>
                  <a:cubicBezTo>
                    <a:pt x="0" y="7"/>
                    <a:pt x="0" y="7"/>
                    <a:pt x="0" y="6"/>
                  </a:cubicBezTo>
                  <a:cubicBezTo>
                    <a:pt x="0" y="5"/>
                    <a:pt x="0" y="4"/>
                    <a:pt x="0" y="4"/>
                  </a:cubicBezTo>
                  <a:cubicBezTo>
                    <a:pt x="1" y="3"/>
                    <a:pt x="1" y="2"/>
                    <a:pt x="2" y="2"/>
                  </a:cubicBezTo>
                  <a:cubicBezTo>
                    <a:pt x="2" y="1"/>
                    <a:pt x="3" y="1"/>
                    <a:pt x="3" y="0"/>
                  </a:cubicBezTo>
                  <a:cubicBezTo>
                    <a:pt x="4" y="0"/>
                    <a:pt x="5" y="0"/>
                    <a:pt x="6" y="0"/>
                  </a:cubicBezTo>
                  <a:cubicBezTo>
                    <a:pt x="7" y="0"/>
                    <a:pt x="7" y="0"/>
                    <a:pt x="8" y="0"/>
                  </a:cubicBezTo>
                  <a:cubicBezTo>
                    <a:pt x="9" y="1"/>
                    <a:pt x="9" y="1"/>
                    <a:pt x="10" y="2"/>
                  </a:cubicBezTo>
                  <a:cubicBezTo>
                    <a:pt x="10" y="2"/>
                    <a:pt x="11" y="3"/>
                    <a:pt x="11" y="4"/>
                  </a:cubicBezTo>
                  <a:cubicBezTo>
                    <a:pt x="11" y="4"/>
                    <a:pt x="12" y="5"/>
                    <a:pt x="12" y="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11" name="Freeform 48">
              <a:extLst>
                <a:ext uri="{FF2B5EF4-FFF2-40B4-BE49-F238E27FC236}">
                  <a16:creationId xmlns:a16="http://schemas.microsoft.com/office/drawing/2014/main" id="{A88F5C3F-FAE1-4A50-86D3-E9A1CAA89A96}"/>
                </a:ext>
              </a:extLst>
            </p:cNvPr>
            <p:cNvSpPr>
              <a:spLocks/>
            </p:cNvSpPr>
            <p:nvPr userDrawn="1"/>
          </p:nvSpPr>
          <p:spPr bwMode="auto">
            <a:xfrm>
              <a:off x="498115" y="6388691"/>
              <a:ext cx="94161" cy="130778"/>
            </a:xfrm>
            <a:custGeom>
              <a:avLst/>
              <a:gdLst>
                <a:gd name="T0" fmla="*/ 32 w 54"/>
                <a:gd name="T1" fmla="*/ 12 h 75"/>
                <a:gd name="T2" fmla="*/ 32 w 54"/>
                <a:gd name="T3" fmla="*/ 75 h 75"/>
                <a:gd name="T4" fmla="*/ 22 w 54"/>
                <a:gd name="T5" fmla="*/ 75 h 75"/>
                <a:gd name="T6" fmla="*/ 22 w 54"/>
                <a:gd name="T7" fmla="*/ 12 h 75"/>
                <a:gd name="T8" fmla="*/ 0 w 54"/>
                <a:gd name="T9" fmla="*/ 12 h 75"/>
                <a:gd name="T10" fmla="*/ 0 w 54"/>
                <a:gd name="T11" fmla="*/ 0 h 75"/>
                <a:gd name="T12" fmla="*/ 54 w 54"/>
                <a:gd name="T13" fmla="*/ 0 h 75"/>
                <a:gd name="T14" fmla="*/ 54 w 54"/>
                <a:gd name="T15" fmla="*/ 12 h 75"/>
                <a:gd name="T16" fmla="*/ 32 w 54"/>
                <a:gd name="T17" fmla="*/ 1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75">
                  <a:moveTo>
                    <a:pt x="32" y="12"/>
                  </a:moveTo>
                  <a:lnTo>
                    <a:pt x="32" y="75"/>
                  </a:lnTo>
                  <a:lnTo>
                    <a:pt x="22" y="75"/>
                  </a:lnTo>
                  <a:lnTo>
                    <a:pt x="22" y="12"/>
                  </a:lnTo>
                  <a:lnTo>
                    <a:pt x="0" y="12"/>
                  </a:lnTo>
                  <a:lnTo>
                    <a:pt x="0" y="0"/>
                  </a:lnTo>
                  <a:lnTo>
                    <a:pt x="54" y="0"/>
                  </a:lnTo>
                  <a:lnTo>
                    <a:pt x="54" y="12"/>
                  </a:lnTo>
                  <a:lnTo>
                    <a:pt x="32" y="1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12" name="Freeform 49">
              <a:extLst>
                <a:ext uri="{FF2B5EF4-FFF2-40B4-BE49-F238E27FC236}">
                  <a16:creationId xmlns:a16="http://schemas.microsoft.com/office/drawing/2014/main" id="{1EFCBDA7-FA42-4391-9872-95EB6DDEA684}"/>
                </a:ext>
              </a:extLst>
            </p:cNvPr>
            <p:cNvSpPr>
              <a:spLocks/>
            </p:cNvSpPr>
            <p:nvPr userDrawn="1"/>
          </p:nvSpPr>
          <p:spPr bwMode="auto">
            <a:xfrm>
              <a:off x="609713" y="6383459"/>
              <a:ext cx="78468" cy="136010"/>
            </a:xfrm>
            <a:custGeom>
              <a:avLst/>
              <a:gdLst>
                <a:gd name="T0" fmla="*/ 23 w 31"/>
                <a:gd name="T1" fmla="*/ 53 h 53"/>
                <a:gd name="T2" fmla="*/ 23 w 31"/>
                <a:gd name="T3" fmla="*/ 32 h 53"/>
                <a:gd name="T4" fmla="*/ 21 w 31"/>
                <a:gd name="T5" fmla="*/ 24 h 53"/>
                <a:gd name="T6" fmla="*/ 15 w 31"/>
                <a:gd name="T7" fmla="*/ 21 h 53"/>
                <a:gd name="T8" fmla="*/ 12 w 31"/>
                <a:gd name="T9" fmla="*/ 22 h 53"/>
                <a:gd name="T10" fmla="*/ 9 w 31"/>
                <a:gd name="T11" fmla="*/ 24 h 53"/>
                <a:gd name="T12" fmla="*/ 8 w 31"/>
                <a:gd name="T13" fmla="*/ 27 h 53"/>
                <a:gd name="T14" fmla="*/ 7 w 31"/>
                <a:gd name="T15" fmla="*/ 31 h 53"/>
                <a:gd name="T16" fmla="*/ 7 w 31"/>
                <a:gd name="T17" fmla="*/ 53 h 53"/>
                <a:gd name="T18" fmla="*/ 0 w 31"/>
                <a:gd name="T19" fmla="*/ 53 h 53"/>
                <a:gd name="T20" fmla="*/ 0 w 31"/>
                <a:gd name="T21" fmla="*/ 4 h 53"/>
                <a:gd name="T22" fmla="*/ 7 w 31"/>
                <a:gd name="T23" fmla="*/ 0 h 53"/>
                <a:gd name="T24" fmla="*/ 7 w 31"/>
                <a:gd name="T25" fmla="*/ 19 h 53"/>
                <a:gd name="T26" fmla="*/ 9 w 31"/>
                <a:gd name="T27" fmla="*/ 17 h 53"/>
                <a:gd name="T28" fmla="*/ 11 w 31"/>
                <a:gd name="T29" fmla="*/ 15 h 53"/>
                <a:gd name="T30" fmla="*/ 14 w 31"/>
                <a:gd name="T31" fmla="*/ 14 h 53"/>
                <a:gd name="T32" fmla="*/ 17 w 31"/>
                <a:gd name="T33" fmla="*/ 14 h 53"/>
                <a:gd name="T34" fmla="*/ 23 w 31"/>
                <a:gd name="T35" fmla="*/ 15 h 53"/>
                <a:gd name="T36" fmla="*/ 27 w 31"/>
                <a:gd name="T37" fmla="*/ 18 h 53"/>
                <a:gd name="T38" fmla="*/ 30 w 31"/>
                <a:gd name="T39" fmla="*/ 24 h 53"/>
                <a:gd name="T40" fmla="*/ 31 w 31"/>
                <a:gd name="T41" fmla="*/ 31 h 53"/>
                <a:gd name="T42" fmla="*/ 31 w 31"/>
                <a:gd name="T43" fmla="*/ 53 h 53"/>
                <a:gd name="T44" fmla="*/ 23 w 31"/>
                <a:gd name="T45"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3">
                  <a:moveTo>
                    <a:pt x="23" y="53"/>
                  </a:moveTo>
                  <a:cubicBezTo>
                    <a:pt x="23" y="32"/>
                    <a:pt x="23" y="32"/>
                    <a:pt x="23" y="32"/>
                  </a:cubicBezTo>
                  <a:cubicBezTo>
                    <a:pt x="23" y="28"/>
                    <a:pt x="22" y="25"/>
                    <a:pt x="21" y="24"/>
                  </a:cubicBezTo>
                  <a:cubicBezTo>
                    <a:pt x="20" y="22"/>
                    <a:pt x="18" y="21"/>
                    <a:pt x="15" y="21"/>
                  </a:cubicBezTo>
                  <a:cubicBezTo>
                    <a:pt x="14" y="21"/>
                    <a:pt x="13" y="21"/>
                    <a:pt x="12" y="22"/>
                  </a:cubicBezTo>
                  <a:cubicBezTo>
                    <a:pt x="11" y="22"/>
                    <a:pt x="10" y="23"/>
                    <a:pt x="9" y="24"/>
                  </a:cubicBezTo>
                  <a:cubicBezTo>
                    <a:pt x="9" y="24"/>
                    <a:pt x="8" y="25"/>
                    <a:pt x="8" y="27"/>
                  </a:cubicBezTo>
                  <a:cubicBezTo>
                    <a:pt x="7" y="28"/>
                    <a:pt x="7" y="29"/>
                    <a:pt x="7" y="31"/>
                  </a:cubicBezTo>
                  <a:cubicBezTo>
                    <a:pt x="7" y="53"/>
                    <a:pt x="7" y="53"/>
                    <a:pt x="7" y="53"/>
                  </a:cubicBezTo>
                  <a:cubicBezTo>
                    <a:pt x="0" y="53"/>
                    <a:pt x="0" y="53"/>
                    <a:pt x="0" y="53"/>
                  </a:cubicBezTo>
                  <a:cubicBezTo>
                    <a:pt x="0" y="4"/>
                    <a:pt x="0" y="4"/>
                    <a:pt x="0" y="4"/>
                  </a:cubicBezTo>
                  <a:cubicBezTo>
                    <a:pt x="7" y="0"/>
                    <a:pt x="7" y="0"/>
                    <a:pt x="7" y="0"/>
                  </a:cubicBezTo>
                  <a:cubicBezTo>
                    <a:pt x="7" y="19"/>
                    <a:pt x="7" y="19"/>
                    <a:pt x="7" y="19"/>
                  </a:cubicBezTo>
                  <a:cubicBezTo>
                    <a:pt x="8" y="18"/>
                    <a:pt x="8" y="17"/>
                    <a:pt x="9" y="17"/>
                  </a:cubicBezTo>
                  <a:cubicBezTo>
                    <a:pt x="10" y="16"/>
                    <a:pt x="10" y="16"/>
                    <a:pt x="11" y="15"/>
                  </a:cubicBezTo>
                  <a:cubicBezTo>
                    <a:pt x="12" y="15"/>
                    <a:pt x="13" y="15"/>
                    <a:pt x="14" y="14"/>
                  </a:cubicBezTo>
                  <a:cubicBezTo>
                    <a:pt x="15" y="14"/>
                    <a:pt x="16" y="14"/>
                    <a:pt x="17" y="14"/>
                  </a:cubicBezTo>
                  <a:cubicBezTo>
                    <a:pt x="19" y="14"/>
                    <a:pt x="21" y="14"/>
                    <a:pt x="23" y="15"/>
                  </a:cubicBezTo>
                  <a:cubicBezTo>
                    <a:pt x="25" y="16"/>
                    <a:pt x="26" y="17"/>
                    <a:pt x="27" y="18"/>
                  </a:cubicBezTo>
                  <a:cubicBezTo>
                    <a:pt x="28" y="20"/>
                    <a:pt x="29" y="22"/>
                    <a:pt x="30" y="24"/>
                  </a:cubicBezTo>
                  <a:cubicBezTo>
                    <a:pt x="30" y="26"/>
                    <a:pt x="31" y="29"/>
                    <a:pt x="31" y="31"/>
                  </a:cubicBezTo>
                  <a:cubicBezTo>
                    <a:pt x="31" y="53"/>
                    <a:pt x="31" y="53"/>
                    <a:pt x="31" y="53"/>
                  </a:cubicBezTo>
                  <a:lnTo>
                    <a:pt x="23"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13" name="Freeform 50">
              <a:extLst>
                <a:ext uri="{FF2B5EF4-FFF2-40B4-BE49-F238E27FC236}">
                  <a16:creationId xmlns:a16="http://schemas.microsoft.com/office/drawing/2014/main" id="{721D8C30-DB23-4A0B-8A74-BC467086477D}"/>
                </a:ext>
              </a:extLst>
            </p:cNvPr>
            <p:cNvSpPr>
              <a:spLocks noEditPoints="1"/>
            </p:cNvSpPr>
            <p:nvPr userDrawn="1"/>
          </p:nvSpPr>
          <p:spPr bwMode="auto">
            <a:xfrm>
              <a:off x="705618" y="6418333"/>
              <a:ext cx="85443" cy="102879"/>
            </a:xfrm>
            <a:custGeom>
              <a:avLst/>
              <a:gdLst>
                <a:gd name="T0" fmla="*/ 33 w 33"/>
                <a:gd name="T1" fmla="*/ 19 h 40"/>
                <a:gd name="T2" fmla="*/ 33 w 33"/>
                <a:gd name="T3" fmla="*/ 21 h 40"/>
                <a:gd name="T4" fmla="*/ 33 w 33"/>
                <a:gd name="T5" fmla="*/ 23 h 40"/>
                <a:gd name="T6" fmla="*/ 7 w 33"/>
                <a:gd name="T7" fmla="*/ 23 h 40"/>
                <a:gd name="T8" fmla="*/ 9 w 33"/>
                <a:gd name="T9" fmla="*/ 28 h 40"/>
                <a:gd name="T10" fmla="*/ 11 w 33"/>
                <a:gd name="T11" fmla="*/ 31 h 40"/>
                <a:gd name="T12" fmla="*/ 14 w 33"/>
                <a:gd name="T13" fmla="*/ 33 h 40"/>
                <a:gd name="T14" fmla="*/ 17 w 33"/>
                <a:gd name="T15" fmla="*/ 33 h 40"/>
                <a:gd name="T16" fmla="*/ 19 w 33"/>
                <a:gd name="T17" fmla="*/ 33 h 40"/>
                <a:gd name="T18" fmla="*/ 22 w 33"/>
                <a:gd name="T19" fmla="*/ 32 h 40"/>
                <a:gd name="T20" fmla="*/ 23 w 33"/>
                <a:gd name="T21" fmla="*/ 32 h 40"/>
                <a:gd name="T22" fmla="*/ 25 w 33"/>
                <a:gd name="T23" fmla="*/ 30 h 40"/>
                <a:gd name="T24" fmla="*/ 30 w 33"/>
                <a:gd name="T25" fmla="*/ 35 h 40"/>
                <a:gd name="T26" fmla="*/ 27 w 33"/>
                <a:gd name="T27" fmla="*/ 37 h 40"/>
                <a:gd name="T28" fmla="*/ 24 w 33"/>
                <a:gd name="T29" fmla="*/ 39 h 40"/>
                <a:gd name="T30" fmla="*/ 21 w 33"/>
                <a:gd name="T31" fmla="*/ 40 h 40"/>
                <a:gd name="T32" fmla="*/ 17 w 33"/>
                <a:gd name="T33" fmla="*/ 40 h 40"/>
                <a:gd name="T34" fmla="*/ 12 w 33"/>
                <a:gd name="T35" fmla="*/ 39 h 40"/>
                <a:gd name="T36" fmla="*/ 8 w 33"/>
                <a:gd name="T37" fmla="*/ 38 h 40"/>
                <a:gd name="T38" fmla="*/ 5 w 33"/>
                <a:gd name="T39" fmla="*/ 35 h 40"/>
                <a:gd name="T40" fmla="*/ 3 w 33"/>
                <a:gd name="T41" fmla="*/ 31 h 40"/>
                <a:gd name="T42" fmla="*/ 1 w 33"/>
                <a:gd name="T43" fmla="*/ 26 h 40"/>
                <a:gd name="T44" fmla="*/ 0 w 33"/>
                <a:gd name="T45" fmla="*/ 20 h 40"/>
                <a:gd name="T46" fmla="*/ 1 w 33"/>
                <a:gd name="T47" fmla="*/ 12 h 40"/>
                <a:gd name="T48" fmla="*/ 5 w 33"/>
                <a:gd name="T49" fmla="*/ 5 h 40"/>
                <a:gd name="T50" fmla="*/ 10 w 33"/>
                <a:gd name="T51" fmla="*/ 1 h 40"/>
                <a:gd name="T52" fmla="*/ 17 w 33"/>
                <a:gd name="T53" fmla="*/ 0 h 40"/>
                <a:gd name="T54" fmla="*/ 24 w 33"/>
                <a:gd name="T55" fmla="*/ 2 h 40"/>
                <a:gd name="T56" fmla="*/ 29 w 33"/>
                <a:gd name="T57" fmla="*/ 6 h 40"/>
                <a:gd name="T58" fmla="*/ 32 w 33"/>
                <a:gd name="T59" fmla="*/ 12 h 40"/>
                <a:gd name="T60" fmla="*/ 33 w 33"/>
                <a:gd name="T61" fmla="*/ 19 h 40"/>
                <a:gd name="T62" fmla="*/ 25 w 33"/>
                <a:gd name="T63" fmla="*/ 17 h 40"/>
                <a:gd name="T64" fmla="*/ 25 w 33"/>
                <a:gd name="T65" fmla="*/ 13 h 40"/>
                <a:gd name="T66" fmla="*/ 23 w 33"/>
                <a:gd name="T67" fmla="*/ 10 h 40"/>
                <a:gd name="T68" fmla="*/ 20 w 33"/>
                <a:gd name="T69" fmla="*/ 8 h 40"/>
                <a:gd name="T70" fmla="*/ 16 w 33"/>
                <a:gd name="T71" fmla="*/ 7 h 40"/>
                <a:gd name="T72" fmla="*/ 13 w 33"/>
                <a:gd name="T73" fmla="*/ 8 h 40"/>
                <a:gd name="T74" fmla="*/ 10 w 33"/>
                <a:gd name="T75" fmla="*/ 9 h 40"/>
                <a:gd name="T76" fmla="*/ 9 w 33"/>
                <a:gd name="T77" fmla="*/ 12 h 40"/>
                <a:gd name="T78" fmla="*/ 8 w 33"/>
                <a:gd name="T79" fmla="*/ 17 h 40"/>
                <a:gd name="T80" fmla="*/ 25 w 33"/>
                <a:gd name="T81"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20"/>
                    <a:pt x="33" y="21"/>
                    <a:pt x="33" y="21"/>
                  </a:cubicBezTo>
                  <a:cubicBezTo>
                    <a:pt x="33" y="22"/>
                    <a:pt x="33" y="22"/>
                    <a:pt x="33" y="23"/>
                  </a:cubicBezTo>
                  <a:cubicBezTo>
                    <a:pt x="7" y="23"/>
                    <a:pt x="7" y="23"/>
                    <a:pt x="7" y="23"/>
                  </a:cubicBezTo>
                  <a:cubicBezTo>
                    <a:pt x="8" y="25"/>
                    <a:pt x="8" y="26"/>
                    <a:pt x="9" y="28"/>
                  </a:cubicBezTo>
                  <a:cubicBezTo>
                    <a:pt x="9" y="29"/>
                    <a:pt x="10" y="30"/>
                    <a:pt x="11" y="31"/>
                  </a:cubicBezTo>
                  <a:cubicBezTo>
                    <a:pt x="12" y="32"/>
                    <a:pt x="13" y="32"/>
                    <a:pt x="14" y="33"/>
                  </a:cubicBezTo>
                  <a:cubicBezTo>
                    <a:pt x="15" y="33"/>
                    <a:pt x="16" y="33"/>
                    <a:pt x="17" y="33"/>
                  </a:cubicBezTo>
                  <a:cubicBezTo>
                    <a:pt x="18" y="33"/>
                    <a:pt x="19" y="33"/>
                    <a:pt x="19" y="33"/>
                  </a:cubicBezTo>
                  <a:cubicBezTo>
                    <a:pt x="20" y="33"/>
                    <a:pt x="21" y="33"/>
                    <a:pt x="22" y="32"/>
                  </a:cubicBezTo>
                  <a:cubicBezTo>
                    <a:pt x="22" y="32"/>
                    <a:pt x="23" y="32"/>
                    <a:pt x="23" y="32"/>
                  </a:cubicBezTo>
                  <a:cubicBezTo>
                    <a:pt x="24" y="31"/>
                    <a:pt x="25" y="31"/>
                    <a:pt x="25" y="30"/>
                  </a:cubicBezTo>
                  <a:cubicBezTo>
                    <a:pt x="30" y="35"/>
                    <a:pt x="30" y="35"/>
                    <a:pt x="30" y="35"/>
                  </a:cubicBezTo>
                  <a:cubicBezTo>
                    <a:pt x="29" y="36"/>
                    <a:pt x="28" y="37"/>
                    <a:pt x="27" y="37"/>
                  </a:cubicBezTo>
                  <a:cubicBezTo>
                    <a:pt x="26" y="38"/>
                    <a:pt x="25" y="38"/>
                    <a:pt x="24" y="39"/>
                  </a:cubicBezTo>
                  <a:cubicBezTo>
                    <a:pt x="23" y="39"/>
                    <a:pt x="22" y="40"/>
                    <a:pt x="21" y="40"/>
                  </a:cubicBezTo>
                  <a:cubicBezTo>
                    <a:pt x="20" y="40"/>
                    <a:pt x="18" y="40"/>
                    <a:pt x="17" y="40"/>
                  </a:cubicBezTo>
                  <a:cubicBezTo>
                    <a:pt x="15" y="40"/>
                    <a:pt x="13" y="40"/>
                    <a:pt x="12" y="39"/>
                  </a:cubicBezTo>
                  <a:cubicBezTo>
                    <a:pt x="11" y="39"/>
                    <a:pt x="9" y="38"/>
                    <a:pt x="8" y="38"/>
                  </a:cubicBezTo>
                  <a:cubicBezTo>
                    <a:pt x="7" y="37"/>
                    <a:pt x="6" y="36"/>
                    <a:pt x="5" y="35"/>
                  </a:cubicBezTo>
                  <a:cubicBezTo>
                    <a:pt x="4" y="34"/>
                    <a:pt x="3" y="33"/>
                    <a:pt x="3" y="31"/>
                  </a:cubicBezTo>
                  <a:cubicBezTo>
                    <a:pt x="2" y="30"/>
                    <a:pt x="1" y="28"/>
                    <a:pt x="1" y="26"/>
                  </a:cubicBezTo>
                  <a:cubicBezTo>
                    <a:pt x="0" y="24"/>
                    <a:pt x="0" y="22"/>
                    <a:pt x="0" y="20"/>
                  </a:cubicBezTo>
                  <a:cubicBezTo>
                    <a:pt x="0" y="17"/>
                    <a:pt x="0" y="14"/>
                    <a:pt x="1" y="12"/>
                  </a:cubicBezTo>
                  <a:cubicBezTo>
                    <a:pt x="2" y="9"/>
                    <a:pt x="3" y="7"/>
                    <a:pt x="5" y="5"/>
                  </a:cubicBezTo>
                  <a:cubicBezTo>
                    <a:pt x="6" y="4"/>
                    <a:pt x="8" y="2"/>
                    <a:pt x="10" y="1"/>
                  </a:cubicBezTo>
                  <a:cubicBezTo>
                    <a:pt x="12" y="1"/>
                    <a:pt x="14" y="0"/>
                    <a:pt x="17" y="0"/>
                  </a:cubicBezTo>
                  <a:cubicBezTo>
                    <a:pt x="20" y="0"/>
                    <a:pt x="22" y="1"/>
                    <a:pt x="24" y="2"/>
                  </a:cubicBezTo>
                  <a:cubicBezTo>
                    <a:pt x="26" y="3"/>
                    <a:pt x="28" y="4"/>
                    <a:pt x="29" y="6"/>
                  </a:cubicBezTo>
                  <a:cubicBezTo>
                    <a:pt x="30" y="8"/>
                    <a:pt x="31" y="10"/>
                    <a:pt x="32" y="12"/>
                  </a:cubicBezTo>
                  <a:cubicBezTo>
                    <a:pt x="33" y="14"/>
                    <a:pt x="33" y="17"/>
                    <a:pt x="33" y="19"/>
                  </a:cubicBezTo>
                  <a:close/>
                  <a:moveTo>
                    <a:pt x="25" y="17"/>
                  </a:moveTo>
                  <a:cubicBezTo>
                    <a:pt x="25" y="15"/>
                    <a:pt x="25" y="14"/>
                    <a:pt x="25" y="13"/>
                  </a:cubicBezTo>
                  <a:cubicBezTo>
                    <a:pt x="24" y="12"/>
                    <a:pt x="24" y="11"/>
                    <a:pt x="23" y="10"/>
                  </a:cubicBezTo>
                  <a:cubicBezTo>
                    <a:pt x="22" y="9"/>
                    <a:pt x="21" y="8"/>
                    <a:pt x="20" y="8"/>
                  </a:cubicBezTo>
                  <a:cubicBezTo>
                    <a:pt x="19" y="7"/>
                    <a:pt x="18" y="7"/>
                    <a:pt x="16" y="7"/>
                  </a:cubicBezTo>
                  <a:cubicBezTo>
                    <a:pt x="15" y="7"/>
                    <a:pt x="14" y="7"/>
                    <a:pt x="13" y="8"/>
                  </a:cubicBezTo>
                  <a:cubicBezTo>
                    <a:pt x="12" y="8"/>
                    <a:pt x="11" y="9"/>
                    <a:pt x="10" y="9"/>
                  </a:cubicBezTo>
                  <a:cubicBezTo>
                    <a:pt x="10" y="10"/>
                    <a:pt x="9" y="11"/>
                    <a:pt x="9" y="12"/>
                  </a:cubicBezTo>
                  <a:cubicBezTo>
                    <a:pt x="8" y="14"/>
                    <a:pt x="8" y="15"/>
                    <a:pt x="8" y="17"/>
                  </a:cubicBezTo>
                  <a:lnTo>
                    <a:pt x="25" y="1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14" name="Freeform 51">
              <a:extLst>
                <a:ext uri="{FF2B5EF4-FFF2-40B4-BE49-F238E27FC236}">
                  <a16:creationId xmlns:a16="http://schemas.microsoft.com/office/drawing/2014/main" id="{01AD00CA-8BC7-4B62-AC64-03851855A7AE}"/>
                </a:ext>
              </a:extLst>
            </p:cNvPr>
            <p:cNvSpPr>
              <a:spLocks noEditPoints="1"/>
            </p:cNvSpPr>
            <p:nvPr userDrawn="1"/>
          </p:nvSpPr>
          <p:spPr bwMode="auto">
            <a:xfrm>
              <a:off x="857320" y="6383459"/>
              <a:ext cx="83698" cy="137753"/>
            </a:xfrm>
            <a:custGeom>
              <a:avLst/>
              <a:gdLst>
                <a:gd name="T0" fmla="*/ 33 w 33"/>
                <a:gd name="T1" fmla="*/ 35 h 54"/>
                <a:gd name="T2" fmla="*/ 31 w 33"/>
                <a:gd name="T3" fmla="*/ 43 h 54"/>
                <a:gd name="T4" fmla="*/ 28 w 33"/>
                <a:gd name="T5" fmla="*/ 49 h 54"/>
                <a:gd name="T6" fmla="*/ 23 w 33"/>
                <a:gd name="T7" fmla="*/ 53 h 54"/>
                <a:gd name="T8" fmla="*/ 17 w 33"/>
                <a:gd name="T9" fmla="*/ 54 h 54"/>
                <a:gd name="T10" fmla="*/ 12 w 33"/>
                <a:gd name="T11" fmla="*/ 53 h 54"/>
                <a:gd name="T12" fmla="*/ 8 w 33"/>
                <a:gd name="T13" fmla="*/ 50 h 54"/>
                <a:gd name="T14" fmla="*/ 8 w 33"/>
                <a:gd name="T15" fmla="*/ 53 h 54"/>
                <a:gd name="T16" fmla="*/ 0 w 33"/>
                <a:gd name="T17" fmla="*/ 53 h 54"/>
                <a:gd name="T18" fmla="*/ 0 w 33"/>
                <a:gd name="T19" fmla="*/ 4 h 54"/>
                <a:gd name="T20" fmla="*/ 8 w 33"/>
                <a:gd name="T21" fmla="*/ 0 h 54"/>
                <a:gd name="T22" fmla="*/ 8 w 33"/>
                <a:gd name="T23" fmla="*/ 19 h 54"/>
                <a:gd name="T24" fmla="*/ 10 w 33"/>
                <a:gd name="T25" fmla="*/ 17 h 54"/>
                <a:gd name="T26" fmla="*/ 12 w 33"/>
                <a:gd name="T27" fmla="*/ 16 h 54"/>
                <a:gd name="T28" fmla="*/ 14 w 33"/>
                <a:gd name="T29" fmla="*/ 14 h 54"/>
                <a:gd name="T30" fmla="*/ 18 w 33"/>
                <a:gd name="T31" fmla="*/ 14 h 54"/>
                <a:gd name="T32" fmla="*/ 24 w 33"/>
                <a:gd name="T33" fmla="*/ 15 h 54"/>
                <a:gd name="T34" fmla="*/ 28 w 33"/>
                <a:gd name="T35" fmla="*/ 19 h 54"/>
                <a:gd name="T36" fmla="*/ 31 w 33"/>
                <a:gd name="T37" fmla="*/ 25 h 54"/>
                <a:gd name="T38" fmla="*/ 33 w 33"/>
                <a:gd name="T39" fmla="*/ 35 h 54"/>
                <a:gd name="T40" fmla="*/ 25 w 33"/>
                <a:gd name="T41" fmla="*/ 35 h 54"/>
                <a:gd name="T42" fmla="*/ 23 w 33"/>
                <a:gd name="T43" fmla="*/ 24 h 54"/>
                <a:gd name="T44" fmla="*/ 16 w 33"/>
                <a:gd name="T45" fmla="*/ 21 h 54"/>
                <a:gd name="T46" fmla="*/ 14 w 33"/>
                <a:gd name="T47" fmla="*/ 21 h 54"/>
                <a:gd name="T48" fmla="*/ 11 w 33"/>
                <a:gd name="T49" fmla="*/ 23 h 54"/>
                <a:gd name="T50" fmla="*/ 9 w 33"/>
                <a:gd name="T51" fmla="*/ 24 h 54"/>
                <a:gd name="T52" fmla="*/ 8 w 33"/>
                <a:gd name="T53" fmla="*/ 26 h 54"/>
                <a:gd name="T54" fmla="*/ 8 w 33"/>
                <a:gd name="T55" fmla="*/ 42 h 54"/>
                <a:gd name="T56" fmla="*/ 9 w 33"/>
                <a:gd name="T57" fmla="*/ 44 h 54"/>
                <a:gd name="T58" fmla="*/ 11 w 33"/>
                <a:gd name="T59" fmla="*/ 45 h 54"/>
                <a:gd name="T60" fmla="*/ 14 w 33"/>
                <a:gd name="T61" fmla="*/ 47 h 54"/>
                <a:gd name="T62" fmla="*/ 17 w 33"/>
                <a:gd name="T63" fmla="*/ 47 h 54"/>
                <a:gd name="T64" fmla="*/ 23 w 33"/>
                <a:gd name="T65" fmla="*/ 44 h 54"/>
                <a:gd name="T66" fmla="*/ 25 w 33"/>
                <a:gd name="T67" fmla="*/ 35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3" h="54">
                  <a:moveTo>
                    <a:pt x="33" y="35"/>
                  </a:moveTo>
                  <a:cubicBezTo>
                    <a:pt x="33" y="38"/>
                    <a:pt x="32" y="41"/>
                    <a:pt x="31" y="43"/>
                  </a:cubicBezTo>
                  <a:cubicBezTo>
                    <a:pt x="30" y="46"/>
                    <a:pt x="29" y="48"/>
                    <a:pt x="28" y="49"/>
                  </a:cubicBezTo>
                  <a:cubicBezTo>
                    <a:pt x="27" y="51"/>
                    <a:pt x="25" y="52"/>
                    <a:pt x="23" y="53"/>
                  </a:cubicBezTo>
                  <a:cubicBezTo>
                    <a:pt x="21" y="54"/>
                    <a:pt x="19" y="54"/>
                    <a:pt x="17" y="54"/>
                  </a:cubicBezTo>
                  <a:cubicBezTo>
                    <a:pt x="16" y="54"/>
                    <a:pt x="14" y="54"/>
                    <a:pt x="12" y="53"/>
                  </a:cubicBezTo>
                  <a:cubicBezTo>
                    <a:pt x="10" y="52"/>
                    <a:pt x="9" y="51"/>
                    <a:pt x="8" y="50"/>
                  </a:cubicBezTo>
                  <a:cubicBezTo>
                    <a:pt x="8" y="53"/>
                    <a:pt x="8" y="53"/>
                    <a:pt x="8" y="53"/>
                  </a:cubicBezTo>
                  <a:cubicBezTo>
                    <a:pt x="0" y="53"/>
                    <a:pt x="0" y="53"/>
                    <a:pt x="0" y="53"/>
                  </a:cubicBezTo>
                  <a:cubicBezTo>
                    <a:pt x="0" y="4"/>
                    <a:pt x="0" y="4"/>
                    <a:pt x="0" y="4"/>
                  </a:cubicBezTo>
                  <a:cubicBezTo>
                    <a:pt x="8" y="0"/>
                    <a:pt x="8" y="0"/>
                    <a:pt x="8" y="0"/>
                  </a:cubicBezTo>
                  <a:cubicBezTo>
                    <a:pt x="8" y="19"/>
                    <a:pt x="8" y="19"/>
                    <a:pt x="8" y="19"/>
                  </a:cubicBezTo>
                  <a:cubicBezTo>
                    <a:pt x="9" y="18"/>
                    <a:pt x="9" y="17"/>
                    <a:pt x="10" y="17"/>
                  </a:cubicBezTo>
                  <a:cubicBezTo>
                    <a:pt x="11" y="16"/>
                    <a:pt x="11" y="16"/>
                    <a:pt x="12" y="16"/>
                  </a:cubicBezTo>
                  <a:cubicBezTo>
                    <a:pt x="13" y="15"/>
                    <a:pt x="13" y="15"/>
                    <a:pt x="14" y="14"/>
                  </a:cubicBezTo>
                  <a:cubicBezTo>
                    <a:pt x="15" y="14"/>
                    <a:pt x="16" y="14"/>
                    <a:pt x="18" y="14"/>
                  </a:cubicBezTo>
                  <a:cubicBezTo>
                    <a:pt x="20" y="14"/>
                    <a:pt x="22" y="14"/>
                    <a:pt x="24" y="15"/>
                  </a:cubicBezTo>
                  <a:cubicBezTo>
                    <a:pt x="25" y="16"/>
                    <a:pt x="27" y="17"/>
                    <a:pt x="28" y="19"/>
                  </a:cubicBezTo>
                  <a:cubicBezTo>
                    <a:pt x="30" y="21"/>
                    <a:pt x="31" y="23"/>
                    <a:pt x="31" y="25"/>
                  </a:cubicBezTo>
                  <a:cubicBezTo>
                    <a:pt x="32" y="28"/>
                    <a:pt x="33" y="31"/>
                    <a:pt x="33" y="35"/>
                  </a:cubicBezTo>
                  <a:close/>
                  <a:moveTo>
                    <a:pt x="25" y="35"/>
                  </a:moveTo>
                  <a:cubicBezTo>
                    <a:pt x="25" y="30"/>
                    <a:pt x="24" y="27"/>
                    <a:pt x="23" y="24"/>
                  </a:cubicBezTo>
                  <a:cubicBezTo>
                    <a:pt x="21" y="22"/>
                    <a:pt x="19" y="21"/>
                    <a:pt x="16" y="21"/>
                  </a:cubicBezTo>
                  <a:cubicBezTo>
                    <a:pt x="15" y="21"/>
                    <a:pt x="15" y="21"/>
                    <a:pt x="14" y="21"/>
                  </a:cubicBezTo>
                  <a:cubicBezTo>
                    <a:pt x="13" y="22"/>
                    <a:pt x="12" y="22"/>
                    <a:pt x="11" y="23"/>
                  </a:cubicBezTo>
                  <a:cubicBezTo>
                    <a:pt x="11" y="23"/>
                    <a:pt x="10" y="24"/>
                    <a:pt x="9" y="24"/>
                  </a:cubicBezTo>
                  <a:cubicBezTo>
                    <a:pt x="9" y="25"/>
                    <a:pt x="8" y="25"/>
                    <a:pt x="8" y="26"/>
                  </a:cubicBezTo>
                  <a:cubicBezTo>
                    <a:pt x="8" y="42"/>
                    <a:pt x="8" y="42"/>
                    <a:pt x="8" y="42"/>
                  </a:cubicBezTo>
                  <a:cubicBezTo>
                    <a:pt x="8" y="43"/>
                    <a:pt x="9" y="43"/>
                    <a:pt x="9" y="44"/>
                  </a:cubicBezTo>
                  <a:cubicBezTo>
                    <a:pt x="10" y="44"/>
                    <a:pt x="11" y="45"/>
                    <a:pt x="11" y="45"/>
                  </a:cubicBezTo>
                  <a:cubicBezTo>
                    <a:pt x="12" y="46"/>
                    <a:pt x="13" y="46"/>
                    <a:pt x="14" y="47"/>
                  </a:cubicBezTo>
                  <a:cubicBezTo>
                    <a:pt x="15" y="47"/>
                    <a:pt x="16" y="47"/>
                    <a:pt x="17" y="47"/>
                  </a:cubicBezTo>
                  <a:cubicBezTo>
                    <a:pt x="19" y="47"/>
                    <a:pt x="21" y="46"/>
                    <a:pt x="23" y="44"/>
                  </a:cubicBezTo>
                  <a:cubicBezTo>
                    <a:pt x="24" y="42"/>
                    <a:pt x="25" y="39"/>
                    <a:pt x="25" y="3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15" name="Freeform 52">
              <a:extLst>
                <a:ext uri="{FF2B5EF4-FFF2-40B4-BE49-F238E27FC236}">
                  <a16:creationId xmlns:a16="http://schemas.microsoft.com/office/drawing/2014/main" id="{BC957590-E3D7-48BF-A1DF-73DCD7673857}"/>
                </a:ext>
              </a:extLst>
            </p:cNvPr>
            <p:cNvSpPr>
              <a:spLocks noEditPoints="1"/>
            </p:cNvSpPr>
            <p:nvPr userDrawn="1"/>
          </p:nvSpPr>
          <p:spPr bwMode="auto">
            <a:xfrm>
              <a:off x="956713" y="6418333"/>
              <a:ext cx="83698" cy="102879"/>
            </a:xfrm>
            <a:custGeom>
              <a:avLst/>
              <a:gdLst>
                <a:gd name="T0" fmla="*/ 33 w 33"/>
                <a:gd name="T1" fmla="*/ 19 h 40"/>
                <a:gd name="T2" fmla="*/ 33 w 33"/>
                <a:gd name="T3" fmla="*/ 21 h 40"/>
                <a:gd name="T4" fmla="*/ 32 w 33"/>
                <a:gd name="T5" fmla="*/ 23 h 40"/>
                <a:gd name="T6" fmla="*/ 7 w 33"/>
                <a:gd name="T7" fmla="*/ 23 h 40"/>
                <a:gd name="T8" fmla="*/ 8 w 33"/>
                <a:gd name="T9" fmla="*/ 28 h 40"/>
                <a:gd name="T10" fmla="*/ 10 w 33"/>
                <a:gd name="T11" fmla="*/ 31 h 40"/>
                <a:gd name="T12" fmla="*/ 13 w 33"/>
                <a:gd name="T13" fmla="*/ 33 h 40"/>
                <a:gd name="T14" fmla="*/ 17 w 33"/>
                <a:gd name="T15" fmla="*/ 33 h 40"/>
                <a:gd name="T16" fmla="*/ 19 w 33"/>
                <a:gd name="T17" fmla="*/ 33 h 40"/>
                <a:gd name="T18" fmla="*/ 21 w 33"/>
                <a:gd name="T19" fmla="*/ 32 h 40"/>
                <a:gd name="T20" fmla="*/ 23 w 33"/>
                <a:gd name="T21" fmla="*/ 32 h 40"/>
                <a:gd name="T22" fmla="*/ 25 w 33"/>
                <a:gd name="T23" fmla="*/ 30 h 40"/>
                <a:gd name="T24" fmla="*/ 30 w 33"/>
                <a:gd name="T25" fmla="*/ 35 h 40"/>
                <a:gd name="T26" fmla="*/ 27 w 33"/>
                <a:gd name="T27" fmla="*/ 37 h 40"/>
                <a:gd name="T28" fmla="*/ 24 w 33"/>
                <a:gd name="T29" fmla="*/ 39 h 40"/>
                <a:gd name="T30" fmla="*/ 21 w 33"/>
                <a:gd name="T31" fmla="*/ 40 h 40"/>
                <a:gd name="T32" fmla="*/ 16 w 33"/>
                <a:gd name="T33" fmla="*/ 40 h 40"/>
                <a:gd name="T34" fmla="*/ 12 w 33"/>
                <a:gd name="T35" fmla="*/ 39 h 40"/>
                <a:gd name="T36" fmla="*/ 8 w 33"/>
                <a:gd name="T37" fmla="*/ 38 h 40"/>
                <a:gd name="T38" fmla="*/ 5 w 33"/>
                <a:gd name="T39" fmla="*/ 35 h 40"/>
                <a:gd name="T40" fmla="*/ 2 w 33"/>
                <a:gd name="T41" fmla="*/ 31 h 40"/>
                <a:gd name="T42" fmla="*/ 0 w 33"/>
                <a:gd name="T43" fmla="*/ 26 h 40"/>
                <a:gd name="T44" fmla="*/ 0 w 33"/>
                <a:gd name="T45" fmla="*/ 20 h 40"/>
                <a:gd name="T46" fmla="*/ 1 w 33"/>
                <a:gd name="T47" fmla="*/ 12 h 40"/>
                <a:gd name="T48" fmla="*/ 4 w 33"/>
                <a:gd name="T49" fmla="*/ 5 h 40"/>
                <a:gd name="T50" fmla="*/ 10 w 33"/>
                <a:gd name="T51" fmla="*/ 1 h 40"/>
                <a:gd name="T52" fmla="*/ 16 w 33"/>
                <a:gd name="T53" fmla="*/ 0 h 40"/>
                <a:gd name="T54" fmla="*/ 24 w 33"/>
                <a:gd name="T55" fmla="*/ 2 h 40"/>
                <a:gd name="T56" fmla="*/ 29 w 33"/>
                <a:gd name="T57" fmla="*/ 6 h 40"/>
                <a:gd name="T58" fmla="*/ 32 w 33"/>
                <a:gd name="T59" fmla="*/ 12 h 40"/>
                <a:gd name="T60" fmla="*/ 33 w 33"/>
                <a:gd name="T61" fmla="*/ 19 h 40"/>
                <a:gd name="T62" fmla="*/ 25 w 33"/>
                <a:gd name="T63" fmla="*/ 17 h 40"/>
                <a:gd name="T64" fmla="*/ 24 w 33"/>
                <a:gd name="T65" fmla="*/ 13 h 40"/>
                <a:gd name="T66" fmla="*/ 23 w 33"/>
                <a:gd name="T67" fmla="*/ 10 h 40"/>
                <a:gd name="T68" fmla="*/ 20 w 33"/>
                <a:gd name="T69" fmla="*/ 8 h 40"/>
                <a:gd name="T70" fmla="*/ 16 w 33"/>
                <a:gd name="T71" fmla="*/ 7 h 40"/>
                <a:gd name="T72" fmla="*/ 12 w 33"/>
                <a:gd name="T73" fmla="*/ 8 h 40"/>
                <a:gd name="T74" fmla="*/ 10 w 33"/>
                <a:gd name="T75" fmla="*/ 9 h 40"/>
                <a:gd name="T76" fmla="*/ 8 w 33"/>
                <a:gd name="T77" fmla="*/ 12 h 40"/>
                <a:gd name="T78" fmla="*/ 7 w 33"/>
                <a:gd name="T79" fmla="*/ 17 h 40"/>
                <a:gd name="T80" fmla="*/ 25 w 33"/>
                <a:gd name="T81"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20"/>
                    <a:pt x="33" y="21"/>
                    <a:pt x="33" y="21"/>
                  </a:cubicBezTo>
                  <a:cubicBezTo>
                    <a:pt x="33" y="22"/>
                    <a:pt x="32" y="22"/>
                    <a:pt x="32" y="23"/>
                  </a:cubicBezTo>
                  <a:cubicBezTo>
                    <a:pt x="7" y="23"/>
                    <a:pt x="7" y="23"/>
                    <a:pt x="7" y="23"/>
                  </a:cubicBezTo>
                  <a:cubicBezTo>
                    <a:pt x="7" y="25"/>
                    <a:pt x="8" y="26"/>
                    <a:pt x="8" y="28"/>
                  </a:cubicBezTo>
                  <a:cubicBezTo>
                    <a:pt x="9" y="29"/>
                    <a:pt x="10" y="30"/>
                    <a:pt x="10" y="31"/>
                  </a:cubicBezTo>
                  <a:cubicBezTo>
                    <a:pt x="11" y="32"/>
                    <a:pt x="12" y="32"/>
                    <a:pt x="13" y="33"/>
                  </a:cubicBezTo>
                  <a:cubicBezTo>
                    <a:pt x="14" y="33"/>
                    <a:pt x="16" y="33"/>
                    <a:pt x="17" y="33"/>
                  </a:cubicBezTo>
                  <a:cubicBezTo>
                    <a:pt x="18" y="33"/>
                    <a:pt x="18" y="33"/>
                    <a:pt x="19" y="33"/>
                  </a:cubicBezTo>
                  <a:cubicBezTo>
                    <a:pt x="20" y="33"/>
                    <a:pt x="21" y="33"/>
                    <a:pt x="21" y="32"/>
                  </a:cubicBezTo>
                  <a:cubicBezTo>
                    <a:pt x="22" y="32"/>
                    <a:pt x="22" y="32"/>
                    <a:pt x="23" y="32"/>
                  </a:cubicBezTo>
                  <a:cubicBezTo>
                    <a:pt x="24" y="31"/>
                    <a:pt x="24" y="31"/>
                    <a:pt x="25" y="30"/>
                  </a:cubicBezTo>
                  <a:cubicBezTo>
                    <a:pt x="30" y="35"/>
                    <a:pt x="30" y="35"/>
                    <a:pt x="30" y="35"/>
                  </a:cubicBezTo>
                  <a:cubicBezTo>
                    <a:pt x="29" y="36"/>
                    <a:pt x="28" y="37"/>
                    <a:pt x="27" y="37"/>
                  </a:cubicBezTo>
                  <a:cubicBezTo>
                    <a:pt x="26" y="38"/>
                    <a:pt x="25" y="38"/>
                    <a:pt x="24" y="39"/>
                  </a:cubicBezTo>
                  <a:cubicBezTo>
                    <a:pt x="23" y="39"/>
                    <a:pt x="22" y="40"/>
                    <a:pt x="21" y="40"/>
                  </a:cubicBezTo>
                  <a:cubicBezTo>
                    <a:pt x="19" y="40"/>
                    <a:pt x="18" y="40"/>
                    <a:pt x="16" y="40"/>
                  </a:cubicBezTo>
                  <a:cubicBezTo>
                    <a:pt x="15" y="40"/>
                    <a:pt x="13" y="40"/>
                    <a:pt x="12" y="39"/>
                  </a:cubicBezTo>
                  <a:cubicBezTo>
                    <a:pt x="10" y="39"/>
                    <a:pt x="9" y="38"/>
                    <a:pt x="8" y="38"/>
                  </a:cubicBezTo>
                  <a:cubicBezTo>
                    <a:pt x="7" y="37"/>
                    <a:pt x="6" y="36"/>
                    <a:pt x="5" y="35"/>
                  </a:cubicBezTo>
                  <a:cubicBezTo>
                    <a:pt x="4" y="34"/>
                    <a:pt x="3" y="33"/>
                    <a:pt x="2" y="31"/>
                  </a:cubicBezTo>
                  <a:cubicBezTo>
                    <a:pt x="1" y="30"/>
                    <a:pt x="1" y="28"/>
                    <a:pt x="0" y="26"/>
                  </a:cubicBezTo>
                  <a:cubicBezTo>
                    <a:pt x="0" y="24"/>
                    <a:pt x="0" y="22"/>
                    <a:pt x="0" y="20"/>
                  </a:cubicBezTo>
                  <a:cubicBezTo>
                    <a:pt x="0" y="17"/>
                    <a:pt x="0" y="14"/>
                    <a:pt x="1" y="12"/>
                  </a:cubicBezTo>
                  <a:cubicBezTo>
                    <a:pt x="2" y="9"/>
                    <a:pt x="3" y="7"/>
                    <a:pt x="4" y="5"/>
                  </a:cubicBezTo>
                  <a:cubicBezTo>
                    <a:pt x="6" y="4"/>
                    <a:pt x="8" y="2"/>
                    <a:pt x="10" y="1"/>
                  </a:cubicBezTo>
                  <a:cubicBezTo>
                    <a:pt x="12" y="1"/>
                    <a:pt x="14" y="0"/>
                    <a:pt x="16" y="0"/>
                  </a:cubicBezTo>
                  <a:cubicBezTo>
                    <a:pt x="19" y="0"/>
                    <a:pt x="22" y="1"/>
                    <a:pt x="24" y="2"/>
                  </a:cubicBezTo>
                  <a:cubicBezTo>
                    <a:pt x="26" y="3"/>
                    <a:pt x="27" y="4"/>
                    <a:pt x="29" y="6"/>
                  </a:cubicBezTo>
                  <a:cubicBezTo>
                    <a:pt x="30" y="8"/>
                    <a:pt x="31" y="10"/>
                    <a:pt x="32" y="12"/>
                  </a:cubicBezTo>
                  <a:cubicBezTo>
                    <a:pt x="32" y="14"/>
                    <a:pt x="33" y="17"/>
                    <a:pt x="33" y="19"/>
                  </a:cubicBezTo>
                  <a:close/>
                  <a:moveTo>
                    <a:pt x="25" y="17"/>
                  </a:moveTo>
                  <a:cubicBezTo>
                    <a:pt x="25" y="15"/>
                    <a:pt x="25" y="14"/>
                    <a:pt x="24" y="13"/>
                  </a:cubicBezTo>
                  <a:cubicBezTo>
                    <a:pt x="24" y="12"/>
                    <a:pt x="23" y="11"/>
                    <a:pt x="23" y="10"/>
                  </a:cubicBezTo>
                  <a:cubicBezTo>
                    <a:pt x="22" y="9"/>
                    <a:pt x="21" y="8"/>
                    <a:pt x="20" y="8"/>
                  </a:cubicBezTo>
                  <a:cubicBezTo>
                    <a:pt x="19" y="7"/>
                    <a:pt x="18" y="7"/>
                    <a:pt x="16" y="7"/>
                  </a:cubicBezTo>
                  <a:cubicBezTo>
                    <a:pt x="15" y="7"/>
                    <a:pt x="13" y="7"/>
                    <a:pt x="12" y="8"/>
                  </a:cubicBezTo>
                  <a:cubicBezTo>
                    <a:pt x="11" y="8"/>
                    <a:pt x="11" y="9"/>
                    <a:pt x="10" y="9"/>
                  </a:cubicBezTo>
                  <a:cubicBezTo>
                    <a:pt x="9" y="10"/>
                    <a:pt x="9" y="11"/>
                    <a:pt x="8" y="12"/>
                  </a:cubicBezTo>
                  <a:cubicBezTo>
                    <a:pt x="8" y="14"/>
                    <a:pt x="7" y="15"/>
                    <a:pt x="7" y="17"/>
                  </a:cubicBezTo>
                  <a:lnTo>
                    <a:pt x="25" y="1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16" name="Freeform 53">
              <a:extLst>
                <a:ext uri="{FF2B5EF4-FFF2-40B4-BE49-F238E27FC236}">
                  <a16:creationId xmlns:a16="http://schemas.microsoft.com/office/drawing/2014/main" id="{9BC2125B-AF0E-4411-AFA7-3F79B873BFBA}"/>
                </a:ext>
              </a:extLst>
            </p:cNvPr>
            <p:cNvSpPr>
              <a:spLocks/>
            </p:cNvSpPr>
            <p:nvPr userDrawn="1"/>
          </p:nvSpPr>
          <p:spPr bwMode="auto">
            <a:xfrm>
              <a:off x="1050873" y="6383459"/>
              <a:ext cx="55799" cy="137753"/>
            </a:xfrm>
            <a:custGeom>
              <a:avLst/>
              <a:gdLst>
                <a:gd name="T0" fmla="*/ 21 w 22"/>
                <a:gd name="T1" fmla="*/ 52 h 54"/>
                <a:gd name="T2" fmla="*/ 18 w 22"/>
                <a:gd name="T3" fmla="*/ 54 h 54"/>
                <a:gd name="T4" fmla="*/ 14 w 22"/>
                <a:gd name="T5" fmla="*/ 54 h 54"/>
                <a:gd name="T6" fmla="*/ 11 w 22"/>
                <a:gd name="T7" fmla="*/ 54 h 54"/>
                <a:gd name="T8" fmla="*/ 8 w 22"/>
                <a:gd name="T9" fmla="*/ 52 h 54"/>
                <a:gd name="T10" fmla="*/ 6 w 22"/>
                <a:gd name="T11" fmla="*/ 49 h 54"/>
                <a:gd name="T12" fmla="*/ 5 w 22"/>
                <a:gd name="T13" fmla="*/ 44 h 54"/>
                <a:gd name="T14" fmla="*/ 5 w 22"/>
                <a:gd name="T15" fmla="*/ 22 h 54"/>
                <a:gd name="T16" fmla="*/ 0 w 22"/>
                <a:gd name="T17" fmla="*/ 22 h 54"/>
                <a:gd name="T18" fmla="*/ 0 w 22"/>
                <a:gd name="T19" fmla="*/ 15 h 54"/>
                <a:gd name="T20" fmla="*/ 5 w 22"/>
                <a:gd name="T21" fmla="*/ 15 h 54"/>
                <a:gd name="T22" fmla="*/ 5 w 22"/>
                <a:gd name="T23" fmla="*/ 4 h 54"/>
                <a:gd name="T24" fmla="*/ 13 w 22"/>
                <a:gd name="T25" fmla="*/ 0 h 54"/>
                <a:gd name="T26" fmla="*/ 13 w 22"/>
                <a:gd name="T27" fmla="*/ 15 h 54"/>
                <a:gd name="T28" fmla="*/ 22 w 22"/>
                <a:gd name="T29" fmla="*/ 15 h 54"/>
                <a:gd name="T30" fmla="*/ 22 w 22"/>
                <a:gd name="T31" fmla="*/ 22 h 54"/>
                <a:gd name="T32" fmla="*/ 13 w 22"/>
                <a:gd name="T33" fmla="*/ 22 h 54"/>
                <a:gd name="T34" fmla="*/ 13 w 22"/>
                <a:gd name="T35" fmla="*/ 43 h 54"/>
                <a:gd name="T36" fmla="*/ 13 w 22"/>
                <a:gd name="T37" fmla="*/ 45 h 54"/>
                <a:gd name="T38" fmla="*/ 14 w 22"/>
                <a:gd name="T39" fmla="*/ 46 h 54"/>
                <a:gd name="T40" fmla="*/ 15 w 22"/>
                <a:gd name="T41" fmla="*/ 47 h 54"/>
                <a:gd name="T42" fmla="*/ 17 w 22"/>
                <a:gd name="T43" fmla="*/ 47 h 54"/>
                <a:gd name="T44" fmla="*/ 20 w 22"/>
                <a:gd name="T45" fmla="*/ 47 h 54"/>
                <a:gd name="T46" fmla="*/ 22 w 22"/>
                <a:gd name="T47" fmla="*/ 46 h 54"/>
                <a:gd name="T48" fmla="*/ 21 w 22"/>
                <a:gd name="T49" fmla="*/ 5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4">
                  <a:moveTo>
                    <a:pt x="21" y="52"/>
                  </a:moveTo>
                  <a:cubicBezTo>
                    <a:pt x="20" y="53"/>
                    <a:pt x="19" y="53"/>
                    <a:pt x="18" y="54"/>
                  </a:cubicBezTo>
                  <a:cubicBezTo>
                    <a:pt x="17" y="54"/>
                    <a:pt x="15" y="54"/>
                    <a:pt x="14" y="54"/>
                  </a:cubicBezTo>
                  <a:cubicBezTo>
                    <a:pt x="13" y="54"/>
                    <a:pt x="12" y="54"/>
                    <a:pt x="11" y="54"/>
                  </a:cubicBezTo>
                  <a:cubicBezTo>
                    <a:pt x="10" y="53"/>
                    <a:pt x="9" y="53"/>
                    <a:pt x="8" y="52"/>
                  </a:cubicBezTo>
                  <a:cubicBezTo>
                    <a:pt x="7" y="51"/>
                    <a:pt x="6" y="50"/>
                    <a:pt x="6" y="49"/>
                  </a:cubicBezTo>
                  <a:cubicBezTo>
                    <a:pt x="6" y="47"/>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4"/>
                    <a:pt x="13" y="45"/>
                  </a:cubicBezTo>
                  <a:cubicBezTo>
                    <a:pt x="13" y="45"/>
                    <a:pt x="13" y="46"/>
                    <a:pt x="14" y="46"/>
                  </a:cubicBezTo>
                  <a:cubicBezTo>
                    <a:pt x="14" y="47"/>
                    <a:pt x="14" y="47"/>
                    <a:pt x="15" y="47"/>
                  </a:cubicBezTo>
                  <a:cubicBezTo>
                    <a:pt x="15" y="47"/>
                    <a:pt x="16" y="47"/>
                    <a:pt x="17" y="47"/>
                  </a:cubicBezTo>
                  <a:cubicBezTo>
                    <a:pt x="18" y="47"/>
                    <a:pt x="19" y="47"/>
                    <a:pt x="20" y="47"/>
                  </a:cubicBezTo>
                  <a:cubicBezTo>
                    <a:pt x="21" y="46"/>
                    <a:pt x="22" y="46"/>
                    <a:pt x="22" y="46"/>
                  </a:cubicBezTo>
                  <a:lnTo>
                    <a:pt x="21" y="5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17" name="Freeform 54">
              <a:extLst>
                <a:ext uri="{FF2B5EF4-FFF2-40B4-BE49-F238E27FC236}">
                  <a16:creationId xmlns:a16="http://schemas.microsoft.com/office/drawing/2014/main" id="{1E5BE33C-9675-423A-802C-0A789DB1851B}"/>
                </a:ext>
              </a:extLst>
            </p:cNvPr>
            <p:cNvSpPr>
              <a:spLocks/>
            </p:cNvSpPr>
            <p:nvPr userDrawn="1"/>
          </p:nvSpPr>
          <p:spPr bwMode="auto">
            <a:xfrm>
              <a:off x="1118877" y="6383459"/>
              <a:ext cx="55799" cy="137753"/>
            </a:xfrm>
            <a:custGeom>
              <a:avLst/>
              <a:gdLst>
                <a:gd name="T0" fmla="*/ 21 w 22"/>
                <a:gd name="T1" fmla="*/ 52 h 54"/>
                <a:gd name="T2" fmla="*/ 18 w 22"/>
                <a:gd name="T3" fmla="*/ 54 h 54"/>
                <a:gd name="T4" fmla="*/ 14 w 22"/>
                <a:gd name="T5" fmla="*/ 54 h 54"/>
                <a:gd name="T6" fmla="*/ 10 w 22"/>
                <a:gd name="T7" fmla="*/ 54 h 54"/>
                <a:gd name="T8" fmla="*/ 8 w 22"/>
                <a:gd name="T9" fmla="*/ 52 h 54"/>
                <a:gd name="T10" fmla="*/ 6 w 22"/>
                <a:gd name="T11" fmla="*/ 49 h 54"/>
                <a:gd name="T12" fmla="*/ 5 w 22"/>
                <a:gd name="T13" fmla="*/ 44 h 54"/>
                <a:gd name="T14" fmla="*/ 5 w 22"/>
                <a:gd name="T15" fmla="*/ 22 h 54"/>
                <a:gd name="T16" fmla="*/ 0 w 22"/>
                <a:gd name="T17" fmla="*/ 22 h 54"/>
                <a:gd name="T18" fmla="*/ 0 w 22"/>
                <a:gd name="T19" fmla="*/ 15 h 54"/>
                <a:gd name="T20" fmla="*/ 5 w 22"/>
                <a:gd name="T21" fmla="*/ 15 h 54"/>
                <a:gd name="T22" fmla="*/ 5 w 22"/>
                <a:gd name="T23" fmla="*/ 4 h 54"/>
                <a:gd name="T24" fmla="*/ 13 w 22"/>
                <a:gd name="T25" fmla="*/ 0 h 54"/>
                <a:gd name="T26" fmla="*/ 13 w 22"/>
                <a:gd name="T27" fmla="*/ 15 h 54"/>
                <a:gd name="T28" fmla="*/ 22 w 22"/>
                <a:gd name="T29" fmla="*/ 15 h 54"/>
                <a:gd name="T30" fmla="*/ 22 w 22"/>
                <a:gd name="T31" fmla="*/ 22 h 54"/>
                <a:gd name="T32" fmla="*/ 13 w 22"/>
                <a:gd name="T33" fmla="*/ 22 h 54"/>
                <a:gd name="T34" fmla="*/ 13 w 22"/>
                <a:gd name="T35" fmla="*/ 43 h 54"/>
                <a:gd name="T36" fmla="*/ 13 w 22"/>
                <a:gd name="T37" fmla="*/ 45 h 54"/>
                <a:gd name="T38" fmla="*/ 14 w 22"/>
                <a:gd name="T39" fmla="*/ 46 h 54"/>
                <a:gd name="T40" fmla="*/ 15 w 22"/>
                <a:gd name="T41" fmla="*/ 47 h 54"/>
                <a:gd name="T42" fmla="*/ 17 w 22"/>
                <a:gd name="T43" fmla="*/ 47 h 54"/>
                <a:gd name="T44" fmla="*/ 20 w 22"/>
                <a:gd name="T45" fmla="*/ 47 h 54"/>
                <a:gd name="T46" fmla="*/ 22 w 22"/>
                <a:gd name="T47" fmla="*/ 46 h 54"/>
                <a:gd name="T48" fmla="*/ 21 w 22"/>
                <a:gd name="T49" fmla="*/ 5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4">
                  <a:moveTo>
                    <a:pt x="21" y="52"/>
                  </a:moveTo>
                  <a:cubicBezTo>
                    <a:pt x="20" y="53"/>
                    <a:pt x="19" y="53"/>
                    <a:pt x="18" y="54"/>
                  </a:cubicBezTo>
                  <a:cubicBezTo>
                    <a:pt x="17" y="54"/>
                    <a:pt x="15" y="54"/>
                    <a:pt x="14" y="54"/>
                  </a:cubicBezTo>
                  <a:cubicBezTo>
                    <a:pt x="13" y="54"/>
                    <a:pt x="11" y="54"/>
                    <a:pt x="10" y="54"/>
                  </a:cubicBezTo>
                  <a:cubicBezTo>
                    <a:pt x="9" y="53"/>
                    <a:pt x="9" y="53"/>
                    <a:pt x="8" y="52"/>
                  </a:cubicBezTo>
                  <a:cubicBezTo>
                    <a:pt x="7" y="51"/>
                    <a:pt x="6" y="50"/>
                    <a:pt x="6" y="49"/>
                  </a:cubicBezTo>
                  <a:cubicBezTo>
                    <a:pt x="5" y="47"/>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4"/>
                    <a:pt x="13" y="45"/>
                  </a:cubicBezTo>
                  <a:cubicBezTo>
                    <a:pt x="13" y="45"/>
                    <a:pt x="13" y="46"/>
                    <a:pt x="14" y="46"/>
                  </a:cubicBezTo>
                  <a:cubicBezTo>
                    <a:pt x="14" y="47"/>
                    <a:pt x="14" y="47"/>
                    <a:pt x="15" y="47"/>
                  </a:cubicBezTo>
                  <a:cubicBezTo>
                    <a:pt x="15" y="47"/>
                    <a:pt x="16" y="47"/>
                    <a:pt x="17" y="47"/>
                  </a:cubicBezTo>
                  <a:cubicBezTo>
                    <a:pt x="18" y="47"/>
                    <a:pt x="19" y="47"/>
                    <a:pt x="20" y="47"/>
                  </a:cubicBezTo>
                  <a:cubicBezTo>
                    <a:pt x="21" y="46"/>
                    <a:pt x="21" y="46"/>
                    <a:pt x="22" y="46"/>
                  </a:cubicBezTo>
                  <a:lnTo>
                    <a:pt x="21" y="5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18" name="Freeform 55">
              <a:extLst>
                <a:ext uri="{FF2B5EF4-FFF2-40B4-BE49-F238E27FC236}">
                  <a16:creationId xmlns:a16="http://schemas.microsoft.com/office/drawing/2014/main" id="{FB04A8AC-9DA2-4FB3-985A-DD8E6439135C}"/>
                </a:ext>
              </a:extLst>
            </p:cNvPr>
            <p:cNvSpPr>
              <a:spLocks noEditPoints="1"/>
            </p:cNvSpPr>
            <p:nvPr userDrawn="1"/>
          </p:nvSpPr>
          <p:spPr bwMode="auto">
            <a:xfrm>
              <a:off x="1190370" y="6418333"/>
              <a:ext cx="83698" cy="102879"/>
            </a:xfrm>
            <a:custGeom>
              <a:avLst/>
              <a:gdLst>
                <a:gd name="T0" fmla="*/ 33 w 33"/>
                <a:gd name="T1" fmla="*/ 19 h 40"/>
                <a:gd name="T2" fmla="*/ 33 w 33"/>
                <a:gd name="T3" fmla="*/ 21 h 40"/>
                <a:gd name="T4" fmla="*/ 32 w 33"/>
                <a:gd name="T5" fmla="*/ 23 h 40"/>
                <a:gd name="T6" fmla="*/ 7 w 33"/>
                <a:gd name="T7" fmla="*/ 23 h 40"/>
                <a:gd name="T8" fmla="*/ 8 w 33"/>
                <a:gd name="T9" fmla="*/ 28 h 40"/>
                <a:gd name="T10" fmla="*/ 10 w 33"/>
                <a:gd name="T11" fmla="*/ 31 h 40"/>
                <a:gd name="T12" fmla="*/ 13 w 33"/>
                <a:gd name="T13" fmla="*/ 33 h 40"/>
                <a:gd name="T14" fmla="*/ 17 w 33"/>
                <a:gd name="T15" fmla="*/ 33 h 40"/>
                <a:gd name="T16" fmla="*/ 19 w 33"/>
                <a:gd name="T17" fmla="*/ 33 h 40"/>
                <a:gd name="T18" fmla="*/ 21 w 33"/>
                <a:gd name="T19" fmla="*/ 32 h 40"/>
                <a:gd name="T20" fmla="*/ 23 w 33"/>
                <a:gd name="T21" fmla="*/ 32 h 40"/>
                <a:gd name="T22" fmla="*/ 25 w 33"/>
                <a:gd name="T23" fmla="*/ 30 h 40"/>
                <a:gd name="T24" fmla="*/ 29 w 33"/>
                <a:gd name="T25" fmla="*/ 35 h 40"/>
                <a:gd name="T26" fmla="*/ 27 w 33"/>
                <a:gd name="T27" fmla="*/ 37 h 40"/>
                <a:gd name="T28" fmla="*/ 24 w 33"/>
                <a:gd name="T29" fmla="*/ 39 h 40"/>
                <a:gd name="T30" fmla="*/ 20 w 33"/>
                <a:gd name="T31" fmla="*/ 40 h 40"/>
                <a:gd name="T32" fmla="*/ 16 w 33"/>
                <a:gd name="T33" fmla="*/ 40 h 40"/>
                <a:gd name="T34" fmla="*/ 12 w 33"/>
                <a:gd name="T35" fmla="*/ 39 h 40"/>
                <a:gd name="T36" fmla="*/ 8 w 33"/>
                <a:gd name="T37" fmla="*/ 38 h 40"/>
                <a:gd name="T38" fmla="*/ 5 w 33"/>
                <a:gd name="T39" fmla="*/ 35 h 40"/>
                <a:gd name="T40" fmla="*/ 2 w 33"/>
                <a:gd name="T41" fmla="*/ 31 h 40"/>
                <a:gd name="T42" fmla="*/ 0 w 33"/>
                <a:gd name="T43" fmla="*/ 26 h 40"/>
                <a:gd name="T44" fmla="*/ 0 w 33"/>
                <a:gd name="T45" fmla="*/ 20 h 40"/>
                <a:gd name="T46" fmla="*/ 1 w 33"/>
                <a:gd name="T47" fmla="*/ 12 h 40"/>
                <a:gd name="T48" fmla="*/ 4 w 33"/>
                <a:gd name="T49" fmla="*/ 5 h 40"/>
                <a:gd name="T50" fmla="*/ 10 w 33"/>
                <a:gd name="T51" fmla="*/ 1 h 40"/>
                <a:gd name="T52" fmla="*/ 16 w 33"/>
                <a:gd name="T53" fmla="*/ 0 h 40"/>
                <a:gd name="T54" fmla="*/ 24 w 33"/>
                <a:gd name="T55" fmla="*/ 2 h 40"/>
                <a:gd name="T56" fmla="*/ 29 w 33"/>
                <a:gd name="T57" fmla="*/ 6 h 40"/>
                <a:gd name="T58" fmla="*/ 32 w 33"/>
                <a:gd name="T59" fmla="*/ 12 h 40"/>
                <a:gd name="T60" fmla="*/ 33 w 33"/>
                <a:gd name="T61" fmla="*/ 19 h 40"/>
                <a:gd name="T62" fmla="*/ 25 w 33"/>
                <a:gd name="T63" fmla="*/ 17 h 40"/>
                <a:gd name="T64" fmla="*/ 24 w 33"/>
                <a:gd name="T65" fmla="*/ 13 h 40"/>
                <a:gd name="T66" fmla="*/ 23 w 33"/>
                <a:gd name="T67" fmla="*/ 10 h 40"/>
                <a:gd name="T68" fmla="*/ 20 w 33"/>
                <a:gd name="T69" fmla="*/ 8 h 40"/>
                <a:gd name="T70" fmla="*/ 16 w 33"/>
                <a:gd name="T71" fmla="*/ 7 h 40"/>
                <a:gd name="T72" fmla="*/ 12 w 33"/>
                <a:gd name="T73" fmla="*/ 8 h 40"/>
                <a:gd name="T74" fmla="*/ 10 w 33"/>
                <a:gd name="T75" fmla="*/ 9 h 40"/>
                <a:gd name="T76" fmla="*/ 8 w 33"/>
                <a:gd name="T77" fmla="*/ 12 h 40"/>
                <a:gd name="T78" fmla="*/ 7 w 33"/>
                <a:gd name="T79" fmla="*/ 17 h 40"/>
                <a:gd name="T80" fmla="*/ 25 w 33"/>
                <a:gd name="T81"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20"/>
                    <a:pt x="33" y="21"/>
                    <a:pt x="33" y="21"/>
                  </a:cubicBezTo>
                  <a:cubicBezTo>
                    <a:pt x="32" y="22"/>
                    <a:pt x="32" y="22"/>
                    <a:pt x="32" y="23"/>
                  </a:cubicBezTo>
                  <a:cubicBezTo>
                    <a:pt x="7" y="23"/>
                    <a:pt x="7" y="23"/>
                    <a:pt x="7" y="23"/>
                  </a:cubicBezTo>
                  <a:cubicBezTo>
                    <a:pt x="7" y="25"/>
                    <a:pt x="8" y="26"/>
                    <a:pt x="8" y="28"/>
                  </a:cubicBezTo>
                  <a:cubicBezTo>
                    <a:pt x="9" y="29"/>
                    <a:pt x="10" y="30"/>
                    <a:pt x="10" y="31"/>
                  </a:cubicBezTo>
                  <a:cubicBezTo>
                    <a:pt x="11" y="32"/>
                    <a:pt x="12" y="32"/>
                    <a:pt x="13" y="33"/>
                  </a:cubicBezTo>
                  <a:cubicBezTo>
                    <a:pt x="14" y="33"/>
                    <a:pt x="16" y="33"/>
                    <a:pt x="17" y="33"/>
                  </a:cubicBezTo>
                  <a:cubicBezTo>
                    <a:pt x="18" y="33"/>
                    <a:pt x="18" y="33"/>
                    <a:pt x="19" y="33"/>
                  </a:cubicBezTo>
                  <a:cubicBezTo>
                    <a:pt x="20" y="33"/>
                    <a:pt x="20" y="33"/>
                    <a:pt x="21" y="32"/>
                  </a:cubicBezTo>
                  <a:cubicBezTo>
                    <a:pt x="22" y="32"/>
                    <a:pt x="22" y="32"/>
                    <a:pt x="23" y="32"/>
                  </a:cubicBezTo>
                  <a:cubicBezTo>
                    <a:pt x="23" y="31"/>
                    <a:pt x="24" y="31"/>
                    <a:pt x="25" y="30"/>
                  </a:cubicBezTo>
                  <a:cubicBezTo>
                    <a:pt x="29" y="35"/>
                    <a:pt x="29" y="35"/>
                    <a:pt x="29" y="35"/>
                  </a:cubicBezTo>
                  <a:cubicBezTo>
                    <a:pt x="29" y="36"/>
                    <a:pt x="28" y="37"/>
                    <a:pt x="27" y="37"/>
                  </a:cubicBezTo>
                  <a:cubicBezTo>
                    <a:pt x="26" y="38"/>
                    <a:pt x="25" y="38"/>
                    <a:pt x="24" y="39"/>
                  </a:cubicBezTo>
                  <a:cubicBezTo>
                    <a:pt x="23" y="39"/>
                    <a:pt x="22" y="40"/>
                    <a:pt x="20" y="40"/>
                  </a:cubicBezTo>
                  <a:cubicBezTo>
                    <a:pt x="19" y="40"/>
                    <a:pt x="18" y="40"/>
                    <a:pt x="16" y="40"/>
                  </a:cubicBezTo>
                  <a:cubicBezTo>
                    <a:pt x="15" y="40"/>
                    <a:pt x="13" y="40"/>
                    <a:pt x="12" y="39"/>
                  </a:cubicBezTo>
                  <a:cubicBezTo>
                    <a:pt x="10" y="39"/>
                    <a:pt x="9" y="38"/>
                    <a:pt x="8" y="38"/>
                  </a:cubicBezTo>
                  <a:cubicBezTo>
                    <a:pt x="7" y="37"/>
                    <a:pt x="6" y="36"/>
                    <a:pt x="5" y="35"/>
                  </a:cubicBezTo>
                  <a:cubicBezTo>
                    <a:pt x="4" y="34"/>
                    <a:pt x="3" y="33"/>
                    <a:pt x="2" y="31"/>
                  </a:cubicBezTo>
                  <a:cubicBezTo>
                    <a:pt x="1" y="30"/>
                    <a:pt x="1" y="28"/>
                    <a:pt x="0" y="26"/>
                  </a:cubicBezTo>
                  <a:cubicBezTo>
                    <a:pt x="0" y="24"/>
                    <a:pt x="0" y="22"/>
                    <a:pt x="0" y="20"/>
                  </a:cubicBezTo>
                  <a:cubicBezTo>
                    <a:pt x="0" y="17"/>
                    <a:pt x="0" y="14"/>
                    <a:pt x="1" y="12"/>
                  </a:cubicBezTo>
                  <a:cubicBezTo>
                    <a:pt x="2" y="9"/>
                    <a:pt x="3" y="7"/>
                    <a:pt x="4" y="5"/>
                  </a:cubicBezTo>
                  <a:cubicBezTo>
                    <a:pt x="6" y="4"/>
                    <a:pt x="8" y="2"/>
                    <a:pt x="10" y="1"/>
                  </a:cubicBezTo>
                  <a:cubicBezTo>
                    <a:pt x="12" y="1"/>
                    <a:pt x="14" y="0"/>
                    <a:pt x="16" y="0"/>
                  </a:cubicBezTo>
                  <a:cubicBezTo>
                    <a:pt x="19" y="0"/>
                    <a:pt x="22" y="1"/>
                    <a:pt x="24" y="2"/>
                  </a:cubicBezTo>
                  <a:cubicBezTo>
                    <a:pt x="26" y="3"/>
                    <a:pt x="27" y="4"/>
                    <a:pt x="29" y="6"/>
                  </a:cubicBezTo>
                  <a:cubicBezTo>
                    <a:pt x="30" y="8"/>
                    <a:pt x="31" y="10"/>
                    <a:pt x="32" y="12"/>
                  </a:cubicBezTo>
                  <a:cubicBezTo>
                    <a:pt x="32" y="14"/>
                    <a:pt x="33" y="17"/>
                    <a:pt x="33" y="19"/>
                  </a:cubicBezTo>
                  <a:close/>
                  <a:moveTo>
                    <a:pt x="25" y="17"/>
                  </a:moveTo>
                  <a:cubicBezTo>
                    <a:pt x="25" y="15"/>
                    <a:pt x="25" y="14"/>
                    <a:pt x="24" y="13"/>
                  </a:cubicBezTo>
                  <a:cubicBezTo>
                    <a:pt x="24" y="12"/>
                    <a:pt x="23" y="11"/>
                    <a:pt x="23" y="10"/>
                  </a:cubicBezTo>
                  <a:cubicBezTo>
                    <a:pt x="22" y="9"/>
                    <a:pt x="21" y="8"/>
                    <a:pt x="20" y="8"/>
                  </a:cubicBezTo>
                  <a:cubicBezTo>
                    <a:pt x="19" y="7"/>
                    <a:pt x="17" y="7"/>
                    <a:pt x="16" y="7"/>
                  </a:cubicBezTo>
                  <a:cubicBezTo>
                    <a:pt x="15" y="7"/>
                    <a:pt x="13" y="7"/>
                    <a:pt x="12" y="8"/>
                  </a:cubicBezTo>
                  <a:cubicBezTo>
                    <a:pt x="11" y="8"/>
                    <a:pt x="11" y="9"/>
                    <a:pt x="10" y="9"/>
                  </a:cubicBezTo>
                  <a:cubicBezTo>
                    <a:pt x="9" y="10"/>
                    <a:pt x="9" y="11"/>
                    <a:pt x="8" y="12"/>
                  </a:cubicBezTo>
                  <a:cubicBezTo>
                    <a:pt x="8" y="14"/>
                    <a:pt x="7" y="15"/>
                    <a:pt x="7" y="17"/>
                  </a:cubicBezTo>
                  <a:lnTo>
                    <a:pt x="25" y="1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19" name="Freeform 56">
              <a:extLst>
                <a:ext uri="{FF2B5EF4-FFF2-40B4-BE49-F238E27FC236}">
                  <a16:creationId xmlns:a16="http://schemas.microsoft.com/office/drawing/2014/main" id="{F365BB87-C861-4F40-A844-477BAA1EAA55}"/>
                </a:ext>
              </a:extLst>
            </p:cNvPr>
            <p:cNvSpPr>
              <a:spLocks/>
            </p:cNvSpPr>
            <p:nvPr userDrawn="1"/>
          </p:nvSpPr>
          <p:spPr bwMode="auto">
            <a:xfrm>
              <a:off x="1294993" y="6418333"/>
              <a:ext cx="55799" cy="101135"/>
            </a:xfrm>
            <a:custGeom>
              <a:avLst/>
              <a:gdLst>
                <a:gd name="T0" fmla="*/ 20 w 22"/>
                <a:gd name="T1" fmla="*/ 9 h 39"/>
                <a:gd name="T2" fmla="*/ 18 w 22"/>
                <a:gd name="T3" fmla="*/ 8 h 39"/>
                <a:gd name="T4" fmla="*/ 15 w 22"/>
                <a:gd name="T5" fmla="*/ 7 h 39"/>
                <a:gd name="T6" fmla="*/ 9 w 22"/>
                <a:gd name="T7" fmla="*/ 10 h 39"/>
                <a:gd name="T8" fmla="*/ 7 w 22"/>
                <a:gd name="T9" fmla="*/ 17 h 39"/>
                <a:gd name="T10" fmla="*/ 7 w 22"/>
                <a:gd name="T11" fmla="*/ 39 h 39"/>
                <a:gd name="T12" fmla="*/ 0 w 22"/>
                <a:gd name="T13" fmla="*/ 39 h 39"/>
                <a:gd name="T14" fmla="*/ 0 w 22"/>
                <a:gd name="T15" fmla="*/ 1 h 39"/>
                <a:gd name="T16" fmla="*/ 7 w 22"/>
                <a:gd name="T17" fmla="*/ 1 h 39"/>
                <a:gd name="T18" fmla="*/ 7 w 22"/>
                <a:gd name="T19" fmla="*/ 5 h 39"/>
                <a:gd name="T20" fmla="*/ 9 w 22"/>
                <a:gd name="T21" fmla="*/ 3 h 39"/>
                <a:gd name="T22" fmla="*/ 11 w 22"/>
                <a:gd name="T23" fmla="*/ 1 h 39"/>
                <a:gd name="T24" fmla="*/ 13 w 22"/>
                <a:gd name="T25" fmla="*/ 0 h 39"/>
                <a:gd name="T26" fmla="*/ 16 w 22"/>
                <a:gd name="T27" fmla="*/ 0 h 39"/>
                <a:gd name="T28" fmla="*/ 20 w 22"/>
                <a:gd name="T29" fmla="*/ 1 h 39"/>
                <a:gd name="T30" fmla="*/ 22 w 22"/>
                <a:gd name="T31" fmla="*/ 2 h 39"/>
                <a:gd name="T32" fmla="*/ 20 w 22"/>
                <a:gd name="T33"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 h="39">
                  <a:moveTo>
                    <a:pt x="20" y="9"/>
                  </a:moveTo>
                  <a:cubicBezTo>
                    <a:pt x="20" y="8"/>
                    <a:pt x="19" y="8"/>
                    <a:pt x="18" y="8"/>
                  </a:cubicBezTo>
                  <a:cubicBezTo>
                    <a:pt x="17" y="8"/>
                    <a:pt x="16" y="7"/>
                    <a:pt x="15" y="7"/>
                  </a:cubicBezTo>
                  <a:cubicBezTo>
                    <a:pt x="12" y="7"/>
                    <a:pt x="10" y="8"/>
                    <a:pt x="9" y="10"/>
                  </a:cubicBezTo>
                  <a:cubicBezTo>
                    <a:pt x="8" y="12"/>
                    <a:pt x="7" y="14"/>
                    <a:pt x="7" y="17"/>
                  </a:cubicBezTo>
                  <a:cubicBezTo>
                    <a:pt x="7" y="39"/>
                    <a:pt x="7" y="39"/>
                    <a:pt x="7" y="39"/>
                  </a:cubicBezTo>
                  <a:cubicBezTo>
                    <a:pt x="0" y="39"/>
                    <a:pt x="0" y="39"/>
                    <a:pt x="0" y="39"/>
                  </a:cubicBezTo>
                  <a:cubicBezTo>
                    <a:pt x="0" y="1"/>
                    <a:pt x="0" y="1"/>
                    <a:pt x="0" y="1"/>
                  </a:cubicBezTo>
                  <a:cubicBezTo>
                    <a:pt x="7" y="1"/>
                    <a:pt x="7" y="1"/>
                    <a:pt x="7" y="1"/>
                  </a:cubicBezTo>
                  <a:cubicBezTo>
                    <a:pt x="7" y="5"/>
                    <a:pt x="7" y="5"/>
                    <a:pt x="7" y="5"/>
                  </a:cubicBezTo>
                  <a:cubicBezTo>
                    <a:pt x="8" y="4"/>
                    <a:pt x="8" y="3"/>
                    <a:pt x="9" y="3"/>
                  </a:cubicBezTo>
                  <a:cubicBezTo>
                    <a:pt x="9" y="2"/>
                    <a:pt x="10" y="2"/>
                    <a:pt x="11" y="1"/>
                  </a:cubicBezTo>
                  <a:cubicBezTo>
                    <a:pt x="11" y="1"/>
                    <a:pt x="12" y="1"/>
                    <a:pt x="13" y="0"/>
                  </a:cubicBezTo>
                  <a:cubicBezTo>
                    <a:pt x="14" y="0"/>
                    <a:pt x="15" y="0"/>
                    <a:pt x="16" y="0"/>
                  </a:cubicBezTo>
                  <a:cubicBezTo>
                    <a:pt x="17" y="0"/>
                    <a:pt x="19" y="0"/>
                    <a:pt x="20" y="1"/>
                  </a:cubicBezTo>
                  <a:cubicBezTo>
                    <a:pt x="21" y="1"/>
                    <a:pt x="22" y="1"/>
                    <a:pt x="22" y="2"/>
                  </a:cubicBezTo>
                  <a:lnTo>
                    <a:pt x="20" y="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20" name="Freeform 57">
              <a:extLst>
                <a:ext uri="{FF2B5EF4-FFF2-40B4-BE49-F238E27FC236}">
                  <a16:creationId xmlns:a16="http://schemas.microsoft.com/office/drawing/2014/main" id="{8B7E2806-AAFA-45B5-B801-55C79A927799}"/>
                </a:ext>
              </a:extLst>
            </p:cNvPr>
            <p:cNvSpPr>
              <a:spLocks/>
            </p:cNvSpPr>
            <p:nvPr userDrawn="1"/>
          </p:nvSpPr>
          <p:spPr bwMode="auto">
            <a:xfrm>
              <a:off x="1406591" y="6383459"/>
              <a:ext cx="55799" cy="137753"/>
            </a:xfrm>
            <a:custGeom>
              <a:avLst/>
              <a:gdLst>
                <a:gd name="T0" fmla="*/ 21 w 22"/>
                <a:gd name="T1" fmla="*/ 52 h 54"/>
                <a:gd name="T2" fmla="*/ 18 w 22"/>
                <a:gd name="T3" fmla="*/ 54 h 54"/>
                <a:gd name="T4" fmla="*/ 14 w 22"/>
                <a:gd name="T5" fmla="*/ 54 h 54"/>
                <a:gd name="T6" fmla="*/ 10 w 22"/>
                <a:gd name="T7" fmla="*/ 54 h 54"/>
                <a:gd name="T8" fmla="*/ 8 w 22"/>
                <a:gd name="T9" fmla="*/ 52 h 54"/>
                <a:gd name="T10" fmla="*/ 6 w 22"/>
                <a:gd name="T11" fmla="*/ 49 h 54"/>
                <a:gd name="T12" fmla="*/ 5 w 22"/>
                <a:gd name="T13" fmla="*/ 44 h 54"/>
                <a:gd name="T14" fmla="*/ 5 w 22"/>
                <a:gd name="T15" fmla="*/ 22 h 54"/>
                <a:gd name="T16" fmla="*/ 0 w 22"/>
                <a:gd name="T17" fmla="*/ 22 h 54"/>
                <a:gd name="T18" fmla="*/ 0 w 22"/>
                <a:gd name="T19" fmla="*/ 15 h 54"/>
                <a:gd name="T20" fmla="*/ 5 w 22"/>
                <a:gd name="T21" fmla="*/ 15 h 54"/>
                <a:gd name="T22" fmla="*/ 5 w 22"/>
                <a:gd name="T23" fmla="*/ 4 h 54"/>
                <a:gd name="T24" fmla="*/ 13 w 22"/>
                <a:gd name="T25" fmla="*/ 0 h 54"/>
                <a:gd name="T26" fmla="*/ 13 w 22"/>
                <a:gd name="T27" fmla="*/ 15 h 54"/>
                <a:gd name="T28" fmla="*/ 22 w 22"/>
                <a:gd name="T29" fmla="*/ 15 h 54"/>
                <a:gd name="T30" fmla="*/ 22 w 22"/>
                <a:gd name="T31" fmla="*/ 22 h 54"/>
                <a:gd name="T32" fmla="*/ 13 w 22"/>
                <a:gd name="T33" fmla="*/ 22 h 54"/>
                <a:gd name="T34" fmla="*/ 13 w 22"/>
                <a:gd name="T35" fmla="*/ 43 h 54"/>
                <a:gd name="T36" fmla="*/ 13 w 22"/>
                <a:gd name="T37" fmla="*/ 45 h 54"/>
                <a:gd name="T38" fmla="*/ 14 w 22"/>
                <a:gd name="T39" fmla="*/ 46 h 54"/>
                <a:gd name="T40" fmla="*/ 15 w 22"/>
                <a:gd name="T41" fmla="*/ 47 h 54"/>
                <a:gd name="T42" fmla="*/ 17 w 22"/>
                <a:gd name="T43" fmla="*/ 47 h 54"/>
                <a:gd name="T44" fmla="*/ 20 w 22"/>
                <a:gd name="T45" fmla="*/ 47 h 54"/>
                <a:gd name="T46" fmla="*/ 22 w 22"/>
                <a:gd name="T47" fmla="*/ 46 h 54"/>
                <a:gd name="T48" fmla="*/ 21 w 22"/>
                <a:gd name="T49" fmla="*/ 5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4">
                  <a:moveTo>
                    <a:pt x="21" y="52"/>
                  </a:moveTo>
                  <a:cubicBezTo>
                    <a:pt x="20" y="53"/>
                    <a:pt x="19" y="53"/>
                    <a:pt x="18" y="54"/>
                  </a:cubicBezTo>
                  <a:cubicBezTo>
                    <a:pt x="17" y="54"/>
                    <a:pt x="15" y="54"/>
                    <a:pt x="14" y="54"/>
                  </a:cubicBezTo>
                  <a:cubicBezTo>
                    <a:pt x="13" y="54"/>
                    <a:pt x="11" y="54"/>
                    <a:pt x="10" y="54"/>
                  </a:cubicBezTo>
                  <a:cubicBezTo>
                    <a:pt x="9" y="53"/>
                    <a:pt x="9" y="53"/>
                    <a:pt x="8" y="52"/>
                  </a:cubicBezTo>
                  <a:cubicBezTo>
                    <a:pt x="7" y="51"/>
                    <a:pt x="6" y="50"/>
                    <a:pt x="6" y="49"/>
                  </a:cubicBezTo>
                  <a:cubicBezTo>
                    <a:pt x="5" y="47"/>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4"/>
                    <a:pt x="13" y="45"/>
                  </a:cubicBezTo>
                  <a:cubicBezTo>
                    <a:pt x="13" y="45"/>
                    <a:pt x="13" y="46"/>
                    <a:pt x="14" y="46"/>
                  </a:cubicBezTo>
                  <a:cubicBezTo>
                    <a:pt x="14" y="47"/>
                    <a:pt x="14" y="47"/>
                    <a:pt x="15" y="47"/>
                  </a:cubicBezTo>
                  <a:cubicBezTo>
                    <a:pt x="15" y="47"/>
                    <a:pt x="16" y="47"/>
                    <a:pt x="17" y="47"/>
                  </a:cubicBezTo>
                  <a:cubicBezTo>
                    <a:pt x="18" y="47"/>
                    <a:pt x="19" y="47"/>
                    <a:pt x="20" y="47"/>
                  </a:cubicBezTo>
                  <a:cubicBezTo>
                    <a:pt x="21" y="46"/>
                    <a:pt x="21" y="46"/>
                    <a:pt x="22" y="46"/>
                  </a:cubicBezTo>
                  <a:lnTo>
                    <a:pt x="21" y="5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21" name="Freeform 58">
              <a:extLst>
                <a:ext uri="{FF2B5EF4-FFF2-40B4-BE49-F238E27FC236}">
                  <a16:creationId xmlns:a16="http://schemas.microsoft.com/office/drawing/2014/main" id="{7A49B80F-B4C0-4F31-9238-8123D3E20D16}"/>
                </a:ext>
              </a:extLst>
            </p:cNvPr>
            <p:cNvSpPr>
              <a:spLocks/>
            </p:cNvSpPr>
            <p:nvPr userDrawn="1"/>
          </p:nvSpPr>
          <p:spPr bwMode="auto">
            <a:xfrm>
              <a:off x="1485058" y="6383459"/>
              <a:ext cx="80211" cy="136010"/>
            </a:xfrm>
            <a:custGeom>
              <a:avLst/>
              <a:gdLst>
                <a:gd name="T0" fmla="*/ 23 w 31"/>
                <a:gd name="T1" fmla="*/ 53 h 53"/>
                <a:gd name="T2" fmla="*/ 23 w 31"/>
                <a:gd name="T3" fmla="*/ 32 h 53"/>
                <a:gd name="T4" fmla="*/ 21 w 31"/>
                <a:gd name="T5" fmla="*/ 24 h 53"/>
                <a:gd name="T6" fmla="*/ 15 w 31"/>
                <a:gd name="T7" fmla="*/ 21 h 53"/>
                <a:gd name="T8" fmla="*/ 12 w 31"/>
                <a:gd name="T9" fmla="*/ 22 h 53"/>
                <a:gd name="T10" fmla="*/ 10 w 31"/>
                <a:gd name="T11" fmla="*/ 24 h 53"/>
                <a:gd name="T12" fmla="*/ 8 w 31"/>
                <a:gd name="T13" fmla="*/ 27 h 53"/>
                <a:gd name="T14" fmla="*/ 7 w 31"/>
                <a:gd name="T15" fmla="*/ 31 h 53"/>
                <a:gd name="T16" fmla="*/ 7 w 31"/>
                <a:gd name="T17" fmla="*/ 53 h 53"/>
                <a:gd name="T18" fmla="*/ 0 w 31"/>
                <a:gd name="T19" fmla="*/ 53 h 53"/>
                <a:gd name="T20" fmla="*/ 0 w 31"/>
                <a:gd name="T21" fmla="*/ 4 h 53"/>
                <a:gd name="T22" fmla="*/ 7 w 31"/>
                <a:gd name="T23" fmla="*/ 0 h 53"/>
                <a:gd name="T24" fmla="*/ 7 w 31"/>
                <a:gd name="T25" fmla="*/ 19 h 53"/>
                <a:gd name="T26" fmla="*/ 9 w 31"/>
                <a:gd name="T27" fmla="*/ 17 h 53"/>
                <a:gd name="T28" fmla="*/ 12 w 31"/>
                <a:gd name="T29" fmla="*/ 15 h 53"/>
                <a:gd name="T30" fmla="*/ 14 w 31"/>
                <a:gd name="T31" fmla="*/ 14 h 53"/>
                <a:gd name="T32" fmla="*/ 17 w 31"/>
                <a:gd name="T33" fmla="*/ 14 h 53"/>
                <a:gd name="T34" fmla="*/ 23 w 31"/>
                <a:gd name="T35" fmla="*/ 15 h 53"/>
                <a:gd name="T36" fmla="*/ 27 w 31"/>
                <a:gd name="T37" fmla="*/ 18 h 53"/>
                <a:gd name="T38" fmla="*/ 30 w 31"/>
                <a:gd name="T39" fmla="*/ 24 h 53"/>
                <a:gd name="T40" fmla="*/ 31 w 31"/>
                <a:gd name="T41" fmla="*/ 31 h 53"/>
                <a:gd name="T42" fmla="*/ 31 w 31"/>
                <a:gd name="T43" fmla="*/ 53 h 53"/>
                <a:gd name="T44" fmla="*/ 23 w 31"/>
                <a:gd name="T45"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3">
                  <a:moveTo>
                    <a:pt x="23" y="53"/>
                  </a:moveTo>
                  <a:cubicBezTo>
                    <a:pt x="23" y="32"/>
                    <a:pt x="23" y="32"/>
                    <a:pt x="23" y="32"/>
                  </a:cubicBezTo>
                  <a:cubicBezTo>
                    <a:pt x="23" y="28"/>
                    <a:pt x="23" y="25"/>
                    <a:pt x="21" y="24"/>
                  </a:cubicBezTo>
                  <a:cubicBezTo>
                    <a:pt x="20" y="22"/>
                    <a:pt x="18" y="21"/>
                    <a:pt x="15" y="21"/>
                  </a:cubicBezTo>
                  <a:cubicBezTo>
                    <a:pt x="14" y="21"/>
                    <a:pt x="13" y="21"/>
                    <a:pt x="12" y="22"/>
                  </a:cubicBezTo>
                  <a:cubicBezTo>
                    <a:pt x="11" y="22"/>
                    <a:pt x="10" y="23"/>
                    <a:pt x="10" y="24"/>
                  </a:cubicBezTo>
                  <a:cubicBezTo>
                    <a:pt x="9" y="24"/>
                    <a:pt x="8" y="25"/>
                    <a:pt x="8" y="27"/>
                  </a:cubicBezTo>
                  <a:cubicBezTo>
                    <a:pt x="8" y="28"/>
                    <a:pt x="7" y="29"/>
                    <a:pt x="7" y="31"/>
                  </a:cubicBezTo>
                  <a:cubicBezTo>
                    <a:pt x="7" y="53"/>
                    <a:pt x="7" y="53"/>
                    <a:pt x="7" y="53"/>
                  </a:cubicBezTo>
                  <a:cubicBezTo>
                    <a:pt x="0" y="53"/>
                    <a:pt x="0" y="53"/>
                    <a:pt x="0" y="53"/>
                  </a:cubicBezTo>
                  <a:cubicBezTo>
                    <a:pt x="0" y="4"/>
                    <a:pt x="0" y="4"/>
                    <a:pt x="0" y="4"/>
                  </a:cubicBezTo>
                  <a:cubicBezTo>
                    <a:pt x="7" y="0"/>
                    <a:pt x="7" y="0"/>
                    <a:pt x="7" y="0"/>
                  </a:cubicBezTo>
                  <a:cubicBezTo>
                    <a:pt x="7" y="19"/>
                    <a:pt x="7" y="19"/>
                    <a:pt x="7" y="19"/>
                  </a:cubicBezTo>
                  <a:cubicBezTo>
                    <a:pt x="8" y="18"/>
                    <a:pt x="9" y="17"/>
                    <a:pt x="9" y="17"/>
                  </a:cubicBezTo>
                  <a:cubicBezTo>
                    <a:pt x="10" y="16"/>
                    <a:pt x="11" y="16"/>
                    <a:pt x="12" y="15"/>
                  </a:cubicBezTo>
                  <a:cubicBezTo>
                    <a:pt x="12" y="15"/>
                    <a:pt x="13" y="15"/>
                    <a:pt x="14" y="14"/>
                  </a:cubicBezTo>
                  <a:cubicBezTo>
                    <a:pt x="15" y="14"/>
                    <a:pt x="16" y="14"/>
                    <a:pt x="17" y="14"/>
                  </a:cubicBezTo>
                  <a:cubicBezTo>
                    <a:pt x="19" y="14"/>
                    <a:pt x="21" y="14"/>
                    <a:pt x="23" y="15"/>
                  </a:cubicBezTo>
                  <a:cubicBezTo>
                    <a:pt x="25" y="16"/>
                    <a:pt x="26" y="17"/>
                    <a:pt x="27" y="18"/>
                  </a:cubicBezTo>
                  <a:cubicBezTo>
                    <a:pt x="29" y="20"/>
                    <a:pt x="29" y="22"/>
                    <a:pt x="30" y="24"/>
                  </a:cubicBezTo>
                  <a:cubicBezTo>
                    <a:pt x="31" y="26"/>
                    <a:pt x="31" y="29"/>
                    <a:pt x="31" y="31"/>
                  </a:cubicBezTo>
                  <a:cubicBezTo>
                    <a:pt x="31" y="53"/>
                    <a:pt x="31" y="53"/>
                    <a:pt x="31" y="53"/>
                  </a:cubicBezTo>
                  <a:lnTo>
                    <a:pt x="23"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22" name="Freeform 59">
              <a:extLst>
                <a:ext uri="{FF2B5EF4-FFF2-40B4-BE49-F238E27FC236}">
                  <a16:creationId xmlns:a16="http://schemas.microsoft.com/office/drawing/2014/main" id="{9C60C45F-865F-4118-A4B0-174C696B472F}"/>
                </a:ext>
              </a:extLst>
            </p:cNvPr>
            <p:cNvSpPr>
              <a:spLocks noEditPoints="1"/>
            </p:cNvSpPr>
            <p:nvPr userDrawn="1"/>
          </p:nvSpPr>
          <p:spPr bwMode="auto">
            <a:xfrm>
              <a:off x="1582706" y="6418333"/>
              <a:ext cx="83698" cy="102879"/>
            </a:xfrm>
            <a:custGeom>
              <a:avLst/>
              <a:gdLst>
                <a:gd name="T0" fmla="*/ 33 w 33"/>
                <a:gd name="T1" fmla="*/ 19 h 40"/>
                <a:gd name="T2" fmla="*/ 33 w 33"/>
                <a:gd name="T3" fmla="*/ 21 h 40"/>
                <a:gd name="T4" fmla="*/ 33 w 33"/>
                <a:gd name="T5" fmla="*/ 23 h 40"/>
                <a:gd name="T6" fmla="*/ 8 w 33"/>
                <a:gd name="T7" fmla="*/ 23 h 40"/>
                <a:gd name="T8" fmla="*/ 9 w 33"/>
                <a:gd name="T9" fmla="*/ 28 h 40"/>
                <a:gd name="T10" fmla="*/ 11 w 33"/>
                <a:gd name="T11" fmla="*/ 31 h 40"/>
                <a:gd name="T12" fmla="*/ 14 w 33"/>
                <a:gd name="T13" fmla="*/ 33 h 40"/>
                <a:gd name="T14" fmla="*/ 17 w 33"/>
                <a:gd name="T15" fmla="*/ 33 h 40"/>
                <a:gd name="T16" fmla="*/ 20 w 33"/>
                <a:gd name="T17" fmla="*/ 33 h 40"/>
                <a:gd name="T18" fmla="*/ 22 w 33"/>
                <a:gd name="T19" fmla="*/ 32 h 40"/>
                <a:gd name="T20" fmla="*/ 24 w 33"/>
                <a:gd name="T21" fmla="*/ 32 h 40"/>
                <a:gd name="T22" fmla="*/ 26 w 33"/>
                <a:gd name="T23" fmla="*/ 30 h 40"/>
                <a:gd name="T24" fmla="*/ 30 w 33"/>
                <a:gd name="T25" fmla="*/ 35 h 40"/>
                <a:gd name="T26" fmla="*/ 27 w 33"/>
                <a:gd name="T27" fmla="*/ 37 h 40"/>
                <a:gd name="T28" fmla="*/ 25 w 33"/>
                <a:gd name="T29" fmla="*/ 39 h 40"/>
                <a:gd name="T30" fmla="*/ 21 w 33"/>
                <a:gd name="T31" fmla="*/ 40 h 40"/>
                <a:gd name="T32" fmla="*/ 17 w 33"/>
                <a:gd name="T33" fmla="*/ 40 h 40"/>
                <a:gd name="T34" fmla="*/ 12 w 33"/>
                <a:gd name="T35" fmla="*/ 39 h 40"/>
                <a:gd name="T36" fmla="*/ 8 w 33"/>
                <a:gd name="T37" fmla="*/ 38 h 40"/>
                <a:gd name="T38" fmla="*/ 5 w 33"/>
                <a:gd name="T39" fmla="*/ 35 h 40"/>
                <a:gd name="T40" fmla="*/ 3 w 33"/>
                <a:gd name="T41" fmla="*/ 31 h 40"/>
                <a:gd name="T42" fmla="*/ 1 w 33"/>
                <a:gd name="T43" fmla="*/ 26 h 40"/>
                <a:gd name="T44" fmla="*/ 0 w 33"/>
                <a:gd name="T45" fmla="*/ 20 h 40"/>
                <a:gd name="T46" fmla="*/ 2 w 33"/>
                <a:gd name="T47" fmla="*/ 12 h 40"/>
                <a:gd name="T48" fmla="*/ 5 w 33"/>
                <a:gd name="T49" fmla="*/ 5 h 40"/>
                <a:gd name="T50" fmla="*/ 10 w 33"/>
                <a:gd name="T51" fmla="*/ 1 h 40"/>
                <a:gd name="T52" fmla="*/ 17 w 33"/>
                <a:gd name="T53" fmla="*/ 0 h 40"/>
                <a:gd name="T54" fmla="*/ 24 w 33"/>
                <a:gd name="T55" fmla="*/ 2 h 40"/>
                <a:gd name="T56" fmla="*/ 29 w 33"/>
                <a:gd name="T57" fmla="*/ 6 h 40"/>
                <a:gd name="T58" fmla="*/ 32 w 33"/>
                <a:gd name="T59" fmla="*/ 12 h 40"/>
                <a:gd name="T60" fmla="*/ 33 w 33"/>
                <a:gd name="T61" fmla="*/ 19 h 40"/>
                <a:gd name="T62" fmla="*/ 26 w 33"/>
                <a:gd name="T63" fmla="*/ 17 h 40"/>
                <a:gd name="T64" fmla="*/ 25 w 33"/>
                <a:gd name="T65" fmla="*/ 13 h 40"/>
                <a:gd name="T66" fmla="*/ 23 w 33"/>
                <a:gd name="T67" fmla="*/ 10 h 40"/>
                <a:gd name="T68" fmla="*/ 21 w 33"/>
                <a:gd name="T69" fmla="*/ 8 h 40"/>
                <a:gd name="T70" fmla="*/ 17 w 33"/>
                <a:gd name="T71" fmla="*/ 7 h 40"/>
                <a:gd name="T72" fmla="*/ 13 w 33"/>
                <a:gd name="T73" fmla="*/ 8 h 40"/>
                <a:gd name="T74" fmla="*/ 11 w 33"/>
                <a:gd name="T75" fmla="*/ 9 h 40"/>
                <a:gd name="T76" fmla="*/ 9 w 33"/>
                <a:gd name="T77" fmla="*/ 12 h 40"/>
                <a:gd name="T78" fmla="*/ 8 w 33"/>
                <a:gd name="T79" fmla="*/ 17 h 40"/>
                <a:gd name="T80" fmla="*/ 26 w 33"/>
                <a:gd name="T81"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20"/>
                    <a:pt x="33" y="21"/>
                    <a:pt x="33" y="21"/>
                  </a:cubicBezTo>
                  <a:cubicBezTo>
                    <a:pt x="33" y="22"/>
                    <a:pt x="33" y="22"/>
                    <a:pt x="33" y="23"/>
                  </a:cubicBezTo>
                  <a:cubicBezTo>
                    <a:pt x="8" y="23"/>
                    <a:pt x="8" y="23"/>
                    <a:pt x="8" y="23"/>
                  </a:cubicBezTo>
                  <a:cubicBezTo>
                    <a:pt x="8" y="25"/>
                    <a:pt x="8" y="26"/>
                    <a:pt x="9" y="28"/>
                  </a:cubicBezTo>
                  <a:cubicBezTo>
                    <a:pt x="10" y="29"/>
                    <a:pt x="10" y="30"/>
                    <a:pt x="11" y="31"/>
                  </a:cubicBezTo>
                  <a:cubicBezTo>
                    <a:pt x="12" y="32"/>
                    <a:pt x="13" y="32"/>
                    <a:pt x="14" y="33"/>
                  </a:cubicBezTo>
                  <a:cubicBezTo>
                    <a:pt x="15" y="33"/>
                    <a:pt x="16" y="33"/>
                    <a:pt x="17" y="33"/>
                  </a:cubicBezTo>
                  <a:cubicBezTo>
                    <a:pt x="18" y="33"/>
                    <a:pt x="19" y="33"/>
                    <a:pt x="20" y="33"/>
                  </a:cubicBezTo>
                  <a:cubicBezTo>
                    <a:pt x="20" y="33"/>
                    <a:pt x="21" y="33"/>
                    <a:pt x="22" y="32"/>
                  </a:cubicBezTo>
                  <a:cubicBezTo>
                    <a:pt x="23" y="32"/>
                    <a:pt x="23" y="32"/>
                    <a:pt x="24" y="32"/>
                  </a:cubicBezTo>
                  <a:cubicBezTo>
                    <a:pt x="24" y="31"/>
                    <a:pt x="25" y="31"/>
                    <a:pt x="26" y="30"/>
                  </a:cubicBezTo>
                  <a:cubicBezTo>
                    <a:pt x="30" y="35"/>
                    <a:pt x="30" y="35"/>
                    <a:pt x="30" y="35"/>
                  </a:cubicBezTo>
                  <a:cubicBezTo>
                    <a:pt x="29" y="36"/>
                    <a:pt x="28" y="37"/>
                    <a:pt x="27" y="37"/>
                  </a:cubicBezTo>
                  <a:cubicBezTo>
                    <a:pt x="27" y="38"/>
                    <a:pt x="26" y="38"/>
                    <a:pt x="25" y="39"/>
                  </a:cubicBezTo>
                  <a:cubicBezTo>
                    <a:pt x="24" y="39"/>
                    <a:pt x="22" y="40"/>
                    <a:pt x="21" y="40"/>
                  </a:cubicBezTo>
                  <a:cubicBezTo>
                    <a:pt x="20" y="40"/>
                    <a:pt x="18" y="40"/>
                    <a:pt x="17" y="40"/>
                  </a:cubicBezTo>
                  <a:cubicBezTo>
                    <a:pt x="15" y="40"/>
                    <a:pt x="14" y="40"/>
                    <a:pt x="12" y="39"/>
                  </a:cubicBezTo>
                  <a:cubicBezTo>
                    <a:pt x="11" y="39"/>
                    <a:pt x="10" y="38"/>
                    <a:pt x="8" y="38"/>
                  </a:cubicBezTo>
                  <a:cubicBezTo>
                    <a:pt x="7" y="37"/>
                    <a:pt x="6" y="36"/>
                    <a:pt x="5" y="35"/>
                  </a:cubicBezTo>
                  <a:cubicBezTo>
                    <a:pt x="4" y="34"/>
                    <a:pt x="4" y="33"/>
                    <a:pt x="3" y="31"/>
                  </a:cubicBezTo>
                  <a:cubicBezTo>
                    <a:pt x="2" y="30"/>
                    <a:pt x="1" y="28"/>
                    <a:pt x="1" y="26"/>
                  </a:cubicBezTo>
                  <a:cubicBezTo>
                    <a:pt x="1" y="24"/>
                    <a:pt x="0" y="22"/>
                    <a:pt x="0" y="20"/>
                  </a:cubicBezTo>
                  <a:cubicBezTo>
                    <a:pt x="0" y="17"/>
                    <a:pt x="1" y="14"/>
                    <a:pt x="2" y="12"/>
                  </a:cubicBezTo>
                  <a:cubicBezTo>
                    <a:pt x="2" y="9"/>
                    <a:pt x="4" y="7"/>
                    <a:pt x="5" y="5"/>
                  </a:cubicBezTo>
                  <a:cubicBezTo>
                    <a:pt x="6" y="4"/>
                    <a:pt x="8" y="2"/>
                    <a:pt x="10" y="1"/>
                  </a:cubicBezTo>
                  <a:cubicBezTo>
                    <a:pt x="12" y="1"/>
                    <a:pt x="15" y="0"/>
                    <a:pt x="17" y="0"/>
                  </a:cubicBezTo>
                  <a:cubicBezTo>
                    <a:pt x="20" y="0"/>
                    <a:pt x="22" y="1"/>
                    <a:pt x="24" y="2"/>
                  </a:cubicBezTo>
                  <a:cubicBezTo>
                    <a:pt x="26" y="3"/>
                    <a:pt x="28" y="4"/>
                    <a:pt x="29" y="6"/>
                  </a:cubicBezTo>
                  <a:cubicBezTo>
                    <a:pt x="31" y="8"/>
                    <a:pt x="32" y="10"/>
                    <a:pt x="32" y="12"/>
                  </a:cubicBezTo>
                  <a:cubicBezTo>
                    <a:pt x="33" y="14"/>
                    <a:pt x="33" y="17"/>
                    <a:pt x="33" y="19"/>
                  </a:cubicBezTo>
                  <a:close/>
                  <a:moveTo>
                    <a:pt x="26" y="17"/>
                  </a:moveTo>
                  <a:cubicBezTo>
                    <a:pt x="26" y="15"/>
                    <a:pt x="25" y="14"/>
                    <a:pt x="25" y="13"/>
                  </a:cubicBezTo>
                  <a:cubicBezTo>
                    <a:pt x="25" y="12"/>
                    <a:pt x="24" y="11"/>
                    <a:pt x="23" y="10"/>
                  </a:cubicBezTo>
                  <a:cubicBezTo>
                    <a:pt x="23" y="9"/>
                    <a:pt x="22" y="8"/>
                    <a:pt x="21" y="8"/>
                  </a:cubicBezTo>
                  <a:cubicBezTo>
                    <a:pt x="20" y="7"/>
                    <a:pt x="18" y="7"/>
                    <a:pt x="17" y="7"/>
                  </a:cubicBezTo>
                  <a:cubicBezTo>
                    <a:pt x="15" y="7"/>
                    <a:pt x="14" y="7"/>
                    <a:pt x="13" y="8"/>
                  </a:cubicBezTo>
                  <a:cubicBezTo>
                    <a:pt x="12" y="8"/>
                    <a:pt x="11" y="9"/>
                    <a:pt x="11" y="9"/>
                  </a:cubicBezTo>
                  <a:cubicBezTo>
                    <a:pt x="10" y="10"/>
                    <a:pt x="9" y="11"/>
                    <a:pt x="9" y="12"/>
                  </a:cubicBezTo>
                  <a:cubicBezTo>
                    <a:pt x="8" y="14"/>
                    <a:pt x="8" y="15"/>
                    <a:pt x="8" y="17"/>
                  </a:cubicBezTo>
                  <a:lnTo>
                    <a:pt x="26" y="1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23" name="Freeform 60">
              <a:extLst>
                <a:ext uri="{FF2B5EF4-FFF2-40B4-BE49-F238E27FC236}">
                  <a16:creationId xmlns:a16="http://schemas.microsoft.com/office/drawing/2014/main" id="{15FBF980-B96C-472B-A46B-A731CA164E92}"/>
                </a:ext>
              </a:extLst>
            </p:cNvPr>
            <p:cNvSpPr>
              <a:spLocks/>
            </p:cNvSpPr>
            <p:nvPr userDrawn="1"/>
          </p:nvSpPr>
          <p:spPr bwMode="auto">
            <a:xfrm>
              <a:off x="1727435" y="6421821"/>
              <a:ext cx="122060" cy="97648"/>
            </a:xfrm>
            <a:custGeom>
              <a:avLst/>
              <a:gdLst>
                <a:gd name="T0" fmla="*/ 56 w 70"/>
                <a:gd name="T1" fmla="*/ 56 h 56"/>
                <a:gd name="T2" fmla="*/ 46 w 70"/>
                <a:gd name="T3" fmla="*/ 56 h 56"/>
                <a:gd name="T4" fmla="*/ 35 w 70"/>
                <a:gd name="T5" fmla="*/ 16 h 56"/>
                <a:gd name="T6" fmla="*/ 25 w 70"/>
                <a:gd name="T7" fmla="*/ 56 h 56"/>
                <a:gd name="T8" fmla="*/ 15 w 70"/>
                <a:gd name="T9" fmla="*/ 56 h 56"/>
                <a:gd name="T10" fmla="*/ 0 w 70"/>
                <a:gd name="T11" fmla="*/ 0 h 56"/>
                <a:gd name="T12" fmla="*/ 10 w 70"/>
                <a:gd name="T13" fmla="*/ 0 h 56"/>
                <a:gd name="T14" fmla="*/ 21 w 70"/>
                <a:gd name="T15" fmla="*/ 38 h 56"/>
                <a:gd name="T16" fmla="*/ 31 w 70"/>
                <a:gd name="T17" fmla="*/ 0 h 56"/>
                <a:gd name="T18" fmla="*/ 40 w 70"/>
                <a:gd name="T19" fmla="*/ 0 h 56"/>
                <a:gd name="T20" fmla="*/ 50 w 70"/>
                <a:gd name="T21" fmla="*/ 38 h 56"/>
                <a:gd name="T22" fmla="*/ 60 w 70"/>
                <a:gd name="T23" fmla="*/ 0 h 56"/>
                <a:gd name="T24" fmla="*/ 70 w 70"/>
                <a:gd name="T25" fmla="*/ 0 h 56"/>
                <a:gd name="T26" fmla="*/ 56 w 70"/>
                <a:gd name="T2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56">
                  <a:moveTo>
                    <a:pt x="56" y="56"/>
                  </a:moveTo>
                  <a:lnTo>
                    <a:pt x="46" y="56"/>
                  </a:lnTo>
                  <a:lnTo>
                    <a:pt x="35" y="16"/>
                  </a:lnTo>
                  <a:lnTo>
                    <a:pt x="25" y="56"/>
                  </a:lnTo>
                  <a:lnTo>
                    <a:pt x="15" y="56"/>
                  </a:lnTo>
                  <a:lnTo>
                    <a:pt x="0" y="0"/>
                  </a:lnTo>
                  <a:lnTo>
                    <a:pt x="10" y="0"/>
                  </a:lnTo>
                  <a:lnTo>
                    <a:pt x="21" y="38"/>
                  </a:lnTo>
                  <a:lnTo>
                    <a:pt x="31" y="0"/>
                  </a:lnTo>
                  <a:lnTo>
                    <a:pt x="40" y="0"/>
                  </a:lnTo>
                  <a:lnTo>
                    <a:pt x="50" y="38"/>
                  </a:lnTo>
                  <a:lnTo>
                    <a:pt x="60" y="0"/>
                  </a:lnTo>
                  <a:lnTo>
                    <a:pt x="70" y="0"/>
                  </a:lnTo>
                  <a:lnTo>
                    <a:pt x="56" y="5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24" name="Freeform 61">
              <a:extLst>
                <a:ext uri="{FF2B5EF4-FFF2-40B4-BE49-F238E27FC236}">
                  <a16:creationId xmlns:a16="http://schemas.microsoft.com/office/drawing/2014/main" id="{64F1DD18-05EE-4F9F-9E6B-E03C4C500F21}"/>
                </a:ext>
              </a:extLst>
            </p:cNvPr>
            <p:cNvSpPr>
              <a:spLocks noEditPoints="1"/>
            </p:cNvSpPr>
            <p:nvPr userDrawn="1"/>
          </p:nvSpPr>
          <p:spPr bwMode="auto">
            <a:xfrm>
              <a:off x="1859957" y="6418333"/>
              <a:ext cx="87186" cy="102879"/>
            </a:xfrm>
            <a:custGeom>
              <a:avLst/>
              <a:gdLst>
                <a:gd name="T0" fmla="*/ 34 w 34"/>
                <a:gd name="T1" fmla="*/ 20 h 40"/>
                <a:gd name="T2" fmla="*/ 33 w 34"/>
                <a:gd name="T3" fmla="*/ 28 h 40"/>
                <a:gd name="T4" fmla="*/ 29 w 34"/>
                <a:gd name="T5" fmla="*/ 35 h 40"/>
                <a:gd name="T6" fmla="*/ 24 w 34"/>
                <a:gd name="T7" fmla="*/ 39 h 40"/>
                <a:gd name="T8" fmla="*/ 17 w 34"/>
                <a:gd name="T9" fmla="*/ 40 h 40"/>
                <a:gd name="T10" fmla="*/ 10 w 34"/>
                <a:gd name="T11" fmla="*/ 39 h 40"/>
                <a:gd name="T12" fmla="*/ 5 w 34"/>
                <a:gd name="T13" fmla="*/ 35 h 40"/>
                <a:gd name="T14" fmla="*/ 1 w 34"/>
                <a:gd name="T15" fmla="*/ 28 h 40"/>
                <a:gd name="T16" fmla="*/ 0 w 34"/>
                <a:gd name="T17" fmla="*/ 20 h 40"/>
                <a:gd name="T18" fmla="*/ 1 w 34"/>
                <a:gd name="T19" fmla="*/ 12 h 40"/>
                <a:gd name="T20" fmla="*/ 5 w 34"/>
                <a:gd name="T21" fmla="*/ 5 h 40"/>
                <a:gd name="T22" fmla="*/ 11 w 34"/>
                <a:gd name="T23" fmla="*/ 1 h 40"/>
                <a:gd name="T24" fmla="*/ 17 w 34"/>
                <a:gd name="T25" fmla="*/ 0 h 40"/>
                <a:gd name="T26" fmla="*/ 24 w 34"/>
                <a:gd name="T27" fmla="*/ 1 h 40"/>
                <a:gd name="T28" fmla="*/ 29 w 34"/>
                <a:gd name="T29" fmla="*/ 5 h 40"/>
                <a:gd name="T30" fmla="*/ 33 w 34"/>
                <a:gd name="T31" fmla="*/ 12 h 40"/>
                <a:gd name="T32" fmla="*/ 34 w 34"/>
                <a:gd name="T33" fmla="*/ 20 h 40"/>
                <a:gd name="T34" fmla="*/ 27 w 34"/>
                <a:gd name="T35" fmla="*/ 20 h 40"/>
                <a:gd name="T36" fmla="*/ 26 w 34"/>
                <a:gd name="T37" fmla="*/ 15 h 40"/>
                <a:gd name="T38" fmla="*/ 24 w 34"/>
                <a:gd name="T39" fmla="*/ 11 h 40"/>
                <a:gd name="T40" fmla="*/ 21 w 34"/>
                <a:gd name="T41" fmla="*/ 8 h 40"/>
                <a:gd name="T42" fmla="*/ 17 w 34"/>
                <a:gd name="T43" fmla="*/ 7 h 40"/>
                <a:gd name="T44" fmla="*/ 13 w 34"/>
                <a:gd name="T45" fmla="*/ 8 h 40"/>
                <a:gd name="T46" fmla="*/ 10 w 34"/>
                <a:gd name="T47" fmla="*/ 11 h 40"/>
                <a:gd name="T48" fmla="*/ 8 w 34"/>
                <a:gd name="T49" fmla="*/ 15 h 40"/>
                <a:gd name="T50" fmla="*/ 8 w 34"/>
                <a:gd name="T51" fmla="*/ 20 h 40"/>
                <a:gd name="T52" fmla="*/ 8 w 34"/>
                <a:gd name="T53" fmla="*/ 26 h 40"/>
                <a:gd name="T54" fmla="*/ 10 w 34"/>
                <a:gd name="T55" fmla="*/ 30 h 40"/>
                <a:gd name="T56" fmla="*/ 13 w 34"/>
                <a:gd name="T57" fmla="*/ 32 h 40"/>
                <a:gd name="T58" fmla="*/ 17 w 34"/>
                <a:gd name="T59" fmla="*/ 33 h 40"/>
                <a:gd name="T60" fmla="*/ 21 w 34"/>
                <a:gd name="T61" fmla="*/ 32 h 40"/>
                <a:gd name="T62" fmla="*/ 24 w 34"/>
                <a:gd name="T63" fmla="*/ 29 h 40"/>
                <a:gd name="T64" fmla="*/ 26 w 34"/>
                <a:gd name="T65" fmla="*/ 25 h 40"/>
                <a:gd name="T66" fmla="*/ 27 w 34"/>
                <a:gd name="T67" fmla="*/ 2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 h="40">
                  <a:moveTo>
                    <a:pt x="34" y="20"/>
                  </a:moveTo>
                  <a:cubicBezTo>
                    <a:pt x="34" y="23"/>
                    <a:pt x="34" y="26"/>
                    <a:pt x="33" y="28"/>
                  </a:cubicBezTo>
                  <a:cubicBezTo>
                    <a:pt x="32" y="31"/>
                    <a:pt x="31" y="33"/>
                    <a:pt x="29" y="35"/>
                  </a:cubicBezTo>
                  <a:cubicBezTo>
                    <a:pt x="28" y="37"/>
                    <a:pt x="26" y="38"/>
                    <a:pt x="24" y="39"/>
                  </a:cubicBezTo>
                  <a:cubicBezTo>
                    <a:pt x="22" y="40"/>
                    <a:pt x="20" y="40"/>
                    <a:pt x="17" y="40"/>
                  </a:cubicBezTo>
                  <a:cubicBezTo>
                    <a:pt x="15" y="40"/>
                    <a:pt x="12" y="40"/>
                    <a:pt x="10" y="39"/>
                  </a:cubicBezTo>
                  <a:cubicBezTo>
                    <a:pt x="8" y="38"/>
                    <a:pt x="6" y="36"/>
                    <a:pt x="5" y="35"/>
                  </a:cubicBezTo>
                  <a:cubicBezTo>
                    <a:pt x="3" y="33"/>
                    <a:pt x="2" y="31"/>
                    <a:pt x="1" y="28"/>
                  </a:cubicBezTo>
                  <a:cubicBezTo>
                    <a:pt x="1" y="26"/>
                    <a:pt x="0" y="23"/>
                    <a:pt x="0" y="20"/>
                  </a:cubicBezTo>
                  <a:cubicBezTo>
                    <a:pt x="0" y="17"/>
                    <a:pt x="1" y="14"/>
                    <a:pt x="1" y="12"/>
                  </a:cubicBezTo>
                  <a:cubicBezTo>
                    <a:pt x="2" y="9"/>
                    <a:pt x="4" y="7"/>
                    <a:pt x="5" y="5"/>
                  </a:cubicBezTo>
                  <a:cubicBezTo>
                    <a:pt x="7" y="4"/>
                    <a:pt x="8" y="2"/>
                    <a:pt x="11" y="1"/>
                  </a:cubicBezTo>
                  <a:cubicBezTo>
                    <a:pt x="13" y="1"/>
                    <a:pt x="15" y="0"/>
                    <a:pt x="17" y="0"/>
                  </a:cubicBezTo>
                  <a:cubicBezTo>
                    <a:pt x="20" y="0"/>
                    <a:pt x="22" y="1"/>
                    <a:pt x="24" y="1"/>
                  </a:cubicBezTo>
                  <a:cubicBezTo>
                    <a:pt x="26" y="2"/>
                    <a:pt x="28" y="4"/>
                    <a:pt x="29" y="5"/>
                  </a:cubicBezTo>
                  <a:cubicBezTo>
                    <a:pt x="31" y="7"/>
                    <a:pt x="32" y="9"/>
                    <a:pt x="33" y="12"/>
                  </a:cubicBezTo>
                  <a:cubicBezTo>
                    <a:pt x="34" y="14"/>
                    <a:pt x="34" y="17"/>
                    <a:pt x="34" y="20"/>
                  </a:cubicBezTo>
                  <a:close/>
                  <a:moveTo>
                    <a:pt x="27" y="20"/>
                  </a:moveTo>
                  <a:cubicBezTo>
                    <a:pt x="27" y="18"/>
                    <a:pt x="27" y="16"/>
                    <a:pt x="26" y="15"/>
                  </a:cubicBezTo>
                  <a:cubicBezTo>
                    <a:pt x="26" y="13"/>
                    <a:pt x="25" y="12"/>
                    <a:pt x="24" y="11"/>
                  </a:cubicBezTo>
                  <a:cubicBezTo>
                    <a:pt x="23" y="10"/>
                    <a:pt x="22" y="9"/>
                    <a:pt x="21" y="8"/>
                  </a:cubicBezTo>
                  <a:cubicBezTo>
                    <a:pt x="20" y="8"/>
                    <a:pt x="18" y="7"/>
                    <a:pt x="17" y="7"/>
                  </a:cubicBezTo>
                  <a:cubicBezTo>
                    <a:pt x="16" y="7"/>
                    <a:pt x="14" y="8"/>
                    <a:pt x="13" y="8"/>
                  </a:cubicBezTo>
                  <a:cubicBezTo>
                    <a:pt x="12" y="9"/>
                    <a:pt x="11" y="10"/>
                    <a:pt x="10" y="11"/>
                  </a:cubicBezTo>
                  <a:cubicBezTo>
                    <a:pt x="9" y="12"/>
                    <a:pt x="9" y="13"/>
                    <a:pt x="8" y="15"/>
                  </a:cubicBezTo>
                  <a:cubicBezTo>
                    <a:pt x="8" y="16"/>
                    <a:pt x="8" y="18"/>
                    <a:pt x="8" y="20"/>
                  </a:cubicBezTo>
                  <a:cubicBezTo>
                    <a:pt x="8" y="22"/>
                    <a:pt x="8" y="24"/>
                    <a:pt x="8" y="26"/>
                  </a:cubicBezTo>
                  <a:cubicBezTo>
                    <a:pt x="9" y="27"/>
                    <a:pt x="10" y="28"/>
                    <a:pt x="10" y="30"/>
                  </a:cubicBezTo>
                  <a:cubicBezTo>
                    <a:pt x="11" y="31"/>
                    <a:pt x="12" y="32"/>
                    <a:pt x="13" y="32"/>
                  </a:cubicBezTo>
                  <a:cubicBezTo>
                    <a:pt x="15" y="33"/>
                    <a:pt x="16" y="33"/>
                    <a:pt x="17" y="33"/>
                  </a:cubicBezTo>
                  <a:cubicBezTo>
                    <a:pt x="19" y="33"/>
                    <a:pt x="20" y="33"/>
                    <a:pt x="21" y="32"/>
                  </a:cubicBezTo>
                  <a:cubicBezTo>
                    <a:pt x="22" y="31"/>
                    <a:pt x="23" y="30"/>
                    <a:pt x="24" y="29"/>
                  </a:cubicBezTo>
                  <a:cubicBezTo>
                    <a:pt x="25" y="28"/>
                    <a:pt x="26" y="27"/>
                    <a:pt x="26" y="25"/>
                  </a:cubicBezTo>
                  <a:cubicBezTo>
                    <a:pt x="27" y="24"/>
                    <a:pt x="27" y="22"/>
                    <a:pt x="27" y="2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25" name="Freeform 62">
              <a:extLst>
                <a:ext uri="{FF2B5EF4-FFF2-40B4-BE49-F238E27FC236}">
                  <a16:creationId xmlns:a16="http://schemas.microsoft.com/office/drawing/2014/main" id="{6051CC00-BFF2-4334-9855-62AD588546F7}"/>
                </a:ext>
              </a:extLst>
            </p:cNvPr>
            <p:cNvSpPr>
              <a:spLocks/>
            </p:cNvSpPr>
            <p:nvPr userDrawn="1"/>
          </p:nvSpPr>
          <p:spPr bwMode="auto">
            <a:xfrm>
              <a:off x="1968067" y="6418333"/>
              <a:ext cx="57543" cy="101135"/>
            </a:xfrm>
            <a:custGeom>
              <a:avLst/>
              <a:gdLst>
                <a:gd name="T0" fmla="*/ 21 w 23"/>
                <a:gd name="T1" fmla="*/ 9 h 39"/>
                <a:gd name="T2" fmla="*/ 18 w 23"/>
                <a:gd name="T3" fmla="*/ 8 h 39"/>
                <a:gd name="T4" fmla="*/ 15 w 23"/>
                <a:gd name="T5" fmla="*/ 7 h 39"/>
                <a:gd name="T6" fmla="*/ 10 w 23"/>
                <a:gd name="T7" fmla="*/ 10 h 39"/>
                <a:gd name="T8" fmla="*/ 8 w 23"/>
                <a:gd name="T9" fmla="*/ 17 h 39"/>
                <a:gd name="T10" fmla="*/ 8 w 23"/>
                <a:gd name="T11" fmla="*/ 39 h 39"/>
                <a:gd name="T12" fmla="*/ 0 w 23"/>
                <a:gd name="T13" fmla="*/ 39 h 39"/>
                <a:gd name="T14" fmla="*/ 0 w 23"/>
                <a:gd name="T15" fmla="*/ 1 h 39"/>
                <a:gd name="T16" fmla="*/ 8 w 23"/>
                <a:gd name="T17" fmla="*/ 1 h 39"/>
                <a:gd name="T18" fmla="*/ 8 w 23"/>
                <a:gd name="T19" fmla="*/ 5 h 39"/>
                <a:gd name="T20" fmla="*/ 9 w 23"/>
                <a:gd name="T21" fmla="*/ 3 h 39"/>
                <a:gd name="T22" fmla="*/ 11 w 23"/>
                <a:gd name="T23" fmla="*/ 1 h 39"/>
                <a:gd name="T24" fmla="*/ 14 w 23"/>
                <a:gd name="T25" fmla="*/ 0 h 39"/>
                <a:gd name="T26" fmla="*/ 17 w 23"/>
                <a:gd name="T27" fmla="*/ 0 h 39"/>
                <a:gd name="T28" fmla="*/ 20 w 23"/>
                <a:gd name="T29" fmla="*/ 1 h 39"/>
                <a:gd name="T30" fmla="*/ 23 w 23"/>
                <a:gd name="T31" fmla="*/ 2 h 39"/>
                <a:gd name="T32" fmla="*/ 21 w 23"/>
                <a:gd name="T33"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39">
                  <a:moveTo>
                    <a:pt x="21" y="9"/>
                  </a:moveTo>
                  <a:cubicBezTo>
                    <a:pt x="20" y="8"/>
                    <a:pt x="19" y="8"/>
                    <a:pt x="18" y="8"/>
                  </a:cubicBezTo>
                  <a:cubicBezTo>
                    <a:pt x="18" y="8"/>
                    <a:pt x="17" y="7"/>
                    <a:pt x="15" y="7"/>
                  </a:cubicBezTo>
                  <a:cubicBezTo>
                    <a:pt x="13" y="7"/>
                    <a:pt x="11" y="8"/>
                    <a:pt x="10" y="10"/>
                  </a:cubicBezTo>
                  <a:cubicBezTo>
                    <a:pt x="8" y="12"/>
                    <a:pt x="8" y="14"/>
                    <a:pt x="8" y="17"/>
                  </a:cubicBezTo>
                  <a:cubicBezTo>
                    <a:pt x="8" y="39"/>
                    <a:pt x="8" y="39"/>
                    <a:pt x="8" y="39"/>
                  </a:cubicBezTo>
                  <a:cubicBezTo>
                    <a:pt x="0" y="39"/>
                    <a:pt x="0" y="39"/>
                    <a:pt x="0" y="39"/>
                  </a:cubicBezTo>
                  <a:cubicBezTo>
                    <a:pt x="0" y="1"/>
                    <a:pt x="0" y="1"/>
                    <a:pt x="0" y="1"/>
                  </a:cubicBezTo>
                  <a:cubicBezTo>
                    <a:pt x="8" y="1"/>
                    <a:pt x="8" y="1"/>
                    <a:pt x="8" y="1"/>
                  </a:cubicBezTo>
                  <a:cubicBezTo>
                    <a:pt x="8" y="5"/>
                    <a:pt x="8" y="5"/>
                    <a:pt x="8" y="5"/>
                  </a:cubicBezTo>
                  <a:cubicBezTo>
                    <a:pt x="8" y="4"/>
                    <a:pt x="9" y="3"/>
                    <a:pt x="9" y="3"/>
                  </a:cubicBezTo>
                  <a:cubicBezTo>
                    <a:pt x="10" y="2"/>
                    <a:pt x="11" y="2"/>
                    <a:pt x="11" y="1"/>
                  </a:cubicBezTo>
                  <a:cubicBezTo>
                    <a:pt x="12" y="1"/>
                    <a:pt x="13" y="1"/>
                    <a:pt x="14" y="0"/>
                  </a:cubicBezTo>
                  <a:cubicBezTo>
                    <a:pt x="15" y="0"/>
                    <a:pt x="16" y="0"/>
                    <a:pt x="17" y="0"/>
                  </a:cubicBezTo>
                  <a:cubicBezTo>
                    <a:pt x="18" y="0"/>
                    <a:pt x="19" y="0"/>
                    <a:pt x="20" y="1"/>
                  </a:cubicBezTo>
                  <a:cubicBezTo>
                    <a:pt x="21" y="1"/>
                    <a:pt x="22" y="1"/>
                    <a:pt x="23" y="2"/>
                  </a:cubicBezTo>
                  <a:lnTo>
                    <a:pt x="21" y="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26" name="Freeform 63">
              <a:extLst>
                <a:ext uri="{FF2B5EF4-FFF2-40B4-BE49-F238E27FC236}">
                  <a16:creationId xmlns:a16="http://schemas.microsoft.com/office/drawing/2014/main" id="{905DD261-B224-46ED-8CEE-E8D180BA4B72}"/>
                </a:ext>
              </a:extLst>
            </p:cNvPr>
            <p:cNvSpPr>
              <a:spLocks/>
            </p:cNvSpPr>
            <p:nvPr userDrawn="1"/>
          </p:nvSpPr>
          <p:spPr bwMode="auto">
            <a:xfrm>
              <a:off x="2043046" y="6383459"/>
              <a:ext cx="19181" cy="136010"/>
            </a:xfrm>
            <a:custGeom>
              <a:avLst/>
              <a:gdLst>
                <a:gd name="T0" fmla="*/ 0 w 11"/>
                <a:gd name="T1" fmla="*/ 78 h 78"/>
                <a:gd name="T2" fmla="*/ 0 w 11"/>
                <a:gd name="T3" fmla="*/ 6 h 78"/>
                <a:gd name="T4" fmla="*/ 11 w 11"/>
                <a:gd name="T5" fmla="*/ 0 h 78"/>
                <a:gd name="T6" fmla="*/ 11 w 11"/>
                <a:gd name="T7" fmla="*/ 78 h 78"/>
                <a:gd name="T8" fmla="*/ 0 w 11"/>
                <a:gd name="T9" fmla="*/ 78 h 78"/>
              </a:gdLst>
              <a:ahLst/>
              <a:cxnLst>
                <a:cxn ang="0">
                  <a:pos x="T0" y="T1"/>
                </a:cxn>
                <a:cxn ang="0">
                  <a:pos x="T2" y="T3"/>
                </a:cxn>
                <a:cxn ang="0">
                  <a:pos x="T4" y="T5"/>
                </a:cxn>
                <a:cxn ang="0">
                  <a:pos x="T6" y="T7"/>
                </a:cxn>
                <a:cxn ang="0">
                  <a:pos x="T8" y="T9"/>
                </a:cxn>
              </a:cxnLst>
              <a:rect l="0" t="0" r="r" b="b"/>
              <a:pathLst>
                <a:path w="11" h="78">
                  <a:moveTo>
                    <a:pt x="0" y="78"/>
                  </a:moveTo>
                  <a:lnTo>
                    <a:pt x="0" y="6"/>
                  </a:lnTo>
                  <a:lnTo>
                    <a:pt x="11" y="0"/>
                  </a:lnTo>
                  <a:lnTo>
                    <a:pt x="11" y="78"/>
                  </a:lnTo>
                  <a:lnTo>
                    <a:pt x="0" y="7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27" name="Freeform 64">
              <a:extLst>
                <a:ext uri="{FF2B5EF4-FFF2-40B4-BE49-F238E27FC236}">
                  <a16:creationId xmlns:a16="http://schemas.microsoft.com/office/drawing/2014/main" id="{A23129DF-0296-4CA9-9723-124682F0A70E}"/>
                </a:ext>
              </a:extLst>
            </p:cNvPr>
            <p:cNvSpPr>
              <a:spLocks noEditPoints="1"/>
            </p:cNvSpPr>
            <p:nvPr userDrawn="1"/>
          </p:nvSpPr>
          <p:spPr bwMode="auto">
            <a:xfrm>
              <a:off x="2084896" y="6383459"/>
              <a:ext cx="80211" cy="137753"/>
            </a:xfrm>
            <a:custGeom>
              <a:avLst/>
              <a:gdLst>
                <a:gd name="T0" fmla="*/ 24 w 32"/>
                <a:gd name="T1" fmla="*/ 53 h 54"/>
                <a:gd name="T2" fmla="*/ 24 w 32"/>
                <a:gd name="T3" fmla="*/ 50 h 54"/>
                <a:gd name="T4" fmla="*/ 22 w 32"/>
                <a:gd name="T5" fmla="*/ 51 h 54"/>
                <a:gd name="T6" fmla="*/ 20 w 32"/>
                <a:gd name="T7" fmla="*/ 53 h 54"/>
                <a:gd name="T8" fmla="*/ 17 w 32"/>
                <a:gd name="T9" fmla="*/ 54 h 54"/>
                <a:gd name="T10" fmla="*/ 14 w 32"/>
                <a:gd name="T11" fmla="*/ 54 h 54"/>
                <a:gd name="T12" fmla="*/ 9 w 32"/>
                <a:gd name="T13" fmla="*/ 53 h 54"/>
                <a:gd name="T14" fmla="*/ 4 w 32"/>
                <a:gd name="T15" fmla="*/ 49 h 54"/>
                <a:gd name="T16" fmla="*/ 1 w 32"/>
                <a:gd name="T17" fmla="*/ 43 h 54"/>
                <a:gd name="T18" fmla="*/ 0 w 32"/>
                <a:gd name="T19" fmla="*/ 33 h 54"/>
                <a:gd name="T20" fmla="*/ 1 w 32"/>
                <a:gd name="T21" fmla="*/ 25 h 54"/>
                <a:gd name="T22" fmla="*/ 4 w 32"/>
                <a:gd name="T23" fmla="*/ 19 h 54"/>
                <a:gd name="T24" fmla="*/ 9 w 32"/>
                <a:gd name="T25" fmla="*/ 15 h 54"/>
                <a:gd name="T26" fmla="*/ 15 w 32"/>
                <a:gd name="T27" fmla="*/ 14 h 54"/>
                <a:gd name="T28" fmla="*/ 18 w 32"/>
                <a:gd name="T29" fmla="*/ 14 h 54"/>
                <a:gd name="T30" fmla="*/ 20 w 32"/>
                <a:gd name="T31" fmla="*/ 15 h 54"/>
                <a:gd name="T32" fmla="*/ 22 w 32"/>
                <a:gd name="T33" fmla="*/ 17 h 54"/>
                <a:gd name="T34" fmla="*/ 24 w 32"/>
                <a:gd name="T35" fmla="*/ 18 h 54"/>
                <a:gd name="T36" fmla="*/ 24 w 32"/>
                <a:gd name="T37" fmla="*/ 4 h 54"/>
                <a:gd name="T38" fmla="*/ 32 w 32"/>
                <a:gd name="T39" fmla="*/ 0 h 54"/>
                <a:gd name="T40" fmla="*/ 32 w 32"/>
                <a:gd name="T41" fmla="*/ 53 h 54"/>
                <a:gd name="T42" fmla="*/ 24 w 32"/>
                <a:gd name="T43" fmla="*/ 53 h 54"/>
                <a:gd name="T44" fmla="*/ 24 w 32"/>
                <a:gd name="T45" fmla="*/ 26 h 54"/>
                <a:gd name="T46" fmla="*/ 23 w 32"/>
                <a:gd name="T47" fmla="*/ 24 h 54"/>
                <a:gd name="T48" fmla="*/ 21 w 32"/>
                <a:gd name="T49" fmla="*/ 23 h 54"/>
                <a:gd name="T50" fmla="*/ 18 w 32"/>
                <a:gd name="T51" fmla="*/ 22 h 54"/>
                <a:gd name="T52" fmla="*/ 15 w 32"/>
                <a:gd name="T53" fmla="*/ 21 h 54"/>
                <a:gd name="T54" fmla="*/ 9 w 32"/>
                <a:gd name="T55" fmla="*/ 24 h 54"/>
                <a:gd name="T56" fmla="*/ 7 w 32"/>
                <a:gd name="T57" fmla="*/ 33 h 54"/>
                <a:gd name="T58" fmla="*/ 8 w 32"/>
                <a:gd name="T59" fmla="*/ 39 h 54"/>
                <a:gd name="T60" fmla="*/ 9 w 32"/>
                <a:gd name="T61" fmla="*/ 44 h 54"/>
                <a:gd name="T62" fmla="*/ 12 w 32"/>
                <a:gd name="T63" fmla="*/ 46 h 54"/>
                <a:gd name="T64" fmla="*/ 16 w 32"/>
                <a:gd name="T65" fmla="*/ 47 h 54"/>
                <a:gd name="T66" fmla="*/ 18 w 32"/>
                <a:gd name="T67" fmla="*/ 47 h 54"/>
                <a:gd name="T68" fmla="*/ 21 w 32"/>
                <a:gd name="T69" fmla="*/ 46 h 54"/>
                <a:gd name="T70" fmla="*/ 23 w 32"/>
                <a:gd name="T71" fmla="*/ 44 h 54"/>
                <a:gd name="T72" fmla="*/ 24 w 32"/>
                <a:gd name="T73" fmla="*/ 42 h 54"/>
                <a:gd name="T74" fmla="*/ 24 w 32"/>
                <a:gd name="T75" fmla="*/ 26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2" h="54">
                  <a:moveTo>
                    <a:pt x="24" y="53"/>
                  </a:moveTo>
                  <a:cubicBezTo>
                    <a:pt x="24" y="50"/>
                    <a:pt x="24" y="50"/>
                    <a:pt x="24" y="50"/>
                  </a:cubicBezTo>
                  <a:cubicBezTo>
                    <a:pt x="24" y="50"/>
                    <a:pt x="23" y="51"/>
                    <a:pt x="22" y="51"/>
                  </a:cubicBezTo>
                  <a:cubicBezTo>
                    <a:pt x="21" y="52"/>
                    <a:pt x="21" y="52"/>
                    <a:pt x="20" y="53"/>
                  </a:cubicBezTo>
                  <a:cubicBezTo>
                    <a:pt x="19" y="53"/>
                    <a:pt x="18" y="54"/>
                    <a:pt x="17" y="54"/>
                  </a:cubicBezTo>
                  <a:cubicBezTo>
                    <a:pt x="16" y="54"/>
                    <a:pt x="15" y="54"/>
                    <a:pt x="14" y="54"/>
                  </a:cubicBezTo>
                  <a:cubicBezTo>
                    <a:pt x="12" y="54"/>
                    <a:pt x="10" y="54"/>
                    <a:pt x="9" y="53"/>
                  </a:cubicBezTo>
                  <a:cubicBezTo>
                    <a:pt x="7" y="52"/>
                    <a:pt x="5" y="51"/>
                    <a:pt x="4" y="49"/>
                  </a:cubicBezTo>
                  <a:cubicBezTo>
                    <a:pt x="3" y="48"/>
                    <a:pt x="1" y="45"/>
                    <a:pt x="1" y="43"/>
                  </a:cubicBezTo>
                  <a:cubicBezTo>
                    <a:pt x="0" y="40"/>
                    <a:pt x="0" y="37"/>
                    <a:pt x="0" y="33"/>
                  </a:cubicBezTo>
                  <a:cubicBezTo>
                    <a:pt x="0" y="30"/>
                    <a:pt x="0" y="27"/>
                    <a:pt x="1" y="25"/>
                  </a:cubicBezTo>
                  <a:cubicBezTo>
                    <a:pt x="2" y="22"/>
                    <a:pt x="3" y="20"/>
                    <a:pt x="4" y="19"/>
                  </a:cubicBezTo>
                  <a:cubicBezTo>
                    <a:pt x="6" y="17"/>
                    <a:pt x="7" y="16"/>
                    <a:pt x="9" y="15"/>
                  </a:cubicBezTo>
                  <a:cubicBezTo>
                    <a:pt x="11" y="14"/>
                    <a:pt x="13" y="14"/>
                    <a:pt x="15" y="14"/>
                  </a:cubicBezTo>
                  <a:cubicBezTo>
                    <a:pt x="16" y="14"/>
                    <a:pt x="17" y="14"/>
                    <a:pt x="18" y="14"/>
                  </a:cubicBezTo>
                  <a:cubicBezTo>
                    <a:pt x="18" y="15"/>
                    <a:pt x="19" y="15"/>
                    <a:pt x="20" y="15"/>
                  </a:cubicBezTo>
                  <a:cubicBezTo>
                    <a:pt x="21" y="16"/>
                    <a:pt x="22" y="16"/>
                    <a:pt x="22" y="17"/>
                  </a:cubicBezTo>
                  <a:cubicBezTo>
                    <a:pt x="23" y="17"/>
                    <a:pt x="24" y="18"/>
                    <a:pt x="24" y="18"/>
                  </a:cubicBezTo>
                  <a:cubicBezTo>
                    <a:pt x="24" y="4"/>
                    <a:pt x="24" y="4"/>
                    <a:pt x="24" y="4"/>
                  </a:cubicBezTo>
                  <a:cubicBezTo>
                    <a:pt x="32" y="0"/>
                    <a:pt x="32" y="0"/>
                    <a:pt x="32" y="0"/>
                  </a:cubicBezTo>
                  <a:cubicBezTo>
                    <a:pt x="32" y="53"/>
                    <a:pt x="32" y="53"/>
                    <a:pt x="32" y="53"/>
                  </a:cubicBezTo>
                  <a:lnTo>
                    <a:pt x="24" y="53"/>
                  </a:lnTo>
                  <a:close/>
                  <a:moveTo>
                    <a:pt x="24" y="26"/>
                  </a:moveTo>
                  <a:cubicBezTo>
                    <a:pt x="24" y="26"/>
                    <a:pt x="23" y="25"/>
                    <a:pt x="23" y="24"/>
                  </a:cubicBezTo>
                  <a:cubicBezTo>
                    <a:pt x="22" y="24"/>
                    <a:pt x="22" y="23"/>
                    <a:pt x="21" y="23"/>
                  </a:cubicBezTo>
                  <a:cubicBezTo>
                    <a:pt x="20" y="22"/>
                    <a:pt x="19" y="22"/>
                    <a:pt x="18" y="22"/>
                  </a:cubicBezTo>
                  <a:cubicBezTo>
                    <a:pt x="17" y="21"/>
                    <a:pt x="16" y="21"/>
                    <a:pt x="15" y="21"/>
                  </a:cubicBezTo>
                  <a:cubicBezTo>
                    <a:pt x="13" y="21"/>
                    <a:pt x="11" y="22"/>
                    <a:pt x="9" y="24"/>
                  </a:cubicBezTo>
                  <a:cubicBezTo>
                    <a:pt x="8" y="26"/>
                    <a:pt x="7" y="29"/>
                    <a:pt x="7" y="33"/>
                  </a:cubicBezTo>
                  <a:cubicBezTo>
                    <a:pt x="7" y="36"/>
                    <a:pt x="7" y="38"/>
                    <a:pt x="8" y="39"/>
                  </a:cubicBezTo>
                  <a:cubicBezTo>
                    <a:pt x="8" y="41"/>
                    <a:pt x="9" y="43"/>
                    <a:pt x="9" y="44"/>
                  </a:cubicBezTo>
                  <a:cubicBezTo>
                    <a:pt x="10" y="45"/>
                    <a:pt x="11" y="46"/>
                    <a:pt x="12" y="46"/>
                  </a:cubicBezTo>
                  <a:cubicBezTo>
                    <a:pt x="13" y="47"/>
                    <a:pt x="14" y="47"/>
                    <a:pt x="16" y="47"/>
                  </a:cubicBezTo>
                  <a:cubicBezTo>
                    <a:pt x="17" y="47"/>
                    <a:pt x="18" y="47"/>
                    <a:pt x="18" y="47"/>
                  </a:cubicBezTo>
                  <a:cubicBezTo>
                    <a:pt x="19" y="46"/>
                    <a:pt x="20" y="46"/>
                    <a:pt x="21" y="46"/>
                  </a:cubicBezTo>
                  <a:cubicBezTo>
                    <a:pt x="21" y="45"/>
                    <a:pt x="22" y="45"/>
                    <a:pt x="23" y="44"/>
                  </a:cubicBezTo>
                  <a:cubicBezTo>
                    <a:pt x="23" y="43"/>
                    <a:pt x="24" y="43"/>
                    <a:pt x="24" y="42"/>
                  </a:cubicBezTo>
                  <a:lnTo>
                    <a:pt x="24" y="2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28" name="Freeform 65">
              <a:extLst>
                <a:ext uri="{FF2B5EF4-FFF2-40B4-BE49-F238E27FC236}">
                  <a16:creationId xmlns:a16="http://schemas.microsoft.com/office/drawing/2014/main" id="{A2A2BF8E-DA3A-4AC0-B7EB-7CAABFC9E699}"/>
                </a:ext>
              </a:extLst>
            </p:cNvPr>
            <p:cNvSpPr>
              <a:spLocks/>
            </p:cNvSpPr>
            <p:nvPr userDrawn="1"/>
          </p:nvSpPr>
          <p:spPr bwMode="auto">
            <a:xfrm>
              <a:off x="2229624" y="6421821"/>
              <a:ext cx="122060" cy="97648"/>
            </a:xfrm>
            <a:custGeom>
              <a:avLst/>
              <a:gdLst>
                <a:gd name="T0" fmla="*/ 55 w 70"/>
                <a:gd name="T1" fmla="*/ 56 h 56"/>
                <a:gd name="T2" fmla="*/ 45 w 70"/>
                <a:gd name="T3" fmla="*/ 56 h 56"/>
                <a:gd name="T4" fmla="*/ 35 w 70"/>
                <a:gd name="T5" fmla="*/ 16 h 56"/>
                <a:gd name="T6" fmla="*/ 25 w 70"/>
                <a:gd name="T7" fmla="*/ 56 h 56"/>
                <a:gd name="T8" fmla="*/ 16 w 70"/>
                <a:gd name="T9" fmla="*/ 56 h 56"/>
                <a:gd name="T10" fmla="*/ 0 w 70"/>
                <a:gd name="T11" fmla="*/ 0 h 56"/>
                <a:gd name="T12" fmla="*/ 12 w 70"/>
                <a:gd name="T13" fmla="*/ 0 h 56"/>
                <a:gd name="T14" fmla="*/ 20 w 70"/>
                <a:gd name="T15" fmla="*/ 38 h 56"/>
                <a:gd name="T16" fmla="*/ 31 w 70"/>
                <a:gd name="T17" fmla="*/ 0 h 56"/>
                <a:gd name="T18" fmla="*/ 39 w 70"/>
                <a:gd name="T19" fmla="*/ 0 h 56"/>
                <a:gd name="T20" fmla="*/ 51 w 70"/>
                <a:gd name="T21" fmla="*/ 38 h 56"/>
                <a:gd name="T22" fmla="*/ 60 w 70"/>
                <a:gd name="T23" fmla="*/ 0 h 56"/>
                <a:gd name="T24" fmla="*/ 70 w 70"/>
                <a:gd name="T25" fmla="*/ 0 h 56"/>
                <a:gd name="T26" fmla="*/ 55 w 70"/>
                <a:gd name="T2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56">
                  <a:moveTo>
                    <a:pt x="55" y="56"/>
                  </a:moveTo>
                  <a:lnTo>
                    <a:pt x="45" y="56"/>
                  </a:lnTo>
                  <a:lnTo>
                    <a:pt x="35" y="16"/>
                  </a:lnTo>
                  <a:lnTo>
                    <a:pt x="25" y="56"/>
                  </a:lnTo>
                  <a:lnTo>
                    <a:pt x="16" y="56"/>
                  </a:lnTo>
                  <a:lnTo>
                    <a:pt x="0" y="0"/>
                  </a:lnTo>
                  <a:lnTo>
                    <a:pt x="12" y="0"/>
                  </a:lnTo>
                  <a:lnTo>
                    <a:pt x="20" y="38"/>
                  </a:lnTo>
                  <a:lnTo>
                    <a:pt x="31" y="0"/>
                  </a:lnTo>
                  <a:lnTo>
                    <a:pt x="39" y="0"/>
                  </a:lnTo>
                  <a:lnTo>
                    <a:pt x="51" y="38"/>
                  </a:lnTo>
                  <a:lnTo>
                    <a:pt x="60" y="0"/>
                  </a:lnTo>
                  <a:lnTo>
                    <a:pt x="70" y="0"/>
                  </a:lnTo>
                  <a:lnTo>
                    <a:pt x="55" y="5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29" name="Freeform 66">
              <a:extLst>
                <a:ext uri="{FF2B5EF4-FFF2-40B4-BE49-F238E27FC236}">
                  <a16:creationId xmlns:a16="http://schemas.microsoft.com/office/drawing/2014/main" id="{BEBFC1A4-92B9-418F-A0A9-2E210A37BCFF}"/>
                </a:ext>
              </a:extLst>
            </p:cNvPr>
            <p:cNvSpPr>
              <a:spLocks noEditPoints="1"/>
            </p:cNvSpPr>
            <p:nvPr userDrawn="1"/>
          </p:nvSpPr>
          <p:spPr bwMode="auto">
            <a:xfrm>
              <a:off x="2362147" y="6418333"/>
              <a:ext cx="88930" cy="102879"/>
            </a:xfrm>
            <a:custGeom>
              <a:avLst/>
              <a:gdLst>
                <a:gd name="T0" fmla="*/ 35 w 35"/>
                <a:gd name="T1" fmla="*/ 20 h 40"/>
                <a:gd name="T2" fmla="*/ 33 w 35"/>
                <a:gd name="T3" fmla="*/ 28 h 40"/>
                <a:gd name="T4" fmla="*/ 30 w 35"/>
                <a:gd name="T5" fmla="*/ 35 h 40"/>
                <a:gd name="T6" fmla="*/ 24 w 35"/>
                <a:gd name="T7" fmla="*/ 39 h 40"/>
                <a:gd name="T8" fmla="*/ 17 w 35"/>
                <a:gd name="T9" fmla="*/ 40 h 40"/>
                <a:gd name="T10" fmla="*/ 11 w 35"/>
                <a:gd name="T11" fmla="*/ 39 h 40"/>
                <a:gd name="T12" fmla="*/ 5 w 35"/>
                <a:gd name="T13" fmla="*/ 35 h 40"/>
                <a:gd name="T14" fmla="*/ 2 w 35"/>
                <a:gd name="T15" fmla="*/ 28 h 40"/>
                <a:gd name="T16" fmla="*/ 0 w 35"/>
                <a:gd name="T17" fmla="*/ 20 h 40"/>
                <a:gd name="T18" fmla="*/ 2 w 35"/>
                <a:gd name="T19" fmla="*/ 12 h 40"/>
                <a:gd name="T20" fmla="*/ 5 w 35"/>
                <a:gd name="T21" fmla="*/ 5 h 40"/>
                <a:gd name="T22" fmla="*/ 11 w 35"/>
                <a:gd name="T23" fmla="*/ 1 h 40"/>
                <a:gd name="T24" fmla="*/ 18 w 35"/>
                <a:gd name="T25" fmla="*/ 0 h 40"/>
                <a:gd name="T26" fmla="*/ 24 w 35"/>
                <a:gd name="T27" fmla="*/ 1 h 40"/>
                <a:gd name="T28" fmla="*/ 30 w 35"/>
                <a:gd name="T29" fmla="*/ 5 h 40"/>
                <a:gd name="T30" fmla="*/ 33 w 35"/>
                <a:gd name="T31" fmla="*/ 12 h 40"/>
                <a:gd name="T32" fmla="*/ 35 w 35"/>
                <a:gd name="T33" fmla="*/ 20 h 40"/>
                <a:gd name="T34" fmla="*/ 27 w 35"/>
                <a:gd name="T35" fmla="*/ 20 h 40"/>
                <a:gd name="T36" fmla="*/ 26 w 35"/>
                <a:gd name="T37" fmla="*/ 15 h 40"/>
                <a:gd name="T38" fmla="*/ 24 w 35"/>
                <a:gd name="T39" fmla="*/ 11 h 40"/>
                <a:gd name="T40" fmla="*/ 21 w 35"/>
                <a:gd name="T41" fmla="*/ 8 h 40"/>
                <a:gd name="T42" fmla="*/ 17 w 35"/>
                <a:gd name="T43" fmla="*/ 7 h 40"/>
                <a:gd name="T44" fmla="*/ 13 w 35"/>
                <a:gd name="T45" fmla="*/ 8 h 40"/>
                <a:gd name="T46" fmla="*/ 10 w 35"/>
                <a:gd name="T47" fmla="*/ 11 h 40"/>
                <a:gd name="T48" fmla="*/ 9 w 35"/>
                <a:gd name="T49" fmla="*/ 15 h 40"/>
                <a:gd name="T50" fmla="*/ 8 w 35"/>
                <a:gd name="T51" fmla="*/ 20 h 40"/>
                <a:gd name="T52" fmla="*/ 9 w 35"/>
                <a:gd name="T53" fmla="*/ 26 h 40"/>
                <a:gd name="T54" fmla="*/ 11 w 35"/>
                <a:gd name="T55" fmla="*/ 30 h 40"/>
                <a:gd name="T56" fmla="*/ 14 w 35"/>
                <a:gd name="T57" fmla="*/ 32 h 40"/>
                <a:gd name="T58" fmla="*/ 18 w 35"/>
                <a:gd name="T59" fmla="*/ 33 h 40"/>
                <a:gd name="T60" fmla="*/ 21 w 35"/>
                <a:gd name="T61" fmla="*/ 32 h 40"/>
                <a:gd name="T62" fmla="*/ 24 w 35"/>
                <a:gd name="T63" fmla="*/ 29 h 40"/>
                <a:gd name="T64" fmla="*/ 26 w 35"/>
                <a:gd name="T65" fmla="*/ 25 h 40"/>
                <a:gd name="T66" fmla="*/ 27 w 35"/>
                <a:gd name="T67" fmla="*/ 2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5" h="40">
                  <a:moveTo>
                    <a:pt x="35" y="20"/>
                  </a:moveTo>
                  <a:cubicBezTo>
                    <a:pt x="35" y="23"/>
                    <a:pt x="34" y="26"/>
                    <a:pt x="33" y="28"/>
                  </a:cubicBezTo>
                  <a:cubicBezTo>
                    <a:pt x="32" y="31"/>
                    <a:pt x="31" y="33"/>
                    <a:pt x="30" y="35"/>
                  </a:cubicBezTo>
                  <a:cubicBezTo>
                    <a:pt x="28" y="37"/>
                    <a:pt x="26" y="38"/>
                    <a:pt x="24" y="39"/>
                  </a:cubicBezTo>
                  <a:cubicBezTo>
                    <a:pt x="22" y="40"/>
                    <a:pt x="20" y="40"/>
                    <a:pt x="17" y="40"/>
                  </a:cubicBezTo>
                  <a:cubicBezTo>
                    <a:pt x="15" y="40"/>
                    <a:pt x="13" y="40"/>
                    <a:pt x="11" y="39"/>
                  </a:cubicBezTo>
                  <a:cubicBezTo>
                    <a:pt x="8" y="38"/>
                    <a:pt x="7" y="36"/>
                    <a:pt x="5" y="35"/>
                  </a:cubicBezTo>
                  <a:cubicBezTo>
                    <a:pt x="4" y="33"/>
                    <a:pt x="2" y="31"/>
                    <a:pt x="2" y="28"/>
                  </a:cubicBezTo>
                  <a:cubicBezTo>
                    <a:pt x="1" y="26"/>
                    <a:pt x="0" y="23"/>
                    <a:pt x="0" y="20"/>
                  </a:cubicBezTo>
                  <a:cubicBezTo>
                    <a:pt x="0" y="17"/>
                    <a:pt x="1" y="14"/>
                    <a:pt x="2" y="12"/>
                  </a:cubicBezTo>
                  <a:cubicBezTo>
                    <a:pt x="3" y="9"/>
                    <a:pt x="4" y="7"/>
                    <a:pt x="5" y="5"/>
                  </a:cubicBezTo>
                  <a:cubicBezTo>
                    <a:pt x="7" y="4"/>
                    <a:pt x="9" y="2"/>
                    <a:pt x="11" y="1"/>
                  </a:cubicBezTo>
                  <a:cubicBezTo>
                    <a:pt x="13" y="1"/>
                    <a:pt x="15" y="0"/>
                    <a:pt x="18" y="0"/>
                  </a:cubicBezTo>
                  <a:cubicBezTo>
                    <a:pt x="20" y="0"/>
                    <a:pt x="22" y="1"/>
                    <a:pt x="24" y="1"/>
                  </a:cubicBezTo>
                  <a:cubicBezTo>
                    <a:pt x="26" y="2"/>
                    <a:pt x="28" y="4"/>
                    <a:pt x="30" y="5"/>
                  </a:cubicBezTo>
                  <a:cubicBezTo>
                    <a:pt x="31" y="7"/>
                    <a:pt x="32" y="9"/>
                    <a:pt x="33" y="12"/>
                  </a:cubicBezTo>
                  <a:cubicBezTo>
                    <a:pt x="34" y="14"/>
                    <a:pt x="35" y="17"/>
                    <a:pt x="35" y="20"/>
                  </a:cubicBezTo>
                  <a:close/>
                  <a:moveTo>
                    <a:pt x="27" y="20"/>
                  </a:moveTo>
                  <a:cubicBezTo>
                    <a:pt x="27" y="18"/>
                    <a:pt x="27" y="16"/>
                    <a:pt x="26" y="15"/>
                  </a:cubicBezTo>
                  <a:cubicBezTo>
                    <a:pt x="26" y="13"/>
                    <a:pt x="25" y="12"/>
                    <a:pt x="24" y="11"/>
                  </a:cubicBezTo>
                  <a:cubicBezTo>
                    <a:pt x="24" y="10"/>
                    <a:pt x="23" y="9"/>
                    <a:pt x="21" y="8"/>
                  </a:cubicBezTo>
                  <a:cubicBezTo>
                    <a:pt x="20" y="8"/>
                    <a:pt x="19" y="7"/>
                    <a:pt x="17" y="7"/>
                  </a:cubicBezTo>
                  <a:cubicBezTo>
                    <a:pt x="16" y="7"/>
                    <a:pt x="14" y="8"/>
                    <a:pt x="13" y="8"/>
                  </a:cubicBezTo>
                  <a:cubicBezTo>
                    <a:pt x="12" y="9"/>
                    <a:pt x="11" y="10"/>
                    <a:pt x="10" y="11"/>
                  </a:cubicBezTo>
                  <a:cubicBezTo>
                    <a:pt x="10" y="12"/>
                    <a:pt x="9" y="13"/>
                    <a:pt x="9" y="15"/>
                  </a:cubicBezTo>
                  <a:cubicBezTo>
                    <a:pt x="8" y="16"/>
                    <a:pt x="8" y="18"/>
                    <a:pt x="8" y="20"/>
                  </a:cubicBezTo>
                  <a:cubicBezTo>
                    <a:pt x="8" y="22"/>
                    <a:pt x="8" y="24"/>
                    <a:pt x="9" y="26"/>
                  </a:cubicBezTo>
                  <a:cubicBezTo>
                    <a:pt x="9" y="27"/>
                    <a:pt x="10" y="28"/>
                    <a:pt x="11" y="30"/>
                  </a:cubicBezTo>
                  <a:cubicBezTo>
                    <a:pt x="11" y="31"/>
                    <a:pt x="12" y="32"/>
                    <a:pt x="14" y="32"/>
                  </a:cubicBezTo>
                  <a:cubicBezTo>
                    <a:pt x="15" y="33"/>
                    <a:pt x="16" y="33"/>
                    <a:pt x="18" y="33"/>
                  </a:cubicBezTo>
                  <a:cubicBezTo>
                    <a:pt x="19" y="33"/>
                    <a:pt x="20" y="33"/>
                    <a:pt x="21" y="32"/>
                  </a:cubicBezTo>
                  <a:cubicBezTo>
                    <a:pt x="23" y="31"/>
                    <a:pt x="24" y="30"/>
                    <a:pt x="24" y="29"/>
                  </a:cubicBezTo>
                  <a:cubicBezTo>
                    <a:pt x="25" y="28"/>
                    <a:pt x="26" y="27"/>
                    <a:pt x="26" y="25"/>
                  </a:cubicBezTo>
                  <a:cubicBezTo>
                    <a:pt x="27" y="24"/>
                    <a:pt x="27" y="22"/>
                    <a:pt x="27" y="2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30" name="Freeform 67">
              <a:extLst>
                <a:ext uri="{FF2B5EF4-FFF2-40B4-BE49-F238E27FC236}">
                  <a16:creationId xmlns:a16="http://schemas.microsoft.com/office/drawing/2014/main" id="{A28B9FD0-8354-4DD6-856A-157C5F8768EB}"/>
                </a:ext>
              </a:extLst>
            </p:cNvPr>
            <p:cNvSpPr>
              <a:spLocks/>
            </p:cNvSpPr>
            <p:nvPr userDrawn="1"/>
          </p:nvSpPr>
          <p:spPr bwMode="auto">
            <a:xfrm>
              <a:off x="2468514" y="6418333"/>
              <a:ext cx="59286" cy="101135"/>
            </a:xfrm>
            <a:custGeom>
              <a:avLst/>
              <a:gdLst>
                <a:gd name="T0" fmla="*/ 21 w 23"/>
                <a:gd name="T1" fmla="*/ 9 h 39"/>
                <a:gd name="T2" fmla="*/ 19 w 23"/>
                <a:gd name="T3" fmla="*/ 8 h 39"/>
                <a:gd name="T4" fmla="*/ 16 w 23"/>
                <a:gd name="T5" fmla="*/ 7 h 39"/>
                <a:gd name="T6" fmla="*/ 10 w 23"/>
                <a:gd name="T7" fmla="*/ 10 h 39"/>
                <a:gd name="T8" fmla="*/ 8 w 23"/>
                <a:gd name="T9" fmla="*/ 17 h 39"/>
                <a:gd name="T10" fmla="*/ 8 w 23"/>
                <a:gd name="T11" fmla="*/ 39 h 39"/>
                <a:gd name="T12" fmla="*/ 0 w 23"/>
                <a:gd name="T13" fmla="*/ 39 h 39"/>
                <a:gd name="T14" fmla="*/ 0 w 23"/>
                <a:gd name="T15" fmla="*/ 1 h 39"/>
                <a:gd name="T16" fmla="*/ 8 w 23"/>
                <a:gd name="T17" fmla="*/ 1 h 39"/>
                <a:gd name="T18" fmla="*/ 8 w 23"/>
                <a:gd name="T19" fmla="*/ 5 h 39"/>
                <a:gd name="T20" fmla="*/ 10 w 23"/>
                <a:gd name="T21" fmla="*/ 3 h 39"/>
                <a:gd name="T22" fmla="*/ 12 w 23"/>
                <a:gd name="T23" fmla="*/ 1 h 39"/>
                <a:gd name="T24" fmla="*/ 14 w 23"/>
                <a:gd name="T25" fmla="*/ 0 h 39"/>
                <a:gd name="T26" fmla="*/ 17 w 23"/>
                <a:gd name="T27" fmla="*/ 0 h 39"/>
                <a:gd name="T28" fmla="*/ 21 w 23"/>
                <a:gd name="T29" fmla="*/ 1 h 39"/>
                <a:gd name="T30" fmla="*/ 23 w 23"/>
                <a:gd name="T31" fmla="*/ 2 h 39"/>
                <a:gd name="T32" fmla="*/ 21 w 23"/>
                <a:gd name="T33"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39">
                  <a:moveTo>
                    <a:pt x="21" y="9"/>
                  </a:moveTo>
                  <a:cubicBezTo>
                    <a:pt x="20" y="8"/>
                    <a:pt x="20" y="8"/>
                    <a:pt x="19" y="8"/>
                  </a:cubicBezTo>
                  <a:cubicBezTo>
                    <a:pt x="18" y="8"/>
                    <a:pt x="17" y="7"/>
                    <a:pt x="16" y="7"/>
                  </a:cubicBezTo>
                  <a:cubicBezTo>
                    <a:pt x="13" y="7"/>
                    <a:pt x="11" y="8"/>
                    <a:pt x="10" y="10"/>
                  </a:cubicBezTo>
                  <a:cubicBezTo>
                    <a:pt x="9" y="12"/>
                    <a:pt x="8" y="14"/>
                    <a:pt x="8" y="17"/>
                  </a:cubicBezTo>
                  <a:cubicBezTo>
                    <a:pt x="8" y="39"/>
                    <a:pt x="8" y="39"/>
                    <a:pt x="8" y="39"/>
                  </a:cubicBezTo>
                  <a:cubicBezTo>
                    <a:pt x="0" y="39"/>
                    <a:pt x="0" y="39"/>
                    <a:pt x="0" y="39"/>
                  </a:cubicBezTo>
                  <a:cubicBezTo>
                    <a:pt x="0" y="1"/>
                    <a:pt x="0" y="1"/>
                    <a:pt x="0" y="1"/>
                  </a:cubicBezTo>
                  <a:cubicBezTo>
                    <a:pt x="8" y="1"/>
                    <a:pt x="8" y="1"/>
                    <a:pt x="8" y="1"/>
                  </a:cubicBezTo>
                  <a:cubicBezTo>
                    <a:pt x="8" y="5"/>
                    <a:pt x="8" y="5"/>
                    <a:pt x="8" y="5"/>
                  </a:cubicBezTo>
                  <a:cubicBezTo>
                    <a:pt x="8" y="4"/>
                    <a:pt x="9" y="3"/>
                    <a:pt x="10" y="3"/>
                  </a:cubicBezTo>
                  <a:cubicBezTo>
                    <a:pt x="10" y="2"/>
                    <a:pt x="11" y="2"/>
                    <a:pt x="12" y="1"/>
                  </a:cubicBezTo>
                  <a:cubicBezTo>
                    <a:pt x="12" y="1"/>
                    <a:pt x="13" y="1"/>
                    <a:pt x="14" y="0"/>
                  </a:cubicBezTo>
                  <a:cubicBezTo>
                    <a:pt x="15" y="0"/>
                    <a:pt x="16" y="0"/>
                    <a:pt x="17" y="0"/>
                  </a:cubicBezTo>
                  <a:cubicBezTo>
                    <a:pt x="18" y="0"/>
                    <a:pt x="20" y="0"/>
                    <a:pt x="21" y="1"/>
                  </a:cubicBezTo>
                  <a:cubicBezTo>
                    <a:pt x="22" y="1"/>
                    <a:pt x="23" y="1"/>
                    <a:pt x="23" y="2"/>
                  </a:cubicBezTo>
                  <a:lnTo>
                    <a:pt x="21" y="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31" name="Freeform 68">
              <a:extLst>
                <a:ext uri="{FF2B5EF4-FFF2-40B4-BE49-F238E27FC236}">
                  <a16:creationId xmlns:a16="http://schemas.microsoft.com/office/drawing/2014/main" id="{83D3DEEE-A610-48BE-BADD-6BA188B5B86D}"/>
                </a:ext>
              </a:extLst>
            </p:cNvPr>
            <p:cNvSpPr>
              <a:spLocks/>
            </p:cNvSpPr>
            <p:nvPr userDrawn="1"/>
          </p:nvSpPr>
          <p:spPr bwMode="auto">
            <a:xfrm>
              <a:off x="2545237" y="6383459"/>
              <a:ext cx="76723" cy="136010"/>
            </a:xfrm>
            <a:custGeom>
              <a:avLst/>
              <a:gdLst>
                <a:gd name="T0" fmla="*/ 31 w 44"/>
                <a:gd name="T1" fmla="*/ 78 h 78"/>
                <a:gd name="T2" fmla="*/ 19 w 44"/>
                <a:gd name="T3" fmla="*/ 50 h 78"/>
                <a:gd name="T4" fmla="*/ 10 w 44"/>
                <a:gd name="T5" fmla="*/ 61 h 78"/>
                <a:gd name="T6" fmla="*/ 10 w 44"/>
                <a:gd name="T7" fmla="*/ 78 h 78"/>
                <a:gd name="T8" fmla="*/ 0 w 44"/>
                <a:gd name="T9" fmla="*/ 78 h 78"/>
                <a:gd name="T10" fmla="*/ 0 w 44"/>
                <a:gd name="T11" fmla="*/ 6 h 78"/>
                <a:gd name="T12" fmla="*/ 10 w 44"/>
                <a:gd name="T13" fmla="*/ 0 h 78"/>
                <a:gd name="T14" fmla="*/ 10 w 44"/>
                <a:gd name="T15" fmla="*/ 47 h 78"/>
                <a:gd name="T16" fmla="*/ 28 w 44"/>
                <a:gd name="T17" fmla="*/ 22 h 78"/>
                <a:gd name="T18" fmla="*/ 41 w 44"/>
                <a:gd name="T19" fmla="*/ 22 h 78"/>
                <a:gd name="T20" fmla="*/ 26 w 44"/>
                <a:gd name="T21" fmla="*/ 41 h 78"/>
                <a:gd name="T22" fmla="*/ 44 w 44"/>
                <a:gd name="T23" fmla="*/ 78 h 78"/>
                <a:gd name="T24" fmla="*/ 31 w 44"/>
                <a:gd name="T25"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 h="78">
                  <a:moveTo>
                    <a:pt x="31" y="78"/>
                  </a:moveTo>
                  <a:lnTo>
                    <a:pt x="19" y="50"/>
                  </a:lnTo>
                  <a:lnTo>
                    <a:pt x="10" y="61"/>
                  </a:lnTo>
                  <a:lnTo>
                    <a:pt x="10" y="78"/>
                  </a:lnTo>
                  <a:lnTo>
                    <a:pt x="0" y="78"/>
                  </a:lnTo>
                  <a:lnTo>
                    <a:pt x="0" y="6"/>
                  </a:lnTo>
                  <a:lnTo>
                    <a:pt x="10" y="0"/>
                  </a:lnTo>
                  <a:lnTo>
                    <a:pt x="10" y="47"/>
                  </a:lnTo>
                  <a:lnTo>
                    <a:pt x="28" y="22"/>
                  </a:lnTo>
                  <a:lnTo>
                    <a:pt x="41" y="22"/>
                  </a:lnTo>
                  <a:lnTo>
                    <a:pt x="26" y="41"/>
                  </a:lnTo>
                  <a:lnTo>
                    <a:pt x="44" y="78"/>
                  </a:lnTo>
                  <a:lnTo>
                    <a:pt x="31" y="7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32" name="Freeform 69">
              <a:extLst>
                <a:ext uri="{FF2B5EF4-FFF2-40B4-BE49-F238E27FC236}">
                  <a16:creationId xmlns:a16="http://schemas.microsoft.com/office/drawing/2014/main" id="{463C7ADB-C654-4D24-9055-0B6003A770A3}"/>
                </a:ext>
              </a:extLst>
            </p:cNvPr>
            <p:cNvSpPr>
              <a:spLocks/>
            </p:cNvSpPr>
            <p:nvPr userDrawn="1"/>
          </p:nvSpPr>
          <p:spPr bwMode="auto">
            <a:xfrm>
              <a:off x="2628936" y="6418333"/>
              <a:ext cx="74980" cy="102879"/>
            </a:xfrm>
            <a:custGeom>
              <a:avLst/>
              <a:gdLst>
                <a:gd name="T0" fmla="*/ 28 w 29"/>
                <a:gd name="T1" fmla="*/ 4 h 40"/>
                <a:gd name="T2" fmla="*/ 25 w 29"/>
                <a:gd name="T3" fmla="*/ 10 h 40"/>
                <a:gd name="T4" fmla="*/ 20 w 29"/>
                <a:gd name="T5" fmla="*/ 8 h 40"/>
                <a:gd name="T6" fmla="*/ 15 w 29"/>
                <a:gd name="T7" fmla="*/ 7 h 40"/>
                <a:gd name="T8" fmla="*/ 11 w 29"/>
                <a:gd name="T9" fmla="*/ 8 h 40"/>
                <a:gd name="T10" fmla="*/ 9 w 29"/>
                <a:gd name="T11" fmla="*/ 10 h 40"/>
                <a:gd name="T12" fmla="*/ 10 w 29"/>
                <a:gd name="T13" fmla="*/ 12 h 40"/>
                <a:gd name="T14" fmla="*/ 11 w 29"/>
                <a:gd name="T15" fmla="*/ 13 h 40"/>
                <a:gd name="T16" fmla="*/ 13 w 29"/>
                <a:gd name="T17" fmla="*/ 14 h 40"/>
                <a:gd name="T18" fmla="*/ 17 w 29"/>
                <a:gd name="T19" fmla="*/ 16 h 40"/>
                <a:gd name="T20" fmla="*/ 22 w 29"/>
                <a:gd name="T21" fmla="*/ 18 h 40"/>
                <a:gd name="T22" fmla="*/ 26 w 29"/>
                <a:gd name="T23" fmla="*/ 21 h 40"/>
                <a:gd name="T24" fmla="*/ 29 w 29"/>
                <a:gd name="T25" fmla="*/ 24 h 40"/>
                <a:gd name="T26" fmla="*/ 29 w 29"/>
                <a:gd name="T27" fmla="*/ 29 h 40"/>
                <a:gd name="T28" fmla="*/ 28 w 29"/>
                <a:gd name="T29" fmla="*/ 34 h 40"/>
                <a:gd name="T30" fmla="*/ 25 w 29"/>
                <a:gd name="T31" fmla="*/ 38 h 40"/>
                <a:gd name="T32" fmla="*/ 21 w 29"/>
                <a:gd name="T33" fmla="*/ 40 h 40"/>
                <a:gd name="T34" fmla="*/ 15 w 29"/>
                <a:gd name="T35" fmla="*/ 40 h 40"/>
                <a:gd name="T36" fmla="*/ 7 w 29"/>
                <a:gd name="T37" fmla="*/ 39 h 40"/>
                <a:gd name="T38" fmla="*/ 0 w 29"/>
                <a:gd name="T39" fmla="*/ 35 h 40"/>
                <a:gd name="T40" fmla="*/ 4 w 29"/>
                <a:gd name="T41" fmla="*/ 30 h 40"/>
                <a:gd name="T42" fmla="*/ 9 w 29"/>
                <a:gd name="T43" fmla="*/ 32 h 40"/>
                <a:gd name="T44" fmla="*/ 15 w 29"/>
                <a:gd name="T45" fmla="*/ 33 h 40"/>
                <a:gd name="T46" fmla="*/ 20 w 29"/>
                <a:gd name="T47" fmla="*/ 32 h 40"/>
                <a:gd name="T48" fmla="*/ 22 w 29"/>
                <a:gd name="T49" fmla="*/ 29 h 40"/>
                <a:gd name="T50" fmla="*/ 21 w 29"/>
                <a:gd name="T51" fmla="*/ 27 h 40"/>
                <a:gd name="T52" fmla="*/ 20 w 29"/>
                <a:gd name="T53" fmla="*/ 26 h 40"/>
                <a:gd name="T54" fmla="*/ 17 w 29"/>
                <a:gd name="T55" fmla="*/ 24 h 40"/>
                <a:gd name="T56" fmla="*/ 13 w 29"/>
                <a:gd name="T57" fmla="*/ 23 h 40"/>
                <a:gd name="T58" fmla="*/ 8 w 29"/>
                <a:gd name="T59" fmla="*/ 20 h 40"/>
                <a:gd name="T60" fmla="*/ 4 w 29"/>
                <a:gd name="T61" fmla="*/ 18 h 40"/>
                <a:gd name="T62" fmla="*/ 2 w 29"/>
                <a:gd name="T63" fmla="*/ 15 h 40"/>
                <a:gd name="T64" fmla="*/ 2 w 29"/>
                <a:gd name="T65" fmla="*/ 11 h 40"/>
                <a:gd name="T66" fmla="*/ 3 w 29"/>
                <a:gd name="T67" fmla="*/ 6 h 40"/>
                <a:gd name="T68" fmla="*/ 6 w 29"/>
                <a:gd name="T69" fmla="*/ 3 h 40"/>
                <a:gd name="T70" fmla="*/ 10 w 29"/>
                <a:gd name="T71" fmla="*/ 1 h 40"/>
                <a:gd name="T72" fmla="*/ 15 w 29"/>
                <a:gd name="T73" fmla="*/ 0 h 40"/>
                <a:gd name="T74" fmla="*/ 22 w 29"/>
                <a:gd name="T75" fmla="*/ 1 h 40"/>
                <a:gd name="T76" fmla="*/ 28 w 29"/>
                <a:gd name="T77" fmla="*/ 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40">
                  <a:moveTo>
                    <a:pt x="28" y="4"/>
                  </a:moveTo>
                  <a:cubicBezTo>
                    <a:pt x="25" y="10"/>
                    <a:pt x="25" y="10"/>
                    <a:pt x="25" y="10"/>
                  </a:cubicBezTo>
                  <a:cubicBezTo>
                    <a:pt x="23" y="9"/>
                    <a:pt x="22" y="8"/>
                    <a:pt x="20" y="8"/>
                  </a:cubicBezTo>
                  <a:cubicBezTo>
                    <a:pt x="18" y="7"/>
                    <a:pt x="17" y="7"/>
                    <a:pt x="15" y="7"/>
                  </a:cubicBezTo>
                  <a:cubicBezTo>
                    <a:pt x="13" y="7"/>
                    <a:pt x="12" y="7"/>
                    <a:pt x="11" y="8"/>
                  </a:cubicBezTo>
                  <a:cubicBezTo>
                    <a:pt x="10" y="8"/>
                    <a:pt x="9" y="9"/>
                    <a:pt x="9" y="10"/>
                  </a:cubicBezTo>
                  <a:cubicBezTo>
                    <a:pt x="9" y="11"/>
                    <a:pt x="10" y="11"/>
                    <a:pt x="10" y="12"/>
                  </a:cubicBezTo>
                  <a:cubicBezTo>
                    <a:pt x="10" y="12"/>
                    <a:pt x="10" y="13"/>
                    <a:pt x="11" y="13"/>
                  </a:cubicBezTo>
                  <a:cubicBezTo>
                    <a:pt x="11" y="13"/>
                    <a:pt x="12" y="14"/>
                    <a:pt x="13" y="14"/>
                  </a:cubicBezTo>
                  <a:cubicBezTo>
                    <a:pt x="14" y="15"/>
                    <a:pt x="15" y="15"/>
                    <a:pt x="17" y="16"/>
                  </a:cubicBezTo>
                  <a:cubicBezTo>
                    <a:pt x="19" y="17"/>
                    <a:pt x="21" y="18"/>
                    <a:pt x="22" y="18"/>
                  </a:cubicBezTo>
                  <a:cubicBezTo>
                    <a:pt x="24" y="19"/>
                    <a:pt x="25" y="20"/>
                    <a:pt x="26" y="21"/>
                  </a:cubicBezTo>
                  <a:cubicBezTo>
                    <a:pt x="27" y="22"/>
                    <a:pt x="28" y="23"/>
                    <a:pt x="29" y="24"/>
                  </a:cubicBezTo>
                  <a:cubicBezTo>
                    <a:pt x="29" y="25"/>
                    <a:pt x="29" y="27"/>
                    <a:pt x="29" y="29"/>
                  </a:cubicBezTo>
                  <a:cubicBezTo>
                    <a:pt x="29" y="31"/>
                    <a:pt x="29" y="33"/>
                    <a:pt x="28" y="34"/>
                  </a:cubicBezTo>
                  <a:cubicBezTo>
                    <a:pt x="28" y="36"/>
                    <a:pt x="26" y="37"/>
                    <a:pt x="25" y="38"/>
                  </a:cubicBezTo>
                  <a:cubicBezTo>
                    <a:pt x="24" y="39"/>
                    <a:pt x="22" y="39"/>
                    <a:pt x="21" y="40"/>
                  </a:cubicBezTo>
                  <a:cubicBezTo>
                    <a:pt x="19" y="40"/>
                    <a:pt x="17" y="40"/>
                    <a:pt x="15" y="40"/>
                  </a:cubicBezTo>
                  <a:cubicBezTo>
                    <a:pt x="13" y="40"/>
                    <a:pt x="10" y="40"/>
                    <a:pt x="7" y="39"/>
                  </a:cubicBezTo>
                  <a:cubicBezTo>
                    <a:pt x="5" y="38"/>
                    <a:pt x="2" y="37"/>
                    <a:pt x="0" y="35"/>
                  </a:cubicBezTo>
                  <a:cubicBezTo>
                    <a:pt x="4" y="30"/>
                    <a:pt x="4" y="30"/>
                    <a:pt x="4" y="30"/>
                  </a:cubicBezTo>
                  <a:cubicBezTo>
                    <a:pt x="6" y="31"/>
                    <a:pt x="7" y="32"/>
                    <a:pt x="9" y="32"/>
                  </a:cubicBezTo>
                  <a:cubicBezTo>
                    <a:pt x="11" y="33"/>
                    <a:pt x="13" y="33"/>
                    <a:pt x="15" y="33"/>
                  </a:cubicBezTo>
                  <a:cubicBezTo>
                    <a:pt x="17" y="33"/>
                    <a:pt x="19" y="33"/>
                    <a:pt x="20" y="32"/>
                  </a:cubicBezTo>
                  <a:cubicBezTo>
                    <a:pt x="21" y="31"/>
                    <a:pt x="22" y="30"/>
                    <a:pt x="22" y="29"/>
                  </a:cubicBezTo>
                  <a:cubicBezTo>
                    <a:pt x="22" y="28"/>
                    <a:pt x="22" y="28"/>
                    <a:pt x="21" y="27"/>
                  </a:cubicBezTo>
                  <a:cubicBezTo>
                    <a:pt x="21" y="27"/>
                    <a:pt x="20" y="26"/>
                    <a:pt x="20" y="26"/>
                  </a:cubicBezTo>
                  <a:cubicBezTo>
                    <a:pt x="19" y="25"/>
                    <a:pt x="18" y="25"/>
                    <a:pt x="17" y="24"/>
                  </a:cubicBezTo>
                  <a:cubicBezTo>
                    <a:pt x="16" y="24"/>
                    <a:pt x="15" y="23"/>
                    <a:pt x="13" y="23"/>
                  </a:cubicBezTo>
                  <a:cubicBezTo>
                    <a:pt x="11" y="22"/>
                    <a:pt x="9" y="21"/>
                    <a:pt x="8" y="20"/>
                  </a:cubicBezTo>
                  <a:cubicBezTo>
                    <a:pt x="6" y="19"/>
                    <a:pt x="5" y="19"/>
                    <a:pt x="4" y="18"/>
                  </a:cubicBezTo>
                  <a:cubicBezTo>
                    <a:pt x="3" y="17"/>
                    <a:pt x="3" y="16"/>
                    <a:pt x="2" y="15"/>
                  </a:cubicBezTo>
                  <a:cubicBezTo>
                    <a:pt x="2" y="13"/>
                    <a:pt x="2" y="12"/>
                    <a:pt x="2" y="11"/>
                  </a:cubicBezTo>
                  <a:cubicBezTo>
                    <a:pt x="2" y="9"/>
                    <a:pt x="2" y="7"/>
                    <a:pt x="3" y="6"/>
                  </a:cubicBezTo>
                  <a:cubicBezTo>
                    <a:pt x="3" y="5"/>
                    <a:pt x="4" y="4"/>
                    <a:pt x="6" y="3"/>
                  </a:cubicBezTo>
                  <a:cubicBezTo>
                    <a:pt x="7" y="2"/>
                    <a:pt x="8" y="1"/>
                    <a:pt x="10" y="1"/>
                  </a:cubicBezTo>
                  <a:cubicBezTo>
                    <a:pt x="11" y="0"/>
                    <a:pt x="13" y="0"/>
                    <a:pt x="15" y="0"/>
                  </a:cubicBezTo>
                  <a:cubicBezTo>
                    <a:pt x="17" y="0"/>
                    <a:pt x="20" y="0"/>
                    <a:pt x="22" y="1"/>
                  </a:cubicBezTo>
                  <a:cubicBezTo>
                    <a:pt x="24" y="2"/>
                    <a:pt x="26" y="3"/>
                    <a:pt x="28" y="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33" name="Freeform 70">
              <a:extLst>
                <a:ext uri="{FF2B5EF4-FFF2-40B4-BE49-F238E27FC236}">
                  <a16:creationId xmlns:a16="http://schemas.microsoft.com/office/drawing/2014/main" id="{40CF3793-E792-4DB3-8064-4B43F4706A3D}"/>
                </a:ext>
              </a:extLst>
            </p:cNvPr>
            <p:cNvSpPr>
              <a:spLocks/>
            </p:cNvSpPr>
            <p:nvPr userDrawn="1"/>
          </p:nvSpPr>
          <p:spPr bwMode="auto">
            <a:xfrm>
              <a:off x="2723096" y="6489826"/>
              <a:ext cx="27899" cy="31387"/>
            </a:xfrm>
            <a:custGeom>
              <a:avLst/>
              <a:gdLst>
                <a:gd name="T0" fmla="*/ 11 w 11"/>
                <a:gd name="T1" fmla="*/ 6 h 12"/>
                <a:gd name="T2" fmla="*/ 11 w 11"/>
                <a:gd name="T3" fmla="*/ 9 h 12"/>
                <a:gd name="T4" fmla="*/ 10 w 11"/>
                <a:gd name="T5" fmla="*/ 10 h 12"/>
                <a:gd name="T6" fmla="*/ 8 w 11"/>
                <a:gd name="T7" fmla="*/ 12 h 12"/>
                <a:gd name="T8" fmla="*/ 6 w 11"/>
                <a:gd name="T9" fmla="*/ 12 h 12"/>
                <a:gd name="T10" fmla="*/ 3 w 11"/>
                <a:gd name="T11" fmla="*/ 12 h 12"/>
                <a:gd name="T12" fmla="*/ 1 w 11"/>
                <a:gd name="T13" fmla="*/ 10 h 12"/>
                <a:gd name="T14" fmla="*/ 0 w 11"/>
                <a:gd name="T15" fmla="*/ 9 h 12"/>
                <a:gd name="T16" fmla="*/ 0 w 11"/>
                <a:gd name="T17" fmla="*/ 6 h 12"/>
                <a:gd name="T18" fmla="*/ 0 w 11"/>
                <a:gd name="T19" fmla="*/ 4 h 12"/>
                <a:gd name="T20" fmla="*/ 1 w 11"/>
                <a:gd name="T21" fmla="*/ 2 h 12"/>
                <a:gd name="T22" fmla="*/ 3 w 11"/>
                <a:gd name="T23" fmla="*/ 1 h 12"/>
                <a:gd name="T24" fmla="*/ 6 w 11"/>
                <a:gd name="T25" fmla="*/ 0 h 12"/>
                <a:gd name="T26" fmla="*/ 8 w 11"/>
                <a:gd name="T27" fmla="*/ 1 h 12"/>
                <a:gd name="T28" fmla="*/ 10 w 11"/>
                <a:gd name="T29" fmla="*/ 2 h 12"/>
                <a:gd name="T30" fmla="*/ 11 w 11"/>
                <a:gd name="T31" fmla="*/ 4 h 12"/>
                <a:gd name="T32" fmla="*/ 11 w 11"/>
                <a:gd name="T33"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 h="12">
                  <a:moveTo>
                    <a:pt x="11" y="6"/>
                  </a:moveTo>
                  <a:cubicBezTo>
                    <a:pt x="11" y="7"/>
                    <a:pt x="11" y="8"/>
                    <a:pt x="11" y="9"/>
                  </a:cubicBezTo>
                  <a:cubicBezTo>
                    <a:pt x="11" y="9"/>
                    <a:pt x="10" y="10"/>
                    <a:pt x="10" y="10"/>
                  </a:cubicBezTo>
                  <a:cubicBezTo>
                    <a:pt x="9" y="11"/>
                    <a:pt x="9" y="11"/>
                    <a:pt x="8" y="12"/>
                  </a:cubicBezTo>
                  <a:cubicBezTo>
                    <a:pt x="7" y="12"/>
                    <a:pt x="6" y="12"/>
                    <a:pt x="6" y="12"/>
                  </a:cubicBezTo>
                  <a:cubicBezTo>
                    <a:pt x="5" y="12"/>
                    <a:pt x="4" y="12"/>
                    <a:pt x="3" y="12"/>
                  </a:cubicBezTo>
                  <a:cubicBezTo>
                    <a:pt x="3" y="11"/>
                    <a:pt x="2" y="11"/>
                    <a:pt x="1" y="10"/>
                  </a:cubicBezTo>
                  <a:cubicBezTo>
                    <a:pt x="1" y="10"/>
                    <a:pt x="1" y="9"/>
                    <a:pt x="0" y="9"/>
                  </a:cubicBezTo>
                  <a:cubicBezTo>
                    <a:pt x="0" y="8"/>
                    <a:pt x="0" y="7"/>
                    <a:pt x="0" y="6"/>
                  </a:cubicBezTo>
                  <a:cubicBezTo>
                    <a:pt x="0" y="6"/>
                    <a:pt x="0" y="5"/>
                    <a:pt x="0" y="4"/>
                  </a:cubicBezTo>
                  <a:cubicBezTo>
                    <a:pt x="1" y="3"/>
                    <a:pt x="1" y="3"/>
                    <a:pt x="1" y="2"/>
                  </a:cubicBezTo>
                  <a:cubicBezTo>
                    <a:pt x="2" y="2"/>
                    <a:pt x="3" y="1"/>
                    <a:pt x="3" y="1"/>
                  </a:cubicBezTo>
                  <a:cubicBezTo>
                    <a:pt x="4" y="1"/>
                    <a:pt x="5" y="0"/>
                    <a:pt x="6" y="0"/>
                  </a:cubicBezTo>
                  <a:cubicBezTo>
                    <a:pt x="6" y="0"/>
                    <a:pt x="7" y="1"/>
                    <a:pt x="8" y="1"/>
                  </a:cubicBezTo>
                  <a:cubicBezTo>
                    <a:pt x="9" y="1"/>
                    <a:pt x="9" y="2"/>
                    <a:pt x="10" y="2"/>
                  </a:cubicBezTo>
                  <a:cubicBezTo>
                    <a:pt x="10" y="3"/>
                    <a:pt x="11" y="3"/>
                    <a:pt x="11" y="4"/>
                  </a:cubicBezTo>
                  <a:cubicBezTo>
                    <a:pt x="11" y="5"/>
                    <a:pt x="11" y="6"/>
                    <a:pt x="11" y="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grpSp>
      <p:sp>
        <p:nvSpPr>
          <p:cNvPr id="18" name="Title 1"/>
          <p:cNvSpPr>
            <a:spLocks noGrp="1"/>
          </p:cNvSpPr>
          <p:nvPr userDrawn="1">
            <p:ph type="ctrTitle"/>
          </p:nvPr>
        </p:nvSpPr>
        <p:spPr>
          <a:xfrm>
            <a:off x="944388" y="2158329"/>
            <a:ext cx="4781392" cy="860400"/>
          </a:xfrm>
          <a:prstGeom prst="rect">
            <a:avLst/>
          </a:prstGeom>
        </p:spPr>
        <p:txBody>
          <a:bodyPr/>
          <a:lstStyle>
            <a:lvl1pPr>
              <a:defRPr sz="2999" b="0">
                <a:solidFill>
                  <a:schemeClr val="bg1"/>
                </a:solidFill>
                <a:latin typeface="EYInterstate Light" panose="02000506000000020004" pitchFamily="2" charset="0"/>
                <a:cs typeface="Arial" pitchFamily="34" charset="0"/>
              </a:defRPr>
            </a:lvl1pPr>
          </a:lstStyle>
          <a:p>
            <a:r>
              <a:rPr lang="en-US"/>
              <a:t>Click to edit Master title style</a:t>
            </a:r>
            <a:endParaRPr lang="en-GB"/>
          </a:p>
        </p:txBody>
      </p:sp>
      <p:sp>
        <p:nvSpPr>
          <p:cNvPr id="19" name="Subtitle 2"/>
          <p:cNvSpPr>
            <a:spLocks noGrp="1"/>
          </p:cNvSpPr>
          <p:nvPr userDrawn="1">
            <p:ph type="subTitle" idx="1"/>
          </p:nvPr>
        </p:nvSpPr>
        <p:spPr>
          <a:xfrm>
            <a:off x="944580" y="3200329"/>
            <a:ext cx="4805525" cy="645742"/>
          </a:xfrm>
          <a:prstGeom prst="rect">
            <a:avLst/>
          </a:prstGeom>
        </p:spPr>
        <p:txBody>
          <a:bodyPr/>
          <a:lstStyle>
            <a:lvl1pPr marL="0" indent="0" algn="l">
              <a:buNone/>
              <a:defRPr sz="1999">
                <a:solidFill>
                  <a:schemeClr val="bg1"/>
                </a:solidFill>
                <a:latin typeface="EYInterstate Light" panose="02000506000000020004" pitchFamily="2" charset="0"/>
                <a:cs typeface="Arial" pitchFamily="34" charset="0"/>
              </a:defRPr>
            </a:lvl1pPr>
            <a:lvl2pPr marL="0" indent="0" algn="l">
              <a:buNone/>
              <a:defRPr sz="1599">
                <a:solidFill>
                  <a:schemeClr val="tx1">
                    <a:lumMod val="75000"/>
                    <a:lumOff val="25000"/>
                  </a:schemeClr>
                </a:solidFill>
              </a:defRPr>
            </a:lvl2pPr>
            <a:lvl3pPr marL="913943" indent="0" algn="ctr">
              <a:buNone/>
              <a:defRPr>
                <a:solidFill>
                  <a:schemeClr val="tx1">
                    <a:tint val="75000"/>
                  </a:schemeClr>
                </a:solidFill>
              </a:defRPr>
            </a:lvl3pPr>
            <a:lvl4pPr marL="1370914" indent="0" algn="ctr">
              <a:buNone/>
              <a:defRPr>
                <a:solidFill>
                  <a:schemeClr val="tx1">
                    <a:tint val="75000"/>
                  </a:schemeClr>
                </a:solidFill>
              </a:defRPr>
            </a:lvl4pPr>
            <a:lvl5pPr marL="1827886" indent="0" algn="ctr">
              <a:buNone/>
              <a:defRPr>
                <a:solidFill>
                  <a:schemeClr val="tx1">
                    <a:tint val="75000"/>
                  </a:schemeClr>
                </a:solidFill>
              </a:defRPr>
            </a:lvl5pPr>
            <a:lvl6pPr marL="2284857" indent="0" algn="ctr">
              <a:buNone/>
              <a:defRPr>
                <a:solidFill>
                  <a:schemeClr val="tx1">
                    <a:tint val="75000"/>
                  </a:schemeClr>
                </a:solidFill>
              </a:defRPr>
            </a:lvl6pPr>
            <a:lvl7pPr marL="2741828" indent="0" algn="ctr">
              <a:buNone/>
              <a:defRPr>
                <a:solidFill>
                  <a:schemeClr val="tx1">
                    <a:tint val="75000"/>
                  </a:schemeClr>
                </a:solidFill>
              </a:defRPr>
            </a:lvl7pPr>
            <a:lvl8pPr marL="3198800" indent="0" algn="ctr">
              <a:buNone/>
              <a:defRPr>
                <a:solidFill>
                  <a:schemeClr val="tx1">
                    <a:tint val="75000"/>
                  </a:schemeClr>
                </a:solidFill>
              </a:defRPr>
            </a:lvl8pPr>
            <a:lvl9pPr marL="3655771" indent="0" algn="ctr">
              <a:buNone/>
              <a:defRPr>
                <a:solidFill>
                  <a:schemeClr val="tx1">
                    <a:tint val="75000"/>
                  </a:schemeClr>
                </a:solidFill>
              </a:defRPr>
            </a:lvl9pPr>
          </a:lstStyle>
          <a:p>
            <a:pPr lvl="0"/>
            <a:r>
              <a:rPr lang="en-US"/>
              <a:t>Click to edit Master subtitle style</a:t>
            </a:r>
            <a:endParaRPr lang="en-GB"/>
          </a:p>
        </p:txBody>
      </p:sp>
      <p:sp>
        <p:nvSpPr>
          <p:cNvPr id="3" name="Freeform: Shape 2">
            <a:extLst>
              <a:ext uri="{FF2B5EF4-FFF2-40B4-BE49-F238E27FC236}">
                <a16:creationId xmlns:a16="http://schemas.microsoft.com/office/drawing/2014/main" id="{44A731D0-020D-4D8E-955D-2354AF0FE452}"/>
              </a:ext>
            </a:extLst>
          </p:cNvPr>
          <p:cNvSpPr/>
          <p:nvPr userDrawn="1"/>
        </p:nvSpPr>
        <p:spPr>
          <a:xfrm>
            <a:off x="489112" y="723658"/>
            <a:ext cx="5677988" cy="3452894"/>
          </a:xfrm>
          <a:custGeom>
            <a:avLst/>
            <a:gdLst>
              <a:gd name="connsiteX0" fmla="*/ 8749 w 5680945"/>
              <a:gd name="connsiteY0" fmla="*/ 1021520 h 3452894"/>
              <a:gd name="connsiteX1" fmla="*/ 8749 w 5680945"/>
              <a:gd name="connsiteY1" fmla="*/ 3164181 h 3452894"/>
              <a:gd name="connsiteX2" fmla="*/ 151414 w 5680945"/>
              <a:gd name="connsiteY2" fmla="*/ 3164181 h 3452894"/>
              <a:gd name="connsiteX3" fmla="*/ 151414 w 5680945"/>
              <a:gd name="connsiteY3" fmla="*/ 1140155 h 3452894"/>
              <a:gd name="connsiteX4" fmla="*/ 5534897 w 5680945"/>
              <a:gd name="connsiteY4" fmla="*/ 179294 h 3452894"/>
              <a:gd name="connsiteX5" fmla="*/ 5534897 w 5680945"/>
              <a:gd name="connsiteY5" fmla="*/ 3306846 h 3452894"/>
              <a:gd name="connsiteX6" fmla="*/ 864624 w 5680945"/>
              <a:gd name="connsiteY6" fmla="*/ 3306846 h 3452894"/>
              <a:gd name="connsiteX7" fmla="*/ 864624 w 5680945"/>
              <a:gd name="connsiteY7" fmla="*/ 3449395 h 3452894"/>
              <a:gd name="connsiteX8" fmla="*/ 5677562 w 5680945"/>
              <a:gd name="connsiteY8" fmla="*/ 3449395 h 3452894"/>
              <a:gd name="connsiteX9" fmla="*/ 5677562 w 5680945"/>
              <a:gd name="connsiteY9" fmla="*/ 8749 h 3452894"/>
              <a:gd name="connsiteX10" fmla="*/ 8749 w 5680945"/>
              <a:gd name="connsiteY10" fmla="*/ 1021520 h 34528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680945" h="3452894">
                <a:moveTo>
                  <a:pt x="8749" y="1021520"/>
                </a:moveTo>
                <a:lnTo>
                  <a:pt x="8749" y="3164181"/>
                </a:lnTo>
                <a:lnTo>
                  <a:pt x="151414" y="3164181"/>
                </a:lnTo>
                <a:lnTo>
                  <a:pt x="151414" y="1140155"/>
                </a:lnTo>
                <a:lnTo>
                  <a:pt x="5534897" y="179294"/>
                </a:lnTo>
                <a:lnTo>
                  <a:pt x="5534897" y="3306846"/>
                </a:lnTo>
                <a:lnTo>
                  <a:pt x="864624" y="3306846"/>
                </a:lnTo>
                <a:lnTo>
                  <a:pt x="864624" y="3449395"/>
                </a:lnTo>
                <a:lnTo>
                  <a:pt x="5677562" y="3449395"/>
                </a:lnTo>
                <a:lnTo>
                  <a:pt x="5677562" y="8749"/>
                </a:lnTo>
                <a:lnTo>
                  <a:pt x="8749" y="1021520"/>
                </a:lnTo>
                <a:close/>
              </a:path>
            </a:pathLst>
          </a:custGeom>
          <a:solidFill>
            <a:schemeClr val="tx2"/>
          </a:solidFill>
          <a:ln w="9525" cap="flat">
            <a:noFill/>
            <a:prstDash val="solid"/>
            <a:miter/>
          </a:ln>
        </p:spPr>
        <p:txBody>
          <a:bodyPr rtlCol="0" anchor="ctr"/>
          <a:lstStyle/>
          <a:p>
            <a:endParaRPr lang="en-IN" sz="1799"/>
          </a:p>
        </p:txBody>
      </p:sp>
      <p:sp>
        <p:nvSpPr>
          <p:cNvPr id="4" name="Freeform: Shape 3">
            <a:extLst>
              <a:ext uri="{FF2B5EF4-FFF2-40B4-BE49-F238E27FC236}">
                <a16:creationId xmlns:a16="http://schemas.microsoft.com/office/drawing/2014/main" id="{15324C54-B75E-4AC0-90C2-FA558C7716F7}"/>
              </a:ext>
            </a:extLst>
          </p:cNvPr>
          <p:cNvSpPr/>
          <p:nvPr/>
        </p:nvSpPr>
        <p:spPr>
          <a:xfrm>
            <a:off x="489112" y="4021756"/>
            <a:ext cx="151568" cy="151647"/>
          </a:xfrm>
          <a:custGeom>
            <a:avLst/>
            <a:gdLst>
              <a:gd name="connsiteX0" fmla="*/ 8749 w 151647"/>
              <a:gd name="connsiteY0" fmla="*/ 8749 h 151647"/>
              <a:gd name="connsiteX1" fmla="*/ 151414 w 151647"/>
              <a:gd name="connsiteY1" fmla="*/ 8749 h 151647"/>
              <a:gd name="connsiteX2" fmla="*/ 151414 w 151647"/>
              <a:gd name="connsiteY2" fmla="*/ 151414 h 151647"/>
              <a:gd name="connsiteX3" fmla="*/ 8749 w 151647"/>
              <a:gd name="connsiteY3" fmla="*/ 151414 h 151647"/>
            </a:gdLst>
            <a:ahLst/>
            <a:cxnLst>
              <a:cxn ang="0">
                <a:pos x="connsiteX0" y="connsiteY0"/>
              </a:cxn>
              <a:cxn ang="0">
                <a:pos x="connsiteX1" y="connsiteY1"/>
              </a:cxn>
              <a:cxn ang="0">
                <a:pos x="connsiteX2" y="connsiteY2"/>
              </a:cxn>
              <a:cxn ang="0">
                <a:pos x="connsiteX3" y="connsiteY3"/>
              </a:cxn>
            </a:cxnLst>
            <a:rect l="l" t="t" r="r" b="b"/>
            <a:pathLst>
              <a:path w="151647" h="151647">
                <a:moveTo>
                  <a:pt x="8749" y="8749"/>
                </a:moveTo>
                <a:lnTo>
                  <a:pt x="151414" y="8749"/>
                </a:lnTo>
                <a:lnTo>
                  <a:pt x="151414" y="151414"/>
                </a:lnTo>
                <a:lnTo>
                  <a:pt x="8749" y="151414"/>
                </a:lnTo>
                <a:close/>
              </a:path>
            </a:pathLst>
          </a:custGeom>
          <a:solidFill>
            <a:schemeClr val="tx2"/>
          </a:solidFill>
          <a:ln w="9525" cap="flat">
            <a:noFill/>
            <a:prstDash val="solid"/>
            <a:miter/>
          </a:ln>
        </p:spPr>
        <p:txBody>
          <a:bodyPr rtlCol="0" anchor="ctr"/>
          <a:lstStyle/>
          <a:p>
            <a:endParaRPr lang="en-IN" sz="1799"/>
          </a:p>
        </p:txBody>
      </p:sp>
      <p:sp>
        <p:nvSpPr>
          <p:cNvPr id="5" name="Freeform: Shape 4">
            <a:extLst>
              <a:ext uri="{FF2B5EF4-FFF2-40B4-BE49-F238E27FC236}">
                <a16:creationId xmlns:a16="http://schemas.microsoft.com/office/drawing/2014/main" id="{CAA95478-C099-485F-AD95-A617656C6C7C}"/>
              </a:ext>
            </a:extLst>
          </p:cNvPr>
          <p:cNvSpPr/>
          <p:nvPr/>
        </p:nvSpPr>
        <p:spPr>
          <a:xfrm>
            <a:off x="774294" y="4021756"/>
            <a:ext cx="151568" cy="151647"/>
          </a:xfrm>
          <a:custGeom>
            <a:avLst/>
            <a:gdLst>
              <a:gd name="connsiteX0" fmla="*/ 8749 w 151647"/>
              <a:gd name="connsiteY0" fmla="*/ 8749 h 151647"/>
              <a:gd name="connsiteX1" fmla="*/ 151414 w 151647"/>
              <a:gd name="connsiteY1" fmla="*/ 8749 h 151647"/>
              <a:gd name="connsiteX2" fmla="*/ 151414 w 151647"/>
              <a:gd name="connsiteY2" fmla="*/ 151414 h 151647"/>
              <a:gd name="connsiteX3" fmla="*/ 8749 w 151647"/>
              <a:gd name="connsiteY3" fmla="*/ 151414 h 151647"/>
            </a:gdLst>
            <a:ahLst/>
            <a:cxnLst>
              <a:cxn ang="0">
                <a:pos x="connsiteX0" y="connsiteY0"/>
              </a:cxn>
              <a:cxn ang="0">
                <a:pos x="connsiteX1" y="connsiteY1"/>
              </a:cxn>
              <a:cxn ang="0">
                <a:pos x="connsiteX2" y="connsiteY2"/>
              </a:cxn>
              <a:cxn ang="0">
                <a:pos x="connsiteX3" y="connsiteY3"/>
              </a:cxn>
            </a:cxnLst>
            <a:rect l="l" t="t" r="r" b="b"/>
            <a:pathLst>
              <a:path w="151647" h="151647">
                <a:moveTo>
                  <a:pt x="8749" y="8749"/>
                </a:moveTo>
                <a:lnTo>
                  <a:pt x="151414" y="8749"/>
                </a:lnTo>
                <a:lnTo>
                  <a:pt x="151414" y="151414"/>
                </a:lnTo>
                <a:lnTo>
                  <a:pt x="8749" y="151414"/>
                </a:lnTo>
                <a:close/>
              </a:path>
            </a:pathLst>
          </a:custGeom>
          <a:solidFill>
            <a:schemeClr val="tx2"/>
          </a:solidFill>
          <a:ln w="9525" cap="flat">
            <a:noFill/>
            <a:prstDash val="solid"/>
            <a:miter/>
          </a:ln>
        </p:spPr>
        <p:txBody>
          <a:bodyPr rtlCol="0" anchor="ctr"/>
          <a:lstStyle/>
          <a:p>
            <a:endParaRPr lang="en-IN" sz="1799"/>
          </a:p>
        </p:txBody>
      </p:sp>
      <p:sp>
        <p:nvSpPr>
          <p:cNvPr id="6" name="Freeform: Shape 5">
            <a:extLst>
              <a:ext uri="{FF2B5EF4-FFF2-40B4-BE49-F238E27FC236}">
                <a16:creationId xmlns:a16="http://schemas.microsoft.com/office/drawing/2014/main" id="{D65680A1-86D1-44C2-AA38-0DF5735F1F26}"/>
              </a:ext>
            </a:extLst>
          </p:cNvPr>
          <p:cNvSpPr/>
          <p:nvPr/>
        </p:nvSpPr>
        <p:spPr>
          <a:xfrm>
            <a:off x="1059359" y="4021756"/>
            <a:ext cx="151568" cy="151647"/>
          </a:xfrm>
          <a:custGeom>
            <a:avLst/>
            <a:gdLst>
              <a:gd name="connsiteX0" fmla="*/ 8749 w 151647"/>
              <a:gd name="connsiteY0" fmla="*/ 8749 h 151647"/>
              <a:gd name="connsiteX1" fmla="*/ 151414 w 151647"/>
              <a:gd name="connsiteY1" fmla="*/ 8749 h 151647"/>
              <a:gd name="connsiteX2" fmla="*/ 151414 w 151647"/>
              <a:gd name="connsiteY2" fmla="*/ 151414 h 151647"/>
              <a:gd name="connsiteX3" fmla="*/ 8749 w 151647"/>
              <a:gd name="connsiteY3" fmla="*/ 151414 h 151647"/>
            </a:gdLst>
            <a:ahLst/>
            <a:cxnLst>
              <a:cxn ang="0">
                <a:pos x="connsiteX0" y="connsiteY0"/>
              </a:cxn>
              <a:cxn ang="0">
                <a:pos x="connsiteX1" y="connsiteY1"/>
              </a:cxn>
              <a:cxn ang="0">
                <a:pos x="connsiteX2" y="connsiteY2"/>
              </a:cxn>
              <a:cxn ang="0">
                <a:pos x="connsiteX3" y="connsiteY3"/>
              </a:cxn>
            </a:cxnLst>
            <a:rect l="l" t="t" r="r" b="b"/>
            <a:pathLst>
              <a:path w="151647" h="151647">
                <a:moveTo>
                  <a:pt x="8749" y="8749"/>
                </a:moveTo>
                <a:lnTo>
                  <a:pt x="151414" y="8749"/>
                </a:lnTo>
                <a:lnTo>
                  <a:pt x="151414" y="151414"/>
                </a:lnTo>
                <a:lnTo>
                  <a:pt x="8749" y="151414"/>
                </a:lnTo>
                <a:close/>
              </a:path>
            </a:pathLst>
          </a:custGeom>
          <a:solidFill>
            <a:schemeClr val="tx2"/>
          </a:solidFill>
          <a:ln w="9525" cap="flat">
            <a:noFill/>
            <a:prstDash val="solid"/>
            <a:miter/>
          </a:ln>
        </p:spPr>
        <p:txBody>
          <a:bodyPr rtlCol="0" anchor="ctr"/>
          <a:lstStyle/>
          <a:p>
            <a:endParaRPr lang="en-IN" sz="1799"/>
          </a:p>
        </p:txBody>
      </p:sp>
      <p:grpSp>
        <p:nvGrpSpPr>
          <p:cNvPr id="76" name="Group 4">
            <a:extLst>
              <a:ext uri="{FF2B5EF4-FFF2-40B4-BE49-F238E27FC236}">
                <a16:creationId xmlns:a16="http://schemas.microsoft.com/office/drawing/2014/main" id="{9D60B6B0-F7ED-4B9F-A77C-632AC4EA661D}"/>
              </a:ext>
            </a:extLst>
          </p:cNvPr>
          <p:cNvGrpSpPr>
            <a:grpSpLocks noChangeAspect="1"/>
          </p:cNvGrpSpPr>
          <p:nvPr userDrawn="1"/>
        </p:nvGrpSpPr>
        <p:grpSpPr bwMode="auto">
          <a:xfrm>
            <a:off x="10359392" y="4960938"/>
            <a:ext cx="1224912" cy="1435100"/>
            <a:chOff x="6529" y="3125"/>
            <a:chExt cx="772" cy="904"/>
          </a:xfrm>
        </p:grpSpPr>
        <p:sp>
          <p:nvSpPr>
            <p:cNvPr id="77" name="Freeform 5">
              <a:extLst>
                <a:ext uri="{FF2B5EF4-FFF2-40B4-BE49-F238E27FC236}">
                  <a16:creationId xmlns:a16="http://schemas.microsoft.com/office/drawing/2014/main" id="{CC1B45B9-64DF-4C5B-9711-FA69AD537071}"/>
                </a:ext>
              </a:extLst>
            </p:cNvPr>
            <p:cNvSpPr>
              <a:spLocks/>
            </p:cNvSpPr>
            <p:nvPr userDrawn="1"/>
          </p:nvSpPr>
          <p:spPr bwMode="auto">
            <a:xfrm>
              <a:off x="6529" y="3125"/>
              <a:ext cx="619" cy="226"/>
            </a:xfrm>
            <a:custGeom>
              <a:avLst/>
              <a:gdLst>
                <a:gd name="T0" fmla="*/ 2473 w 2473"/>
                <a:gd name="T1" fmla="*/ 0 h 902"/>
                <a:gd name="T2" fmla="*/ 0 w 2473"/>
                <a:gd name="T3" fmla="*/ 902 h 902"/>
                <a:gd name="T4" fmla="*/ 2473 w 2473"/>
                <a:gd name="T5" fmla="*/ 466 h 902"/>
                <a:gd name="T6" fmla="*/ 2473 w 2473"/>
                <a:gd name="T7" fmla="*/ 0 h 902"/>
              </a:gdLst>
              <a:ahLst/>
              <a:cxnLst>
                <a:cxn ang="0">
                  <a:pos x="T0" y="T1"/>
                </a:cxn>
                <a:cxn ang="0">
                  <a:pos x="T2" y="T3"/>
                </a:cxn>
                <a:cxn ang="0">
                  <a:pos x="T4" y="T5"/>
                </a:cxn>
                <a:cxn ang="0">
                  <a:pos x="T6" y="T7"/>
                </a:cxn>
              </a:cxnLst>
              <a:rect l="0" t="0" r="r" b="b"/>
              <a:pathLst>
                <a:path w="2473" h="902">
                  <a:moveTo>
                    <a:pt x="2473" y="0"/>
                  </a:moveTo>
                  <a:lnTo>
                    <a:pt x="0" y="902"/>
                  </a:lnTo>
                  <a:lnTo>
                    <a:pt x="2473" y="466"/>
                  </a:lnTo>
                  <a:lnTo>
                    <a:pt x="2473"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799"/>
            </a:p>
          </p:txBody>
        </p:sp>
        <p:sp>
          <p:nvSpPr>
            <p:cNvPr id="78" name="Freeform 6">
              <a:extLst>
                <a:ext uri="{FF2B5EF4-FFF2-40B4-BE49-F238E27FC236}">
                  <a16:creationId xmlns:a16="http://schemas.microsoft.com/office/drawing/2014/main" id="{BA55CB73-EE25-43B6-9720-855E16C4B153}"/>
                </a:ext>
              </a:extLst>
            </p:cNvPr>
            <p:cNvSpPr>
              <a:spLocks noEditPoints="1"/>
            </p:cNvSpPr>
            <p:nvPr userDrawn="1"/>
          </p:nvSpPr>
          <p:spPr bwMode="auto">
            <a:xfrm>
              <a:off x="6529" y="3444"/>
              <a:ext cx="772" cy="585"/>
            </a:xfrm>
            <a:custGeom>
              <a:avLst/>
              <a:gdLst>
                <a:gd name="T0" fmla="*/ 233 w 3088"/>
                <a:gd name="T1" fmla="*/ 1588 h 2339"/>
                <a:gd name="T2" fmla="*/ 253 w 3088"/>
                <a:gd name="T3" fmla="*/ 1795 h 2339"/>
                <a:gd name="T4" fmla="*/ 151 w 3088"/>
                <a:gd name="T5" fmla="*/ 1810 h 2339"/>
                <a:gd name="T6" fmla="*/ 351 w 3088"/>
                <a:gd name="T7" fmla="*/ 1761 h 2339"/>
                <a:gd name="T8" fmla="*/ 416 w 3088"/>
                <a:gd name="T9" fmla="*/ 1857 h 2339"/>
                <a:gd name="T10" fmla="*/ 1140 w 3088"/>
                <a:gd name="T11" fmla="*/ 1652 h 2339"/>
                <a:gd name="T12" fmla="*/ 1216 w 3088"/>
                <a:gd name="T13" fmla="*/ 1738 h 2339"/>
                <a:gd name="T14" fmla="*/ 696 w 3088"/>
                <a:gd name="T15" fmla="*/ 1546 h 2339"/>
                <a:gd name="T16" fmla="*/ 738 w 3088"/>
                <a:gd name="T17" fmla="*/ 1710 h 2339"/>
                <a:gd name="T18" fmla="*/ 860 w 3088"/>
                <a:gd name="T19" fmla="*/ 1854 h 2339"/>
                <a:gd name="T20" fmla="*/ 832 w 3088"/>
                <a:gd name="T21" fmla="*/ 1684 h 2339"/>
                <a:gd name="T22" fmla="*/ 2021 w 3088"/>
                <a:gd name="T23" fmla="*/ 1860 h 2339"/>
                <a:gd name="T24" fmla="*/ 2158 w 3088"/>
                <a:gd name="T25" fmla="*/ 1747 h 2339"/>
                <a:gd name="T26" fmla="*/ 2100 w 3088"/>
                <a:gd name="T27" fmla="*/ 1730 h 2339"/>
                <a:gd name="T28" fmla="*/ 2059 w 3088"/>
                <a:gd name="T29" fmla="*/ 1684 h 2339"/>
                <a:gd name="T30" fmla="*/ 1309 w 3088"/>
                <a:gd name="T31" fmla="*/ 1734 h 2339"/>
                <a:gd name="T32" fmla="*/ 1445 w 3088"/>
                <a:gd name="T33" fmla="*/ 1844 h 2339"/>
                <a:gd name="T34" fmla="*/ 1473 w 3088"/>
                <a:gd name="T35" fmla="*/ 1923 h 2339"/>
                <a:gd name="T36" fmla="*/ 1369 w 3088"/>
                <a:gd name="T37" fmla="*/ 1781 h 2339"/>
                <a:gd name="T38" fmla="*/ 1727 w 3088"/>
                <a:gd name="T39" fmla="*/ 1677 h 2339"/>
                <a:gd name="T40" fmla="*/ 1632 w 3088"/>
                <a:gd name="T41" fmla="*/ 1778 h 2339"/>
                <a:gd name="T42" fmla="*/ 1822 w 3088"/>
                <a:gd name="T43" fmla="*/ 1710 h 2339"/>
                <a:gd name="T44" fmla="*/ 1686 w 3088"/>
                <a:gd name="T45" fmla="*/ 1786 h 2339"/>
                <a:gd name="T46" fmla="*/ 1708 w 3088"/>
                <a:gd name="T47" fmla="*/ 1817 h 2339"/>
                <a:gd name="T48" fmla="*/ 2240 w 3088"/>
                <a:gd name="T49" fmla="*/ 1766 h 2339"/>
                <a:gd name="T50" fmla="*/ 2227 w 3088"/>
                <a:gd name="T51" fmla="*/ 1653 h 2339"/>
                <a:gd name="T52" fmla="*/ 2290 w 3088"/>
                <a:gd name="T53" fmla="*/ 1866 h 2339"/>
                <a:gd name="T54" fmla="*/ 2321 w 3088"/>
                <a:gd name="T55" fmla="*/ 1709 h 2339"/>
                <a:gd name="T56" fmla="*/ 2908 w 3088"/>
                <a:gd name="T57" fmla="*/ 1750 h 2339"/>
                <a:gd name="T58" fmla="*/ 2730 w 3088"/>
                <a:gd name="T59" fmla="*/ 1683 h 2339"/>
                <a:gd name="T60" fmla="*/ 2852 w 3088"/>
                <a:gd name="T61" fmla="*/ 1860 h 2339"/>
                <a:gd name="T62" fmla="*/ 2639 w 3088"/>
                <a:gd name="T63" fmla="*/ 1783 h 2339"/>
                <a:gd name="T64" fmla="*/ 2605 w 3088"/>
                <a:gd name="T65" fmla="*/ 1853 h 2339"/>
                <a:gd name="T66" fmla="*/ 2464 w 3088"/>
                <a:gd name="T67" fmla="*/ 1861 h 2339"/>
                <a:gd name="T68" fmla="*/ 2495 w 3088"/>
                <a:gd name="T69" fmla="*/ 1812 h 2339"/>
                <a:gd name="T70" fmla="*/ 2998 w 3088"/>
                <a:gd name="T71" fmla="*/ 1639 h 2339"/>
                <a:gd name="T72" fmla="*/ 975 w 3088"/>
                <a:gd name="T73" fmla="*/ 1860 h 2339"/>
                <a:gd name="T74" fmla="*/ 2416 w 3088"/>
                <a:gd name="T75" fmla="*/ 2069 h 2339"/>
                <a:gd name="T76" fmla="*/ 2510 w 3088"/>
                <a:gd name="T77" fmla="*/ 2251 h 2339"/>
                <a:gd name="T78" fmla="*/ 2485 w 3088"/>
                <a:gd name="T79" fmla="*/ 2074 h 2339"/>
                <a:gd name="T80" fmla="*/ 627 w 3088"/>
                <a:gd name="T81" fmla="*/ 2078 h 2339"/>
                <a:gd name="T82" fmla="*/ 672 w 3088"/>
                <a:gd name="T83" fmla="*/ 2089 h 2339"/>
                <a:gd name="T84" fmla="*/ 202 w 3088"/>
                <a:gd name="T85" fmla="*/ 2135 h 2339"/>
                <a:gd name="T86" fmla="*/ 310 w 3088"/>
                <a:gd name="T87" fmla="*/ 2174 h 2339"/>
                <a:gd name="T88" fmla="*/ 503 w 3088"/>
                <a:gd name="T89" fmla="*/ 2174 h 2339"/>
                <a:gd name="T90" fmla="*/ 374 w 3088"/>
                <a:gd name="T91" fmla="*/ 2185 h 2339"/>
                <a:gd name="T92" fmla="*/ 439 w 3088"/>
                <a:gd name="T93" fmla="*/ 2185 h 2339"/>
                <a:gd name="T94" fmla="*/ 2197 w 3088"/>
                <a:gd name="T95" fmla="*/ 2040 h 2339"/>
                <a:gd name="T96" fmla="*/ 1597 w 3088"/>
                <a:gd name="T97" fmla="*/ 2027 h 2339"/>
                <a:gd name="T98" fmla="*/ 1937 w 3088"/>
                <a:gd name="T99" fmla="*/ 2047 h 2339"/>
                <a:gd name="T100" fmla="*/ 2002 w 3088"/>
                <a:gd name="T101" fmla="*/ 2254 h 2339"/>
                <a:gd name="T102" fmla="*/ 2061 w 3088"/>
                <a:gd name="T103" fmla="*/ 2041 h 2339"/>
                <a:gd name="T104" fmla="*/ 2002 w 3088"/>
                <a:gd name="T105" fmla="*/ 2073 h 2339"/>
                <a:gd name="T106" fmla="*/ 767 w 3088"/>
                <a:gd name="T107" fmla="*/ 1934 h 2339"/>
                <a:gd name="T108" fmla="*/ 1202 w 3088"/>
                <a:gd name="T109" fmla="*/ 2037 h 2339"/>
                <a:gd name="T110" fmla="*/ 1108 w 3088"/>
                <a:gd name="T111" fmla="*/ 2086 h 2339"/>
                <a:gd name="T112" fmla="*/ 1280 w 3088"/>
                <a:gd name="T113" fmla="*/ 2078 h 2339"/>
                <a:gd name="T114" fmla="*/ 1385 w 3088"/>
                <a:gd name="T115" fmla="*/ 2249 h 2339"/>
                <a:gd name="T116" fmla="*/ 1403 w 3088"/>
                <a:gd name="T117" fmla="*/ 2332 h 2339"/>
                <a:gd name="T118" fmla="*/ 1354 w 3088"/>
                <a:gd name="T119" fmla="*/ 2200 h 2339"/>
                <a:gd name="T120" fmla="*/ 993 w 3088"/>
                <a:gd name="T121" fmla="*/ 2123 h 2339"/>
                <a:gd name="T122" fmla="*/ 397 w 3088"/>
                <a:gd name="T123" fmla="*/ 963 h 2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088" h="2339">
                  <a:moveTo>
                    <a:pt x="257" y="1763"/>
                  </a:moveTo>
                  <a:lnTo>
                    <a:pt x="257" y="1763"/>
                  </a:lnTo>
                  <a:lnTo>
                    <a:pt x="257" y="1755"/>
                  </a:lnTo>
                  <a:lnTo>
                    <a:pt x="256" y="1749"/>
                  </a:lnTo>
                  <a:lnTo>
                    <a:pt x="253" y="1736"/>
                  </a:lnTo>
                  <a:lnTo>
                    <a:pt x="247" y="1725"/>
                  </a:lnTo>
                  <a:lnTo>
                    <a:pt x="241" y="1716"/>
                  </a:lnTo>
                  <a:lnTo>
                    <a:pt x="233" y="1709"/>
                  </a:lnTo>
                  <a:lnTo>
                    <a:pt x="225" y="1704"/>
                  </a:lnTo>
                  <a:lnTo>
                    <a:pt x="219" y="1699"/>
                  </a:lnTo>
                  <a:lnTo>
                    <a:pt x="212" y="1696"/>
                  </a:lnTo>
                  <a:lnTo>
                    <a:pt x="212" y="1696"/>
                  </a:lnTo>
                  <a:lnTo>
                    <a:pt x="220" y="1690"/>
                  </a:lnTo>
                  <a:lnTo>
                    <a:pt x="226" y="1685"/>
                  </a:lnTo>
                  <a:lnTo>
                    <a:pt x="232" y="1678"/>
                  </a:lnTo>
                  <a:lnTo>
                    <a:pt x="237" y="1671"/>
                  </a:lnTo>
                  <a:lnTo>
                    <a:pt x="242" y="1663"/>
                  </a:lnTo>
                  <a:lnTo>
                    <a:pt x="244" y="1654"/>
                  </a:lnTo>
                  <a:lnTo>
                    <a:pt x="246" y="1645"/>
                  </a:lnTo>
                  <a:lnTo>
                    <a:pt x="246" y="1635"/>
                  </a:lnTo>
                  <a:lnTo>
                    <a:pt x="246" y="1635"/>
                  </a:lnTo>
                  <a:lnTo>
                    <a:pt x="246" y="1626"/>
                  </a:lnTo>
                  <a:lnTo>
                    <a:pt x="245" y="1618"/>
                  </a:lnTo>
                  <a:lnTo>
                    <a:pt x="243" y="1610"/>
                  </a:lnTo>
                  <a:lnTo>
                    <a:pt x="241" y="1602"/>
                  </a:lnTo>
                  <a:lnTo>
                    <a:pt x="237" y="1594"/>
                  </a:lnTo>
                  <a:lnTo>
                    <a:pt x="233" y="1588"/>
                  </a:lnTo>
                  <a:lnTo>
                    <a:pt x="227" y="1582"/>
                  </a:lnTo>
                  <a:lnTo>
                    <a:pt x="222" y="1577"/>
                  </a:lnTo>
                  <a:lnTo>
                    <a:pt x="215" y="1572"/>
                  </a:lnTo>
                  <a:lnTo>
                    <a:pt x="209" y="1568"/>
                  </a:lnTo>
                  <a:lnTo>
                    <a:pt x="201" y="1565"/>
                  </a:lnTo>
                  <a:lnTo>
                    <a:pt x="192" y="1561"/>
                  </a:lnTo>
                  <a:lnTo>
                    <a:pt x="183" y="1559"/>
                  </a:lnTo>
                  <a:lnTo>
                    <a:pt x="173" y="1557"/>
                  </a:lnTo>
                  <a:lnTo>
                    <a:pt x="163" y="1557"/>
                  </a:lnTo>
                  <a:lnTo>
                    <a:pt x="152" y="1556"/>
                  </a:lnTo>
                  <a:lnTo>
                    <a:pt x="22" y="1556"/>
                  </a:lnTo>
                  <a:lnTo>
                    <a:pt x="22" y="1860"/>
                  </a:lnTo>
                  <a:lnTo>
                    <a:pt x="151" y="1860"/>
                  </a:lnTo>
                  <a:lnTo>
                    <a:pt x="151" y="1860"/>
                  </a:lnTo>
                  <a:lnTo>
                    <a:pt x="163" y="1860"/>
                  </a:lnTo>
                  <a:lnTo>
                    <a:pt x="174" y="1859"/>
                  </a:lnTo>
                  <a:lnTo>
                    <a:pt x="185" y="1857"/>
                  </a:lnTo>
                  <a:lnTo>
                    <a:pt x="195" y="1854"/>
                  </a:lnTo>
                  <a:lnTo>
                    <a:pt x="205" y="1850"/>
                  </a:lnTo>
                  <a:lnTo>
                    <a:pt x="214" y="1846"/>
                  </a:lnTo>
                  <a:lnTo>
                    <a:pt x="222" y="1840"/>
                  </a:lnTo>
                  <a:lnTo>
                    <a:pt x="228" y="1835"/>
                  </a:lnTo>
                  <a:lnTo>
                    <a:pt x="235" y="1828"/>
                  </a:lnTo>
                  <a:lnTo>
                    <a:pt x="241" y="1821"/>
                  </a:lnTo>
                  <a:lnTo>
                    <a:pt x="246" y="1813"/>
                  </a:lnTo>
                  <a:lnTo>
                    <a:pt x="249" y="1804"/>
                  </a:lnTo>
                  <a:lnTo>
                    <a:pt x="253" y="1795"/>
                  </a:lnTo>
                  <a:lnTo>
                    <a:pt x="255" y="1785"/>
                  </a:lnTo>
                  <a:lnTo>
                    <a:pt x="256" y="1774"/>
                  </a:lnTo>
                  <a:lnTo>
                    <a:pt x="257" y="1763"/>
                  </a:lnTo>
                  <a:lnTo>
                    <a:pt x="257" y="1763"/>
                  </a:lnTo>
                  <a:close/>
                  <a:moveTo>
                    <a:pt x="151" y="1810"/>
                  </a:moveTo>
                  <a:lnTo>
                    <a:pt x="78" y="1810"/>
                  </a:lnTo>
                  <a:lnTo>
                    <a:pt x="78" y="1722"/>
                  </a:lnTo>
                  <a:lnTo>
                    <a:pt x="151" y="1722"/>
                  </a:lnTo>
                  <a:lnTo>
                    <a:pt x="151" y="1722"/>
                  </a:lnTo>
                  <a:lnTo>
                    <a:pt x="162" y="1723"/>
                  </a:lnTo>
                  <a:lnTo>
                    <a:pt x="171" y="1725"/>
                  </a:lnTo>
                  <a:lnTo>
                    <a:pt x="179" y="1728"/>
                  </a:lnTo>
                  <a:lnTo>
                    <a:pt x="185" y="1733"/>
                  </a:lnTo>
                  <a:lnTo>
                    <a:pt x="191" y="1739"/>
                  </a:lnTo>
                  <a:lnTo>
                    <a:pt x="194" y="1747"/>
                  </a:lnTo>
                  <a:lnTo>
                    <a:pt x="196" y="1755"/>
                  </a:lnTo>
                  <a:lnTo>
                    <a:pt x="198" y="1765"/>
                  </a:lnTo>
                  <a:lnTo>
                    <a:pt x="198" y="1765"/>
                  </a:lnTo>
                  <a:lnTo>
                    <a:pt x="196" y="1775"/>
                  </a:lnTo>
                  <a:lnTo>
                    <a:pt x="194" y="1784"/>
                  </a:lnTo>
                  <a:lnTo>
                    <a:pt x="190" y="1792"/>
                  </a:lnTo>
                  <a:lnTo>
                    <a:pt x="185" y="1797"/>
                  </a:lnTo>
                  <a:lnTo>
                    <a:pt x="179" y="1803"/>
                  </a:lnTo>
                  <a:lnTo>
                    <a:pt x="171" y="1806"/>
                  </a:lnTo>
                  <a:lnTo>
                    <a:pt x="161" y="1808"/>
                  </a:lnTo>
                  <a:lnTo>
                    <a:pt x="151" y="1810"/>
                  </a:lnTo>
                  <a:lnTo>
                    <a:pt x="151" y="1810"/>
                  </a:lnTo>
                  <a:close/>
                  <a:moveTo>
                    <a:pt x="150" y="1673"/>
                  </a:moveTo>
                  <a:lnTo>
                    <a:pt x="78" y="1673"/>
                  </a:lnTo>
                  <a:lnTo>
                    <a:pt x="78" y="1608"/>
                  </a:lnTo>
                  <a:lnTo>
                    <a:pt x="148" y="1608"/>
                  </a:lnTo>
                  <a:lnTo>
                    <a:pt x="148" y="1608"/>
                  </a:lnTo>
                  <a:lnTo>
                    <a:pt x="157" y="1609"/>
                  </a:lnTo>
                  <a:lnTo>
                    <a:pt x="166" y="1610"/>
                  </a:lnTo>
                  <a:lnTo>
                    <a:pt x="172" y="1612"/>
                  </a:lnTo>
                  <a:lnTo>
                    <a:pt x="178" y="1615"/>
                  </a:lnTo>
                  <a:lnTo>
                    <a:pt x="182" y="1621"/>
                  </a:lnTo>
                  <a:lnTo>
                    <a:pt x="185" y="1626"/>
                  </a:lnTo>
                  <a:lnTo>
                    <a:pt x="187" y="1633"/>
                  </a:lnTo>
                  <a:lnTo>
                    <a:pt x="188" y="1641"/>
                  </a:lnTo>
                  <a:lnTo>
                    <a:pt x="188" y="1641"/>
                  </a:lnTo>
                  <a:lnTo>
                    <a:pt x="188" y="1646"/>
                  </a:lnTo>
                  <a:lnTo>
                    <a:pt x="187" y="1652"/>
                  </a:lnTo>
                  <a:lnTo>
                    <a:pt x="184" y="1657"/>
                  </a:lnTo>
                  <a:lnTo>
                    <a:pt x="181" y="1662"/>
                  </a:lnTo>
                  <a:lnTo>
                    <a:pt x="175" y="1666"/>
                  </a:lnTo>
                  <a:lnTo>
                    <a:pt x="169" y="1669"/>
                  </a:lnTo>
                  <a:lnTo>
                    <a:pt x="161" y="1672"/>
                  </a:lnTo>
                  <a:lnTo>
                    <a:pt x="150" y="1673"/>
                  </a:lnTo>
                  <a:lnTo>
                    <a:pt x="150" y="1673"/>
                  </a:lnTo>
                  <a:close/>
                  <a:moveTo>
                    <a:pt x="296" y="1764"/>
                  </a:moveTo>
                  <a:lnTo>
                    <a:pt x="296" y="1639"/>
                  </a:lnTo>
                  <a:lnTo>
                    <a:pt x="351" y="1639"/>
                  </a:lnTo>
                  <a:lnTo>
                    <a:pt x="351" y="1761"/>
                  </a:lnTo>
                  <a:lnTo>
                    <a:pt x="351" y="1761"/>
                  </a:lnTo>
                  <a:lnTo>
                    <a:pt x="351" y="1773"/>
                  </a:lnTo>
                  <a:lnTo>
                    <a:pt x="353" y="1785"/>
                  </a:lnTo>
                  <a:lnTo>
                    <a:pt x="356" y="1794"/>
                  </a:lnTo>
                  <a:lnTo>
                    <a:pt x="361" y="1802"/>
                  </a:lnTo>
                  <a:lnTo>
                    <a:pt x="366" y="1807"/>
                  </a:lnTo>
                  <a:lnTo>
                    <a:pt x="373" y="1812"/>
                  </a:lnTo>
                  <a:lnTo>
                    <a:pt x="382" y="1814"/>
                  </a:lnTo>
                  <a:lnTo>
                    <a:pt x="392" y="1815"/>
                  </a:lnTo>
                  <a:lnTo>
                    <a:pt x="392" y="1815"/>
                  </a:lnTo>
                  <a:lnTo>
                    <a:pt x="402" y="1814"/>
                  </a:lnTo>
                  <a:lnTo>
                    <a:pt x="409" y="1812"/>
                  </a:lnTo>
                  <a:lnTo>
                    <a:pt x="417" y="1807"/>
                  </a:lnTo>
                  <a:lnTo>
                    <a:pt x="423" y="1802"/>
                  </a:lnTo>
                  <a:lnTo>
                    <a:pt x="427" y="1794"/>
                  </a:lnTo>
                  <a:lnTo>
                    <a:pt x="430" y="1784"/>
                  </a:lnTo>
                  <a:lnTo>
                    <a:pt x="433" y="1773"/>
                  </a:lnTo>
                  <a:lnTo>
                    <a:pt x="433" y="1761"/>
                  </a:lnTo>
                  <a:lnTo>
                    <a:pt x="433" y="1639"/>
                  </a:lnTo>
                  <a:lnTo>
                    <a:pt x="488" y="1639"/>
                  </a:lnTo>
                  <a:lnTo>
                    <a:pt x="488" y="1860"/>
                  </a:lnTo>
                  <a:lnTo>
                    <a:pt x="433" y="1860"/>
                  </a:lnTo>
                  <a:lnTo>
                    <a:pt x="433" y="1843"/>
                  </a:lnTo>
                  <a:lnTo>
                    <a:pt x="433" y="1843"/>
                  </a:lnTo>
                  <a:lnTo>
                    <a:pt x="428" y="1848"/>
                  </a:lnTo>
                  <a:lnTo>
                    <a:pt x="422" y="1853"/>
                  </a:lnTo>
                  <a:lnTo>
                    <a:pt x="416" y="1857"/>
                  </a:lnTo>
                  <a:lnTo>
                    <a:pt x="409" y="1859"/>
                  </a:lnTo>
                  <a:lnTo>
                    <a:pt x="403" y="1862"/>
                  </a:lnTo>
                  <a:lnTo>
                    <a:pt x="395" y="1864"/>
                  </a:lnTo>
                  <a:lnTo>
                    <a:pt x="387" y="1865"/>
                  </a:lnTo>
                  <a:lnTo>
                    <a:pt x="380" y="1866"/>
                  </a:lnTo>
                  <a:lnTo>
                    <a:pt x="380" y="1866"/>
                  </a:lnTo>
                  <a:lnTo>
                    <a:pt x="366" y="1865"/>
                  </a:lnTo>
                  <a:lnTo>
                    <a:pt x="355" y="1862"/>
                  </a:lnTo>
                  <a:lnTo>
                    <a:pt x="345" y="1859"/>
                  </a:lnTo>
                  <a:lnTo>
                    <a:pt x="336" y="1855"/>
                  </a:lnTo>
                  <a:lnTo>
                    <a:pt x="328" y="1849"/>
                  </a:lnTo>
                  <a:lnTo>
                    <a:pt x="321" y="1844"/>
                  </a:lnTo>
                  <a:lnTo>
                    <a:pt x="316" y="1836"/>
                  </a:lnTo>
                  <a:lnTo>
                    <a:pt x="310" y="1828"/>
                  </a:lnTo>
                  <a:lnTo>
                    <a:pt x="307" y="1821"/>
                  </a:lnTo>
                  <a:lnTo>
                    <a:pt x="304" y="1813"/>
                  </a:lnTo>
                  <a:lnTo>
                    <a:pt x="299" y="1795"/>
                  </a:lnTo>
                  <a:lnTo>
                    <a:pt x="297" y="1779"/>
                  </a:lnTo>
                  <a:lnTo>
                    <a:pt x="296" y="1764"/>
                  </a:lnTo>
                  <a:lnTo>
                    <a:pt x="296" y="1764"/>
                  </a:lnTo>
                  <a:close/>
                  <a:moveTo>
                    <a:pt x="1135" y="1860"/>
                  </a:moveTo>
                  <a:lnTo>
                    <a:pt x="1079" y="1860"/>
                  </a:lnTo>
                  <a:lnTo>
                    <a:pt x="1079" y="1639"/>
                  </a:lnTo>
                  <a:lnTo>
                    <a:pt x="1135" y="1639"/>
                  </a:lnTo>
                  <a:lnTo>
                    <a:pt x="1135" y="1657"/>
                  </a:lnTo>
                  <a:lnTo>
                    <a:pt x="1135" y="1657"/>
                  </a:lnTo>
                  <a:lnTo>
                    <a:pt x="1140" y="1652"/>
                  </a:lnTo>
                  <a:lnTo>
                    <a:pt x="1146" y="1646"/>
                  </a:lnTo>
                  <a:lnTo>
                    <a:pt x="1152" y="1643"/>
                  </a:lnTo>
                  <a:lnTo>
                    <a:pt x="1159" y="1640"/>
                  </a:lnTo>
                  <a:lnTo>
                    <a:pt x="1167" y="1636"/>
                  </a:lnTo>
                  <a:lnTo>
                    <a:pt x="1173" y="1635"/>
                  </a:lnTo>
                  <a:lnTo>
                    <a:pt x="1182" y="1634"/>
                  </a:lnTo>
                  <a:lnTo>
                    <a:pt x="1190" y="1633"/>
                  </a:lnTo>
                  <a:lnTo>
                    <a:pt x="1190" y="1633"/>
                  </a:lnTo>
                  <a:lnTo>
                    <a:pt x="1200" y="1634"/>
                  </a:lnTo>
                  <a:lnTo>
                    <a:pt x="1208" y="1635"/>
                  </a:lnTo>
                  <a:lnTo>
                    <a:pt x="1217" y="1637"/>
                  </a:lnTo>
                  <a:lnTo>
                    <a:pt x="1225" y="1640"/>
                  </a:lnTo>
                  <a:lnTo>
                    <a:pt x="1233" y="1643"/>
                  </a:lnTo>
                  <a:lnTo>
                    <a:pt x="1239" y="1648"/>
                  </a:lnTo>
                  <a:lnTo>
                    <a:pt x="1245" y="1653"/>
                  </a:lnTo>
                  <a:lnTo>
                    <a:pt x="1250" y="1659"/>
                  </a:lnTo>
                  <a:lnTo>
                    <a:pt x="1256" y="1666"/>
                  </a:lnTo>
                  <a:lnTo>
                    <a:pt x="1259" y="1674"/>
                  </a:lnTo>
                  <a:lnTo>
                    <a:pt x="1264" y="1682"/>
                  </a:lnTo>
                  <a:lnTo>
                    <a:pt x="1266" y="1690"/>
                  </a:lnTo>
                  <a:lnTo>
                    <a:pt x="1268" y="1700"/>
                  </a:lnTo>
                  <a:lnTo>
                    <a:pt x="1270" y="1711"/>
                  </a:lnTo>
                  <a:lnTo>
                    <a:pt x="1271" y="1722"/>
                  </a:lnTo>
                  <a:lnTo>
                    <a:pt x="1271" y="1734"/>
                  </a:lnTo>
                  <a:lnTo>
                    <a:pt x="1271" y="1860"/>
                  </a:lnTo>
                  <a:lnTo>
                    <a:pt x="1216" y="1860"/>
                  </a:lnTo>
                  <a:lnTo>
                    <a:pt x="1216" y="1738"/>
                  </a:lnTo>
                  <a:lnTo>
                    <a:pt x="1216" y="1738"/>
                  </a:lnTo>
                  <a:lnTo>
                    <a:pt x="1216" y="1725"/>
                  </a:lnTo>
                  <a:lnTo>
                    <a:pt x="1214" y="1714"/>
                  </a:lnTo>
                  <a:lnTo>
                    <a:pt x="1211" y="1705"/>
                  </a:lnTo>
                  <a:lnTo>
                    <a:pt x="1206" y="1697"/>
                  </a:lnTo>
                  <a:lnTo>
                    <a:pt x="1201" y="1691"/>
                  </a:lnTo>
                  <a:lnTo>
                    <a:pt x="1194" y="1687"/>
                  </a:lnTo>
                  <a:lnTo>
                    <a:pt x="1186" y="1685"/>
                  </a:lnTo>
                  <a:lnTo>
                    <a:pt x="1176" y="1684"/>
                  </a:lnTo>
                  <a:lnTo>
                    <a:pt x="1176" y="1684"/>
                  </a:lnTo>
                  <a:lnTo>
                    <a:pt x="1167" y="1685"/>
                  </a:lnTo>
                  <a:lnTo>
                    <a:pt x="1158" y="1687"/>
                  </a:lnTo>
                  <a:lnTo>
                    <a:pt x="1151" y="1691"/>
                  </a:lnTo>
                  <a:lnTo>
                    <a:pt x="1146" y="1697"/>
                  </a:lnTo>
                  <a:lnTo>
                    <a:pt x="1140" y="1705"/>
                  </a:lnTo>
                  <a:lnTo>
                    <a:pt x="1137" y="1715"/>
                  </a:lnTo>
                  <a:lnTo>
                    <a:pt x="1135" y="1726"/>
                  </a:lnTo>
                  <a:lnTo>
                    <a:pt x="1135" y="1738"/>
                  </a:lnTo>
                  <a:lnTo>
                    <a:pt x="1135" y="1860"/>
                  </a:lnTo>
                  <a:close/>
                  <a:moveTo>
                    <a:pt x="593" y="1742"/>
                  </a:moveTo>
                  <a:lnTo>
                    <a:pt x="593" y="1860"/>
                  </a:lnTo>
                  <a:lnTo>
                    <a:pt x="537" y="1860"/>
                  </a:lnTo>
                  <a:lnTo>
                    <a:pt x="537" y="1639"/>
                  </a:lnTo>
                  <a:lnTo>
                    <a:pt x="593" y="1639"/>
                  </a:lnTo>
                  <a:lnTo>
                    <a:pt x="593" y="1742"/>
                  </a:lnTo>
                  <a:close/>
                  <a:moveTo>
                    <a:pt x="641" y="1573"/>
                  </a:moveTo>
                  <a:lnTo>
                    <a:pt x="696" y="1546"/>
                  </a:lnTo>
                  <a:lnTo>
                    <a:pt x="696" y="1747"/>
                  </a:lnTo>
                  <a:lnTo>
                    <a:pt x="696" y="1860"/>
                  </a:lnTo>
                  <a:lnTo>
                    <a:pt x="641" y="1860"/>
                  </a:lnTo>
                  <a:lnTo>
                    <a:pt x="641" y="1573"/>
                  </a:lnTo>
                  <a:close/>
                  <a:moveTo>
                    <a:pt x="871" y="1654"/>
                  </a:moveTo>
                  <a:lnTo>
                    <a:pt x="871" y="1654"/>
                  </a:lnTo>
                  <a:lnTo>
                    <a:pt x="866" y="1648"/>
                  </a:lnTo>
                  <a:lnTo>
                    <a:pt x="861" y="1645"/>
                  </a:lnTo>
                  <a:lnTo>
                    <a:pt x="854" y="1641"/>
                  </a:lnTo>
                  <a:lnTo>
                    <a:pt x="849" y="1639"/>
                  </a:lnTo>
                  <a:lnTo>
                    <a:pt x="842" y="1636"/>
                  </a:lnTo>
                  <a:lnTo>
                    <a:pt x="835" y="1634"/>
                  </a:lnTo>
                  <a:lnTo>
                    <a:pt x="822" y="1633"/>
                  </a:lnTo>
                  <a:lnTo>
                    <a:pt x="822" y="1633"/>
                  </a:lnTo>
                  <a:lnTo>
                    <a:pt x="812" y="1634"/>
                  </a:lnTo>
                  <a:lnTo>
                    <a:pt x="802" y="1635"/>
                  </a:lnTo>
                  <a:lnTo>
                    <a:pt x="794" y="1637"/>
                  </a:lnTo>
                  <a:lnTo>
                    <a:pt x="786" y="1641"/>
                  </a:lnTo>
                  <a:lnTo>
                    <a:pt x="778" y="1645"/>
                  </a:lnTo>
                  <a:lnTo>
                    <a:pt x="770" y="1651"/>
                  </a:lnTo>
                  <a:lnTo>
                    <a:pt x="764" y="1657"/>
                  </a:lnTo>
                  <a:lnTo>
                    <a:pt x="758" y="1664"/>
                  </a:lnTo>
                  <a:lnTo>
                    <a:pt x="753" y="1672"/>
                  </a:lnTo>
                  <a:lnTo>
                    <a:pt x="748" y="1680"/>
                  </a:lnTo>
                  <a:lnTo>
                    <a:pt x="744" y="1689"/>
                  </a:lnTo>
                  <a:lnTo>
                    <a:pt x="741" y="1699"/>
                  </a:lnTo>
                  <a:lnTo>
                    <a:pt x="738" y="1710"/>
                  </a:lnTo>
                  <a:lnTo>
                    <a:pt x="736" y="1722"/>
                  </a:lnTo>
                  <a:lnTo>
                    <a:pt x="735" y="1734"/>
                  </a:lnTo>
                  <a:lnTo>
                    <a:pt x="735" y="1747"/>
                  </a:lnTo>
                  <a:lnTo>
                    <a:pt x="735" y="1747"/>
                  </a:lnTo>
                  <a:lnTo>
                    <a:pt x="735" y="1761"/>
                  </a:lnTo>
                  <a:lnTo>
                    <a:pt x="736" y="1773"/>
                  </a:lnTo>
                  <a:lnTo>
                    <a:pt x="738" y="1785"/>
                  </a:lnTo>
                  <a:lnTo>
                    <a:pt x="741" y="1796"/>
                  </a:lnTo>
                  <a:lnTo>
                    <a:pt x="744" y="1807"/>
                  </a:lnTo>
                  <a:lnTo>
                    <a:pt x="747" y="1817"/>
                  </a:lnTo>
                  <a:lnTo>
                    <a:pt x="752" y="1826"/>
                  </a:lnTo>
                  <a:lnTo>
                    <a:pt x="757" y="1834"/>
                  </a:lnTo>
                  <a:lnTo>
                    <a:pt x="764" y="1841"/>
                  </a:lnTo>
                  <a:lnTo>
                    <a:pt x="769" y="1847"/>
                  </a:lnTo>
                  <a:lnTo>
                    <a:pt x="777" y="1853"/>
                  </a:lnTo>
                  <a:lnTo>
                    <a:pt x="785" y="1857"/>
                  </a:lnTo>
                  <a:lnTo>
                    <a:pt x="792" y="1860"/>
                  </a:lnTo>
                  <a:lnTo>
                    <a:pt x="801" y="1864"/>
                  </a:lnTo>
                  <a:lnTo>
                    <a:pt x="811" y="1865"/>
                  </a:lnTo>
                  <a:lnTo>
                    <a:pt x="821" y="1866"/>
                  </a:lnTo>
                  <a:lnTo>
                    <a:pt x="821" y="1866"/>
                  </a:lnTo>
                  <a:lnTo>
                    <a:pt x="828" y="1865"/>
                  </a:lnTo>
                  <a:lnTo>
                    <a:pt x="834" y="1864"/>
                  </a:lnTo>
                  <a:lnTo>
                    <a:pt x="841" y="1862"/>
                  </a:lnTo>
                  <a:lnTo>
                    <a:pt x="848" y="1860"/>
                  </a:lnTo>
                  <a:lnTo>
                    <a:pt x="853" y="1857"/>
                  </a:lnTo>
                  <a:lnTo>
                    <a:pt x="860" y="1854"/>
                  </a:lnTo>
                  <a:lnTo>
                    <a:pt x="865" y="1849"/>
                  </a:lnTo>
                  <a:lnTo>
                    <a:pt x="871" y="1844"/>
                  </a:lnTo>
                  <a:lnTo>
                    <a:pt x="871" y="1860"/>
                  </a:lnTo>
                  <a:lnTo>
                    <a:pt x="926" y="1860"/>
                  </a:lnTo>
                  <a:lnTo>
                    <a:pt x="926" y="1546"/>
                  </a:lnTo>
                  <a:lnTo>
                    <a:pt x="871" y="1573"/>
                  </a:lnTo>
                  <a:lnTo>
                    <a:pt x="871" y="1654"/>
                  </a:lnTo>
                  <a:close/>
                  <a:moveTo>
                    <a:pt x="832" y="1815"/>
                  </a:moveTo>
                  <a:lnTo>
                    <a:pt x="832" y="1815"/>
                  </a:lnTo>
                  <a:lnTo>
                    <a:pt x="826" y="1814"/>
                  </a:lnTo>
                  <a:lnTo>
                    <a:pt x="818" y="1812"/>
                  </a:lnTo>
                  <a:lnTo>
                    <a:pt x="811" y="1808"/>
                  </a:lnTo>
                  <a:lnTo>
                    <a:pt x="805" y="1802"/>
                  </a:lnTo>
                  <a:lnTo>
                    <a:pt x="799" y="1793"/>
                  </a:lnTo>
                  <a:lnTo>
                    <a:pt x="795" y="1781"/>
                  </a:lnTo>
                  <a:lnTo>
                    <a:pt x="791" y="1765"/>
                  </a:lnTo>
                  <a:lnTo>
                    <a:pt x="790" y="1746"/>
                  </a:lnTo>
                  <a:lnTo>
                    <a:pt x="790" y="1746"/>
                  </a:lnTo>
                  <a:lnTo>
                    <a:pt x="791" y="1728"/>
                  </a:lnTo>
                  <a:lnTo>
                    <a:pt x="795" y="1715"/>
                  </a:lnTo>
                  <a:lnTo>
                    <a:pt x="799" y="1704"/>
                  </a:lnTo>
                  <a:lnTo>
                    <a:pt x="805" y="1696"/>
                  </a:lnTo>
                  <a:lnTo>
                    <a:pt x="810" y="1689"/>
                  </a:lnTo>
                  <a:lnTo>
                    <a:pt x="818" y="1686"/>
                  </a:lnTo>
                  <a:lnTo>
                    <a:pt x="824" y="1684"/>
                  </a:lnTo>
                  <a:lnTo>
                    <a:pt x="832" y="1684"/>
                  </a:lnTo>
                  <a:lnTo>
                    <a:pt x="832" y="1684"/>
                  </a:lnTo>
                  <a:lnTo>
                    <a:pt x="839" y="1684"/>
                  </a:lnTo>
                  <a:lnTo>
                    <a:pt x="845" y="1686"/>
                  </a:lnTo>
                  <a:lnTo>
                    <a:pt x="852" y="1688"/>
                  </a:lnTo>
                  <a:lnTo>
                    <a:pt x="856" y="1691"/>
                  </a:lnTo>
                  <a:lnTo>
                    <a:pt x="861" y="1695"/>
                  </a:lnTo>
                  <a:lnTo>
                    <a:pt x="865" y="1698"/>
                  </a:lnTo>
                  <a:lnTo>
                    <a:pt x="871" y="1706"/>
                  </a:lnTo>
                  <a:lnTo>
                    <a:pt x="871" y="1793"/>
                  </a:lnTo>
                  <a:lnTo>
                    <a:pt x="871" y="1793"/>
                  </a:lnTo>
                  <a:lnTo>
                    <a:pt x="864" y="1801"/>
                  </a:lnTo>
                  <a:lnTo>
                    <a:pt x="856" y="1807"/>
                  </a:lnTo>
                  <a:lnTo>
                    <a:pt x="852" y="1811"/>
                  </a:lnTo>
                  <a:lnTo>
                    <a:pt x="845" y="1813"/>
                  </a:lnTo>
                  <a:lnTo>
                    <a:pt x="840" y="1814"/>
                  </a:lnTo>
                  <a:lnTo>
                    <a:pt x="832" y="1815"/>
                  </a:lnTo>
                  <a:lnTo>
                    <a:pt x="832" y="1815"/>
                  </a:lnTo>
                  <a:close/>
                  <a:moveTo>
                    <a:pt x="2069" y="1633"/>
                  </a:moveTo>
                  <a:lnTo>
                    <a:pt x="2069" y="1633"/>
                  </a:lnTo>
                  <a:lnTo>
                    <a:pt x="2064" y="1634"/>
                  </a:lnTo>
                  <a:lnTo>
                    <a:pt x="2057" y="1635"/>
                  </a:lnTo>
                  <a:lnTo>
                    <a:pt x="2044" y="1639"/>
                  </a:lnTo>
                  <a:lnTo>
                    <a:pt x="2032" y="1645"/>
                  </a:lnTo>
                  <a:lnTo>
                    <a:pt x="2021" y="1654"/>
                  </a:lnTo>
                  <a:lnTo>
                    <a:pt x="2021" y="1551"/>
                  </a:lnTo>
                  <a:lnTo>
                    <a:pt x="1966" y="1579"/>
                  </a:lnTo>
                  <a:lnTo>
                    <a:pt x="1966" y="1860"/>
                  </a:lnTo>
                  <a:lnTo>
                    <a:pt x="2021" y="1860"/>
                  </a:lnTo>
                  <a:lnTo>
                    <a:pt x="2021" y="1844"/>
                  </a:lnTo>
                  <a:lnTo>
                    <a:pt x="2021" y="1844"/>
                  </a:lnTo>
                  <a:lnTo>
                    <a:pt x="2025" y="1849"/>
                  </a:lnTo>
                  <a:lnTo>
                    <a:pt x="2032" y="1854"/>
                  </a:lnTo>
                  <a:lnTo>
                    <a:pt x="2037" y="1857"/>
                  </a:lnTo>
                  <a:lnTo>
                    <a:pt x="2044" y="1860"/>
                  </a:lnTo>
                  <a:lnTo>
                    <a:pt x="2049" y="1862"/>
                  </a:lnTo>
                  <a:lnTo>
                    <a:pt x="2057" y="1864"/>
                  </a:lnTo>
                  <a:lnTo>
                    <a:pt x="2064" y="1865"/>
                  </a:lnTo>
                  <a:lnTo>
                    <a:pt x="2070" y="1866"/>
                  </a:lnTo>
                  <a:lnTo>
                    <a:pt x="2070" y="1866"/>
                  </a:lnTo>
                  <a:lnTo>
                    <a:pt x="2080" y="1865"/>
                  </a:lnTo>
                  <a:lnTo>
                    <a:pt x="2090" y="1864"/>
                  </a:lnTo>
                  <a:lnTo>
                    <a:pt x="2099" y="1861"/>
                  </a:lnTo>
                  <a:lnTo>
                    <a:pt x="2108" y="1857"/>
                  </a:lnTo>
                  <a:lnTo>
                    <a:pt x="2116" y="1853"/>
                  </a:lnTo>
                  <a:lnTo>
                    <a:pt x="2122" y="1848"/>
                  </a:lnTo>
                  <a:lnTo>
                    <a:pt x="2129" y="1841"/>
                  </a:lnTo>
                  <a:lnTo>
                    <a:pt x="2134" y="1835"/>
                  </a:lnTo>
                  <a:lnTo>
                    <a:pt x="2140" y="1826"/>
                  </a:lnTo>
                  <a:lnTo>
                    <a:pt x="2144" y="1817"/>
                  </a:lnTo>
                  <a:lnTo>
                    <a:pt x="2148" y="1807"/>
                  </a:lnTo>
                  <a:lnTo>
                    <a:pt x="2151" y="1797"/>
                  </a:lnTo>
                  <a:lnTo>
                    <a:pt x="2154" y="1786"/>
                  </a:lnTo>
                  <a:lnTo>
                    <a:pt x="2155" y="1774"/>
                  </a:lnTo>
                  <a:lnTo>
                    <a:pt x="2157" y="1761"/>
                  </a:lnTo>
                  <a:lnTo>
                    <a:pt x="2158" y="1747"/>
                  </a:lnTo>
                  <a:lnTo>
                    <a:pt x="2158" y="1747"/>
                  </a:lnTo>
                  <a:lnTo>
                    <a:pt x="2157" y="1734"/>
                  </a:lnTo>
                  <a:lnTo>
                    <a:pt x="2155" y="1722"/>
                  </a:lnTo>
                  <a:lnTo>
                    <a:pt x="2153" y="1710"/>
                  </a:lnTo>
                  <a:lnTo>
                    <a:pt x="2151" y="1699"/>
                  </a:lnTo>
                  <a:lnTo>
                    <a:pt x="2148" y="1689"/>
                  </a:lnTo>
                  <a:lnTo>
                    <a:pt x="2143" y="1680"/>
                  </a:lnTo>
                  <a:lnTo>
                    <a:pt x="2139" y="1672"/>
                  </a:lnTo>
                  <a:lnTo>
                    <a:pt x="2133" y="1664"/>
                  </a:lnTo>
                  <a:lnTo>
                    <a:pt x="2128" y="1657"/>
                  </a:lnTo>
                  <a:lnTo>
                    <a:pt x="2121" y="1651"/>
                  </a:lnTo>
                  <a:lnTo>
                    <a:pt x="2113" y="1645"/>
                  </a:lnTo>
                  <a:lnTo>
                    <a:pt x="2106" y="1641"/>
                  </a:lnTo>
                  <a:lnTo>
                    <a:pt x="2098" y="1637"/>
                  </a:lnTo>
                  <a:lnTo>
                    <a:pt x="2089" y="1635"/>
                  </a:lnTo>
                  <a:lnTo>
                    <a:pt x="2079" y="1634"/>
                  </a:lnTo>
                  <a:lnTo>
                    <a:pt x="2069" y="1633"/>
                  </a:lnTo>
                  <a:lnTo>
                    <a:pt x="2069" y="1633"/>
                  </a:lnTo>
                  <a:close/>
                  <a:moveTo>
                    <a:pt x="2059" y="1684"/>
                  </a:moveTo>
                  <a:lnTo>
                    <a:pt x="2059" y="1684"/>
                  </a:lnTo>
                  <a:lnTo>
                    <a:pt x="2067" y="1685"/>
                  </a:lnTo>
                  <a:lnTo>
                    <a:pt x="2075" y="1687"/>
                  </a:lnTo>
                  <a:lnTo>
                    <a:pt x="2081" y="1691"/>
                  </a:lnTo>
                  <a:lnTo>
                    <a:pt x="2088" y="1698"/>
                  </a:lnTo>
                  <a:lnTo>
                    <a:pt x="2094" y="1706"/>
                  </a:lnTo>
                  <a:lnTo>
                    <a:pt x="2097" y="1717"/>
                  </a:lnTo>
                  <a:lnTo>
                    <a:pt x="2100" y="1730"/>
                  </a:lnTo>
                  <a:lnTo>
                    <a:pt x="2101" y="1746"/>
                  </a:lnTo>
                  <a:lnTo>
                    <a:pt x="2101" y="1746"/>
                  </a:lnTo>
                  <a:lnTo>
                    <a:pt x="2100" y="1762"/>
                  </a:lnTo>
                  <a:lnTo>
                    <a:pt x="2098" y="1776"/>
                  </a:lnTo>
                  <a:lnTo>
                    <a:pt x="2096" y="1787"/>
                  </a:lnTo>
                  <a:lnTo>
                    <a:pt x="2091" y="1797"/>
                  </a:lnTo>
                  <a:lnTo>
                    <a:pt x="2085" y="1805"/>
                  </a:lnTo>
                  <a:lnTo>
                    <a:pt x="2078" y="1811"/>
                  </a:lnTo>
                  <a:lnTo>
                    <a:pt x="2070" y="1814"/>
                  </a:lnTo>
                  <a:lnTo>
                    <a:pt x="2061" y="1815"/>
                  </a:lnTo>
                  <a:lnTo>
                    <a:pt x="2061" y="1815"/>
                  </a:lnTo>
                  <a:lnTo>
                    <a:pt x="2053" y="1814"/>
                  </a:lnTo>
                  <a:lnTo>
                    <a:pt x="2046" y="1813"/>
                  </a:lnTo>
                  <a:lnTo>
                    <a:pt x="2041" y="1810"/>
                  </a:lnTo>
                  <a:lnTo>
                    <a:pt x="2035" y="1807"/>
                  </a:lnTo>
                  <a:lnTo>
                    <a:pt x="2026" y="1800"/>
                  </a:lnTo>
                  <a:lnTo>
                    <a:pt x="2021" y="1794"/>
                  </a:lnTo>
                  <a:lnTo>
                    <a:pt x="2021" y="1706"/>
                  </a:lnTo>
                  <a:lnTo>
                    <a:pt x="2021" y="1706"/>
                  </a:lnTo>
                  <a:lnTo>
                    <a:pt x="2024" y="1701"/>
                  </a:lnTo>
                  <a:lnTo>
                    <a:pt x="2029" y="1697"/>
                  </a:lnTo>
                  <a:lnTo>
                    <a:pt x="2033" y="1693"/>
                  </a:lnTo>
                  <a:lnTo>
                    <a:pt x="2037" y="1689"/>
                  </a:lnTo>
                  <a:lnTo>
                    <a:pt x="2043" y="1687"/>
                  </a:lnTo>
                  <a:lnTo>
                    <a:pt x="2048" y="1685"/>
                  </a:lnTo>
                  <a:lnTo>
                    <a:pt x="2054" y="1684"/>
                  </a:lnTo>
                  <a:lnTo>
                    <a:pt x="2059" y="1684"/>
                  </a:lnTo>
                  <a:lnTo>
                    <a:pt x="2059" y="1684"/>
                  </a:lnTo>
                  <a:close/>
                  <a:moveTo>
                    <a:pt x="1445" y="1654"/>
                  </a:moveTo>
                  <a:lnTo>
                    <a:pt x="1445" y="1654"/>
                  </a:lnTo>
                  <a:lnTo>
                    <a:pt x="1440" y="1650"/>
                  </a:lnTo>
                  <a:lnTo>
                    <a:pt x="1435" y="1645"/>
                  </a:lnTo>
                  <a:lnTo>
                    <a:pt x="1428" y="1642"/>
                  </a:lnTo>
                  <a:lnTo>
                    <a:pt x="1423" y="1639"/>
                  </a:lnTo>
                  <a:lnTo>
                    <a:pt x="1416" y="1636"/>
                  </a:lnTo>
                  <a:lnTo>
                    <a:pt x="1409" y="1634"/>
                  </a:lnTo>
                  <a:lnTo>
                    <a:pt x="1403" y="1634"/>
                  </a:lnTo>
                  <a:lnTo>
                    <a:pt x="1396" y="1633"/>
                  </a:lnTo>
                  <a:lnTo>
                    <a:pt x="1396" y="1633"/>
                  </a:lnTo>
                  <a:lnTo>
                    <a:pt x="1386" y="1634"/>
                  </a:lnTo>
                  <a:lnTo>
                    <a:pt x="1376" y="1635"/>
                  </a:lnTo>
                  <a:lnTo>
                    <a:pt x="1367" y="1637"/>
                  </a:lnTo>
                  <a:lnTo>
                    <a:pt x="1360" y="1641"/>
                  </a:lnTo>
                  <a:lnTo>
                    <a:pt x="1352" y="1645"/>
                  </a:lnTo>
                  <a:lnTo>
                    <a:pt x="1344" y="1651"/>
                  </a:lnTo>
                  <a:lnTo>
                    <a:pt x="1338" y="1657"/>
                  </a:lnTo>
                  <a:lnTo>
                    <a:pt x="1332" y="1664"/>
                  </a:lnTo>
                  <a:lnTo>
                    <a:pt x="1327" y="1672"/>
                  </a:lnTo>
                  <a:lnTo>
                    <a:pt x="1322" y="1680"/>
                  </a:lnTo>
                  <a:lnTo>
                    <a:pt x="1318" y="1689"/>
                  </a:lnTo>
                  <a:lnTo>
                    <a:pt x="1314" y="1699"/>
                  </a:lnTo>
                  <a:lnTo>
                    <a:pt x="1312" y="1710"/>
                  </a:lnTo>
                  <a:lnTo>
                    <a:pt x="1310" y="1722"/>
                  </a:lnTo>
                  <a:lnTo>
                    <a:pt x="1309" y="1734"/>
                  </a:lnTo>
                  <a:lnTo>
                    <a:pt x="1309" y="1747"/>
                  </a:lnTo>
                  <a:lnTo>
                    <a:pt x="1309" y="1747"/>
                  </a:lnTo>
                  <a:lnTo>
                    <a:pt x="1309" y="1761"/>
                  </a:lnTo>
                  <a:lnTo>
                    <a:pt x="1310" y="1773"/>
                  </a:lnTo>
                  <a:lnTo>
                    <a:pt x="1312" y="1785"/>
                  </a:lnTo>
                  <a:lnTo>
                    <a:pt x="1314" y="1796"/>
                  </a:lnTo>
                  <a:lnTo>
                    <a:pt x="1318" y="1807"/>
                  </a:lnTo>
                  <a:lnTo>
                    <a:pt x="1321" y="1817"/>
                  </a:lnTo>
                  <a:lnTo>
                    <a:pt x="1327" y="1826"/>
                  </a:lnTo>
                  <a:lnTo>
                    <a:pt x="1331" y="1834"/>
                  </a:lnTo>
                  <a:lnTo>
                    <a:pt x="1338" y="1841"/>
                  </a:lnTo>
                  <a:lnTo>
                    <a:pt x="1343" y="1847"/>
                  </a:lnTo>
                  <a:lnTo>
                    <a:pt x="1351" y="1853"/>
                  </a:lnTo>
                  <a:lnTo>
                    <a:pt x="1359" y="1857"/>
                  </a:lnTo>
                  <a:lnTo>
                    <a:pt x="1366" y="1860"/>
                  </a:lnTo>
                  <a:lnTo>
                    <a:pt x="1375" y="1864"/>
                  </a:lnTo>
                  <a:lnTo>
                    <a:pt x="1385" y="1865"/>
                  </a:lnTo>
                  <a:lnTo>
                    <a:pt x="1395" y="1865"/>
                  </a:lnTo>
                  <a:lnTo>
                    <a:pt x="1395" y="1865"/>
                  </a:lnTo>
                  <a:lnTo>
                    <a:pt x="1402" y="1865"/>
                  </a:lnTo>
                  <a:lnTo>
                    <a:pt x="1408" y="1864"/>
                  </a:lnTo>
                  <a:lnTo>
                    <a:pt x="1415" y="1862"/>
                  </a:lnTo>
                  <a:lnTo>
                    <a:pt x="1421" y="1860"/>
                  </a:lnTo>
                  <a:lnTo>
                    <a:pt x="1428" y="1857"/>
                  </a:lnTo>
                  <a:lnTo>
                    <a:pt x="1434" y="1853"/>
                  </a:lnTo>
                  <a:lnTo>
                    <a:pt x="1439" y="1849"/>
                  </a:lnTo>
                  <a:lnTo>
                    <a:pt x="1445" y="1844"/>
                  </a:lnTo>
                  <a:lnTo>
                    <a:pt x="1445" y="1849"/>
                  </a:lnTo>
                  <a:lnTo>
                    <a:pt x="1445" y="1849"/>
                  </a:lnTo>
                  <a:lnTo>
                    <a:pt x="1445" y="1858"/>
                  </a:lnTo>
                  <a:lnTo>
                    <a:pt x="1444" y="1868"/>
                  </a:lnTo>
                  <a:lnTo>
                    <a:pt x="1441" y="1878"/>
                  </a:lnTo>
                  <a:lnTo>
                    <a:pt x="1439" y="1882"/>
                  </a:lnTo>
                  <a:lnTo>
                    <a:pt x="1436" y="1887"/>
                  </a:lnTo>
                  <a:lnTo>
                    <a:pt x="1433" y="1891"/>
                  </a:lnTo>
                  <a:lnTo>
                    <a:pt x="1428" y="1896"/>
                  </a:lnTo>
                  <a:lnTo>
                    <a:pt x="1421" y="1899"/>
                  </a:lnTo>
                  <a:lnTo>
                    <a:pt x="1415" y="1901"/>
                  </a:lnTo>
                  <a:lnTo>
                    <a:pt x="1407" y="1904"/>
                  </a:lnTo>
                  <a:lnTo>
                    <a:pt x="1397" y="1905"/>
                  </a:lnTo>
                  <a:lnTo>
                    <a:pt x="1386" y="1908"/>
                  </a:lnTo>
                  <a:lnTo>
                    <a:pt x="1374" y="1908"/>
                  </a:lnTo>
                  <a:lnTo>
                    <a:pt x="1372" y="1908"/>
                  </a:lnTo>
                  <a:lnTo>
                    <a:pt x="1391" y="1951"/>
                  </a:lnTo>
                  <a:lnTo>
                    <a:pt x="1392" y="1951"/>
                  </a:lnTo>
                  <a:lnTo>
                    <a:pt x="1392" y="1951"/>
                  </a:lnTo>
                  <a:lnTo>
                    <a:pt x="1405" y="1951"/>
                  </a:lnTo>
                  <a:lnTo>
                    <a:pt x="1417" y="1948"/>
                  </a:lnTo>
                  <a:lnTo>
                    <a:pt x="1429" y="1946"/>
                  </a:lnTo>
                  <a:lnTo>
                    <a:pt x="1439" y="1943"/>
                  </a:lnTo>
                  <a:lnTo>
                    <a:pt x="1449" y="1940"/>
                  </a:lnTo>
                  <a:lnTo>
                    <a:pt x="1458" y="1935"/>
                  </a:lnTo>
                  <a:lnTo>
                    <a:pt x="1466" y="1929"/>
                  </a:lnTo>
                  <a:lnTo>
                    <a:pt x="1473" y="1923"/>
                  </a:lnTo>
                  <a:lnTo>
                    <a:pt x="1480" y="1915"/>
                  </a:lnTo>
                  <a:lnTo>
                    <a:pt x="1484" y="1907"/>
                  </a:lnTo>
                  <a:lnTo>
                    <a:pt x="1490" y="1898"/>
                  </a:lnTo>
                  <a:lnTo>
                    <a:pt x="1493" y="1888"/>
                  </a:lnTo>
                  <a:lnTo>
                    <a:pt x="1497" y="1877"/>
                  </a:lnTo>
                  <a:lnTo>
                    <a:pt x="1499" y="1866"/>
                  </a:lnTo>
                  <a:lnTo>
                    <a:pt x="1500" y="1854"/>
                  </a:lnTo>
                  <a:lnTo>
                    <a:pt x="1500" y="1839"/>
                  </a:lnTo>
                  <a:lnTo>
                    <a:pt x="1500" y="1639"/>
                  </a:lnTo>
                  <a:lnTo>
                    <a:pt x="1445" y="1639"/>
                  </a:lnTo>
                  <a:lnTo>
                    <a:pt x="1445" y="1654"/>
                  </a:lnTo>
                  <a:close/>
                  <a:moveTo>
                    <a:pt x="1445" y="1706"/>
                  </a:moveTo>
                  <a:lnTo>
                    <a:pt x="1445" y="1793"/>
                  </a:lnTo>
                  <a:lnTo>
                    <a:pt x="1445" y="1793"/>
                  </a:lnTo>
                  <a:lnTo>
                    <a:pt x="1438" y="1801"/>
                  </a:lnTo>
                  <a:lnTo>
                    <a:pt x="1429" y="1808"/>
                  </a:lnTo>
                  <a:lnTo>
                    <a:pt x="1425" y="1811"/>
                  </a:lnTo>
                  <a:lnTo>
                    <a:pt x="1419" y="1813"/>
                  </a:lnTo>
                  <a:lnTo>
                    <a:pt x="1413" y="1814"/>
                  </a:lnTo>
                  <a:lnTo>
                    <a:pt x="1406" y="1815"/>
                  </a:lnTo>
                  <a:lnTo>
                    <a:pt x="1406" y="1815"/>
                  </a:lnTo>
                  <a:lnTo>
                    <a:pt x="1398" y="1814"/>
                  </a:lnTo>
                  <a:lnTo>
                    <a:pt x="1392" y="1812"/>
                  </a:lnTo>
                  <a:lnTo>
                    <a:pt x="1384" y="1807"/>
                  </a:lnTo>
                  <a:lnTo>
                    <a:pt x="1378" y="1802"/>
                  </a:lnTo>
                  <a:lnTo>
                    <a:pt x="1373" y="1793"/>
                  </a:lnTo>
                  <a:lnTo>
                    <a:pt x="1369" y="1781"/>
                  </a:lnTo>
                  <a:lnTo>
                    <a:pt x="1365" y="1765"/>
                  </a:lnTo>
                  <a:lnTo>
                    <a:pt x="1364" y="1746"/>
                  </a:lnTo>
                  <a:lnTo>
                    <a:pt x="1364" y="1746"/>
                  </a:lnTo>
                  <a:lnTo>
                    <a:pt x="1365" y="1728"/>
                  </a:lnTo>
                  <a:lnTo>
                    <a:pt x="1369" y="1715"/>
                  </a:lnTo>
                  <a:lnTo>
                    <a:pt x="1373" y="1704"/>
                  </a:lnTo>
                  <a:lnTo>
                    <a:pt x="1378" y="1696"/>
                  </a:lnTo>
                  <a:lnTo>
                    <a:pt x="1384" y="1689"/>
                  </a:lnTo>
                  <a:lnTo>
                    <a:pt x="1392" y="1686"/>
                  </a:lnTo>
                  <a:lnTo>
                    <a:pt x="1398" y="1684"/>
                  </a:lnTo>
                  <a:lnTo>
                    <a:pt x="1406" y="1684"/>
                  </a:lnTo>
                  <a:lnTo>
                    <a:pt x="1406" y="1684"/>
                  </a:lnTo>
                  <a:lnTo>
                    <a:pt x="1413" y="1684"/>
                  </a:lnTo>
                  <a:lnTo>
                    <a:pt x="1419" y="1686"/>
                  </a:lnTo>
                  <a:lnTo>
                    <a:pt x="1426" y="1688"/>
                  </a:lnTo>
                  <a:lnTo>
                    <a:pt x="1430" y="1690"/>
                  </a:lnTo>
                  <a:lnTo>
                    <a:pt x="1435" y="1695"/>
                  </a:lnTo>
                  <a:lnTo>
                    <a:pt x="1439" y="1698"/>
                  </a:lnTo>
                  <a:lnTo>
                    <a:pt x="1445" y="1706"/>
                  </a:lnTo>
                  <a:lnTo>
                    <a:pt x="1445" y="1706"/>
                  </a:lnTo>
                  <a:close/>
                  <a:moveTo>
                    <a:pt x="1671" y="1693"/>
                  </a:moveTo>
                  <a:lnTo>
                    <a:pt x="1671" y="1693"/>
                  </a:lnTo>
                  <a:lnTo>
                    <a:pt x="1684" y="1686"/>
                  </a:lnTo>
                  <a:lnTo>
                    <a:pt x="1697" y="1682"/>
                  </a:lnTo>
                  <a:lnTo>
                    <a:pt x="1712" y="1678"/>
                  </a:lnTo>
                  <a:lnTo>
                    <a:pt x="1727" y="1677"/>
                  </a:lnTo>
                  <a:lnTo>
                    <a:pt x="1727" y="1677"/>
                  </a:lnTo>
                  <a:lnTo>
                    <a:pt x="1737" y="1678"/>
                  </a:lnTo>
                  <a:lnTo>
                    <a:pt x="1745" y="1679"/>
                  </a:lnTo>
                  <a:lnTo>
                    <a:pt x="1751" y="1682"/>
                  </a:lnTo>
                  <a:lnTo>
                    <a:pt x="1757" y="1686"/>
                  </a:lnTo>
                  <a:lnTo>
                    <a:pt x="1761" y="1690"/>
                  </a:lnTo>
                  <a:lnTo>
                    <a:pt x="1765" y="1696"/>
                  </a:lnTo>
                  <a:lnTo>
                    <a:pt x="1767" y="1701"/>
                  </a:lnTo>
                  <a:lnTo>
                    <a:pt x="1767" y="1709"/>
                  </a:lnTo>
                  <a:lnTo>
                    <a:pt x="1767" y="1725"/>
                  </a:lnTo>
                  <a:lnTo>
                    <a:pt x="1767" y="1725"/>
                  </a:lnTo>
                  <a:lnTo>
                    <a:pt x="1757" y="1720"/>
                  </a:lnTo>
                  <a:lnTo>
                    <a:pt x="1745" y="1717"/>
                  </a:lnTo>
                  <a:lnTo>
                    <a:pt x="1733" y="1715"/>
                  </a:lnTo>
                  <a:lnTo>
                    <a:pt x="1719" y="1714"/>
                  </a:lnTo>
                  <a:lnTo>
                    <a:pt x="1719" y="1714"/>
                  </a:lnTo>
                  <a:lnTo>
                    <a:pt x="1704" y="1715"/>
                  </a:lnTo>
                  <a:lnTo>
                    <a:pt x="1689" y="1718"/>
                  </a:lnTo>
                  <a:lnTo>
                    <a:pt x="1674" y="1722"/>
                  </a:lnTo>
                  <a:lnTo>
                    <a:pt x="1667" y="1726"/>
                  </a:lnTo>
                  <a:lnTo>
                    <a:pt x="1660" y="1730"/>
                  </a:lnTo>
                  <a:lnTo>
                    <a:pt x="1654" y="1734"/>
                  </a:lnTo>
                  <a:lnTo>
                    <a:pt x="1649" y="1740"/>
                  </a:lnTo>
                  <a:lnTo>
                    <a:pt x="1643" y="1746"/>
                  </a:lnTo>
                  <a:lnTo>
                    <a:pt x="1639" y="1752"/>
                  </a:lnTo>
                  <a:lnTo>
                    <a:pt x="1636" y="1760"/>
                  </a:lnTo>
                  <a:lnTo>
                    <a:pt x="1633" y="1769"/>
                  </a:lnTo>
                  <a:lnTo>
                    <a:pt x="1632" y="1778"/>
                  </a:lnTo>
                  <a:lnTo>
                    <a:pt x="1631" y="1786"/>
                  </a:lnTo>
                  <a:lnTo>
                    <a:pt x="1631" y="1786"/>
                  </a:lnTo>
                  <a:lnTo>
                    <a:pt x="1632" y="1797"/>
                  </a:lnTo>
                  <a:lnTo>
                    <a:pt x="1633" y="1807"/>
                  </a:lnTo>
                  <a:lnTo>
                    <a:pt x="1636" y="1815"/>
                  </a:lnTo>
                  <a:lnTo>
                    <a:pt x="1639" y="1824"/>
                  </a:lnTo>
                  <a:lnTo>
                    <a:pt x="1642" y="1830"/>
                  </a:lnTo>
                  <a:lnTo>
                    <a:pt x="1648" y="1837"/>
                  </a:lnTo>
                  <a:lnTo>
                    <a:pt x="1652" y="1843"/>
                  </a:lnTo>
                  <a:lnTo>
                    <a:pt x="1659" y="1848"/>
                  </a:lnTo>
                  <a:lnTo>
                    <a:pt x="1664" y="1853"/>
                  </a:lnTo>
                  <a:lnTo>
                    <a:pt x="1671" y="1856"/>
                  </a:lnTo>
                  <a:lnTo>
                    <a:pt x="1685" y="1861"/>
                  </a:lnTo>
                  <a:lnTo>
                    <a:pt x="1700" y="1865"/>
                  </a:lnTo>
                  <a:lnTo>
                    <a:pt x="1714" y="1866"/>
                  </a:lnTo>
                  <a:lnTo>
                    <a:pt x="1714" y="1866"/>
                  </a:lnTo>
                  <a:lnTo>
                    <a:pt x="1726" y="1864"/>
                  </a:lnTo>
                  <a:lnTo>
                    <a:pt x="1734" y="1862"/>
                  </a:lnTo>
                  <a:lnTo>
                    <a:pt x="1740" y="1860"/>
                  </a:lnTo>
                  <a:lnTo>
                    <a:pt x="1748" y="1857"/>
                  </a:lnTo>
                  <a:lnTo>
                    <a:pt x="1755" y="1853"/>
                  </a:lnTo>
                  <a:lnTo>
                    <a:pt x="1761" y="1848"/>
                  </a:lnTo>
                  <a:lnTo>
                    <a:pt x="1767" y="1843"/>
                  </a:lnTo>
                  <a:lnTo>
                    <a:pt x="1767" y="1860"/>
                  </a:lnTo>
                  <a:lnTo>
                    <a:pt x="1822" y="1860"/>
                  </a:lnTo>
                  <a:lnTo>
                    <a:pt x="1822" y="1710"/>
                  </a:lnTo>
                  <a:lnTo>
                    <a:pt x="1822" y="1710"/>
                  </a:lnTo>
                  <a:lnTo>
                    <a:pt x="1822" y="1701"/>
                  </a:lnTo>
                  <a:lnTo>
                    <a:pt x="1821" y="1694"/>
                  </a:lnTo>
                  <a:lnTo>
                    <a:pt x="1819" y="1686"/>
                  </a:lnTo>
                  <a:lnTo>
                    <a:pt x="1817" y="1678"/>
                  </a:lnTo>
                  <a:lnTo>
                    <a:pt x="1812" y="1672"/>
                  </a:lnTo>
                  <a:lnTo>
                    <a:pt x="1809" y="1665"/>
                  </a:lnTo>
                  <a:lnTo>
                    <a:pt x="1803" y="1659"/>
                  </a:lnTo>
                  <a:lnTo>
                    <a:pt x="1798" y="1654"/>
                  </a:lnTo>
                  <a:lnTo>
                    <a:pt x="1792" y="1650"/>
                  </a:lnTo>
                  <a:lnTo>
                    <a:pt x="1786" y="1645"/>
                  </a:lnTo>
                  <a:lnTo>
                    <a:pt x="1778" y="1642"/>
                  </a:lnTo>
                  <a:lnTo>
                    <a:pt x="1770" y="1639"/>
                  </a:lnTo>
                  <a:lnTo>
                    <a:pt x="1761" y="1636"/>
                  </a:lnTo>
                  <a:lnTo>
                    <a:pt x="1753" y="1635"/>
                  </a:lnTo>
                  <a:lnTo>
                    <a:pt x="1743" y="1634"/>
                  </a:lnTo>
                  <a:lnTo>
                    <a:pt x="1733" y="1633"/>
                  </a:lnTo>
                  <a:lnTo>
                    <a:pt x="1733" y="1633"/>
                  </a:lnTo>
                  <a:lnTo>
                    <a:pt x="1721" y="1634"/>
                  </a:lnTo>
                  <a:lnTo>
                    <a:pt x="1711" y="1634"/>
                  </a:lnTo>
                  <a:lnTo>
                    <a:pt x="1700" y="1636"/>
                  </a:lnTo>
                  <a:lnTo>
                    <a:pt x="1689" y="1639"/>
                  </a:lnTo>
                  <a:lnTo>
                    <a:pt x="1679" y="1642"/>
                  </a:lnTo>
                  <a:lnTo>
                    <a:pt x="1669" y="1645"/>
                  </a:lnTo>
                  <a:lnTo>
                    <a:pt x="1659" y="1650"/>
                  </a:lnTo>
                  <a:lnTo>
                    <a:pt x="1649" y="1655"/>
                  </a:lnTo>
                  <a:lnTo>
                    <a:pt x="1671" y="1693"/>
                  </a:lnTo>
                  <a:close/>
                  <a:moveTo>
                    <a:pt x="1686" y="1786"/>
                  </a:moveTo>
                  <a:lnTo>
                    <a:pt x="1686" y="1786"/>
                  </a:lnTo>
                  <a:lnTo>
                    <a:pt x="1686" y="1780"/>
                  </a:lnTo>
                  <a:lnTo>
                    <a:pt x="1689" y="1773"/>
                  </a:lnTo>
                  <a:lnTo>
                    <a:pt x="1692" y="1768"/>
                  </a:lnTo>
                  <a:lnTo>
                    <a:pt x="1696" y="1763"/>
                  </a:lnTo>
                  <a:lnTo>
                    <a:pt x="1702" y="1760"/>
                  </a:lnTo>
                  <a:lnTo>
                    <a:pt x="1708" y="1758"/>
                  </a:lnTo>
                  <a:lnTo>
                    <a:pt x="1716" y="1755"/>
                  </a:lnTo>
                  <a:lnTo>
                    <a:pt x="1724" y="1755"/>
                  </a:lnTo>
                  <a:lnTo>
                    <a:pt x="1724" y="1755"/>
                  </a:lnTo>
                  <a:lnTo>
                    <a:pt x="1736" y="1755"/>
                  </a:lnTo>
                  <a:lnTo>
                    <a:pt x="1747" y="1758"/>
                  </a:lnTo>
                  <a:lnTo>
                    <a:pt x="1757" y="1761"/>
                  </a:lnTo>
                  <a:lnTo>
                    <a:pt x="1767" y="1766"/>
                  </a:lnTo>
                  <a:lnTo>
                    <a:pt x="1767" y="1796"/>
                  </a:lnTo>
                  <a:lnTo>
                    <a:pt x="1767" y="1796"/>
                  </a:lnTo>
                  <a:lnTo>
                    <a:pt x="1765" y="1801"/>
                  </a:lnTo>
                  <a:lnTo>
                    <a:pt x="1760" y="1805"/>
                  </a:lnTo>
                  <a:lnTo>
                    <a:pt x="1756" y="1810"/>
                  </a:lnTo>
                  <a:lnTo>
                    <a:pt x="1750" y="1813"/>
                  </a:lnTo>
                  <a:lnTo>
                    <a:pt x="1745" y="1816"/>
                  </a:lnTo>
                  <a:lnTo>
                    <a:pt x="1738" y="1818"/>
                  </a:lnTo>
                  <a:lnTo>
                    <a:pt x="1732" y="1819"/>
                  </a:lnTo>
                  <a:lnTo>
                    <a:pt x="1724" y="1821"/>
                  </a:lnTo>
                  <a:lnTo>
                    <a:pt x="1724" y="1821"/>
                  </a:lnTo>
                  <a:lnTo>
                    <a:pt x="1716" y="1819"/>
                  </a:lnTo>
                  <a:lnTo>
                    <a:pt x="1708" y="1817"/>
                  </a:lnTo>
                  <a:lnTo>
                    <a:pt x="1702" y="1815"/>
                  </a:lnTo>
                  <a:lnTo>
                    <a:pt x="1696" y="1811"/>
                  </a:lnTo>
                  <a:lnTo>
                    <a:pt x="1692" y="1806"/>
                  </a:lnTo>
                  <a:lnTo>
                    <a:pt x="1689" y="1801"/>
                  </a:lnTo>
                  <a:lnTo>
                    <a:pt x="1687" y="1794"/>
                  </a:lnTo>
                  <a:lnTo>
                    <a:pt x="1686" y="1786"/>
                  </a:lnTo>
                  <a:lnTo>
                    <a:pt x="1686" y="1786"/>
                  </a:lnTo>
                  <a:close/>
                  <a:moveTo>
                    <a:pt x="2333" y="1796"/>
                  </a:moveTo>
                  <a:lnTo>
                    <a:pt x="2333" y="1796"/>
                  </a:lnTo>
                  <a:lnTo>
                    <a:pt x="2325" y="1803"/>
                  </a:lnTo>
                  <a:lnTo>
                    <a:pt x="2315" y="1808"/>
                  </a:lnTo>
                  <a:lnTo>
                    <a:pt x="2310" y="1811"/>
                  </a:lnTo>
                  <a:lnTo>
                    <a:pt x="2303" y="1813"/>
                  </a:lnTo>
                  <a:lnTo>
                    <a:pt x="2297" y="1814"/>
                  </a:lnTo>
                  <a:lnTo>
                    <a:pt x="2290" y="1815"/>
                  </a:lnTo>
                  <a:lnTo>
                    <a:pt x="2290" y="1815"/>
                  </a:lnTo>
                  <a:lnTo>
                    <a:pt x="2285" y="1814"/>
                  </a:lnTo>
                  <a:lnTo>
                    <a:pt x="2278" y="1814"/>
                  </a:lnTo>
                  <a:lnTo>
                    <a:pt x="2270" y="1812"/>
                  </a:lnTo>
                  <a:lnTo>
                    <a:pt x="2261" y="1807"/>
                  </a:lnTo>
                  <a:lnTo>
                    <a:pt x="2254" y="1802"/>
                  </a:lnTo>
                  <a:lnTo>
                    <a:pt x="2250" y="1797"/>
                  </a:lnTo>
                  <a:lnTo>
                    <a:pt x="2247" y="1793"/>
                  </a:lnTo>
                  <a:lnTo>
                    <a:pt x="2245" y="1787"/>
                  </a:lnTo>
                  <a:lnTo>
                    <a:pt x="2243" y="1781"/>
                  </a:lnTo>
                  <a:lnTo>
                    <a:pt x="2242" y="1774"/>
                  </a:lnTo>
                  <a:lnTo>
                    <a:pt x="2240" y="1766"/>
                  </a:lnTo>
                  <a:lnTo>
                    <a:pt x="2376" y="1766"/>
                  </a:lnTo>
                  <a:lnTo>
                    <a:pt x="2376" y="1766"/>
                  </a:lnTo>
                  <a:lnTo>
                    <a:pt x="2377" y="1750"/>
                  </a:lnTo>
                  <a:lnTo>
                    <a:pt x="2377" y="1750"/>
                  </a:lnTo>
                  <a:lnTo>
                    <a:pt x="2377" y="1737"/>
                  </a:lnTo>
                  <a:lnTo>
                    <a:pt x="2375" y="1725"/>
                  </a:lnTo>
                  <a:lnTo>
                    <a:pt x="2374" y="1712"/>
                  </a:lnTo>
                  <a:lnTo>
                    <a:pt x="2371" y="1701"/>
                  </a:lnTo>
                  <a:lnTo>
                    <a:pt x="2367" y="1691"/>
                  </a:lnTo>
                  <a:lnTo>
                    <a:pt x="2363" y="1682"/>
                  </a:lnTo>
                  <a:lnTo>
                    <a:pt x="2357" y="1673"/>
                  </a:lnTo>
                  <a:lnTo>
                    <a:pt x="2352" y="1665"/>
                  </a:lnTo>
                  <a:lnTo>
                    <a:pt x="2345" y="1657"/>
                  </a:lnTo>
                  <a:lnTo>
                    <a:pt x="2339" y="1652"/>
                  </a:lnTo>
                  <a:lnTo>
                    <a:pt x="2331" y="1646"/>
                  </a:lnTo>
                  <a:lnTo>
                    <a:pt x="2322" y="1642"/>
                  </a:lnTo>
                  <a:lnTo>
                    <a:pt x="2313" y="1639"/>
                  </a:lnTo>
                  <a:lnTo>
                    <a:pt x="2304" y="1635"/>
                  </a:lnTo>
                  <a:lnTo>
                    <a:pt x="2294" y="1634"/>
                  </a:lnTo>
                  <a:lnTo>
                    <a:pt x="2283" y="1633"/>
                  </a:lnTo>
                  <a:lnTo>
                    <a:pt x="2283" y="1633"/>
                  </a:lnTo>
                  <a:lnTo>
                    <a:pt x="2274" y="1634"/>
                  </a:lnTo>
                  <a:lnTo>
                    <a:pt x="2264" y="1635"/>
                  </a:lnTo>
                  <a:lnTo>
                    <a:pt x="2254" y="1639"/>
                  </a:lnTo>
                  <a:lnTo>
                    <a:pt x="2244" y="1642"/>
                  </a:lnTo>
                  <a:lnTo>
                    <a:pt x="2235" y="1646"/>
                  </a:lnTo>
                  <a:lnTo>
                    <a:pt x="2227" y="1653"/>
                  </a:lnTo>
                  <a:lnTo>
                    <a:pt x="2219" y="1658"/>
                  </a:lnTo>
                  <a:lnTo>
                    <a:pt x="2213" y="1666"/>
                  </a:lnTo>
                  <a:lnTo>
                    <a:pt x="2206" y="1674"/>
                  </a:lnTo>
                  <a:lnTo>
                    <a:pt x="2201" y="1683"/>
                  </a:lnTo>
                  <a:lnTo>
                    <a:pt x="2196" y="1693"/>
                  </a:lnTo>
                  <a:lnTo>
                    <a:pt x="2192" y="1703"/>
                  </a:lnTo>
                  <a:lnTo>
                    <a:pt x="2189" y="1714"/>
                  </a:lnTo>
                  <a:lnTo>
                    <a:pt x="2186" y="1726"/>
                  </a:lnTo>
                  <a:lnTo>
                    <a:pt x="2185" y="1737"/>
                  </a:lnTo>
                  <a:lnTo>
                    <a:pt x="2184" y="1750"/>
                  </a:lnTo>
                  <a:lnTo>
                    <a:pt x="2184" y="1750"/>
                  </a:lnTo>
                  <a:lnTo>
                    <a:pt x="2185" y="1762"/>
                  </a:lnTo>
                  <a:lnTo>
                    <a:pt x="2186" y="1774"/>
                  </a:lnTo>
                  <a:lnTo>
                    <a:pt x="2189" y="1786"/>
                  </a:lnTo>
                  <a:lnTo>
                    <a:pt x="2192" y="1797"/>
                  </a:lnTo>
                  <a:lnTo>
                    <a:pt x="2196" y="1807"/>
                  </a:lnTo>
                  <a:lnTo>
                    <a:pt x="2201" y="1817"/>
                  </a:lnTo>
                  <a:lnTo>
                    <a:pt x="2206" y="1826"/>
                  </a:lnTo>
                  <a:lnTo>
                    <a:pt x="2213" y="1834"/>
                  </a:lnTo>
                  <a:lnTo>
                    <a:pt x="2221" y="1840"/>
                  </a:lnTo>
                  <a:lnTo>
                    <a:pt x="2228" y="1847"/>
                  </a:lnTo>
                  <a:lnTo>
                    <a:pt x="2237" y="1853"/>
                  </a:lnTo>
                  <a:lnTo>
                    <a:pt x="2246" y="1857"/>
                  </a:lnTo>
                  <a:lnTo>
                    <a:pt x="2256" y="1860"/>
                  </a:lnTo>
                  <a:lnTo>
                    <a:pt x="2267" y="1864"/>
                  </a:lnTo>
                  <a:lnTo>
                    <a:pt x="2278" y="1865"/>
                  </a:lnTo>
                  <a:lnTo>
                    <a:pt x="2290" y="1866"/>
                  </a:lnTo>
                  <a:lnTo>
                    <a:pt x="2290" y="1866"/>
                  </a:lnTo>
                  <a:lnTo>
                    <a:pt x="2301" y="1865"/>
                  </a:lnTo>
                  <a:lnTo>
                    <a:pt x="2311" y="1864"/>
                  </a:lnTo>
                  <a:lnTo>
                    <a:pt x="2322" y="1860"/>
                  </a:lnTo>
                  <a:lnTo>
                    <a:pt x="2332" y="1857"/>
                  </a:lnTo>
                  <a:lnTo>
                    <a:pt x="2342" y="1851"/>
                  </a:lnTo>
                  <a:lnTo>
                    <a:pt x="2351" y="1846"/>
                  </a:lnTo>
                  <a:lnTo>
                    <a:pt x="2360" y="1838"/>
                  </a:lnTo>
                  <a:lnTo>
                    <a:pt x="2368" y="1830"/>
                  </a:lnTo>
                  <a:lnTo>
                    <a:pt x="2333" y="1796"/>
                  </a:lnTo>
                  <a:close/>
                  <a:moveTo>
                    <a:pt x="2242" y="1726"/>
                  </a:moveTo>
                  <a:lnTo>
                    <a:pt x="2242" y="1726"/>
                  </a:lnTo>
                  <a:lnTo>
                    <a:pt x="2243" y="1716"/>
                  </a:lnTo>
                  <a:lnTo>
                    <a:pt x="2245" y="1707"/>
                  </a:lnTo>
                  <a:lnTo>
                    <a:pt x="2248" y="1699"/>
                  </a:lnTo>
                  <a:lnTo>
                    <a:pt x="2254" y="1693"/>
                  </a:lnTo>
                  <a:lnTo>
                    <a:pt x="2259" y="1687"/>
                  </a:lnTo>
                  <a:lnTo>
                    <a:pt x="2266" y="1684"/>
                  </a:lnTo>
                  <a:lnTo>
                    <a:pt x="2274" y="1680"/>
                  </a:lnTo>
                  <a:lnTo>
                    <a:pt x="2282" y="1680"/>
                  </a:lnTo>
                  <a:lnTo>
                    <a:pt x="2282" y="1680"/>
                  </a:lnTo>
                  <a:lnTo>
                    <a:pt x="2292" y="1682"/>
                  </a:lnTo>
                  <a:lnTo>
                    <a:pt x="2301" y="1684"/>
                  </a:lnTo>
                  <a:lnTo>
                    <a:pt x="2308" y="1688"/>
                  </a:lnTo>
                  <a:lnTo>
                    <a:pt x="2313" y="1695"/>
                  </a:lnTo>
                  <a:lnTo>
                    <a:pt x="2318" y="1701"/>
                  </a:lnTo>
                  <a:lnTo>
                    <a:pt x="2321" y="1709"/>
                  </a:lnTo>
                  <a:lnTo>
                    <a:pt x="2323" y="1718"/>
                  </a:lnTo>
                  <a:lnTo>
                    <a:pt x="2324" y="1726"/>
                  </a:lnTo>
                  <a:lnTo>
                    <a:pt x="2242" y="1726"/>
                  </a:lnTo>
                  <a:close/>
                  <a:moveTo>
                    <a:pt x="2864" y="1796"/>
                  </a:moveTo>
                  <a:lnTo>
                    <a:pt x="2864" y="1796"/>
                  </a:lnTo>
                  <a:lnTo>
                    <a:pt x="2855" y="1803"/>
                  </a:lnTo>
                  <a:lnTo>
                    <a:pt x="2846" y="1808"/>
                  </a:lnTo>
                  <a:lnTo>
                    <a:pt x="2840" y="1811"/>
                  </a:lnTo>
                  <a:lnTo>
                    <a:pt x="2834" y="1813"/>
                  </a:lnTo>
                  <a:lnTo>
                    <a:pt x="2828" y="1814"/>
                  </a:lnTo>
                  <a:lnTo>
                    <a:pt x="2820" y="1815"/>
                  </a:lnTo>
                  <a:lnTo>
                    <a:pt x="2820" y="1815"/>
                  </a:lnTo>
                  <a:lnTo>
                    <a:pt x="2814" y="1814"/>
                  </a:lnTo>
                  <a:lnTo>
                    <a:pt x="2808" y="1814"/>
                  </a:lnTo>
                  <a:lnTo>
                    <a:pt x="2800" y="1812"/>
                  </a:lnTo>
                  <a:lnTo>
                    <a:pt x="2792" y="1807"/>
                  </a:lnTo>
                  <a:lnTo>
                    <a:pt x="2784" y="1802"/>
                  </a:lnTo>
                  <a:lnTo>
                    <a:pt x="2781" y="1797"/>
                  </a:lnTo>
                  <a:lnTo>
                    <a:pt x="2778" y="1793"/>
                  </a:lnTo>
                  <a:lnTo>
                    <a:pt x="2776" y="1787"/>
                  </a:lnTo>
                  <a:lnTo>
                    <a:pt x="2773" y="1781"/>
                  </a:lnTo>
                  <a:lnTo>
                    <a:pt x="2771" y="1774"/>
                  </a:lnTo>
                  <a:lnTo>
                    <a:pt x="2770" y="1766"/>
                  </a:lnTo>
                  <a:lnTo>
                    <a:pt x="2907" y="1766"/>
                  </a:lnTo>
                  <a:lnTo>
                    <a:pt x="2907" y="1766"/>
                  </a:lnTo>
                  <a:lnTo>
                    <a:pt x="2908" y="1750"/>
                  </a:lnTo>
                  <a:lnTo>
                    <a:pt x="2908" y="1750"/>
                  </a:lnTo>
                  <a:lnTo>
                    <a:pt x="2907" y="1737"/>
                  </a:lnTo>
                  <a:lnTo>
                    <a:pt x="2906" y="1725"/>
                  </a:lnTo>
                  <a:lnTo>
                    <a:pt x="2904" y="1712"/>
                  </a:lnTo>
                  <a:lnTo>
                    <a:pt x="2901" y="1701"/>
                  </a:lnTo>
                  <a:lnTo>
                    <a:pt x="2897" y="1691"/>
                  </a:lnTo>
                  <a:lnTo>
                    <a:pt x="2893" y="1682"/>
                  </a:lnTo>
                  <a:lnTo>
                    <a:pt x="2888" y="1673"/>
                  </a:lnTo>
                  <a:lnTo>
                    <a:pt x="2883" y="1665"/>
                  </a:lnTo>
                  <a:lnTo>
                    <a:pt x="2876" y="1657"/>
                  </a:lnTo>
                  <a:lnTo>
                    <a:pt x="2868" y="1652"/>
                  </a:lnTo>
                  <a:lnTo>
                    <a:pt x="2861" y="1646"/>
                  </a:lnTo>
                  <a:lnTo>
                    <a:pt x="2853" y="1642"/>
                  </a:lnTo>
                  <a:lnTo>
                    <a:pt x="2844" y="1639"/>
                  </a:lnTo>
                  <a:lnTo>
                    <a:pt x="2834" y="1635"/>
                  </a:lnTo>
                  <a:lnTo>
                    <a:pt x="2824" y="1634"/>
                  </a:lnTo>
                  <a:lnTo>
                    <a:pt x="2814" y="1633"/>
                  </a:lnTo>
                  <a:lnTo>
                    <a:pt x="2814" y="1633"/>
                  </a:lnTo>
                  <a:lnTo>
                    <a:pt x="2803" y="1634"/>
                  </a:lnTo>
                  <a:lnTo>
                    <a:pt x="2793" y="1635"/>
                  </a:lnTo>
                  <a:lnTo>
                    <a:pt x="2783" y="1639"/>
                  </a:lnTo>
                  <a:lnTo>
                    <a:pt x="2775" y="1642"/>
                  </a:lnTo>
                  <a:lnTo>
                    <a:pt x="2766" y="1646"/>
                  </a:lnTo>
                  <a:lnTo>
                    <a:pt x="2757" y="1653"/>
                  </a:lnTo>
                  <a:lnTo>
                    <a:pt x="2750" y="1658"/>
                  </a:lnTo>
                  <a:lnTo>
                    <a:pt x="2743" y="1666"/>
                  </a:lnTo>
                  <a:lnTo>
                    <a:pt x="2736" y="1674"/>
                  </a:lnTo>
                  <a:lnTo>
                    <a:pt x="2730" y="1683"/>
                  </a:lnTo>
                  <a:lnTo>
                    <a:pt x="2726" y="1693"/>
                  </a:lnTo>
                  <a:lnTo>
                    <a:pt x="2722" y="1703"/>
                  </a:lnTo>
                  <a:lnTo>
                    <a:pt x="2719" y="1714"/>
                  </a:lnTo>
                  <a:lnTo>
                    <a:pt x="2716" y="1726"/>
                  </a:lnTo>
                  <a:lnTo>
                    <a:pt x="2715" y="1737"/>
                  </a:lnTo>
                  <a:lnTo>
                    <a:pt x="2715" y="1750"/>
                  </a:lnTo>
                  <a:lnTo>
                    <a:pt x="2715" y="1750"/>
                  </a:lnTo>
                  <a:lnTo>
                    <a:pt x="2715" y="1762"/>
                  </a:lnTo>
                  <a:lnTo>
                    <a:pt x="2716" y="1774"/>
                  </a:lnTo>
                  <a:lnTo>
                    <a:pt x="2718" y="1786"/>
                  </a:lnTo>
                  <a:lnTo>
                    <a:pt x="2722" y="1797"/>
                  </a:lnTo>
                  <a:lnTo>
                    <a:pt x="2726" y="1807"/>
                  </a:lnTo>
                  <a:lnTo>
                    <a:pt x="2732" y="1817"/>
                  </a:lnTo>
                  <a:lnTo>
                    <a:pt x="2737" y="1826"/>
                  </a:lnTo>
                  <a:lnTo>
                    <a:pt x="2744" y="1834"/>
                  </a:lnTo>
                  <a:lnTo>
                    <a:pt x="2750" y="1840"/>
                  </a:lnTo>
                  <a:lnTo>
                    <a:pt x="2758" y="1847"/>
                  </a:lnTo>
                  <a:lnTo>
                    <a:pt x="2767" y="1853"/>
                  </a:lnTo>
                  <a:lnTo>
                    <a:pt x="2777" y="1857"/>
                  </a:lnTo>
                  <a:lnTo>
                    <a:pt x="2787" y="1860"/>
                  </a:lnTo>
                  <a:lnTo>
                    <a:pt x="2797" y="1864"/>
                  </a:lnTo>
                  <a:lnTo>
                    <a:pt x="2809" y="1865"/>
                  </a:lnTo>
                  <a:lnTo>
                    <a:pt x="2820" y="1866"/>
                  </a:lnTo>
                  <a:lnTo>
                    <a:pt x="2820" y="1866"/>
                  </a:lnTo>
                  <a:lnTo>
                    <a:pt x="2831" y="1865"/>
                  </a:lnTo>
                  <a:lnTo>
                    <a:pt x="2842" y="1864"/>
                  </a:lnTo>
                  <a:lnTo>
                    <a:pt x="2852" y="1860"/>
                  </a:lnTo>
                  <a:lnTo>
                    <a:pt x="2862" y="1857"/>
                  </a:lnTo>
                  <a:lnTo>
                    <a:pt x="2872" y="1851"/>
                  </a:lnTo>
                  <a:lnTo>
                    <a:pt x="2882" y="1846"/>
                  </a:lnTo>
                  <a:lnTo>
                    <a:pt x="2890" y="1838"/>
                  </a:lnTo>
                  <a:lnTo>
                    <a:pt x="2898" y="1830"/>
                  </a:lnTo>
                  <a:lnTo>
                    <a:pt x="2864" y="1796"/>
                  </a:lnTo>
                  <a:close/>
                  <a:moveTo>
                    <a:pt x="2771" y="1726"/>
                  </a:moveTo>
                  <a:lnTo>
                    <a:pt x="2771" y="1726"/>
                  </a:lnTo>
                  <a:lnTo>
                    <a:pt x="2772" y="1716"/>
                  </a:lnTo>
                  <a:lnTo>
                    <a:pt x="2776" y="1707"/>
                  </a:lnTo>
                  <a:lnTo>
                    <a:pt x="2779" y="1699"/>
                  </a:lnTo>
                  <a:lnTo>
                    <a:pt x="2783" y="1693"/>
                  </a:lnTo>
                  <a:lnTo>
                    <a:pt x="2790" y="1687"/>
                  </a:lnTo>
                  <a:lnTo>
                    <a:pt x="2797" y="1684"/>
                  </a:lnTo>
                  <a:lnTo>
                    <a:pt x="2804" y="1680"/>
                  </a:lnTo>
                  <a:lnTo>
                    <a:pt x="2813" y="1680"/>
                  </a:lnTo>
                  <a:lnTo>
                    <a:pt x="2813" y="1680"/>
                  </a:lnTo>
                  <a:lnTo>
                    <a:pt x="2823" y="1682"/>
                  </a:lnTo>
                  <a:lnTo>
                    <a:pt x="2831" y="1684"/>
                  </a:lnTo>
                  <a:lnTo>
                    <a:pt x="2839" y="1688"/>
                  </a:lnTo>
                  <a:lnTo>
                    <a:pt x="2844" y="1695"/>
                  </a:lnTo>
                  <a:lnTo>
                    <a:pt x="2849" y="1701"/>
                  </a:lnTo>
                  <a:lnTo>
                    <a:pt x="2852" y="1709"/>
                  </a:lnTo>
                  <a:lnTo>
                    <a:pt x="2854" y="1718"/>
                  </a:lnTo>
                  <a:lnTo>
                    <a:pt x="2855" y="1726"/>
                  </a:lnTo>
                  <a:lnTo>
                    <a:pt x="2771" y="1726"/>
                  </a:lnTo>
                  <a:close/>
                  <a:moveTo>
                    <a:pt x="2639" y="1783"/>
                  </a:moveTo>
                  <a:lnTo>
                    <a:pt x="2639" y="1783"/>
                  </a:lnTo>
                  <a:lnTo>
                    <a:pt x="2639" y="1791"/>
                  </a:lnTo>
                  <a:lnTo>
                    <a:pt x="2640" y="1796"/>
                  </a:lnTo>
                  <a:lnTo>
                    <a:pt x="2642" y="1802"/>
                  </a:lnTo>
                  <a:lnTo>
                    <a:pt x="2644" y="1806"/>
                  </a:lnTo>
                  <a:lnTo>
                    <a:pt x="2648" y="1810"/>
                  </a:lnTo>
                  <a:lnTo>
                    <a:pt x="2652" y="1812"/>
                  </a:lnTo>
                  <a:lnTo>
                    <a:pt x="2656" y="1813"/>
                  </a:lnTo>
                  <a:lnTo>
                    <a:pt x="2663" y="1813"/>
                  </a:lnTo>
                  <a:lnTo>
                    <a:pt x="2663" y="1813"/>
                  </a:lnTo>
                  <a:lnTo>
                    <a:pt x="2671" y="1813"/>
                  </a:lnTo>
                  <a:lnTo>
                    <a:pt x="2680" y="1811"/>
                  </a:lnTo>
                  <a:lnTo>
                    <a:pt x="2688" y="1807"/>
                  </a:lnTo>
                  <a:lnTo>
                    <a:pt x="2696" y="1803"/>
                  </a:lnTo>
                  <a:lnTo>
                    <a:pt x="2690" y="1855"/>
                  </a:lnTo>
                  <a:lnTo>
                    <a:pt x="2690" y="1855"/>
                  </a:lnTo>
                  <a:lnTo>
                    <a:pt x="2680" y="1859"/>
                  </a:lnTo>
                  <a:lnTo>
                    <a:pt x="2668" y="1862"/>
                  </a:lnTo>
                  <a:lnTo>
                    <a:pt x="2655" y="1865"/>
                  </a:lnTo>
                  <a:lnTo>
                    <a:pt x="2643" y="1866"/>
                  </a:lnTo>
                  <a:lnTo>
                    <a:pt x="2643" y="1866"/>
                  </a:lnTo>
                  <a:lnTo>
                    <a:pt x="2636" y="1865"/>
                  </a:lnTo>
                  <a:lnTo>
                    <a:pt x="2628" y="1864"/>
                  </a:lnTo>
                  <a:lnTo>
                    <a:pt x="2621" y="1861"/>
                  </a:lnTo>
                  <a:lnTo>
                    <a:pt x="2616" y="1859"/>
                  </a:lnTo>
                  <a:lnTo>
                    <a:pt x="2610" y="1856"/>
                  </a:lnTo>
                  <a:lnTo>
                    <a:pt x="2605" y="1853"/>
                  </a:lnTo>
                  <a:lnTo>
                    <a:pt x="2601" y="1848"/>
                  </a:lnTo>
                  <a:lnTo>
                    <a:pt x="2597" y="1843"/>
                  </a:lnTo>
                  <a:lnTo>
                    <a:pt x="2591" y="1833"/>
                  </a:lnTo>
                  <a:lnTo>
                    <a:pt x="2587" y="1821"/>
                  </a:lnTo>
                  <a:lnTo>
                    <a:pt x="2585" y="1810"/>
                  </a:lnTo>
                  <a:lnTo>
                    <a:pt x="2584" y="1797"/>
                  </a:lnTo>
                  <a:lnTo>
                    <a:pt x="2584" y="1689"/>
                  </a:lnTo>
                  <a:lnTo>
                    <a:pt x="2549" y="1689"/>
                  </a:lnTo>
                  <a:lnTo>
                    <a:pt x="2549" y="1639"/>
                  </a:lnTo>
                  <a:lnTo>
                    <a:pt x="2584" y="1639"/>
                  </a:lnTo>
                  <a:lnTo>
                    <a:pt x="2584" y="1581"/>
                  </a:lnTo>
                  <a:lnTo>
                    <a:pt x="2639" y="1554"/>
                  </a:lnTo>
                  <a:lnTo>
                    <a:pt x="2639" y="1639"/>
                  </a:lnTo>
                  <a:lnTo>
                    <a:pt x="2688" y="1639"/>
                  </a:lnTo>
                  <a:lnTo>
                    <a:pt x="2688" y="1689"/>
                  </a:lnTo>
                  <a:lnTo>
                    <a:pt x="2639" y="1689"/>
                  </a:lnTo>
                  <a:lnTo>
                    <a:pt x="2639" y="1783"/>
                  </a:lnTo>
                  <a:close/>
                  <a:moveTo>
                    <a:pt x="2532" y="1855"/>
                  </a:moveTo>
                  <a:lnTo>
                    <a:pt x="2532" y="1855"/>
                  </a:lnTo>
                  <a:lnTo>
                    <a:pt x="2522" y="1859"/>
                  </a:lnTo>
                  <a:lnTo>
                    <a:pt x="2511" y="1862"/>
                  </a:lnTo>
                  <a:lnTo>
                    <a:pt x="2499" y="1865"/>
                  </a:lnTo>
                  <a:lnTo>
                    <a:pt x="2487" y="1866"/>
                  </a:lnTo>
                  <a:lnTo>
                    <a:pt x="2487" y="1866"/>
                  </a:lnTo>
                  <a:lnTo>
                    <a:pt x="2478" y="1865"/>
                  </a:lnTo>
                  <a:lnTo>
                    <a:pt x="2471" y="1864"/>
                  </a:lnTo>
                  <a:lnTo>
                    <a:pt x="2464" y="1861"/>
                  </a:lnTo>
                  <a:lnTo>
                    <a:pt x="2458" y="1859"/>
                  </a:lnTo>
                  <a:lnTo>
                    <a:pt x="2453" y="1856"/>
                  </a:lnTo>
                  <a:lnTo>
                    <a:pt x="2448" y="1853"/>
                  </a:lnTo>
                  <a:lnTo>
                    <a:pt x="2443" y="1848"/>
                  </a:lnTo>
                  <a:lnTo>
                    <a:pt x="2440" y="1843"/>
                  </a:lnTo>
                  <a:lnTo>
                    <a:pt x="2434" y="1833"/>
                  </a:lnTo>
                  <a:lnTo>
                    <a:pt x="2430" y="1821"/>
                  </a:lnTo>
                  <a:lnTo>
                    <a:pt x="2427" y="1810"/>
                  </a:lnTo>
                  <a:lnTo>
                    <a:pt x="2427" y="1797"/>
                  </a:lnTo>
                  <a:lnTo>
                    <a:pt x="2427" y="1689"/>
                  </a:lnTo>
                  <a:lnTo>
                    <a:pt x="2393" y="1689"/>
                  </a:lnTo>
                  <a:lnTo>
                    <a:pt x="2393" y="1639"/>
                  </a:lnTo>
                  <a:lnTo>
                    <a:pt x="2427" y="1639"/>
                  </a:lnTo>
                  <a:lnTo>
                    <a:pt x="2427" y="1581"/>
                  </a:lnTo>
                  <a:lnTo>
                    <a:pt x="2482" y="1554"/>
                  </a:lnTo>
                  <a:lnTo>
                    <a:pt x="2482" y="1639"/>
                  </a:lnTo>
                  <a:lnTo>
                    <a:pt x="2528" y="1639"/>
                  </a:lnTo>
                  <a:lnTo>
                    <a:pt x="2528" y="1689"/>
                  </a:lnTo>
                  <a:lnTo>
                    <a:pt x="2482" y="1689"/>
                  </a:lnTo>
                  <a:lnTo>
                    <a:pt x="2482" y="1783"/>
                  </a:lnTo>
                  <a:lnTo>
                    <a:pt x="2482" y="1783"/>
                  </a:lnTo>
                  <a:lnTo>
                    <a:pt x="2482" y="1791"/>
                  </a:lnTo>
                  <a:lnTo>
                    <a:pt x="2483" y="1796"/>
                  </a:lnTo>
                  <a:lnTo>
                    <a:pt x="2485" y="1802"/>
                  </a:lnTo>
                  <a:lnTo>
                    <a:pt x="2488" y="1806"/>
                  </a:lnTo>
                  <a:lnTo>
                    <a:pt x="2491" y="1810"/>
                  </a:lnTo>
                  <a:lnTo>
                    <a:pt x="2495" y="1812"/>
                  </a:lnTo>
                  <a:lnTo>
                    <a:pt x="2500" y="1813"/>
                  </a:lnTo>
                  <a:lnTo>
                    <a:pt x="2505" y="1813"/>
                  </a:lnTo>
                  <a:lnTo>
                    <a:pt x="2505" y="1813"/>
                  </a:lnTo>
                  <a:lnTo>
                    <a:pt x="2514" y="1813"/>
                  </a:lnTo>
                  <a:lnTo>
                    <a:pt x="2523" y="1811"/>
                  </a:lnTo>
                  <a:lnTo>
                    <a:pt x="2531" y="1807"/>
                  </a:lnTo>
                  <a:lnTo>
                    <a:pt x="2538" y="1803"/>
                  </a:lnTo>
                  <a:lnTo>
                    <a:pt x="2532" y="1855"/>
                  </a:lnTo>
                  <a:close/>
                  <a:moveTo>
                    <a:pt x="3074" y="1700"/>
                  </a:moveTo>
                  <a:lnTo>
                    <a:pt x="3074" y="1700"/>
                  </a:lnTo>
                  <a:lnTo>
                    <a:pt x="3066" y="1695"/>
                  </a:lnTo>
                  <a:lnTo>
                    <a:pt x="3057" y="1691"/>
                  </a:lnTo>
                  <a:lnTo>
                    <a:pt x="3047" y="1689"/>
                  </a:lnTo>
                  <a:lnTo>
                    <a:pt x="3037" y="1688"/>
                  </a:lnTo>
                  <a:lnTo>
                    <a:pt x="3037" y="1688"/>
                  </a:lnTo>
                  <a:lnTo>
                    <a:pt x="3028" y="1689"/>
                  </a:lnTo>
                  <a:lnTo>
                    <a:pt x="3020" y="1691"/>
                  </a:lnTo>
                  <a:lnTo>
                    <a:pt x="3013" y="1696"/>
                  </a:lnTo>
                  <a:lnTo>
                    <a:pt x="3007" y="1701"/>
                  </a:lnTo>
                  <a:lnTo>
                    <a:pt x="3003" y="1708"/>
                  </a:lnTo>
                  <a:lnTo>
                    <a:pt x="3001" y="1717"/>
                  </a:lnTo>
                  <a:lnTo>
                    <a:pt x="2999" y="1728"/>
                  </a:lnTo>
                  <a:lnTo>
                    <a:pt x="2998" y="1740"/>
                  </a:lnTo>
                  <a:lnTo>
                    <a:pt x="2998" y="1860"/>
                  </a:lnTo>
                  <a:lnTo>
                    <a:pt x="2943" y="1860"/>
                  </a:lnTo>
                  <a:lnTo>
                    <a:pt x="2943" y="1639"/>
                  </a:lnTo>
                  <a:lnTo>
                    <a:pt x="2998" y="1639"/>
                  </a:lnTo>
                  <a:lnTo>
                    <a:pt x="2998" y="1657"/>
                  </a:lnTo>
                  <a:lnTo>
                    <a:pt x="2998" y="1657"/>
                  </a:lnTo>
                  <a:lnTo>
                    <a:pt x="3003" y="1652"/>
                  </a:lnTo>
                  <a:lnTo>
                    <a:pt x="3009" y="1646"/>
                  </a:lnTo>
                  <a:lnTo>
                    <a:pt x="3014" y="1643"/>
                  </a:lnTo>
                  <a:lnTo>
                    <a:pt x="3021" y="1640"/>
                  </a:lnTo>
                  <a:lnTo>
                    <a:pt x="3026" y="1636"/>
                  </a:lnTo>
                  <a:lnTo>
                    <a:pt x="3033" y="1635"/>
                  </a:lnTo>
                  <a:lnTo>
                    <a:pt x="3039" y="1634"/>
                  </a:lnTo>
                  <a:lnTo>
                    <a:pt x="3047" y="1633"/>
                  </a:lnTo>
                  <a:lnTo>
                    <a:pt x="3047" y="1633"/>
                  </a:lnTo>
                  <a:lnTo>
                    <a:pt x="3058" y="1634"/>
                  </a:lnTo>
                  <a:lnTo>
                    <a:pt x="3069" y="1637"/>
                  </a:lnTo>
                  <a:lnTo>
                    <a:pt x="3079" y="1641"/>
                  </a:lnTo>
                  <a:lnTo>
                    <a:pt x="3088" y="1646"/>
                  </a:lnTo>
                  <a:lnTo>
                    <a:pt x="3074" y="1700"/>
                  </a:lnTo>
                  <a:close/>
                  <a:moveTo>
                    <a:pt x="593" y="1579"/>
                  </a:moveTo>
                  <a:lnTo>
                    <a:pt x="593" y="1607"/>
                  </a:lnTo>
                  <a:lnTo>
                    <a:pt x="537" y="1607"/>
                  </a:lnTo>
                  <a:lnTo>
                    <a:pt x="537" y="1551"/>
                  </a:lnTo>
                  <a:lnTo>
                    <a:pt x="593" y="1551"/>
                  </a:lnTo>
                  <a:lnTo>
                    <a:pt x="593" y="1579"/>
                  </a:lnTo>
                  <a:close/>
                  <a:moveTo>
                    <a:pt x="975" y="1639"/>
                  </a:moveTo>
                  <a:lnTo>
                    <a:pt x="1030" y="1639"/>
                  </a:lnTo>
                  <a:lnTo>
                    <a:pt x="1030" y="1738"/>
                  </a:lnTo>
                  <a:lnTo>
                    <a:pt x="1030" y="1860"/>
                  </a:lnTo>
                  <a:lnTo>
                    <a:pt x="975" y="1860"/>
                  </a:lnTo>
                  <a:lnTo>
                    <a:pt x="975" y="1639"/>
                  </a:lnTo>
                  <a:close/>
                  <a:moveTo>
                    <a:pt x="1030" y="1579"/>
                  </a:moveTo>
                  <a:lnTo>
                    <a:pt x="1030" y="1607"/>
                  </a:lnTo>
                  <a:lnTo>
                    <a:pt x="975" y="1607"/>
                  </a:lnTo>
                  <a:lnTo>
                    <a:pt x="975" y="1551"/>
                  </a:lnTo>
                  <a:lnTo>
                    <a:pt x="1030" y="1551"/>
                  </a:lnTo>
                  <a:lnTo>
                    <a:pt x="1030" y="1579"/>
                  </a:lnTo>
                  <a:close/>
                  <a:moveTo>
                    <a:pt x="2539" y="2042"/>
                  </a:moveTo>
                  <a:lnTo>
                    <a:pt x="2539" y="2042"/>
                  </a:lnTo>
                  <a:lnTo>
                    <a:pt x="2534" y="2038"/>
                  </a:lnTo>
                  <a:lnTo>
                    <a:pt x="2528" y="2033"/>
                  </a:lnTo>
                  <a:lnTo>
                    <a:pt x="2523" y="2030"/>
                  </a:lnTo>
                  <a:lnTo>
                    <a:pt x="2516" y="2027"/>
                  </a:lnTo>
                  <a:lnTo>
                    <a:pt x="2511" y="2025"/>
                  </a:lnTo>
                  <a:lnTo>
                    <a:pt x="2504" y="2024"/>
                  </a:lnTo>
                  <a:lnTo>
                    <a:pt x="2490" y="2021"/>
                  </a:lnTo>
                  <a:lnTo>
                    <a:pt x="2490" y="2021"/>
                  </a:lnTo>
                  <a:lnTo>
                    <a:pt x="2480" y="2022"/>
                  </a:lnTo>
                  <a:lnTo>
                    <a:pt x="2471" y="2024"/>
                  </a:lnTo>
                  <a:lnTo>
                    <a:pt x="2462" y="2027"/>
                  </a:lnTo>
                  <a:lnTo>
                    <a:pt x="2453" y="2030"/>
                  </a:lnTo>
                  <a:lnTo>
                    <a:pt x="2446" y="2035"/>
                  </a:lnTo>
                  <a:lnTo>
                    <a:pt x="2439" y="2039"/>
                  </a:lnTo>
                  <a:lnTo>
                    <a:pt x="2432" y="2046"/>
                  </a:lnTo>
                  <a:lnTo>
                    <a:pt x="2426" y="2052"/>
                  </a:lnTo>
                  <a:lnTo>
                    <a:pt x="2421" y="2060"/>
                  </a:lnTo>
                  <a:lnTo>
                    <a:pt x="2416" y="2069"/>
                  </a:lnTo>
                  <a:lnTo>
                    <a:pt x="2413" y="2078"/>
                  </a:lnTo>
                  <a:lnTo>
                    <a:pt x="2409" y="2089"/>
                  </a:lnTo>
                  <a:lnTo>
                    <a:pt x="2406" y="2099"/>
                  </a:lnTo>
                  <a:lnTo>
                    <a:pt x="2405" y="2111"/>
                  </a:lnTo>
                  <a:lnTo>
                    <a:pt x="2404" y="2123"/>
                  </a:lnTo>
                  <a:lnTo>
                    <a:pt x="2403" y="2136"/>
                  </a:lnTo>
                  <a:lnTo>
                    <a:pt x="2403" y="2136"/>
                  </a:lnTo>
                  <a:lnTo>
                    <a:pt x="2404" y="2149"/>
                  </a:lnTo>
                  <a:lnTo>
                    <a:pt x="2405" y="2161"/>
                  </a:lnTo>
                  <a:lnTo>
                    <a:pt x="2406" y="2174"/>
                  </a:lnTo>
                  <a:lnTo>
                    <a:pt x="2409" y="2186"/>
                  </a:lnTo>
                  <a:lnTo>
                    <a:pt x="2411" y="2196"/>
                  </a:lnTo>
                  <a:lnTo>
                    <a:pt x="2416" y="2206"/>
                  </a:lnTo>
                  <a:lnTo>
                    <a:pt x="2420" y="2214"/>
                  </a:lnTo>
                  <a:lnTo>
                    <a:pt x="2426" y="2222"/>
                  </a:lnTo>
                  <a:lnTo>
                    <a:pt x="2431" y="2230"/>
                  </a:lnTo>
                  <a:lnTo>
                    <a:pt x="2438" y="2235"/>
                  </a:lnTo>
                  <a:lnTo>
                    <a:pt x="2445" y="2241"/>
                  </a:lnTo>
                  <a:lnTo>
                    <a:pt x="2452" y="2245"/>
                  </a:lnTo>
                  <a:lnTo>
                    <a:pt x="2461" y="2250"/>
                  </a:lnTo>
                  <a:lnTo>
                    <a:pt x="2470" y="2252"/>
                  </a:lnTo>
                  <a:lnTo>
                    <a:pt x="2479" y="2253"/>
                  </a:lnTo>
                  <a:lnTo>
                    <a:pt x="2489" y="2254"/>
                  </a:lnTo>
                  <a:lnTo>
                    <a:pt x="2489" y="2254"/>
                  </a:lnTo>
                  <a:lnTo>
                    <a:pt x="2495" y="2253"/>
                  </a:lnTo>
                  <a:lnTo>
                    <a:pt x="2503" y="2252"/>
                  </a:lnTo>
                  <a:lnTo>
                    <a:pt x="2510" y="2251"/>
                  </a:lnTo>
                  <a:lnTo>
                    <a:pt x="2515" y="2249"/>
                  </a:lnTo>
                  <a:lnTo>
                    <a:pt x="2522" y="2245"/>
                  </a:lnTo>
                  <a:lnTo>
                    <a:pt x="2528" y="2242"/>
                  </a:lnTo>
                  <a:lnTo>
                    <a:pt x="2534" y="2238"/>
                  </a:lnTo>
                  <a:lnTo>
                    <a:pt x="2539" y="2232"/>
                  </a:lnTo>
                  <a:lnTo>
                    <a:pt x="2539" y="2249"/>
                  </a:lnTo>
                  <a:lnTo>
                    <a:pt x="2595" y="2249"/>
                  </a:lnTo>
                  <a:lnTo>
                    <a:pt x="2595" y="1934"/>
                  </a:lnTo>
                  <a:lnTo>
                    <a:pt x="2539" y="1962"/>
                  </a:lnTo>
                  <a:lnTo>
                    <a:pt x="2539" y="2042"/>
                  </a:lnTo>
                  <a:close/>
                  <a:moveTo>
                    <a:pt x="2501" y="2203"/>
                  </a:moveTo>
                  <a:lnTo>
                    <a:pt x="2501" y="2203"/>
                  </a:lnTo>
                  <a:lnTo>
                    <a:pt x="2493" y="2202"/>
                  </a:lnTo>
                  <a:lnTo>
                    <a:pt x="2487" y="2200"/>
                  </a:lnTo>
                  <a:lnTo>
                    <a:pt x="2479" y="2197"/>
                  </a:lnTo>
                  <a:lnTo>
                    <a:pt x="2472" y="2190"/>
                  </a:lnTo>
                  <a:lnTo>
                    <a:pt x="2467" y="2181"/>
                  </a:lnTo>
                  <a:lnTo>
                    <a:pt x="2462" y="2169"/>
                  </a:lnTo>
                  <a:lnTo>
                    <a:pt x="2460" y="2154"/>
                  </a:lnTo>
                  <a:lnTo>
                    <a:pt x="2459" y="2134"/>
                  </a:lnTo>
                  <a:lnTo>
                    <a:pt x="2459" y="2134"/>
                  </a:lnTo>
                  <a:lnTo>
                    <a:pt x="2460" y="2117"/>
                  </a:lnTo>
                  <a:lnTo>
                    <a:pt x="2462" y="2103"/>
                  </a:lnTo>
                  <a:lnTo>
                    <a:pt x="2467" y="2092"/>
                  </a:lnTo>
                  <a:lnTo>
                    <a:pt x="2472" y="2084"/>
                  </a:lnTo>
                  <a:lnTo>
                    <a:pt x="2479" y="2079"/>
                  </a:lnTo>
                  <a:lnTo>
                    <a:pt x="2485" y="2074"/>
                  </a:lnTo>
                  <a:lnTo>
                    <a:pt x="2493" y="2073"/>
                  </a:lnTo>
                  <a:lnTo>
                    <a:pt x="2500" y="2072"/>
                  </a:lnTo>
                  <a:lnTo>
                    <a:pt x="2500" y="2072"/>
                  </a:lnTo>
                  <a:lnTo>
                    <a:pt x="2507" y="2073"/>
                  </a:lnTo>
                  <a:lnTo>
                    <a:pt x="2514" y="2074"/>
                  </a:lnTo>
                  <a:lnTo>
                    <a:pt x="2520" y="2076"/>
                  </a:lnTo>
                  <a:lnTo>
                    <a:pt x="2525" y="2080"/>
                  </a:lnTo>
                  <a:lnTo>
                    <a:pt x="2530" y="2083"/>
                  </a:lnTo>
                  <a:lnTo>
                    <a:pt x="2534" y="2086"/>
                  </a:lnTo>
                  <a:lnTo>
                    <a:pt x="2539" y="2094"/>
                  </a:lnTo>
                  <a:lnTo>
                    <a:pt x="2539" y="2181"/>
                  </a:lnTo>
                  <a:lnTo>
                    <a:pt x="2539" y="2181"/>
                  </a:lnTo>
                  <a:lnTo>
                    <a:pt x="2533" y="2189"/>
                  </a:lnTo>
                  <a:lnTo>
                    <a:pt x="2525" y="2196"/>
                  </a:lnTo>
                  <a:lnTo>
                    <a:pt x="2520" y="2199"/>
                  </a:lnTo>
                  <a:lnTo>
                    <a:pt x="2514" y="2201"/>
                  </a:lnTo>
                  <a:lnTo>
                    <a:pt x="2507" y="2202"/>
                  </a:lnTo>
                  <a:lnTo>
                    <a:pt x="2501" y="2203"/>
                  </a:lnTo>
                  <a:lnTo>
                    <a:pt x="2501" y="2203"/>
                  </a:lnTo>
                  <a:close/>
                  <a:moveTo>
                    <a:pt x="672" y="2089"/>
                  </a:moveTo>
                  <a:lnTo>
                    <a:pt x="672" y="2089"/>
                  </a:lnTo>
                  <a:lnTo>
                    <a:pt x="664" y="2084"/>
                  </a:lnTo>
                  <a:lnTo>
                    <a:pt x="656" y="2080"/>
                  </a:lnTo>
                  <a:lnTo>
                    <a:pt x="646" y="2078"/>
                  </a:lnTo>
                  <a:lnTo>
                    <a:pt x="636" y="2076"/>
                  </a:lnTo>
                  <a:lnTo>
                    <a:pt x="636" y="2076"/>
                  </a:lnTo>
                  <a:lnTo>
                    <a:pt x="627" y="2078"/>
                  </a:lnTo>
                  <a:lnTo>
                    <a:pt x="618" y="2080"/>
                  </a:lnTo>
                  <a:lnTo>
                    <a:pt x="611" y="2084"/>
                  </a:lnTo>
                  <a:lnTo>
                    <a:pt x="606" y="2090"/>
                  </a:lnTo>
                  <a:lnTo>
                    <a:pt x="601" y="2096"/>
                  </a:lnTo>
                  <a:lnTo>
                    <a:pt x="599" y="2105"/>
                  </a:lnTo>
                  <a:lnTo>
                    <a:pt x="597" y="2116"/>
                  </a:lnTo>
                  <a:lnTo>
                    <a:pt x="596" y="2128"/>
                  </a:lnTo>
                  <a:lnTo>
                    <a:pt x="596" y="2249"/>
                  </a:lnTo>
                  <a:lnTo>
                    <a:pt x="542" y="2249"/>
                  </a:lnTo>
                  <a:lnTo>
                    <a:pt x="542" y="2027"/>
                  </a:lnTo>
                  <a:lnTo>
                    <a:pt x="596" y="2027"/>
                  </a:lnTo>
                  <a:lnTo>
                    <a:pt x="596" y="2046"/>
                  </a:lnTo>
                  <a:lnTo>
                    <a:pt x="596" y="2046"/>
                  </a:lnTo>
                  <a:lnTo>
                    <a:pt x="601" y="2040"/>
                  </a:lnTo>
                  <a:lnTo>
                    <a:pt x="607" y="2035"/>
                  </a:lnTo>
                  <a:lnTo>
                    <a:pt x="613" y="2031"/>
                  </a:lnTo>
                  <a:lnTo>
                    <a:pt x="619" y="2028"/>
                  </a:lnTo>
                  <a:lnTo>
                    <a:pt x="625" y="2025"/>
                  </a:lnTo>
                  <a:lnTo>
                    <a:pt x="631" y="2024"/>
                  </a:lnTo>
                  <a:lnTo>
                    <a:pt x="639" y="2022"/>
                  </a:lnTo>
                  <a:lnTo>
                    <a:pt x="646" y="2021"/>
                  </a:lnTo>
                  <a:lnTo>
                    <a:pt x="646" y="2021"/>
                  </a:lnTo>
                  <a:lnTo>
                    <a:pt x="657" y="2022"/>
                  </a:lnTo>
                  <a:lnTo>
                    <a:pt x="668" y="2026"/>
                  </a:lnTo>
                  <a:lnTo>
                    <a:pt x="679" y="2030"/>
                  </a:lnTo>
                  <a:lnTo>
                    <a:pt x="688" y="2036"/>
                  </a:lnTo>
                  <a:lnTo>
                    <a:pt x="672" y="2089"/>
                  </a:lnTo>
                  <a:close/>
                  <a:moveTo>
                    <a:pt x="241" y="2027"/>
                  </a:moveTo>
                  <a:lnTo>
                    <a:pt x="295" y="2027"/>
                  </a:lnTo>
                  <a:lnTo>
                    <a:pt x="232" y="2249"/>
                  </a:lnTo>
                  <a:lnTo>
                    <a:pt x="184" y="2249"/>
                  </a:lnTo>
                  <a:lnTo>
                    <a:pt x="160" y="2157"/>
                  </a:lnTo>
                  <a:lnTo>
                    <a:pt x="160" y="2157"/>
                  </a:lnTo>
                  <a:lnTo>
                    <a:pt x="148" y="2108"/>
                  </a:lnTo>
                  <a:lnTo>
                    <a:pt x="148" y="2108"/>
                  </a:lnTo>
                  <a:lnTo>
                    <a:pt x="142" y="2132"/>
                  </a:lnTo>
                  <a:lnTo>
                    <a:pt x="136" y="2158"/>
                  </a:lnTo>
                  <a:lnTo>
                    <a:pt x="110" y="2249"/>
                  </a:lnTo>
                  <a:lnTo>
                    <a:pt x="63" y="2249"/>
                  </a:lnTo>
                  <a:lnTo>
                    <a:pt x="63" y="2247"/>
                  </a:lnTo>
                  <a:lnTo>
                    <a:pt x="0" y="2027"/>
                  </a:lnTo>
                  <a:lnTo>
                    <a:pt x="57" y="2027"/>
                  </a:lnTo>
                  <a:lnTo>
                    <a:pt x="77" y="2110"/>
                  </a:lnTo>
                  <a:lnTo>
                    <a:pt x="77" y="2110"/>
                  </a:lnTo>
                  <a:lnTo>
                    <a:pt x="83" y="2136"/>
                  </a:lnTo>
                  <a:lnTo>
                    <a:pt x="88" y="2164"/>
                  </a:lnTo>
                  <a:lnTo>
                    <a:pt x="88" y="2164"/>
                  </a:lnTo>
                  <a:lnTo>
                    <a:pt x="95" y="2136"/>
                  </a:lnTo>
                  <a:lnTo>
                    <a:pt x="102" y="2108"/>
                  </a:lnTo>
                  <a:lnTo>
                    <a:pt x="125" y="2027"/>
                  </a:lnTo>
                  <a:lnTo>
                    <a:pt x="172" y="2027"/>
                  </a:lnTo>
                  <a:lnTo>
                    <a:pt x="195" y="2108"/>
                  </a:lnTo>
                  <a:lnTo>
                    <a:pt x="195" y="2108"/>
                  </a:lnTo>
                  <a:lnTo>
                    <a:pt x="202" y="2135"/>
                  </a:lnTo>
                  <a:lnTo>
                    <a:pt x="209" y="2165"/>
                  </a:lnTo>
                  <a:lnTo>
                    <a:pt x="209" y="2165"/>
                  </a:lnTo>
                  <a:lnTo>
                    <a:pt x="213" y="2139"/>
                  </a:lnTo>
                  <a:lnTo>
                    <a:pt x="220" y="2108"/>
                  </a:lnTo>
                  <a:lnTo>
                    <a:pt x="241" y="2027"/>
                  </a:lnTo>
                  <a:close/>
                  <a:moveTo>
                    <a:pt x="406" y="2021"/>
                  </a:moveTo>
                  <a:lnTo>
                    <a:pt x="406" y="2021"/>
                  </a:lnTo>
                  <a:lnTo>
                    <a:pt x="396" y="2022"/>
                  </a:lnTo>
                  <a:lnTo>
                    <a:pt x="385" y="2024"/>
                  </a:lnTo>
                  <a:lnTo>
                    <a:pt x="375" y="2027"/>
                  </a:lnTo>
                  <a:lnTo>
                    <a:pt x="366" y="2030"/>
                  </a:lnTo>
                  <a:lnTo>
                    <a:pt x="358" y="2035"/>
                  </a:lnTo>
                  <a:lnTo>
                    <a:pt x="349" y="2040"/>
                  </a:lnTo>
                  <a:lnTo>
                    <a:pt x="341" y="2047"/>
                  </a:lnTo>
                  <a:lnTo>
                    <a:pt x="334" y="2054"/>
                  </a:lnTo>
                  <a:lnTo>
                    <a:pt x="328" y="2062"/>
                  </a:lnTo>
                  <a:lnTo>
                    <a:pt x="322" y="2071"/>
                  </a:lnTo>
                  <a:lnTo>
                    <a:pt x="317" y="2081"/>
                  </a:lnTo>
                  <a:lnTo>
                    <a:pt x="313" y="2091"/>
                  </a:lnTo>
                  <a:lnTo>
                    <a:pt x="310" y="2102"/>
                  </a:lnTo>
                  <a:lnTo>
                    <a:pt x="308" y="2113"/>
                  </a:lnTo>
                  <a:lnTo>
                    <a:pt x="306" y="2125"/>
                  </a:lnTo>
                  <a:lnTo>
                    <a:pt x="306" y="2138"/>
                  </a:lnTo>
                  <a:lnTo>
                    <a:pt x="306" y="2138"/>
                  </a:lnTo>
                  <a:lnTo>
                    <a:pt x="306" y="2150"/>
                  </a:lnTo>
                  <a:lnTo>
                    <a:pt x="308" y="2163"/>
                  </a:lnTo>
                  <a:lnTo>
                    <a:pt x="310" y="2174"/>
                  </a:lnTo>
                  <a:lnTo>
                    <a:pt x="313" y="2185"/>
                  </a:lnTo>
                  <a:lnTo>
                    <a:pt x="317" y="2194"/>
                  </a:lnTo>
                  <a:lnTo>
                    <a:pt x="322" y="2204"/>
                  </a:lnTo>
                  <a:lnTo>
                    <a:pt x="328" y="2213"/>
                  </a:lnTo>
                  <a:lnTo>
                    <a:pt x="334" y="2221"/>
                  </a:lnTo>
                  <a:lnTo>
                    <a:pt x="341" y="2229"/>
                  </a:lnTo>
                  <a:lnTo>
                    <a:pt x="349" y="2235"/>
                  </a:lnTo>
                  <a:lnTo>
                    <a:pt x="358" y="2241"/>
                  </a:lnTo>
                  <a:lnTo>
                    <a:pt x="366" y="2245"/>
                  </a:lnTo>
                  <a:lnTo>
                    <a:pt x="375" y="2249"/>
                  </a:lnTo>
                  <a:lnTo>
                    <a:pt x="385" y="2252"/>
                  </a:lnTo>
                  <a:lnTo>
                    <a:pt x="396" y="2253"/>
                  </a:lnTo>
                  <a:lnTo>
                    <a:pt x="406" y="2254"/>
                  </a:lnTo>
                  <a:lnTo>
                    <a:pt x="406" y="2254"/>
                  </a:lnTo>
                  <a:lnTo>
                    <a:pt x="417" y="2253"/>
                  </a:lnTo>
                  <a:lnTo>
                    <a:pt x="428" y="2252"/>
                  </a:lnTo>
                  <a:lnTo>
                    <a:pt x="438" y="2249"/>
                  </a:lnTo>
                  <a:lnTo>
                    <a:pt x="447" y="2245"/>
                  </a:lnTo>
                  <a:lnTo>
                    <a:pt x="456" y="2241"/>
                  </a:lnTo>
                  <a:lnTo>
                    <a:pt x="465" y="2235"/>
                  </a:lnTo>
                  <a:lnTo>
                    <a:pt x="472" y="2229"/>
                  </a:lnTo>
                  <a:lnTo>
                    <a:pt x="479" y="2221"/>
                  </a:lnTo>
                  <a:lnTo>
                    <a:pt x="486" y="2213"/>
                  </a:lnTo>
                  <a:lnTo>
                    <a:pt x="491" y="2204"/>
                  </a:lnTo>
                  <a:lnTo>
                    <a:pt x="496" y="2194"/>
                  </a:lnTo>
                  <a:lnTo>
                    <a:pt x="500" y="2185"/>
                  </a:lnTo>
                  <a:lnTo>
                    <a:pt x="503" y="2174"/>
                  </a:lnTo>
                  <a:lnTo>
                    <a:pt x="505" y="2163"/>
                  </a:lnTo>
                  <a:lnTo>
                    <a:pt x="508" y="2150"/>
                  </a:lnTo>
                  <a:lnTo>
                    <a:pt x="508" y="2138"/>
                  </a:lnTo>
                  <a:lnTo>
                    <a:pt x="508" y="2138"/>
                  </a:lnTo>
                  <a:lnTo>
                    <a:pt x="508" y="2125"/>
                  </a:lnTo>
                  <a:lnTo>
                    <a:pt x="505" y="2113"/>
                  </a:lnTo>
                  <a:lnTo>
                    <a:pt x="503" y="2102"/>
                  </a:lnTo>
                  <a:lnTo>
                    <a:pt x="500" y="2091"/>
                  </a:lnTo>
                  <a:lnTo>
                    <a:pt x="496" y="2081"/>
                  </a:lnTo>
                  <a:lnTo>
                    <a:pt x="491" y="2071"/>
                  </a:lnTo>
                  <a:lnTo>
                    <a:pt x="486" y="2062"/>
                  </a:lnTo>
                  <a:lnTo>
                    <a:pt x="479" y="2054"/>
                  </a:lnTo>
                  <a:lnTo>
                    <a:pt x="472" y="2047"/>
                  </a:lnTo>
                  <a:lnTo>
                    <a:pt x="465" y="2040"/>
                  </a:lnTo>
                  <a:lnTo>
                    <a:pt x="456" y="2035"/>
                  </a:lnTo>
                  <a:lnTo>
                    <a:pt x="447" y="2030"/>
                  </a:lnTo>
                  <a:lnTo>
                    <a:pt x="438" y="2027"/>
                  </a:lnTo>
                  <a:lnTo>
                    <a:pt x="428" y="2024"/>
                  </a:lnTo>
                  <a:lnTo>
                    <a:pt x="417" y="2022"/>
                  </a:lnTo>
                  <a:lnTo>
                    <a:pt x="406" y="2021"/>
                  </a:lnTo>
                  <a:lnTo>
                    <a:pt x="406" y="2021"/>
                  </a:lnTo>
                  <a:close/>
                  <a:moveTo>
                    <a:pt x="406" y="2202"/>
                  </a:moveTo>
                  <a:lnTo>
                    <a:pt x="406" y="2202"/>
                  </a:lnTo>
                  <a:lnTo>
                    <a:pt x="396" y="2201"/>
                  </a:lnTo>
                  <a:lnTo>
                    <a:pt x="387" y="2198"/>
                  </a:lnTo>
                  <a:lnTo>
                    <a:pt x="381" y="2192"/>
                  </a:lnTo>
                  <a:lnTo>
                    <a:pt x="374" y="2185"/>
                  </a:lnTo>
                  <a:lnTo>
                    <a:pt x="369" y="2176"/>
                  </a:lnTo>
                  <a:lnTo>
                    <a:pt x="364" y="2165"/>
                  </a:lnTo>
                  <a:lnTo>
                    <a:pt x="362" y="2151"/>
                  </a:lnTo>
                  <a:lnTo>
                    <a:pt x="362" y="2138"/>
                  </a:lnTo>
                  <a:lnTo>
                    <a:pt x="362" y="2138"/>
                  </a:lnTo>
                  <a:lnTo>
                    <a:pt x="362" y="2124"/>
                  </a:lnTo>
                  <a:lnTo>
                    <a:pt x="364" y="2111"/>
                  </a:lnTo>
                  <a:lnTo>
                    <a:pt x="369" y="2101"/>
                  </a:lnTo>
                  <a:lnTo>
                    <a:pt x="374" y="2091"/>
                  </a:lnTo>
                  <a:lnTo>
                    <a:pt x="381" y="2083"/>
                  </a:lnTo>
                  <a:lnTo>
                    <a:pt x="387" y="2078"/>
                  </a:lnTo>
                  <a:lnTo>
                    <a:pt x="396" y="2074"/>
                  </a:lnTo>
                  <a:lnTo>
                    <a:pt x="406" y="2073"/>
                  </a:lnTo>
                  <a:lnTo>
                    <a:pt x="406" y="2073"/>
                  </a:lnTo>
                  <a:lnTo>
                    <a:pt x="416" y="2074"/>
                  </a:lnTo>
                  <a:lnTo>
                    <a:pt x="425" y="2078"/>
                  </a:lnTo>
                  <a:lnTo>
                    <a:pt x="433" y="2083"/>
                  </a:lnTo>
                  <a:lnTo>
                    <a:pt x="439" y="2091"/>
                  </a:lnTo>
                  <a:lnTo>
                    <a:pt x="445" y="2101"/>
                  </a:lnTo>
                  <a:lnTo>
                    <a:pt x="448" y="2111"/>
                  </a:lnTo>
                  <a:lnTo>
                    <a:pt x="450" y="2124"/>
                  </a:lnTo>
                  <a:lnTo>
                    <a:pt x="451" y="2138"/>
                  </a:lnTo>
                  <a:lnTo>
                    <a:pt x="451" y="2138"/>
                  </a:lnTo>
                  <a:lnTo>
                    <a:pt x="450" y="2151"/>
                  </a:lnTo>
                  <a:lnTo>
                    <a:pt x="448" y="2165"/>
                  </a:lnTo>
                  <a:lnTo>
                    <a:pt x="445" y="2176"/>
                  </a:lnTo>
                  <a:lnTo>
                    <a:pt x="439" y="2185"/>
                  </a:lnTo>
                  <a:lnTo>
                    <a:pt x="433" y="2192"/>
                  </a:lnTo>
                  <a:lnTo>
                    <a:pt x="425" y="2198"/>
                  </a:lnTo>
                  <a:lnTo>
                    <a:pt x="416" y="2201"/>
                  </a:lnTo>
                  <a:lnTo>
                    <a:pt x="406" y="2202"/>
                  </a:lnTo>
                  <a:lnTo>
                    <a:pt x="406" y="2202"/>
                  </a:lnTo>
                  <a:close/>
                  <a:moveTo>
                    <a:pt x="2269" y="2089"/>
                  </a:moveTo>
                  <a:lnTo>
                    <a:pt x="2269" y="2089"/>
                  </a:lnTo>
                  <a:lnTo>
                    <a:pt x="2260" y="2084"/>
                  </a:lnTo>
                  <a:lnTo>
                    <a:pt x="2251" y="2080"/>
                  </a:lnTo>
                  <a:lnTo>
                    <a:pt x="2242" y="2078"/>
                  </a:lnTo>
                  <a:lnTo>
                    <a:pt x="2233" y="2076"/>
                  </a:lnTo>
                  <a:lnTo>
                    <a:pt x="2233" y="2076"/>
                  </a:lnTo>
                  <a:lnTo>
                    <a:pt x="2223" y="2078"/>
                  </a:lnTo>
                  <a:lnTo>
                    <a:pt x="2215" y="2080"/>
                  </a:lnTo>
                  <a:lnTo>
                    <a:pt x="2208" y="2084"/>
                  </a:lnTo>
                  <a:lnTo>
                    <a:pt x="2203" y="2090"/>
                  </a:lnTo>
                  <a:lnTo>
                    <a:pt x="2198" y="2096"/>
                  </a:lnTo>
                  <a:lnTo>
                    <a:pt x="2195" y="2105"/>
                  </a:lnTo>
                  <a:lnTo>
                    <a:pt x="2193" y="2116"/>
                  </a:lnTo>
                  <a:lnTo>
                    <a:pt x="2193" y="2128"/>
                  </a:lnTo>
                  <a:lnTo>
                    <a:pt x="2193" y="2249"/>
                  </a:lnTo>
                  <a:lnTo>
                    <a:pt x="2138" y="2249"/>
                  </a:lnTo>
                  <a:lnTo>
                    <a:pt x="2138" y="2027"/>
                  </a:lnTo>
                  <a:lnTo>
                    <a:pt x="2193" y="2027"/>
                  </a:lnTo>
                  <a:lnTo>
                    <a:pt x="2193" y="2046"/>
                  </a:lnTo>
                  <a:lnTo>
                    <a:pt x="2193" y="2046"/>
                  </a:lnTo>
                  <a:lnTo>
                    <a:pt x="2197" y="2040"/>
                  </a:lnTo>
                  <a:lnTo>
                    <a:pt x="2203" y="2035"/>
                  </a:lnTo>
                  <a:lnTo>
                    <a:pt x="2208" y="2031"/>
                  </a:lnTo>
                  <a:lnTo>
                    <a:pt x="2215" y="2028"/>
                  </a:lnTo>
                  <a:lnTo>
                    <a:pt x="2222" y="2025"/>
                  </a:lnTo>
                  <a:lnTo>
                    <a:pt x="2228" y="2024"/>
                  </a:lnTo>
                  <a:lnTo>
                    <a:pt x="2235" y="2022"/>
                  </a:lnTo>
                  <a:lnTo>
                    <a:pt x="2242" y="2021"/>
                  </a:lnTo>
                  <a:lnTo>
                    <a:pt x="2242" y="2021"/>
                  </a:lnTo>
                  <a:lnTo>
                    <a:pt x="2253" y="2022"/>
                  </a:lnTo>
                  <a:lnTo>
                    <a:pt x="2264" y="2026"/>
                  </a:lnTo>
                  <a:lnTo>
                    <a:pt x="2275" y="2030"/>
                  </a:lnTo>
                  <a:lnTo>
                    <a:pt x="2283" y="2036"/>
                  </a:lnTo>
                  <a:lnTo>
                    <a:pt x="2269" y="2089"/>
                  </a:lnTo>
                  <a:close/>
                  <a:moveTo>
                    <a:pt x="1836" y="2027"/>
                  </a:moveTo>
                  <a:lnTo>
                    <a:pt x="1891" y="2027"/>
                  </a:lnTo>
                  <a:lnTo>
                    <a:pt x="1828" y="2249"/>
                  </a:lnTo>
                  <a:lnTo>
                    <a:pt x="1780" y="2249"/>
                  </a:lnTo>
                  <a:lnTo>
                    <a:pt x="1756" y="2157"/>
                  </a:lnTo>
                  <a:lnTo>
                    <a:pt x="1756" y="2157"/>
                  </a:lnTo>
                  <a:lnTo>
                    <a:pt x="1744" y="2108"/>
                  </a:lnTo>
                  <a:lnTo>
                    <a:pt x="1744" y="2108"/>
                  </a:lnTo>
                  <a:lnTo>
                    <a:pt x="1738" y="2132"/>
                  </a:lnTo>
                  <a:lnTo>
                    <a:pt x="1732" y="2158"/>
                  </a:lnTo>
                  <a:lnTo>
                    <a:pt x="1707" y="2249"/>
                  </a:lnTo>
                  <a:lnTo>
                    <a:pt x="1660" y="2249"/>
                  </a:lnTo>
                  <a:lnTo>
                    <a:pt x="1659" y="2247"/>
                  </a:lnTo>
                  <a:lnTo>
                    <a:pt x="1597" y="2027"/>
                  </a:lnTo>
                  <a:lnTo>
                    <a:pt x="1653" y="2027"/>
                  </a:lnTo>
                  <a:lnTo>
                    <a:pt x="1674" y="2110"/>
                  </a:lnTo>
                  <a:lnTo>
                    <a:pt x="1674" y="2110"/>
                  </a:lnTo>
                  <a:lnTo>
                    <a:pt x="1680" y="2136"/>
                  </a:lnTo>
                  <a:lnTo>
                    <a:pt x="1685" y="2164"/>
                  </a:lnTo>
                  <a:lnTo>
                    <a:pt x="1685" y="2164"/>
                  </a:lnTo>
                  <a:lnTo>
                    <a:pt x="1691" y="2136"/>
                  </a:lnTo>
                  <a:lnTo>
                    <a:pt x="1699" y="2108"/>
                  </a:lnTo>
                  <a:lnTo>
                    <a:pt x="1722" y="2027"/>
                  </a:lnTo>
                  <a:lnTo>
                    <a:pt x="1768" y="2027"/>
                  </a:lnTo>
                  <a:lnTo>
                    <a:pt x="1791" y="2108"/>
                  </a:lnTo>
                  <a:lnTo>
                    <a:pt x="1791" y="2108"/>
                  </a:lnTo>
                  <a:lnTo>
                    <a:pt x="1798" y="2135"/>
                  </a:lnTo>
                  <a:lnTo>
                    <a:pt x="1804" y="2165"/>
                  </a:lnTo>
                  <a:lnTo>
                    <a:pt x="1804" y="2165"/>
                  </a:lnTo>
                  <a:lnTo>
                    <a:pt x="1810" y="2139"/>
                  </a:lnTo>
                  <a:lnTo>
                    <a:pt x="1817" y="2108"/>
                  </a:lnTo>
                  <a:lnTo>
                    <a:pt x="1836" y="2027"/>
                  </a:lnTo>
                  <a:close/>
                  <a:moveTo>
                    <a:pt x="2002" y="2021"/>
                  </a:moveTo>
                  <a:lnTo>
                    <a:pt x="2002" y="2021"/>
                  </a:lnTo>
                  <a:lnTo>
                    <a:pt x="1992" y="2022"/>
                  </a:lnTo>
                  <a:lnTo>
                    <a:pt x="1981" y="2024"/>
                  </a:lnTo>
                  <a:lnTo>
                    <a:pt x="1971" y="2027"/>
                  </a:lnTo>
                  <a:lnTo>
                    <a:pt x="1962" y="2030"/>
                  </a:lnTo>
                  <a:lnTo>
                    <a:pt x="1953" y="2035"/>
                  </a:lnTo>
                  <a:lnTo>
                    <a:pt x="1945" y="2041"/>
                  </a:lnTo>
                  <a:lnTo>
                    <a:pt x="1937" y="2047"/>
                  </a:lnTo>
                  <a:lnTo>
                    <a:pt x="1930" y="2054"/>
                  </a:lnTo>
                  <a:lnTo>
                    <a:pt x="1924" y="2062"/>
                  </a:lnTo>
                  <a:lnTo>
                    <a:pt x="1918" y="2071"/>
                  </a:lnTo>
                  <a:lnTo>
                    <a:pt x="1913" y="2081"/>
                  </a:lnTo>
                  <a:lnTo>
                    <a:pt x="1909" y="2091"/>
                  </a:lnTo>
                  <a:lnTo>
                    <a:pt x="1906" y="2102"/>
                  </a:lnTo>
                  <a:lnTo>
                    <a:pt x="1903" y="2114"/>
                  </a:lnTo>
                  <a:lnTo>
                    <a:pt x="1902" y="2125"/>
                  </a:lnTo>
                  <a:lnTo>
                    <a:pt x="1902" y="2138"/>
                  </a:lnTo>
                  <a:lnTo>
                    <a:pt x="1902" y="2138"/>
                  </a:lnTo>
                  <a:lnTo>
                    <a:pt x="1902" y="2150"/>
                  </a:lnTo>
                  <a:lnTo>
                    <a:pt x="1903" y="2163"/>
                  </a:lnTo>
                  <a:lnTo>
                    <a:pt x="1906" y="2174"/>
                  </a:lnTo>
                  <a:lnTo>
                    <a:pt x="1909" y="2185"/>
                  </a:lnTo>
                  <a:lnTo>
                    <a:pt x="1913" y="2194"/>
                  </a:lnTo>
                  <a:lnTo>
                    <a:pt x="1918" y="2204"/>
                  </a:lnTo>
                  <a:lnTo>
                    <a:pt x="1924" y="2213"/>
                  </a:lnTo>
                  <a:lnTo>
                    <a:pt x="1930" y="2221"/>
                  </a:lnTo>
                  <a:lnTo>
                    <a:pt x="1937" y="2229"/>
                  </a:lnTo>
                  <a:lnTo>
                    <a:pt x="1945" y="2235"/>
                  </a:lnTo>
                  <a:lnTo>
                    <a:pt x="1953" y="2241"/>
                  </a:lnTo>
                  <a:lnTo>
                    <a:pt x="1962" y="2245"/>
                  </a:lnTo>
                  <a:lnTo>
                    <a:pt x="1971" y="2249"/>
                  </a:lnTo>
                  <a:lnTo>
                    <a:pt x="1981" y="2252"/>
                  </a:lnTo>
                  <a:lnTo>
                    <a:pt x="1992" y="2253"/>
                  </a:lnTo>
                  <a:lnTo>
                    <a:pt x="2002" y="2254"/>
                  </a:lnTo>
                  <a:lnTo>
                    <a:pt x="2002" y="2254"/>
                  </a:lnTo>
                  <a:lnTo>
                    <a:pt x="2013" y="2253"/>
                  </a:lnTo>
                  <a:lnTo>
                    <a:pt x="2024" y="2252"/>
                  </a:lnTo>
                  <a:lnTo>
                    <a:pt x="2034" y="2249"/>
                  </a:lnTo>
                  <a:lnTo>
                    <a:pt x="2043" y="2245"/>
                  </a:lnTo>
                  <a:lnTo>
                    <a:pt x="2052" y="2241"/>
                  </a:lnTo>
                  <a:lnTo>
                    <a:pt x="2061" y="2235"/>
                  </a:lnTo>
                  <a:lnTo>
                    <a:pt x="2068" y="2229"/>
                  </a:lnTo>
                  <a:lnTo>
                    <a:pt x="2075" y="2221"/>
                  </a:lnTo>
                  <a:lnTo>
                    <a:pt x="2081" y="2213"/>
                  </a:lnTo>
                  <a:lnTo>
                    <a:pt x="2087" y="2204"/>
                  </a:lnTo>
                  <a:lnTo>
                    <a:pt x="2091" y="2194"/>
                  </a:lnTo>
                  <a:lnTo>
                    <a:pt x="2096" y="2185"/>
                  </a:lnTo>
                  <a:lnTo>
                    <a:pt x="2099" y="2174"/>
                  </a:lnTo>
                  <a:lnTo>
                    <a:pt x="2101" y="2163"/>
                  </a:lnTo>
                  <a:lnTo>
                    <a:pt x="2104" y="2150"/>
                  </a:lnTo>
                  <a:lnTo>
                    <a:pt x="2104" y="2138"/>
                  </a:lnTo>
                  <a:lnTo>
                    <a:pt x="2104" y="2138"/>
                  </a:lnTo>
                  <a:lnTo>
                    <a:pt x="2104" y="2125"/>
                  </a:lnTo>
                  <a:lnTo>
                    <a:pt x="2101" y="2114"/>
                  </a:lnTo>
                  <a:lnTo>
                    <a:pt x="2099" y="2102"/>
                  </a:lnTo>
                  <a:lnTo>
                    <a:pt x="2096" y="2091"/>
                  </a:lnTo>
                  <a:lnTo>
                    <a:pt x="2091" y="2081"/>
                  </a:lnTo>
                  <a:lnTo>
                    <a:pt x="2087" y="2071"/>
                  </a:lnTo>
                  <a:lnTo>
                    <a:pt x="2081" y="2062"/>
                  </a:lnTo>
                  <a:lnTo>
                    <a:pt x="2075" y="2054"/>
                  </a:lnTo>
                  <a:lnTo>
                    <a:pt x="2068" y="2047"/>
                  </a:lnTo>
                  <a:lnTo>
                    <a:pt x="2061" y="2041"/>
                  </a:lnTo>
                  <a:lnTo>
                    <a:pt x="2052" y="2035"/>
                  </a:lnTo>
                  <a:lnTo>
                    <a:pt x="2043" y="2030"/>
                  </a:lnTo>
                  <a:lnTo>
                    <a:pt x="2034" y="2027"/>
                  </a:lnTo>
                  <a:lnTo>
                    <a:pt x="2024" y="2024"/>
                  </a:lnTo>
                  <a:lnTo>
                    <a:pt x="2013" y="2022"/>
                  </a:lnTo>
                  <a:lnTo>
                    <a:pt x="2002" y="2021"/>
                  </a:lnTo>
                  <a:lnTo>
                    <a:pt x="2002" y="2021"/>
                  </a:lnTo>
                  <a:close/>
                  <a:moveTo>
                    <a:pt x="2002" y="2202"/>
                  </a:moveTo>
                  <a:lnTo>
                    <a:pt x="2002" y="2202"/>
                  </a:lnTo>
                  <a:lnTo>
                    <a:pt x="1992" y="2201"/>
                  </a:lnTo>
                  <a:lnTo>
                    <a:pt x="1984" y="2198"/>
                  </a:lnTo>
                  <a:lnTo>
                    <a:pt x="1977" y="2192"/>
                  </a:lnTo>
                  <a:lnTo>
                    <a:pt x="1970" y="2185"/>
                  </a:lnTo>
                  <a:lnTo>
                    <a:pt x="1964" y="2176"/>
                  </a:lnTo>
                  <a:lnTo>
                    <a:pt x="1960" y="2165"/>
                  </a:lnTo>
                  <a:lnTo>
                    <a:pt x="1958" y="2151"/>
                  </a:lnTo>
                  <a:lnTo>
                    <a:pt x="1958" y="2138"/>
                  </a:lnTo>
                  <a:lnTo>
                    <a:pt x="1958" y="2138"/>
                  </a:lnTo>
                  <a:lnTo>
                    <a:pt x="1958" y="2124"/>
                  </a:lnTo>
                  <a:lnTo>
                    <a:pt x="1960" y="2112"/>
                  </a:lnTo>
                  <a:lnTo>
                    <a:pt x="1964" y="2101"/>
                  </a:lnTo>
                  <a:lnTo>
                    <a:pt x="1970" y="2091"/>
                  </a:lnTo>
                  <a:lnTo>
                    <a:pt x="1977" y="2083"/>
                  </a:lnTo>
                  <a:lnTo>
                    <a:pt x="1984" y="2078"/>
                  </a:lnTo>
                  <a:lnTo>
                    <a:pt x="1992" y="2074"/>
                  </a:lnTo>
                  <a:lnTo>
                    <a:pt x="2002" y="2073"/>
                  </a:lnTo>
                  <a:lnTo>
                    <a:pt x="2002" y="2073"/>
                  </a:lnTo>
                  <a:lnTo>
                    <a:pt x="2012" y="2074"/>
                  </a:lnTo>
                  <a:lnTo>
                    <a:pt x="2021" y="2078"/>
                  </a:lnTo>
                  <a:lnTo>
                    <a:pt x="2029" y="2083"/>
                  </a:lnTo>
                  <a:lnTo>
                    <a:pt x="2035" y="2091"/>
                  </a:lnTo>
                  <a:lnTo>
                    <a:pt x="2041" y="2101"/>
                  </a:lnTo>
                  <a:lnTo>
                    <a:pt x="2044" y="2112"/>
                  </a:lnTo>
                  <a:lnTo>
                    <a:pt x="2046" y="2124"/>
                  </a:lnTo>
                  <a:lnTo>
                    <a:pt x="2047" y="2138"/>
                  </a:lnTo>
                  <a:lnTo>
                    <a:pt x="2047" y="2138"/>
                  </a:lnTo>
                  <a:lnTo>
                    <a:pt x="2046" y="2151"/>
                  </a:lnTo>
                  <a:lnTo>
                    <a:pt x="2044" y="2165"/>
                  </a:lnTo>
                  <a:lnTo>
                    <a:pt x="2041" y="2176"/>
                  </a:lnTo>
                  <a:lnTo>
                    <a:pt x="2035" y="2185"/>
                  </a:lnTo>
                  <a:lnTo>
                    <a:pt x="2029" y="2192"/>
                  </a:lnTo>
                  <a:lnTo>
                    <a:pt x="2021" y="2198"/>
                  </a:lnTo>
                  <a:lnTo>
                    <a:pt x="2012" y="2201"/>
                  </a:lnTo>
                  <a:lnTo>
                    <a:pt x="2002" y="2202"/>
                  </a:lnTo>
                  <a:lnTo>
                    <a:pt x="2002" y="2202"/>
                  </a:lnTo>
                  <a:close/>
                  <a:moveTo>
                    <a:pt x="837" y="2100"/>
                  </a:moveTo>
                  <a:lnTo>
                    <a:pt x="904" y="2249"/>
                  </a:lnTo>
                  <a:lnTo>
                    <a:pt x="843" y="2249"/>
                  </a:lnTo>
                  <a:lnTo>
                    <a:pt x="797" y="2146"/>
                  </a:lnTo>
                  <a:lnTo>
                    <a:pt x="767" y="2182"/>
                  </a:lnTo>
                  <a:lnTo>
                    <a:pt x="767" y="2249"/>
                  </a:lnTo>
                  <a:lnTo>
                    <a:pt x="713" y="2249"/>
                  </a:lnTo>
                  <a:lnTo>
                    <a:pt x="713" y="1962"/>
                  </a:lnTo>
                  <a:lnTo>
                    <a:pt x="767" y="1934"/>
                  </a:lnTo>
                  <a:lnTo>
                    <a:pt x="767" y="2112"/>
                  </a:lnTo>
                  <a:lnTo>
                    <a:pt x="767" y="2112"/>
                  </a:lnTo>
                  <a:lnTo>
                    <a:pt x="788" y="2083"/>
                  </a:lnTo>
                  <a:lnTo>
                    <a:pt x="832" y="2027"/>
                  </a:lnTo>
                  <a:lnTo>
                    <a:pt x="896" y="2027"/>
                  </a:lnTo>
                  <a:lnTo>
                    <a:pt x="837" y="2100"/>
                  </a:lnTo>
                  <a:close/>
                  <a:moveTo>
                    <a:pt x="1097" y="2249"/>
                  </a:moveTo>
                  <a:lnTo>
                    <a:pt x="1042" y="2249"/>
                  </a:lnTo>
                  <a:lnTo>
                    <a:pt x="1042" y="2027"/>
                  </a:lnTo>
                  <a:lnTo>
                    <a:pt x="1097" y="2027"/>
                  </a:lnTo>
                  <a:lnTo>
                    <a:pt x="1097" y="2046"/>
                  </a:lnTo>
                  <a:lnTo>
                    <a:pt x="1097" y="2046"/>
                  </a:lnTo>
                  <a:lnTo>
                    <a:pt x="1103" y="2040"/>
                  </a:lnTo>
                  <a:lnTo>
                    <a:pt x="1108" y="2036"/>
                  </a:lnTo>
                  <a:lnTo>
                    <a:pt x="1115" y="2031"/>
                  </a:lnTo>
                  <a:lnTo>
                    <a:pt x="1121" y="2028"/>
                  </a:lnTo>
                  <a:lnTo>
                    <a:pt x="1129" y="2026"/>
                  </a:lnTo>
                  <a:lnTo>
                    <a:pt x="1137" y="2024"/>
                  </a:lnTo>
                  <a:lnTo>
                    <a:pt x="1144" y="2022"/>
                  </a:lnTo>
                  <a:lnTo>
                    <a:pt x="1153" y="2021"/>
                  </a:lnTo>
                  <a:lnTo>
                    <a:pt x="1153" y="2021"/>
                  </a:lnTo>
                  <a:lnTo>
                    <a:pt x="1163" y="2022"/>
                  </a:lnTo>
                  <a:lnTo>
                    <a:pt x="1172" y="2024"/>
                  </a:lnTo>
                  <a:lnTo>
                    <a:pt x="1180" y="2026"/>
                  </a:lnTo>
                  <a:lnTo>
                    <a:pt x="1189" y="2028"/>
                  </a:lnTo>
                  <a:lnTo>
                    <a:pt x="1195" y="2032"/>
                  </a:lnTo>
                  <a:lnTo>
                    <a:pt x="1202" y="2037"/>
                  </a:lnTo>
                  <a:lnTo>
                    <a:pt x="1208" y="2041"/>
                  </a:lnTo>
                  <a:lnTo>
                    <a:pt x="1214" y="2048"/>
                  </a:lnTo>
                  <a:lnTo>
                    <a:pt x="1218" y="2054"/>
                  </a:lnTo>
                  <a:lnTo>
                    <a:pt x="1223" y="2062"/>
                  </a:lnTo>
                  <a:lnTo>
                    <a:pt x="1226" y="2070"/>
                  </a:lnTo>
                  <a:lnTo>
                    <a:pt x="1229" y="2080"/>
                  </a:lnTo>
                  <a:lnTo>
                    <a:pt x="1232" y="2090"/>
                  </a:lnTo>
                  <a:lnTo>
                    <a:pt x="1233" y="2100"/>
                  </a:lnTo>
                  <a:lnTo>
                    <a:pt x="1234" y="2111"/>
                  </a:lnTo>
                  <a:lnTo>
                    <a:pt x="1235" y="2123"/>
                  </a:lnTo>
                  <a:lnTo>
                    <a:pt x="1235" y="2249"/>
                  </a:lnTo>
                  <a:lnTo>
                    <a:pt x="1180" y="2249"/>
                  </a:lnTo>
                  <a:lnTo>
                    <a:pt x="1180" y="2126"/>
                  </a:lnTo>
                  <a:lnTo>
                    <a:pt x="1180" y="2126"/>
                  </a:lnTo>
                  <a:lnTo>
                    <a:pt x="1179" y="2114"/>
                  </a:lnTo>
                  <a:lnTo>
                    <a:pt x="1178" y="2102"/>
                  </a:lnTo>
                  <a:lnTo>
                    <a:pt x="1174" y="2093"/>
                  </a:lnTo>
                  <a:lnTo>
                    <a:pt x="1170" y="2085"/>
                  </a:lnTo>
                  <a:lnTo>
                    <a:pt x="1164" y="2080"/>
                  </a:lnTo>
                  <a:lnTo>
                    <a:pt x="1158" y="2075"/>
                  </a:lnTo>
                  <a:lnTo>
                    <a:pt x="1149" y="2073"/>
                  </a:lnTo>
                  <a:lnTo>
                    <a:pt x="1139" y="2072"/>
                  </a:lnTo>
                  <a:lnTo>
                    <a:pt x="1139" y="2072"/>
                  </a:lnTo>
                  <a:lnTo>
                    <a:pt x="1130" y="2073"/>
                  </a:lnTo>
                  <a:lnTo>
                    <a:pt x="1121" y="2075"/>
                  </a:lnTo>
                  <a:lnTo>
                    <a:pt x="1114" y="2080"/>
                  </a:lnTo>
                  <a:lnTo>
                    <a:pt x="1108" y="2086"/>
                  </a:lnTo>
                  <a:lnTo>
                    <a:pt x="1104" y="2093"/>
                  </a:lnTo>
                  <a:lnTo>
                    <a:pt x="1100" y="2103"/>
                  </a:lnTo>
                  <a:lnTo>
                    <a:pt x="1098" y="2114"/>
                  </a:lnTo>
                  <a:lnTo>
                    <a:pt x="1097" y="2126"/>
                  </a:lnTo>
                  <a:lnTo>
                    <a:pt x="1097" y="2249"/>
                  </a:lnTo>
                  <a:close/>
                  <a:moveTo>
                    <a:pt x="1408" y="2042"/>
                  </a:moveTo>
                  <a:lnTo>
                    <a:pt x="1408" y="2042"/>
                  </a:lnTo>
                  <a:lnTo>
                    <a:pt x="1403" y="2038"/>
                  </a:lnTo>
                  <a:lnTo>
                    <a:pt x="1397" y="2033"/>
                  </a:lnTo>
                  <a:lnTo>
                    <a:pt x="1392" y="2030"/>
                  </a:lnTo>
                  <a:lnTo>
                    <a:pt x="1385" y="2027"/>
                  </a:lnTo>
                  <a:lnTo>
                    <a:pt x="1378" y="2025"/>
                  </a:lnTo>
                  <a:lnTo>
                    <a:pt x="1372" y="2024"/>
                  </a:lnTo>
                  <a:lnTo>
                    <a:pt x="1365" y="2022"/>
                  </a:lnTo>
                  <a:lnTo>
                    <a:pt x="1359" y="2021"/>
                  </a:lnTo>
                  <a:lnTo>
                    <a:pt x="1359" y="2021"/>
                  </a:lnTo>
                  <a:lnTo>
                    <a:pt x="1349" y="2022"/>
                  </a:lnTo>
                  <a:lnTo>
                    <a:pt x="1340" y="2024"/>
                  </a:lnTo>
                  <a:lnTo>
                    <a:pt x="1331" y="2026"/>
                  </a:lnTo>
                  <a:lnTo>
                    <a:pt x="1322" y="2030"/>
                  </a:lnTo>
                  <a:lnTo>
                    <a:pt x="1314" y="2033"/>
                  </a:lnTo>
                  <a:lnTo>
                    <a:pt x="1308" y="2039"/>
                  </a:lnTo>
                  <a:lnTo>
                    <a:pt x="1301" y="2046"/>
                  </a:lnTo>
                  <a:lnTo>
                    <a:pt x="1295" y="2052"/>
                  </a:lnTo>
                  <a:lnTo>
                    <a:pt x="1289" y="2060"/>
                  </a:lnTo>
                  <a:lnTo>
                    <a:pt x="1285" y="2069"/>
                  </a:lnTo>
                  <a:lnTo>
                    <a:pt x="1280" y="2078"/>
                  </a:lnTo>
                  <a:lnTo>
                    <a:pt x="1277" y="2089"/>
                  </a:lnTo>
                  <a:lnTo>
                    <a:pt x="1275" y="2099"/>
                  </a:lnTo>
                  <a:lnTo>
                    <a:pt x="1273" y="2111"/>
                  </a:lnTo>
                  <a:lnTo>
                    <a:pt x="1271" y="2123"/>
                  </a:lnTo>
                  <a:lnTo>
                    <a:pt x="1271" y="2135"/>
                  </a:lnTo>
                  <a:lnTo>
                    <a:pt x="1271" y="2135"/>
                  </a:lnTo>
                  <a:lnTo>
                    <a:pt x="1271" y="2149"/>
                  </a:lnTo>
                  <a:lnTo>
                    <a:pt x="1273" y="2161"/>
                  </a:lnTo>
                  <a:lnTo>
                    <a:pt x="1275" y="2174"/>
                  </a:lnTo>
                  <a:lnTo>
                    <a:pt x="1277" y="2186"/>
                  </a:lnTo>
                  <a:lnTo>
                    <a:pt x="1280" y="2196"/>
                  </a:lnTo>
                  <a:lnTo>
                    <a:pt x="1285" y="2206"/>
                  </a:lnTo>
                  <a:lnTo>
                    <a:pt x="1289" y="2214"/>
                  </a:lnTo>
                  <a:lnTo>
                    <a:pt x="1295" y="2222"/>
                  </a:lnTo>
                  <a:lnTo>
                    <a:pt x="1300" y="2230"/>
                  </a:lnTo>
                  <a:lnTo>
                    <a:pt x="1307" y="2235"/>
                  </a:lnTo>
                  <a:lnTo>
                    <a:pt x="1313" y="2241"/>
                  </a:lnTo>
                  <a:lnTo>
                    <a:pt x="1321" y="2245"/>
                  </a:lnTo>
                  <a:lnTo>
                    <a:pt x="1330" y="2249"/>
                  </a:lnTo>
                  <a:lnTo>
                    <a:pt x="1339" y="2252"/>
                  </a:lnTo>
                  <a:lnTo>
                    <a:pt x="1348" y="2253"/>
                  </a:lnTo>
                  <a:lnTo>
                    <a:pt x="1357" y="2254"/>
                  </a:lnTo>
                  <a:lnTo>
                    <a:pt x="1357" y="2254"/>
                  </a:lnTo>
                  <a:lnTo>
                    <a:pt x="1364" y="2253"/>
                  </a:lnTo>
                  <a:lnTo>
                    <a:pt x="1372" y="2252"/>
                  </a:lnTo>
                  <a:lnTo>
                    <a:pt x="1378" y="2251"/>
                  </a:lnTo>
                  <a:lnTo>
                    <a:pt x="1385" y="2249"/>
                  </a:lnTo>
                  <a:lnTo>
                    <a:pt x="1391" y="2245"/>
                  </a:lnTo>
                  <a:lnTo>
                    <a:pt x="1397" y="2242"/>
                  </a:lnTo>
                  <a:lnTo>
                    <a:pt x="1403" y="2238"/>
                  </a:lnTo>
                  <a:lnTo>
                    <a:pt x="1408" y="2232"/>
                  </a:lnTo>
                  <a:lnTo>
                    <a:pt x="1408" y="2238"/>
                  </a:lnTo>
                  <a:lnTo>
                    <a:pt x="1408" y="2238"/>
                  </a:lnTo>
                  <a:lnTo>
                    <a:pt x="1408" y="2246"/>
                  </a:lnTo>
                  <a:lnTo>
                    <a:pt x="1407" y="2256"/>
                  </a:lnTo>
                  <a:lnTo>
                    <a:pt x="1404" y="2266"/>
                  </a:lnTo>
                  <a:lnTo>
                    <a:pt x="1402" y="2271"/>
                  </a:lnTo>
                  <a:lnTo>
                    <a:pt x="1399" y="2275"/>
                  </a:lnTo>
                  <a:lnTo>
                    <a:pt x="1395" y="2279"/>
                  </a:lnTo>
                  <a:lnTo>
                    <a:pt x="1391" y="2284"/>
                  </a:lnTo>
                  <a:lnTo>
                    <a:pt x="1385" y="2287"/>
                  </a:lnTo>
                  <a:lnTo>
                    <a:pt x="1378" y="2290"/>
                  </a:lnTo>
                  <a:lnTo>
                    <a:pt x="1370" y="2293"/>
                  </a:lnTo>
                  <a:lnTo>
                    <a:pt x="1361" y="2295"/>
                  </a:lnTo>
                  <a:lnTo>
                    <a:pt x="1350" y="2296"/>
                  </a:lnTo>
                  <a:lnTo>
                    <a:pt x="1337" y="2296"/>
                  </a:lnTo>
                  <a:lnTo>
                    <a:pt x="1334" y="2296"/>
                  </a:lnTo>
                  <a:lnTo>
                    <a:pt x="1354" y="2339"/>
                  </a:lnTo>
                  <a:lnTo>
                    <a:pt x="1355" y="2339"/>
                  </a:lnTo>
                  <a:lnTo>
                    <a:pt x="1355" y="2339"/>
                  </a:lnTo>
                  <a:lnTo>
                    <a:pt x="1369" y="2339"/>
                  </a:lnTo>
                  <a:lnTo>
                    <a:pt x="1381" y="2338"/>
                  </a:lnTo>
                  <a:lnTo>
                    <a:pt x="1392" y="2335"/>
                  </a:lnTo>
                  <a:lnTo>
                    <a:pt x="1403" y="2332"/>
                  </a:lnTo>
                  <a:lnTo>
                    <a:pt x="1413" y="2328"/>
                  </a:lnTo>
                  <a:lnTo>
                    <a:pt x="1421" y="2324"/>
                  </a:lnTo>
                  <a:lnTo>
                    <a:pt x="1429" y="2318"/>
                  </a:lnTo>
                  <a:lnTo>
                    <a:pt x="1436" y="2311"/>
                  </a:lnTo>
                  <a:lnTo>
                    <a:pt x="1442" y="2304"/>
                  </a:lnTo>
                  <a:lnTo>
                    <a:pt x="1448" y="2296"/>
                  </a:lnTo>
                  <a:lnTo>
                    <a:pt x="1452" y="2286"/>
                  </a:lnTo>
                  <a:lnTo>
                    <a:pt x="1456" y="2276"/>
                  </a:lnTo>
                  <a:lnTo>
                    <a:pt x="1459" y="2266"/>
                  </a:lnTo>
                  <a:lnTo>
                    <a:pt x="1461" y="2254"/>
                  </a:lnTo>
                  <a:lnTo>
                    <a:pt x="1462" y="2242"/>
                  </a:lnTo>
                  <a:lnTo>
                    <a:pt x="1462" y="2229"/>
                  </a:lnTo>
                  <a:lnTo>
                    <a:pt x="1462" y="2027"/>
                  </a:lnTo>
                  <a:lnTo>
                    <a:pt x="1408" y="2027"/>
                  </a:lnTo>
                  <a:lnTo>
                    <a:pt x="1408" y="2042"/>
                  </a:lnTo>
                  <a:close/>
                  <a:moveTo>
                    <a:pt x="1408" y="2094"/>
                  </a:moveTo>
                  <a:lnTo>
                    <a:pt x="1408" y="2181"/>
                  </a:lnTo>
                  <a:lnTo>
                    <a:pt x="1408" y="2181"/>
                  </a:lnTo>
                  <a:lnTo>
                    <a:pt x="1401" y="2189"/>
                  </a:lnTo>
                  <a:lnTo>
                    <a:pt x="1393" y="2197"/>
                  </a:lnTo>
                  <a:lnTo>
                    <a:pt x="1387" y="2199"/>
                  </a:lnTo>
                  <a:lnTo>
                    <a:pt x="1382" y="2201"/>
                  </a:lnTo>
                  <a:lnTo>
                    <a:pt x="1376" y="2202"/>
                  </a:lnTo>
                  <a:lnTo>
                    <a:pt x="1369" y="2203"/>
                  </a:lnTo>
                  <a:lnTo>
                    <a:pt x="1369" y="2203"/>
                  </a:lnTo>
                  <a:lnTo>
                    <a:pt x="1362" y="2202"/>
                  </a:lnTo>
                  <a:lnTo>
                    <a:pt x="1354" y="2200"/>
                  </a:lnTo>
                  <a:lnTo>
                    <a:pt x="1348" y="2197"/>
                  </a:lnTo>
                  <a:lnTo>
                    <a:pt x="1341" y="2190"/>
                  </a:lnTo>
                  <a:lnTo>
                    <a:pt x="1335" y="2181"/>
                  </a:lnTo>
                  <a:lnTo>
                    <a:pt x="1331" y="2169"/>
                  </a:lnTo>
                  <a:lnTo>
                    <a:pt x="1329" y="2154"/>
                  </a:lnTo>
                  <a:lnTo>
                    <a:pt x="1328" y="2134"/>
                  </a:lnTo>
                  <a:lnTo>
                    <a:pt x="1328" y="2134"/>
                  </a:lnTo>
                  <a:lnTo>
                    <a:pt x="1329" y="2117"/>
                  </a:lnTo>
                  <a:lnTo>
                    <a:pt x="1331" y="2103"/>
                  </a:lnTo>
                  <a:lnTo>
                    <a:pt x="1335" y="2092"/>
                  </a:lnTo>
                  <a:lnTo>
                    <a:pt x="1341" y="2084"/>
                  </a:lnTo>
                  <a:lnTo>
                    <a:pt x="1348" y="2079"/>
                  </a:lnTo>
                  <a:lnTo>
                    <a:pt x="1354" y="2074"/>
                  </a:lnTo>
                  <a:lnTo>
                    <a:pt x="1362" y="2073"/>
                  </a:lnTo>
                  <a:lnTo>
                    <a:pt x="1369" y="2072"/>
                  </a:lnTo>
                  <a:lnTo>
                    <a:pt x="1369" y="2072"/>
                  </a:lnTo>
                  <a:lnTo>
                    <a:pt x="1376" y="2073"/>
                  </a:lnTo>
                  <a:lnTo>
                    <a:pt x="1383" y="2074"/>
                  </a:lnTo>
                  <a:lnTo>
                    <a:pt x="1388" y="2076"/>
                  </a:lnTo>
                  <a:lnTo>
                    <a:pt x="1394" y="2080"/>
                  </a:lnTo>
                  <a:lnTo>
                    <a:pt x="1398" y="2083"/>
                  </a:lnTo>
                  <a:lnTo>
                    <a:pt x="1402" y="2086"/>
                  </a:lnTo>
                  <a:lnTo>
                    <a:pt x="1408" y="2094"/>
                  </a:lnTo>
                  <a:lnTo>
                    <a:pt x="1408" y="2094"/>
                  </a:lnTo>
                  <a:close/>
                  <a:moveTo>
                    <a:pt x="938" y="2027"/>
                  </a:moveTo>
                  <a:lnTo>
                    <a:pt x="993" y="2027"/>
                  </a:lnTo>
                  <a:lnTo>
                    <a:pt x="993" y="2123"/>
                  </a:lnTo>
                  <a:lnTo>
                    <a:pt x="993" y="2249"/>
                  </a:lnTo>
                  <a:lnTo>
                    <a:pt x="938" y="2249"/>
                  </a:lnTo>
                  <a:lnTo>
                    <a:pt x="938" y="2027"/>
                  </a:lnTo>
                  <a:close/>
                  <a:moveTo>
                    <a:pt x="993" y="1967"/>
                  </a:moveTo>
                  <a:lnTo>
                    <a:pt x="993" y="1995"/>
                  </a:lnTo>
                  <a:lnTo>
                    <a:pt x="938" y="1995"/>
                  </a:lnTo>
                  <a:lnTo>
                    <a:pt x="938" y="1940"/>
                  </a:lnTo>
                  <a:lnTo>
                    <a:pt x="993" y="1940"/>
                  </a:lnTo>
                  <a:lnTo>
                    <a:pt x="993" y="1967"/>
                  </a:lnTo>
                  <a:close/>
                  <a:moveTo>
                    <a:pt x="2309" y="1962"/>
                  </a:moveTo>
                  <a:lnTo>
                    <a:pt x="2364" y="1934"/>
                  </a:lnTo>
                  <a:lnTo>
                    <a:pt x="2364" y="2127"/>
                  </a:lnTo>
                  <a:lnTo>
                    <a:pt x="2364" y="2249"/>
                  </a:lnTo>
                  <a:lnTo>
                    <a:pt x="2309" y="2249"/>
                  </a:lnTo>
                  <a:lnTo>
                    <a:pt x="2309" y="1962"/>
                  </a:lnTo>
                  <a:close/>
                  <a:moveTo>
                    <a:pt x="397" y="757"/>
                  </a:moveTo>
                  <a:lnTo>
                    <a:pt x="850" y="757"/>
                  </a:lnTo>
                  <a:lnTo>
                    <a:pt x="850" y="495"/>
                  </a:lnTo>
                  <a:lnTo>
                    <a:pt x="397" y="495"/>
                  </a:lnTo>
                  <a:lnTo>
                    <a:pt x="397" y="288"/>
                  </a:lnTo>
                  <a:lnTo>
                    <a:pt x="898" y="288"/>
                  </a:lnTo>
                  <a:lnTo>
                    <a:pt x="732" y="0"/>
                  </a:lnTo>
                  <a:lnTo>
                    <a:pt x="22" y="0"/>
                  </a:lnTo>
                  <a:lnTo>
                    <a:pt x="22" y="1251"/>
                  </a:lnTo>
                  <a:lnTo>
                    <a:pt x="1023" y="1251"/>
                  </a:lnTo>
                  <a:lnTo>
                    <a:pt x="1023" y="963"/>
                  </a:lnTo>
                  <a:lnTo>
                    <a:pt x="397" y="963"/>
                  </a:lnTo>
                  <a:lnTo>
                    <a:pt x="397" y="757"/>
                  </a:lnTo>
                  <a:close/>
                  <a:moveTo>
                    <a:pt x="1690" y="0"/>
                  </a:moveTo>
                  <a:lnTo>
                    <a:pt x="1477" y="409"/>
                  </a:lnTo>
                  <a:lnTo>
                    <a:pt x="1265" y="0"/>
                  </a:lnTo>
                  <a:lnTo>
                    <a:pt x="850" y="0"/>
                  </a:lnTo>
                  <a:lnTo>
                    <a:pt x="1287" y="757"/>
                  </a:lnTo>
                  <a:lnTo>
                    <a:pt x="1287" y="1251"/>
                  </a:lnTo>
                  <a:lnTo>
                    <a:pt x="1661" y="1251"/>
                  </a:lnTo>
                  <a:lnTo>
                    <a:pt x="1661" y="757"/>
                  </a:lnTo>
                  <a:lnTo>
                    <a:pt x="2099" y="0"/>
                  </a:lnTo>
                  <a:lnTo>
                    <a:pt x="169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799"/>
            </a:p>
          </p:txBody>
        </p:sp>
      </p:grpSp>
    </p:spTree>
    <p:extLst>
      <p:ext uri="{BB962C8B-B14F-4D97-AF65-F5344CB8AC3E}">
        <p14:creationId xmlns:p14="http://schemas.microsoft.com/office/powerpoint/2010/main" val="361983041"/>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Approved question tall">
    <p:spTree>
      <p:nvGrpSpPr>
        <p:cNvPr id="1" name=""/>
        <p:cNvGrpSpPr/>
        <p:nvPr/>
      </p:nvGrpSpPr>
      <p:grpSpPr>
        <a:xfrm>
          <a:off x="0" y="0"/>
          <a:ext cx="0" cy="0"/>
          <a:chOff x="0" y="0"/>
          <a:chExt cx="0" cy="0"/>
        </a:xfrm>
      </p:grpSpPr>
      <p:grpSp>
        <p:nvGrpSpPr>
          <p:cNvPr id="186" name="Group 185">
            <a:extLst>
              <a:ext uri="{FF2B5EF4-FFF2-40B4-BE49-F238E27FC236}">
                <a16:creationId xmlns:a16="http://schemas.microsoft.com/office/drawing/2014/main" id="{9CDE954B-B280-441B-9B2D-3DC58AAE3926}"/>
              </a:ext>
            </a:extLst>
          </p:cNvPr>
          <p:cNvGrpSpPr/>
          <p:nvPr userDrawn="1"/>
        </p:nvGrpSpPr>
        <p:grpSpPr>
          <a:xfrm>
            <a:off x="497856" y="5826613"/>
            <a:ext cx="3876004" cy="570195"/>
            <a:chOff x="498115" y="5951018"/>
            <a:chExt cx="3878023" cy="570195"/>
          </a:xfrm>
        </p:grpSpPr>
        <p:sp>
          <p:nvSpPr>
            <p:cNvPr id="187" name="Rectangle 186">
              <a:extLst>
                <a:ext uri="{FF2B5EF4-FFF2-40B4-BE49-F238E27FC236}">
                  <a16:creationId xmlns:a16="http://schemas.microsoft.com/office/drawing/2014/main" id="{93D8FAC8-9530-49D4-8284-D35D1B1509D3}"/>
                </a:ext>
              </a:extLst>
            </p:cNvPr>
            <p:cNvSpPr>
              <a:spLocks noChangeArrowheads="1"/>
            </p:cNvSpPr>
            <p:nvPr userDrawn="1"/>
          </p:nvSpPr>
          <p:spPr bwMode="auto">
            <a:xfrm>
              <a:off x="498115" y="5951018"/>
              <a:ext cx="99392" cy="97648"/>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sz="1799"/>
            </a:p>
          </p:txBody>
        </p:sp>
        <p:sp>
          <p:nvSpPr>
            <p:cNvPr id="188" name="Rectangle 6">
              <a:extLst>
                <a:ext uri="{FF2B5EF4-FFF2-40B4-BE49-F238E27FC236}">
                  <a16:creationId xmlns:a16="http://schemas.microsoft.com/office/drawing/2014/main" id="{FD924F44-93C1-4254-B594-53DB14FD995E}"/>
                </a:ext>
              </a:extLst>
            </p:cNvPr>
            <p:cNvSpPr>
              <a:spLocks noChangeArrowheads="1"/>
            </p:cNvSpPr>
            <p:nvPr userDrawn="1"/>
          </p:nvSpPr>
          <p:spPr bwMode="auto">
            <a:xfrm>
              <a:off x="693411" y="5951018"/>
              <a:ext cx="99392" cy="97648"/>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sz="1799"/>
            </a:p>
          </p:txBody>
        </p:sp>
        <p:sp>
          <p:nvSpPr>
            <p:cNvPr id="189" name="Rectangle 7">
              <a:extLst>
                <a:ext uri="{FF2B5EF4-FFF2-40B4-BE49-F238E27FC236}">
                  <a16:creationId xmlns:a16="http://schemas.microsoft.com/office/drawing/2014/main" id="{2A2DA425-7935-45A1-B63F-2D14CF8D5F9C}"/>
                </a:ext>
              </a:extLst>
            </p:cNvPr>
            <p:cNvSpPr>
              <a:spLocks noChangeArrowheads="1"/>
            </p:cNvSpPr>
            <p:nvPr userDrawn="1"/>
          </p:nvSpPr>
          <p:spPr bwMode="auto">
            <a:xfrm>
              <a:off x="890451" y="5951018"/>
              <a:ext cx="99392" cy="97648"/>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sz="1799"/>
            </a:p>
          </p:txBody>
        </p:sp>
        <p:sp>
          <p:nvSpPr>
            <p:cNvPr id="190" name="Freeform 8">
              <a:extLst>
                <a:ext uri="{FF2B5EF4-FFF2-40B4-BE49-F238E27FC236}">
                  <a16:creationId xmlns:a16="http://schemas.microsoft.com/office/drawing/2014/main" id="{91EFF75E-13E7-4E35-B108-D9FD5E9C802C}"/>
                </a:ext>
              </a:extLst>
            </p:cNvPr>
            <p:cNvSpPr>
              <a:spLocks/>
            </p:cNvSpPr>
            <p:nvPr userDrawn="1"/>
          </p:nvSpPr>
          <p:spPr bwMode="auto">
            <a:xfrm>
              <a:off x="498115" y="6181188"/>
              <a:ext cx="94161" cy="130778"/>
            </a:xfrm>
            <a:custGeom>
              <a:avLst/>
              <a:gdLst>
                <a:gd name="T0" fmla="*/ 32 w 54"/>
                <a:gd name="T1" fmla="*/ 11 h 75"/>
                <a:gd name="T2" fmla="*/ 32 w 54"/>
                <a:gd name="T3" fmla="*/ 75 h 75"/>
                <a:gd name="T4" fmla="*/ 22 w 54"/>
                <a:gd name="T5" fmla="*/ 75 h 75"/>
                <a:gd name="T6" fmla="*/ 22 w 54"/>
                <a:gd name="T7" fmla="*/ 11 h 75"/>
                <a:gd name="T8" fmla="*/ 0 w 54"/>
                <a:gd name="T9" fmla="*/ 11 h 75"/>
                <a:gd name="T10" fmla="*/ 0 w 54"/>
                <a:gd name="T11" fmla="*/ 0 h 75"/>
                <a:gd name="T12" fmla="*/ 54 w 54"/>
                <a:gd name="T13" fmla="*/ 0 h 75"/>
                <a:gd name="T14" fmla="*/ 54 w 54"/>
                <a:gd name="T15" fmla="*/ 11 h 75"/>
                <a:gd name="T16" fmla="*/ 32 w 54"/>
                <a:gd name="T17" fmla="*/ 11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75">
                  <a:moveTo>
                    <a:pt x="32" y="11"/>
                  </a:moveTo>
                  <a:lnTo>
                    <a:pt x="32" y="75"/>
                  </a:lnTo>
                  <a:lnTo>
                    <a:pt x="22" y="75"/>
                  </a:lnTo>
                  <a:lnTo>
                    <a:pt x="22" y="11"/>
                  </a:lnTo>
                  <a:lnTo>
                    <a:pt x="0" y="11"/>
                  </a:lnTo>
                  <a:lnTo>
                    <a:pt x="0" y="0"/>
                  </a:lnTo>
                  <a:lnTo>
                    <a:pt x="54" y="0"/>
                  </a:lnTo>
                  <a:lnTo>
                    <a:pt x="54" y="11"/>
                  </a:lnTo>
                  <a:lnTo>
                    <a:pt x="32" y="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191" name="Freeform 9">
              <a:extLst>
                <a:ext uri="{FF2B5EF4-FFF2-40B4-BE49-F238E27FC236}">
                  <a16:creationId xmlns:a16="http://schemas.microsoft.com/office/drawing/2014/main" id="{4411951F-E009-4FE7-B2EC-47771CA8E178}"/>
                </a:ext>
              </a:extLst>
            </p:cNvPr>
            <p:cNvSpPr>
              <a:spLocks/>
            </p:cNvSpPr>
            <p:nvPr userDrawn="1"/>
          </p:nvSpPr>
          <p:spPr bwMode="auto">
            <a:xfrm>
              <a:off x="609713" y="6174213"/>
              <a:ext cx="78468" cy="137753"/>
            </a:xfrm>
            <a:custGeom>
              <a:avLst/>
              <a:gdLst>
                <a:gd name="T0" fmla="*/ 23 w 31"/>
                <a:gd name="T1" fmla="*/ 54 h 54"/>
                <a:gd name="T2" fmla="*/ 23 w 31"/>
                <a:gd name="T3" fmla="*/ 32 h 54"/>
                <a:gd name="T4" fmla="*/ 21 w 31"/>
                <a:gd name="T5" fmla="*/ 24 h 54"/>
                <a:gd name="T6" fmla="*/ 15 w 31"/>
                <a:gd name="T7" fmla="*/ 22 h 54"/>
                <a:gd name="T8" fmla="*/ 12 w 31"/>
                <a:gd name="T9" fmla="*/ 22 h 54"/>
                <a:gd name="T10" fmla="*/ 9 w 31"/>
                <a:gd name="T11" fmla="*/ 24 h 54"/>
                <a:gd name="T12" fmla="*/ 8 w 31"/>
                <a:gd name="T13" fmla="*/ 27 h 54"/>
                <a:gd name="T14" fmla="*/ 7 w 31"/>
                <a:gd name="T15" fmla="*/ 31 h 54"/>
                <a:gd name="T16" fmla="*/ 7 w 31"/>
                <a:gd name="T17" fmla="*/ 54 h 54"/>
                <a:gd name="T18" fmla="*/ 0 w 31"/>
                <a:gd name="T19" fmla="*/ 54 h 54"/>
                <a:gd name="T20" fmla="*/ 0 w 31"/>
                <a:gd name="T21" fmla="*/ 4 h 54"/>
                <a:gd name="T22" fmla="*/ 7 w 31"/>
                <a:gd name="T23" fmla="*/ 0 h 54"/>
                <a:gd name="T24" fmla="*/ 7 w 31"/>
                <a:gd name="T25" fmla="*/ 19 h 54"/>
                <a:gd name="T26" fmla="*/ 9 w 31"/>
                <a:gd name="T27" fmla="*/ 17 h 54"/>
                <a:gd name="T28" fmla="*/ 11 w 31"/>
                <a:gd name="T29" fmla="*/ 16 h 54"/>
                <a:gd name="T30" fmla="*/ 14 w 31"/>
                <a:gd name="T31" fmla="*/ 15 h 54"/>
                <a:gd name="T32" fmla="*/ 17 w 31"/>
                <a:gd name="T33" fmla="*/ 15 h 54"/>
                <a:gd name="T34" fmla="*/ 23 w 31"/>
                <a:gd name="T35" fmla="*/ 16 h 54"/>
                <a:gd name="T36" fmla="*/ 27 w 31"/>
                <a:gd name="T37" fmla="*/ 19 h 54"/>
                <a:gd name="T38" fmla="*/ 30 w 31"/>
                <a:gd name="T39" fmla="*/ 24 h 54"/>
                <a:gd name="T40" fmla="*/ 31 w 31"/>
                <a:gd name="T41" fmla="*/ 32 h 54"/>
                <a:gd name="T42" fmla="*/ 31 w 31"/>
                <a:gd name="T43" fmla="*/ 54 h 54"/>
                <a:gd name="T44" fmla="*/ 23 w 31"/>
                <a:gd name="T4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4">
                  <a:moveTo>
                    <a:pt x="23" y="54"/>
                  </a:moveTo>
                  <a:cubicBezTo>
                    <a:pt x="23" y="32"/>
                    <a:pt x="23" y="32"/>
                    <a:pt x="23" y="32"/>
                  </a:cubicBezTo>
                  <a:cubicBezTo>
                    <a:pt x="23" y="28"/>
                    <a:pt x="22" y="26"/>
                    <a:pt x="21" y="24"/>
                  </a:cubicBezTo>
                  <a:cubicBezTo>
                    <a:pt x="20" y="22"/>
                    <a:pt x="18" y="22"/>
                    <a:pt x="15" y="22"/>
                  </a:cubicBezTo>
                  <a:cubicBezTo>
                    <a:pt x="14" y="22"/>
                    <a:pt x="13" y="22"/>
                    <a:pt x="12" y="22"/>
                  </a:cubicBezTo>
                  <a:cubicBezTo>
                    <a:pt x="11" y="22"/>
                    <a:pt x="10" y="23"/>
                    <a:pt x="9" y="24"/>
                  </a:cubicBezTo>
                  <a:cubicBezTo>
                    <a:pt x="9" y="25"/>
                    <a:pt x="8" y="26"/>
                    <a:pt x="8" y="27"/>
                  </a:cubicBezTo>
                  <a:cubicBezTo>
                    <a:pt x="7" y="28"/>
                    <a:pt x="7" y="30"/>
                    <a:pt x="7" y="31"/>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8" y="18"/>
                    <a:pt x="9" y="17"/>
                  </a:cubicBezTo>
                  <a:cubicBezTo>
                    <a:pt x="10" y="17"/>
                    <a:pt x="10" y="16"/>
                    <a:pt x="11" y="16"/>
                  </a:cubicBezTo>
                  <a:cubicBezTo>
                    <a:pt x="12" y="15"/>
                    <a:pt x="13" y="15"/>
                    <a:pt x="14" y="15"/>
                  </a:cubicBezTo>
                  <a:cubicBezTo>
                    <a:pt x="15" y="15"/>
                    <a:pt x="16" y="15"/>
                    <a:pt x="17" y="15"/>
                  </a:cubicBezTo>
                  <a:cubicBezTo>
                    <a:pt x="19" y="15"/>
                    <a:pt x="21" y="15"/>
                    <a:pt x="23" y="16"/>
                  </a:cubicBezTo>
                  <a:cubicBezTo>
                    <a:pt x="25" y="16"/>
                    <a:pt x="26" y="17"/>
                    <a:pt x="27" y="19"/>
                  </a:cubicBezTo>
                  <a:cubicBezTo>
                    <a:pt x="28" y="20"/>
                    <a:pt x="29" y="22"/>
                    <a:pt x="30" y="24"/>
                  </a:cubicBezTo>
                  <a:cubicBezTo>
                    <a:pt x="30" y="27"/>
                    <a:pt x="31" y="29"/>
                    <a:pt x="31" y="32"/>
                  </a:cubicBezTo>
                  <a:cubicBezTo>
                    <a:pt x="31" y="54"/>
                    <a:pt x="31" y="54"/>
                    <a:pt x="31" y="54"/>
                  </a:cubicBezTo>
                  <a:lnTo>
                    <a:pt x="23" y="5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192" name="Freeform 10">
              <a:extLst>
                <a:ext uri="{FF2B5EF4-FFF2-40B4-BE49-F238E27FC236}">
                  <a16:creationId xmlns:a16="http://schemas.microsoft.com/office/drawing/2014/main" id="{B28EE49C-5F5A-49C6-AEB8-6D12DDF344ED}"/>
                </a:ext>
              </a:extLst>
            </p:cNvPr>
            <p:cNvSpPr>
              <a:spLocks noEditPoints="1"/>
            </p:cNvSpPr>
            <p:nvPr userDrawn="1"/>
          </p:nvSpPr>
          <p:spPr bwMode="auto">
            <a:xfrm>
              <a:off x="705618" y="6212575"/>
              <a:ext cx="85443" cy="101135"/>
            </a:xfrm>
            <a:custGeom>
              <a:avLst/>
              <a:gdLst>
                <a:gd name="T0" fmla="*/ 33 w 33"/>
                <a:gd name="T1" fmla="*/ 19 h 40"/>
                <a:gd name="T2" fmla="*/ 33 w 33"/>
                <a:gd name="T3" fmla="*/ 21 h 40"/>
                <a:gd name="T4" fmla="*/ 33 w 33"/>
                <a:gd name="T5" fmla="*/ 22 h 40"/>
                <a:gd name="T6" fmla="*/ 7 w 33"/>
                <a:gd name="T7" fmla="*/ 22 h 40"/>
                <a:gd name="T8" fmla="*/ 9 w 33"/>
                <a:gd name="T9" fmla="*/ 27 h 40"/>
                <a:gd name="T10" fmla="*/ 11 w 33"/>
                <a:gd name="T11" fmla="*/ 30 h 40"/>
                <a:gd name="T12" fmla="*/ 14 w 33"/>
                <a:gd name="T13" fmla="*/ 32 h 40"/>
                <a:gd name="T14" fmla="*/ 17 w 33"/>
                <a:gd name="T15" fmla="*/ 33 h 40"/>
                <a:gd name="T16" fmla="*/ 19 w 33"/>
                <a:gd name="T17" fmla="*/ 33 h 40"/>
                <a:gd name="T18" fmla="*/ 22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1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5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9 w 33"/>
                <a:gd name="T77" fmla="*/ 12 h 40"/>
                <a:gd name="T78" fmla="*/ 8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7" y="22"/>
                    <a:pt x="7" y="22"/>
                    <a:pt x="7"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19" y="33"/>
                  </a:cubicBezTo>
                  <a:cubicBezTo>
                    <a:pt x="20" y="32"/>
                    <a:pt x="21" y="32"/>
                    <a:pt x="22" y="32"/>
                  </a:cubicBezTo>
                  <a:cubicBezTo>
                    <a:pt x="22" y="32"/>
                    <a:pt x="23" y="31"/>
                    <a:pt x="23" y="31"/>
                  </a:cubicBezTo>
                  <a:cubicBezTo>
                    <a:pt x="24" y="31"/>
                    <a:pt x="25"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3"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0"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5" y="16"/>
                  </a:moveTo>
                  <a:cubicBezTo>
                    <a:pt x="25" y="15"/>
                    <a:pt x="25" y="13"/>
                    <a:pt x="25"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5"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193" name="Freeform 11">
              <a:extLst>
                <a:ext uri="{FF2B5EF4-FFF2-40B4-BE49-F238E27FC236}">
                  <a16:creationId xmlns:a16="http://schemas.microsoft.com/office/drawing/2014/main" id="{6E2B7D76-D660-491F-8B04-169C6F138B0A}"/>
                </a:ext>
              </a:extLst>
            </p:cNvPr>
            <p:cNvSpPr>
              <a:spLocks noEditPoints="1"/>
            </p:cNvSpPr>
            <p:nvPr userDrawn="1"/>
          </p:nvSpPr>
          <p:spPr bwMode="auto">
            <a:xfrm>
              <a:off x="857320" y="6174213"/>
              <a:ext cx="83698" cy="139497"/>
            </a:xfrm>
            <a:custGeom>
              <a:avLst/>
              <a:gdLst>
                <a:gd name="T0" fmla="*/ 33 w 33"/>
                <a:gd name="T1" fmla="*/ 35 h 55"/>
                <a:gd name="T2" fmla="*/ 31 w 33"/>
                <a:gd name="T3" fmla="*/ 44 h 55"/>
                <a:gd name="T4" fmla="*/ 28 w 33"/>
                <a:gd name="T5" fmla="*/ 50 h 55"/>
                <a:gd name="T6" fmla="*/ 23 w 33"/>
                <a:gd name="T7" fmla="*/ 53 h 55"/>
                <a:gd name="T8" fmla="*/ 17 w 33"/>
                <a:gd name="T9" fmla="*/ 55 h 55"/>
                <a:gd name="T10" fmla="*/ 12 w 33"/>
                <a:gd name="T11" fmla="*/ 53 h 55"/>
                <a:gd name="T12" fmla="*/ 8 w 33"/>
                <a:gd name="T13" fmla="*/ 50 h 55"/>
                <a:gd name="T14" fmla="*/ 8 w 33"/>
                <a:gd name="T15" fmla="*/ 54 h 55"/>
                <a:gd name="T16" fmla="*/ 0 w 33"/>
                <a:gd name="T17" fmla="*/ 54 h 55"/>
                <a:gd name="T18" fmla="*/ 0 w 33"/>
                <a:gd name="T19" fmla="*/ 4 h 55"/>
                <a:gd name="T20" fmla="*/ 8 w 33"/>
                <a:gd name="T21" fmla="*/ 0 h 55"/>
                <a:gd name="T22" fmla="*/ 8 w 33"/>
                <a:gd name="T23" fmla="*/ 19 h 55"/>
                <a:gd name="T24" fmla="*/ 10 w 33"/>
                <a:gd name="T25" fmla="*/ 17 h 55"/>
                <a:gd name="T26" fmla="*/ 12 w 33"/>
                <a:gd name="T27" fmla="*/ 16 h 55"/>
                <a:gd name="T28" fmla="*/ 14 w 33"/>
                <a:gd name="T29" fmla="*/ 15 h 55"/>
                <a:gd name="T30" fmla="*/ 18 w 33"/>
                <a:gd name="T31" fmla="*/ 15 h 55"/>
                <a:gd name="T32" fmla="*/ 24 w 33"/>
                <a:gd name="T33" fmla="*/ 16 h 55"/>
                <a:gd name="T34" fmla="*/ 28 w 33"/>
                <a:gd name="T35" fmla="*/ 19 h 55"/>
                <a:gd name="T36" fmla="*/ 31 w 33"/>
                <a:gd name="T37" fmla="*/ 26 h 55"/>
                <a:gd name="T38" fmla="*/ 33 w 33"/>
                <a:gd name="T39" fmla="*/ 35 h 55"/>
                <a:gd name="T40" fmla="*/ 25 w 33"/>
                <a:gd name="T41" fmla="*/ 35 h 55"/>
                <a:gd name="T42" fmla="*/ 23 w 33"/>
                <a:gd name="T43" fmla="*/ 25 h 55"/>
                <a:gd name="T44" fmla="*/ 16 w 33"/>
                <a:gd name="T45" fmla="*/ 22 h 55"/>
                <a:gd name="T46" fmla="*/ 14 w 33"/>
                <a:gd name="T47" fmla="*/ 22 h 55"/>
                <a:gd name="T48" fmla="*/ 11 w 33"/>
                <a:gd name="T49" fmla="*/ 23 h 55"/>
                <a:gd name="T50" fmla="*/ 9 w 33"/>
                <a:gd name="T51" fmla="*/ 25 h 55"/>
                <a:gd name="T52" fmla="*/ 8 w 33"/>
                <a:gd name="T53" fmla="*/ 26 h 55"/>
                <a:gd name="T54" fmla="*/ 8 w 33"/>
                <a:gd name="T55" fmla="*/ 43 h 55"/>
                <a:gd name="T56" fmla="*/ 9 w 33"/>
                <a:gd name="T57" fmla="*/ 44 h 55"/>
                <a:gd name="T58" fmla="*/ 11 w 33"/>
                <a:gd name="T59" fmla="*/ 46 h 55"/>
                <a:gd name="T60" fmla="*/ 14 w 33"/>
                <a:gd name="T61" fmla="*/ 47 h 55"/>
                <a:gd name="T62" fmla="*/ 17 w 33"/>
                <a:gd name="T63" fmla="*/ 48 h 55"/>
                <a:gd name="T64" fmla="*/ 23 w 33"/>
                <a:gd name="T65" fmla="*/ 45 h 55"/>
                <a:gd name="T66" fmla="*/ 25 w 33"/>
                <a:gd name="T67" fmla="*/ 3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3" h="55">
                  <a:moveTo>
                    <a:pt x="33" y="35"/>
                  </a:moveTo>
                  <a:cubicBezTo>
                    <a:pt x="33" y="38"/>
                    <a:pt x="32" y="41"/>
                    <a:pt x="31" y="44"/>
                  </a:cubicBezTo>
                  <a:cubicBezTo>
                    <a:pt x="30" y="46"/>
                    <a:pt x="29" y="48"/>
                    <a:pt x="28" y="50"/>
                  </a:cubicBezTo>
                  <a:cubicBezTo>
                    <a:pt x="27" y="51"/>
                    <a:pt x="25" y="53"/>
                    <a:pt x="23" y="53"/>
                  </a:cubicBezTo>
                  <a:cubicBezTo>
                    <a:pt x="21" y="54"/>
                    <a:pt x="19" y="55"/>
                    <a:pt x="17" y="55"/>
                  </a:cubicBezTo>
                  <a:cubicBezTo>
                    <a:pt x="16" y="55"/>
                    <a:pt x="14" y="54"/>
                    <a:pt x="12" y="53"/>
                  </a:cubicBezTo>
                  <a:cubicBezTo>
                    <a:pt x="10" y="52"/>
                    <a:pt x="9" y="51"/>
                    <a:pt x="8" y="50"/>
                  </a:cubicBezTo>
                  <a:cubicBezTo>
                    <a:pt x="8" y="54"/>
                    <a:pt x="8" y="54"/>
                    <a:pt x="8" y="54"/>
                  </a:cubicBezTo>
                  <a:cubicBezTo>
                    <a:pt x="0" y="54"/>
                    <a:pt x="0" y="54"/>
                    <a:pt x="0" y="54"/>
                  </a:cubicBezTo>
                  <a:cubicBezTo>
                    <a:pt x="0" y="4"/>
                    <a:pt x="0" y="4"/>
                    <a:pt x="0" y="4"/>
                  </a:cubicBezTo>
                  <a:cubicBezTo>
                    <a:pt x="8" y="0"/>
                    <a:pt x="8" y="0"/>
                    <a:pt x="8" y="0"/>
                  </a:cubicBezTo>
                  <a:cubicBezTo>
                    <a:pt x="8" y="19"/>
                    <a:pt x="8" y="19"/>
                    <a:pt x="8" y="19"/>
                  </a:cubicBezTo>
                  <a:cubicBezTo>
                    <a:pt x="9" y="18"/>
                    <a:pt x="9" y="18"/>
                    <a:pt x="10" y="17"/>
                  </a:cubicBezTo>
                  <a:cubicBezTo>
                    <a:pt x="11" y="17"/>
                    <a:pt x="11" y="16"/>
                    <a:pt x="12" y="16"/>
                  </a:cubicBezTo>
                  <a:cubicBezTo>
                    <a:pt x="13" y="16"/>
                    <a:pt x="13" y="15"/>
                    <a:pt x="14" y="15"/>
                  </a:cubicBezTo>
                  <a:cubicBezTo>
                    <a:pt x="15" y="15"/>
                    <a:pt x="16" y="15"/>
                    <a:pt x="18" y="15"/>
                  </a:cubicBezTo>
                  <a:cubicBezTo>
                    <a:pt x="20" y="15"/>
                    <a:pt x="22" y="15"/>
                    <a:pt x="24" y="16"/>
                  </a:cubicBezTo>
                  <a:cubicBezTo>
                    <a:pt x="25" y="16"/>
                    <a:pt x="27" y="18"/>
                    <a:pt x="28" y="19"/>
                  </a:cubicBezTo>
                  <a:cubicBezTo>
                    <a:pt x="30" y="21"/>
                    <a:pt x="31" y="23"/>
                    <a:pt x="31" y="26"/>
                  </a:cubicBezTo>
                  <a:cubicBezTo>
                    <a:pt x="32" y="28"/>
                    <a:pt x="33" y="32"/>
                    <a:pt x="33" y="35"/>
                  </a:cubicBezTo>
                  <a:close/>
                  <a:moveTo>
                    <a:pt x="25" y="35"/>
                  </a:moveTo>
                  <a:cubicBezTo>
                    <a:pt x="25" y="31"/>
                    <a:pt x="24" y="27"/>
                    <a:pt x="23" y="25"/>
                  </a:cubicBezTo>
                  <a:cubicBezTo>
                    <a:pt x="21" y="23"/>
                    <a:pt x="19" y="22"/>
                    <a:pt x="16" y="22"/>
                  </a:cubicBezTo>
                  <a:cubicBezTo>
                    <a:pt x="15" y="22"/>
                    <a:pt x="15" y="22"/>
                    <a:pt x="14" y="22"/>
                  </a:cubicBezTo>
                  <a:cubicBezTo>
                    <a:pt x="13" y="22"/>
                    <a:pt x="12" y="23"/>
                    <a:pt x="11" y="23"/>
                  </a:cubicBezTo>
                  <a:cubicBezTo>
                    <a:pt x="11" y="23"/>
                    <a:pt x="10" y="24"/>
                    <a:pt x="9" y="25"/>
                  </a:cubicBezTo>
                  <a:cubicBezTo>
                    <a:pt x="9" y="25"/>
                    <a:pt x="8" y="26"/>
                    <a:pt x="8" y="26"/>
                  </a:cubicBezTo>
                  <a:cubicBezTo>
                    <a:pt x="8" y="43"/>
                    <a:pt x="8" y="43"/>
                    <a:pt x="8" y="43"/>
                  </a:cubicBezTo>
                  <a:cubicBezTo>
                    <a:pt x="8" y="43"/>
                    <a:pt x="9" y="44"/>
                    <a:pt x="9" y="44"/>
                  </a:cubicBezTo>
                  <a:cubicBezTo>
                    <a:pt x="10" y="45"/>
                    <a:pt x="11" y="45"/>
                    <a:pt x="11" y="46"/>
                  </a:cubicBezTo>
                  <a:cubicBezTo>
                    <a:pt x="12" y="46"/>
                    <a:pt x="13" y="47"/>
                    <a:pt x="14" y="47"/>
                  </a:cubicBezTo>
                  <a:cubicBezTo>
                    <a:pt x="15" y="47"/>
                    <a:pt x="16" y="48"/>
                    <a:pt x="17" y="48"/>
                  </a:cubicBezTo>
                  <a:cubicBezTo>
                    <a:pt x="19" y="48"/>
                    <a:pt x="21" y="47"/>
                    <a:pt x="23" y="45"/>
                  </a:cubicBezTo>
                  <a:cubicBezTo>
                    <a:pt x="24" y="43"/>
                    <a:pt x="25" y="39"/>
                    <a:pt x="25" y="3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194" name="Freeform 12">
              <a:extLst>
                <a:ext uri="{FF2B5EF4-FFF2-40B4-BE49-F238E27FC236}">
                  <a16:creationId xmlns:a16="http://schemas.microsoft.com/office/drawing/2014/main" id="{41BE51DE-402B-48B5-99C8-D8BB9A32DF35}"/>
                </a:ext>
              </a:extLst>
            </p:cNvPr>
            <p:cNvSpPr>
              <a:spLocks noEditPoints="1"/>
            </p:cNvSpPr>
            <p:nvPr userDrawn="1"/>
          </p:nvSpPr>
          <p:spPr bwMode="auto">
            <a:xfrm>
              <a:off x="956713" y="6212575"/>
              <a:ext cx="83698" cy="101135"/>
            </a:xfrm>
            <a:custGeom>
              <a:avLst/>
              <a:gdLst>
                <a:gd name="T0" fmla="*/ 33 w 33"/>
                <a:gd name="T1" fmla="*/ 19 h 40"/>
                <a:gd name="T2" fmla="*/ 33 w 33"/>
                <a:gd name="T3" fmla="*/ 21 h 40"/>
                <a:gd name="T4" fmla="*/ 32 w 33"/>
                <a:gd name="T5" fmla="*/ 22 h 40"/>
                <a:gd name="T6" fmla="*/ 7 w 33"/>
                <a:gd name="T7" fmla="*/ 22 h 40"/>
                <a:gd name="T8" fmla="*/ 8 w 33"/>
                <a:gd name="T9" fmla="*/ 27 h 40"/>
                <a:gd name="T10" fmla="*/ 10 w 33"/>
                <a:gd name="T11" fmla="*/ 30 h 40"/>
                <a:gd name="T12" fmla="*/ 13 w 33"/>
                <a:gd name="T13" fmla="*/ 32 h 40"/>
                <a:gd name="T14" fmla="*/ 17 w 33"/>
                <a:gd name="T15" fmla="*/ 33 h 40"/>
                <a:gd name="T16" fmla="*/ 19 w 33"/>
                <a:gd name="T17" fmla="*/ 33 h 40"/>
                <a:gd name="T18" fmla="*/ 21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6 w 33"/>
                <a:gd name="T33" fmla="*/ 40 h 40"/>
                <a:gd name="T34" fmla="*/ 12 w 33"/>
                <a:gd name="T35" fmla="*/ 39 h 40"/>
                <a:gd name="T36" fmla="*/ 8 w 33"/>
                <a:gd name="T37" fmla="*/ 37 h 40"/>
                <a:gd name="T38" fmla="*/ 5 w 33"/>
                <a:gd name="T39" fmla="*/ 34 h 40"/>
                <a:gd name="T40" fmla="*/ 2 w 33"/>
                <a:gd name="T41" fmla="*/ 31 h 40"/>
                <a:gd name="T42" fmla="*/ 0 w 33"/>
                <a:gd name="T43" fmla="*/ 26 h 40"/>
                <a:gd name="T44" fmla="*/ 0 w 33"/>
                <a:gd name="T45" fmla="*/ 20 h 40"/>
                <a:gd name="T46" fmla="*/ 1 w 33"/>
                <a:gd name="T47" fmla="*/ 11 h 40"/>
                <a:gd name="T48" fmla="*/ 4 w 33"/>
                <a:gd name="T49" fmla="*/ 5 h 40"/>
                <a:gd name="T50" fmla="*/ 10 w 33"/>
                <a:gd name="T51" fmla="*/ 1 h 40"/>
                <a:gd name="T52" fmla="*/ 16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4 w 33"/>
                <a:gd name="T65" fmla="*/ 12 h 40"/>
                <a:gd name="T66" fmla="*/ 23 w 33"/>
                <a:gd name="T67" fmla="*/ 9 h 40"/>
                <a:gd name="T68" fmla="*/ 20 w 33"/>
                <a:gd name="T69" fmla="*/ 7 h 40"/>
                <a:gd name="T70" fmla="*/ 16 w 33"/>
                <a:gd name="T71" fmla="*/ 6 h 40"/>
                <a:gd name="T72" fmla="*/ 12 w 33"/>
                <a:gd name="T73" fmla="*/ 7 h 40"/>
                <a:gd name="T74" fmla="*/ 10 w 33"/>
                <a:gd name="T75" fmla="*/ 9 h 40"/>
                <a:gd name="T76" fmla="*/ 8 w 33"/>
                <a:gd name="T77" fmla="*/ 12 h 40"/>
                <a:gd name="T78" fmla="*/ 7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2" y="22"/>
                    <a:pt x="32" y="22"/>
                  </a:cubicBezTo>
                  <a:cubicBezTo>
                    <a:pt x="7" y="22"/>
                    <a:pt x="7" y="22"/>
                    <a:pt x="7" y="22"/>
                  </a:cubicBezTo>
                  <a:cubicBezTo>
                    <a:pt x="7" y="24"/>
                    <a:pt x="8" y="26"/>
                    <a:pt x="8" y="27"/>
                  </a:cubicBezTo>
                  <a:cubicBezTo>
                    <a:pt x="9" y="28"/>
                    <a:pt x="10" y="29"/>
                    <a:pt x="10" y="30"/>
                  </a:cubicBezTo>
                  <a:cubicBezTo>
                    <a:pt x="11" y="31"/>
                    <a:pt x="12" y="32"/>
                    <a:pt x="13" y="32"/>
                  </a:cubicBezTo>
                  <a:cubicBezTo>
                    <a:pt x="14" y="33"/>
                    <a:pt x="16" y="33"/>
                    <a:pt x="17" y="33"/>
                  </a:cubicBezTo>
                  <a:cubicBezTo>
                    <a:pt x="18" y="33"/>
                    <a:pt x="18" y="33"/>
                    <a:pt x="19" y="33"/>
                  </a:cubicBezTo>
                  <a:cubicBezTo>
                    <a:pt x="20" y="32"/>
                    <a:pt x="21" y="32"/>
                    <a:pt x="21" y="32"/>
                  </a:cubicBezTo>
                  <a:cubicBezTo>
                    <a:pt x="22" y="32"/>
                    <a:pt x="22" y="31"/>
                    <a:pt x="23" y="31"/>
                  </a:cubicBezTo>
                  <a:cubicBezTo>
                    <a:pt x="24" y="31"/>
                    <a:pt x="24"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19" y="39"/>
                    <a:pt x="18" y="40"/>
                    <a:pt x="16" y="40"/>
                  </a:cubicBezTo>
                  <a:cubicBezTo>
                    <a:pt x="15" y="40"/>
                    <a:pt x="13" y="39"/>
                    <a:pt x="12" y="39"/>
                  </a:cubicBezTo>
                  <a:cubicBezTo>
                    <a:pt x="10" y="38"/>
                    <a:pt x="9" y="38"/>
                    <a:pt x="8" y="37"/>
                  </a:cubicBezTo>
                  <a:cubicBezTo>
                    <a:pt x="7" y="36"/>
                    <a:pt x="6" y="35"/>
                    <a:pt x="5" y="34"/>
                  </a:cubicBezTo>
                  <a:cubicBezTo>
                    <a:pt x="4" y="34"/>
                    <a:pt x="3" y="32"/>
                    <a:pt x="2" y="31"/>
                  </a:cubicBezTo>
                  <a:cubicBezTo>
                    <a:pt x="1" y="29"/>
                    <a:pt x="1" y="28"/>
                    <a:pt x="0" y="26"/>
                  </a:cubicBezTo>
                  <a:cubicBezTo>
                    <a:pt x="0" y="24"/>
                    <a:pt x="0" y="22"/>
                    <a:pt x="0" y="20"/>
                  </a:cubicBezTo>
                  <a:cubicBezTo>
                    <a:pt x="0" y="16"/>
                    <a:pt x="0" y="13"/>
                    <a:pt x="1" y="11"/>
                  </a:cubicBezTo>
                  <a:cubicBezTo>
                    <a:pt x="2" y="8"/>
                    <a:pt x="3" y="6"/>
                    <a:pt x="4" y="5"/>
                  </a:cubicBezTo>
                  <a:cubicBezTo>
                    <a:pt x="6" y="3"/>
                    <a:pt x="8" y="2"/>
                    <a:pt x="10" y="1"/>
                  </a:cubicBezTo>
                  <a:cubicBezTo>
                    <a:pt x="12" y="0"/>
                    <a:pt x="14" y="0"/>
                    <a:pt x="16" y="0"/>
                  </a:cubicBezTo>
                  <a:cubicBezTo>
                    <a:pt x="19" y="0"/>
                    <a:pt x="22" y="0"/>
                    <a:pt x="24" y="1"/>
                  </a:cubicBezTo>
                  <a:cubicBezTo>
                    <a:pt x="26" y="2"/>
                    <a:pt x="27" y="4"/>
                    <a:pt x="29" y="5"/>
                  </a:cubicBezTo>
                  <a:cubicBezTo>
                    <a:pt x="30" y="7"/>
                    <a:pt x="31" y="9"/>
                    <a:pt x="32" y="11"/>
                  </a:cubicBezTo>
                  <a:cubicBezTo>
                    <a:pt x="32" y="14"/>
                    <a:pt x="33" y="16"/>
                    <a:pt x="33" y="19"/>
                  </a:cubicBezTo>
                  <a:close/>
                  <a:moveTo>
                    <a:pt x="25" y="16"/>
                  </a:moveTo>
                  <a:cubicBezTo>
                    <a:pt x="25" y="15"/>
                    <a:pt x="25" y="13"/>
                    <a:pt x="24" y="12"/>
                  </a:cubicBezTo>
                  <a:cubicBezTo>
                    <a:pt x="24" y="11"/>
                    <a:pt x="23" y="10"/>
                    <a:pt x="23" y="9"/>
                  </a:cubicBezTo>
                  <a:cubicBezTo>
                    <a:pt x="22" y="8"/>
                    <a:pt x="21" y="8"/>
                    <a:pt x="20" y="7"/>
                  </a:cubicBezTo>
                  <a:cubicBezTo>
                    <a:pt x="19" y="7"/>
                    <a:pt x="18" y="6"/>
                    <a:pt x="16" y="6"/>
                  </a:cubicBezTo>
                  <a:cubicBezTo>
                    <a:pt x="15" y="6"/>
                    <a:pt x="13" y="7"/>
                    <a:pt x="12" y="7"/>
                  </a:cubicBezTo>
                  <a:cubicBezTo>
                    <a:pt x="11" y="7"/>
                    <a:pt x="11" y="8"/>
                    <a:pt x="10" y="9"/>
                  </a:cubicBezTo>
                  <a:cubicBezTo>
                    <a:pt x="9" y="10"/>
                    <a:pt x="9" y="11"/>
                    <a:pt x="8" y="12"/>
                  </a:cubicBezTo>
                  <a:cubicBezTo>
                    <a:pt x="8" y="13"/>
                    <a:pt x="7" y="14"/>
                    <a:pt x="7" y="16"/>
                  </a:cubicBezTo>
                  <a:lnTo>
                    <a:pt x="25"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195" name="Freeform 13">
              <a:extLst>
                <a:ext uri="{FF2B5EF4-FFF2-40B4-BE49-F238E27FC236}">
                  <a16:creationId xmlns:a16="http://schemas.microsoft.com/office/drawing/2014/main" id="{8D5E878B-8859-44FA-A69D-DCE630AAB0DC}"/>
                </a:ext>
              </a:extLst>
            </p:cNvPr>
            <p:cNvSpPr>
              <a:spLocks/>
            </p:cNvSpPr>
            <p:nvPr userDrawn="1"/>
          </p:nvSpPr>
          <p:spPr bwMode="auto">
            <a:xfrm>
              <a:off x="1050873" y="6174213"/>
              <a:ext cx="55799" cy="139497"/>
            </a:xfrm>
            <a:custGeom>
              <a:avLst/>
              <a:gdLst>
                <a:gd name="T0" fmla="*/ 21 w 22"/>
                <a:gd name="T1" fmla="*/ 53 h 55"/>
                <a:gd name="T2" fmla="*/ 18 w 22"/>
                <a:gd name="T3" fmla="*/ 54 h 55"/>
                <a:gd name="T4" fmla="*/ 14 w 22"/>
                <a:gd name="T5" fmla="*/ 55 h 55"/>
                <a:gd name="T6" fmla="*/ 11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3 w 22"/>
                <a:gd name="T25" fmla="*/ 0 h 55"/>
                <a:gd name="T26" fmla="*/ 13 w 22"/>
                <a:gd name="T27" fmla="*/ 15 h 55"/>
                <a:gd name="T28" fmla="*/ 22 w 22"/>
                <a:gd name="T29" fmla="*/ 15 h 55"/>
                <a:gd name="T30" fmla="*/ 22 w 22"/>
                <a:gd name="T31" fmla="*/ 22 h 55"/>
                <a:gd name="T32" fmla="*/ 13 w 22"/>
                <a:gd name="T33" fmla="*/ 22 h 55"/>
                <a:gd name="T34" fmla="*/ 13 w 22"/>
                <a:gd name="T35" fmla="*/ 43 h 55"/>
                <a:gd name="T36" fmla="*/ 13 w 22"/>
                <a:gd name="T37" fmla="*/ 45 h 55"/>
                <a:gd name="T38" fmla="*/ 14 w 22"/>
                <a:gd name="T39" fmla="*/ 47 h 55"/>
                <a:gd name="T40" fmla="*/ 15 w 22"/>
                <a:gd name="T41" fmla="*/ 47 h 55"/>
                <a:gd name="T42" fmla="*/ 17 w 22"/>
                <a:gd name="T43" fmla="*/ 48 h 55"/>
                <a:gd name="T44" fmla="*/ 20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3" y="55"/>
                    <a:pt x="12" y="54"/>
                    <a:pt x="11" y="54"/>
                  </a:cubicBezTo>
                  <a:cubicBezTo>
                    <a:pt x="10" y="54"/>
                    <a:pt x="9" y="53"/>
                    <a:pt x="8" y="52"/>
                  </a:cubicBezTo>
                  <a:cubicBezTo>
                    <a:pt x="7" y="51"/>
                    <a:pt x="6" y="50"/>
                    <a:pt x="6" y="49"/>
                  </a:cubicBezTo>
                  <a:cubicBezTo>
                    <a:pt x="6"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5"/>
                    <a:pt x="13" y="45"/>
                  </a:cubicBezTo>
                  <a:cubicBezTo>
                    <a:pt x="13" y="46"/>
                    <a:pt x="13" y="46"/>
                    <a:pt x="14" y="47"/>
                  </a:cubicBezTo>
                  <a:cubicBezTo>
                    <a:pt x="14" y="47"/>
                    <a:pt x="14" y="47"/>
                    <a:pt x="15" y="47"/>
                  </a:cubicBezTo>
                  <a:cubicBezTo>
                    <a:pt x="15" y="48"/>
                    <a:pt x="16" y="48"/>
                    <a:pt x="17" y="48"/>
                  </a:cubicBezTo>
                  <a:cubicBezTo>
                    <a:pt x="18" y="48"/>
                    <a:pt x="19" y="48"/>
                    <a:pt x="20" y="47"/>
                  </a:cubicBezTo>
                  <a:cubicBezTo>
                    <a:pt x="21" y="47"/>
                    <a:pt x="22"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196" name="Freeform 14">
              <a:extLst>
                <a:ext uri="{FF2B5EF4-FFF2-40B4-BE49-F238E27FC236}">
                  <a16:creationId xmlns:a16="http://schemas.microsoft.com/office/drawing/2014/main" id="{08D55808-ECDC-4E9B-84ED-7301E9E716C2}"/>
                </a:ext>
              </a:extLst>
            </p:cNvPr>
            <p:cNvSpPr>
              <a:spLocks/>
            </p:cNvSpPr>
            <p:nvPr userDrawn="1"/>
          </p:nvSpPr>
          <p:spPr bwMode="auto">
            <a:xfrm>
              <a:off x="1118877" y="6174213"/>
              <a:ext cx="55799" cy="139497"/>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3 w 22"/>
                <a:gd name="T25" fmla="*/ 0 h 55"/>
                <a:gd name="T26" fmla="*/ 13 w 22"/>
                <a:gd name="T27" fmla="*/ 15 h 55"/>
                <a:gd name="T28" fmla="*/ 22 w 22"/>
                <a:gd name="T29" fmla="*/ 15 h 55"/>
                <a:gd name="T30" fmla="*/ 22 w 22"/>
                <a:gd name="T31" fmla="*/ 22 h 55"/>
                <a:gd name="T32" fmla="*/ 13 w 22"/>
                <a:gd name="T33" fmla="*/ 22 h 55"/>
                <a:gd name="T34" fmla="*/ 13 w 22"/>
                <a:gd name="T35" fmla="*/ 43 h 55"/>
                <a:gd name="T36" fmla="*/ 13 w 22"/>
                <a:gd name="T37" fmla="*/ 45 h 55"/>
                <a:gd name="T38" fmla="*/ 14 w 22"/>
                <a:gd name="T39" fmla="*/ 47 h 55"/>
                <a:gd name="T40" fmla="*/ 15 w 22"/>
                <a:gd name="T41" fmla="*/ 47 h 55"/>
                <a:gd name="T42" fmla="*/ 17 w 22"/>
                <a:gd name="T43" fmla="*/ 48 h 55"/>
                <a:gd name="T44" fmla="*/ 20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3" y="55"/>
                    <a:pt x="11" y="54"/>
                    <a:pt x="10" y="54"/>
                  </a:cubicBezTo>
                  <a:cubicBezTo>
                    <a:pt x="9" y="54"/>
                    <a:pt x="9"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5"/>
                    <a:pt x="13" y="45"/>
                  </a:cubicBezTo>
                  <a:cubicBezTo>
                    <a:pt x="13" y="46"/>
                    <a:pt x="13" y="46"/>
                    <a:pt x="14" y="47"/>
                  </a:cubicBezTo>
                  <a:cubicBezTo>
                    <a:pt x="14" y="47"/>
                    <a:pt x="14" y="47"/>
                    <a:pt x="15" y="47"/>
                  </a:cubicBezTo>
                  <a:cubicBezTo>
                    <a:pt x="15" y="48"/>
                    <a:pt x="16" y="48"/>
                    <a:pt x="17" y="48"/>
                  </a:cubicBezTo>
                  <a:cubicBezTo>
                    <a:pt x="18" y="48"/>
                    <a:pt x="19" y="48"/>
                    <a:pt x="20" y="47"/>
                  </a:cubicBezTo>
                  <a:cubicBezTo>
                    <a:pt x="21" y="47"/>
                    <a:pt x="21"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197" name="Freeform 15">
              <a:extLst>
                <a:ext uri="{FF2B5EF4-FFF2-40B4-BE49-F238E27FC236}">
                  <a16:creationId xmlns:a16="http://schemas.microsoft.com/office/drawing/2014/main" id="{3436B310-313E-4A53-A70D-CA0D0D97FE7A}"/>
                </a:ext>
              </a:extLst>
            </p:cNvPr>
            <p:cNvSpPr>
              <a:spLocks noEditPoints="1"/>
            </p:cNvSpPr>
            <p:nvPr userDrawn="1"/>
          </p:nvSpPr>
          <p:spPr bwMode="auto">
            <a:xfrm>
              <a:off x="1190370" y="6212575"/>
              <a:ext cx="83698" cy="101135"/>
            </a:xfrm>
            <a:custGeom>
              <a:avLst/>
              <a:gdLst>
                <a:gd name="T0" fmla="*/ 33 w 33"/>
                <a:gd name="T1" fmla="*/ 19 h 40"/>
                <a:gd name="T2" fmla="*/ 33 w 33"/>
                <a:gd name="T3" fmla="*/ 21 h 40"/>
                <a:gd name="T4" fmla="*/ 32 w 33"/>
                <a:gd name="T5" fmla="*/ 22 h 40"/>
                <a:gd name="T6" fmla="*/ 7 w 33"/>
                <a:gd name="T7" fmla="*/ 22 h 40"/>
                <a:gd name="T8" fmla="*/ 8 w 33"/>
                <a:gd name="T9" fmla="*/ 27 h 40"/>
                <a:gd name="T10" fmla="*/ 10 w 33"/>
                <a:gd name="T11" fmla="*/ 30 h 40"/>
                <a:gd name="T12" fmla="*/ 13 w 33"/>
                <a:gd name="T13" fmla="*/ 32 h 40"/>
                <a:gd name="T14" fmla="*/ 17 w 33"/>
                <a:gd name="T15" fmla="*/ 33 h 40"/>
                <a:gd name="T16" fmla="*/ 19 w 33"/>
                <a:gd name="T17" fmla="*/ 33 h 40"/>
                <a:gd name="T18" fmla="*/ 21 w 33"/>
                <a:gd name="T19" fmla="*/ 32 h 40"/>
                <a:gd name="T20" fmla="*/ 23 w 33"/>
                <a:gd name="T21" fmla="*/ 31 h 40"/>
                <a:gd name="T22" fmla="*/ 25 w 33"/>
                <a:gd name="T23" fmla="*/ 30 h 40"/>
                <a:gd name="T24" fmla="*/ 29 w 33"/>
                <a:gd name="T25" fmla="*/ 35 h 40"/>
                <a:gd name="T26" fmla="*/ 27 w 33"/>
                <a:gd name="T27" fmla="*/ 37 h 40"/>
                <a:gd name="T28" fmla="*/ 24 w 33"/>
                <a:gd name="T29" fmla="*/ 38 h 40"/>
                <a:gd name="T30" fmla="*/ 20 w 33"/>
                <a:gd name="T31" fmla="*/ 39 h 40"/>
                <a:gd name="T32" fmla="*/ 16 w 33"/>
                <a:gd name="T33" fmla="*/ 40 h 40"/>
                <a:gd name="T34" fmla="*/ 12 w 33"/>
                <a:gd name="T35" fmla="*/ 39 h 40"/>
                <a:gd name="T36" fmla="*/ 8 w 33"/>
                <a:gd name="T37" fmla="*/ 37 h 40"/>
                <a:gd name="T38" fmla="*/ 5 w 33"/>
                <a:gd name="T39" fmla="*/ 34 h 40"/>
                <a:gd name="T40" fmla="*/ 2 w 33"/>
                <a:gd name="T41" fmla="*/ 31 h 40"/>
                <a:gd name="T42" fmla="*/ 0 w 33"/>
                <a:gd name="T43" fmla="*/ 26 h 40"/>
                <a:gd name="T44" fmla="*/ 0 w 33"/>
                <a:gd name="T45" fmla="*/ 20 h 40"/>
                <a:gd name="T46" fmla="*/ 1 w 33"/>
                <a:gd name="T47" fmla="*/ 11 h 40"/>
                <a:gd name="T48" fmla="*/ 4 w 33"/>
                <a:gd name="T49" fmla="*/ 5 h 40"/>
                <a:gd name="T50" fmla="*/ 10 w 33"/>
                <a:gd name="T51" fmla="*/ 1 h 40"/>
                <a:gd name="T52" fmla="*/ 16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4 w 33"/>
                <a:gd name="T65" fmla="*/ 12 h 40"/>
                <a:gd name="T66" fmla="*/ 23 w 33"/>
                <a:gd name="T67" fmla="*/ 9 h 40"/>
                <a:gd name="T68" fmla="*/ 20 w 33"/>
                <a:gd name="T69" fmla="*/ 7 h 40"/>
                <a:gd name="T70" fmla="*/ 16 w 33"/>
                <a:gd name="T71" fmla="*/ 6 h 40"/>
                <a:gd name="T72" fmla="*/ 12 w 33"/>
                <a:gd name="T73" fmla="*/ 7 h 40"/>
                <a:gd name="T74" fmla="*/ 10 w 33"/>
                <a:gd name="T75" fmla="*/ 9 h 40"/>
                <a:gd name="T76" fmla="*/ 8 w 33"/>
                <a:gd name="T77" fmla="*/ 12 h 40"/>
                <a:gd name="T78" fmla="*/ 7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2" y="21"/>
                    <a:pt x="32" y="22"/>
                    <a:pt x="32" y="22"/>
                  </a:cubicBezTo>
                  <a:cubicBezTo>
                    <a:pt x="7" y="22"/>
                    <a:pt x="7" y="22"/>
                    <a:pt x="7" y="22"/>
                  </a:cubicBezTo>
                  <a:cubicBezTo>
                    <a:pt x="7" y="24"/>
                    <a:pt x="8" y="26"/>
                    <a:pt x="8" y="27"/>
                  </a:cubicBezTo>
                  <a:cubicBezTo>
                    <a:pt x="9" y="28"/>
                    <a:pt x="10" y="29"/>
                    <a:pt x="10" y="30"/>
                  </a:cubicBezTo>
                  <a:cubicBezTo>
                    <a:pt x="11" y="31"/>
                    <a:pt x="12" y="32"/>
                    <a:pt x="13" y="32"/>
                  </a:cubicBezTo>
                  <a:cubicBezTo>
                    <a:pt x="14" y="33"/>
                    <a:pt x="16" y="33"/>
                    <a:pt x="17" y="33"/>
                  </a:cubicBezTo>
                  <a:cubicBezTo>
                    <a:pt x="18" y="33"/>
                    <a:pt x="18" y="33"/>
                    <a:pt x="19" y="33"/>
                  </a:cubicBezTo>
                  <a:cubicBezTo>
                    <a:pt x="20" y="32"/>
                    <a:pt x="20" y="32"/>
                    <a:pt x="21" y="32"/>
                  </a:cubicBezTo>
                  <a:cubicBezTo>
                    <a:pt x="22" y="32"/>
                    <a:pt x="22" y="31"/>
                    <a:pt x="23" y="31"/>
                  </a:cubicBezTo>
                  <a:cubicBezTo>
                    <a:pt x="23" y="31"/>
                    <a:pt x="24" y="30"/>
                    <a:pt x="25" y="30"/>
                  </a:cubicBezTo>
                  <a:cubicBezTo>
                    <a:pt x="29" y="35"/>
                    <a:pt x="29" y="35"/>
                    <a:pt x="29" y="35"/>
                  </a:cubicBezTo>
                  <a:cubicBezTo>
                    <a:pt x="29" y="35"/>
                    <a:pt x="28" y="36"/>
                    <a:pt x="27" y="37"/>
                  </a:cubicBezTo>
                  <a:cubicBezTo>
                    <a:pt x="26" y="37"/>
                    <a:pt x="25" y="38"/>
                    <a:pt x="24" y="38"/>
                  </a:cubicBezTo>
                  <a:cubicBezTo>
                    <a:pt x="23" y="39"/>
                    <a:pt x="22" y="39"/>
                    <a:pt x="20" y="39"/>
                  </a:cubicBezTo>
                  <a:cubicBezTo>
                    <a:pt x="19" y="39"/>
                    <a:pt x="18" y="40"/>
                    <a:pt x="16" y="40"/>
                  </a:cubicBezTo>
                  <a:cubicBezTo>
                    <a:pt x="15" y="40"/>
                    <a:pt x="13" y="39"/>
                    <a:pt x="12" y="39"/>
                  </a:cubicBezTo>
                  <a:cubicBezTo>
                    <a:pt x="10" y="38"/>
                    <a:pt x="9" y="38"/>
                    <a:pt x="8" y="37"/>
                  </a:cubicBezTo>
                  <a:cubicBezTo>
                    <a:pt x="7" y="36"/>
                    <a:pt x="6" y="35"/>
                    <a:pt x="5" y="34"/>
                  </a:cubicBezTo>
                  <a:cubicBezTo>
                    <a:pt x="4" y="34"/>
                    <a:pt x="3" y="32"/>
                    <a:pt x="2" y="31"/>
                  </a:cubicBezTo>
                  <a:cubicBezTo>
                    <a:pt x="1" y="29"/>
                    <a:pt x="1" y="28"/>
                    <a:pt x="0" y="26"/>
                  </a:cubicBezTo>
                  <a:cubicBezTo>
                    <a:pt x="0" y="24"/>
                    <a:pt x="0" y="22"/>
                    <a:pt x="0" y="20"/>
                  </a:cubicBezTo>
                  <a:cubicBezTo>
                    <a:pt x="0" y="16"/>
                    <a:pt x="0" y="13"/>
                    <a:pt x="1" y="11"/>
                  </a:cubicBezTo>
                  <a:cubicBezTo>
                    <a:pt x="2" y="8"/>
                    <a:pt x="3" y="6"/>
                    <a:pt x="4" y="5"/>
                  </a:cubicBezTo>
                  <a:cubicBezTo>
                    <a:pt x="6" y="3"/>
                    <a:pt x="8" y="2"/>
                    <a:pt x="10" y="1"/>
                  </a:cubicBezTo>
                  <a:cubicBezTo>
                    <a:pt x="12" y="0"/>
                    <a:pt x="14" y="0"/>
                    <a:pt x="16" y="0"/>
                  </a:cubicBezTo>
                  <a:cubicBezTo>
                    <a:pt x="19" y="0"/>
                    <a:pt x="22" y="0"/>
                    <a:pt x="24" y="1"/>
                  </a:cubicBezTo>
                  <a:cubicBezTo>
                    <a:pt x="26" y="2"/>
                    <a:pt x="27" y="4"/>
                    <a:pt x="29" y="5"/>
                  </a:cubicBezTo>
                  <a:cubicBezTo>
                    <a:pt x="30" y="7"/>
                    <a:pt x="31" y="9"/>
                    <a:pt x="32" y="11"/>
                  </a:cubicBezTo>
                  <a:cubicBezTo>
                    <a:pt x="32" y="14"/>
                    <a:pt x="33" y="16"/>
                    <a:pt x="33" y="19"/>
                  </a:cubicBezTo>
                  <a:close/>
                  <a:moveTo>
                    <a:pt x="25" y="16"/>
                  </a:moveTo>
                  <a:cubicBezTo>
                    <a:pt x="25" y="15"/>
                    <a:pt x="25" y="13"/>
                    <a:pt x="24" y="12"/>
                  </a:cubicBezTo>
                  <a:cubicBezTo>
                    <a:pt x="24" y="11"/>
                    <a:pt x="23" y="10"/>
                    <a:pt x="23" y="9"/>
                  </a:cubicBezTo>
                  <a:cubicBezTo>
                    <a:pt x="22" y="8"/>
                    <a:pt x="21" y="8"/>
                    <a:pt x="20" y="7"/>
                  </a:cubicBezTo>
                  <a:cubicBezTo>
                    <a:pt x="19" y="7"/>
                    <a:pt x="17" y="6"/>
                    <a:pt x="16" y="6"/>
                  </a:cubicBezTo>
                  <a:cubicBezTo>
                    <a:pt x="15" y="6"/>
                    <a:pt x="13" y="7"/>
                    <a:pt x="12" y="7"/>
                  </a:cubicBezTo>
                  <a:cubicBezTo>
                    <a:pt x="11" y="7"/>
                    <a:pt x="11" y="8"/>
                    <a:pt x="10" y="9"/>
                  </a:cubicBezTo>
                  <a:cubicBezTo>
                    <a:pt x="9" y="10"/>
                    <a:pt x="9" y="11"/>
                    <a:pt x="8" y="12"/>
                  </a:cubicBezTo>
                  <a:cubicBezTo>
                    <a:pt x="8" y="13"/>
                    <a:pt x="7" y="14"/>
                    <a:pt x="7" y="16"/>
                  </a:cubicBezTo>
                  <a:lnTo>
                    <a:pt x="25"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198" name="Freeform 16">
              <a:extLst>
                <a:ext uri="{FF2B5EF4-FFF2-40B4-BE49-F238E27FC236}">
                  <a16:creationId xmlns:a16="http://schemas.microsoft.com/office/drawing/2014/main" id="{F3CE55A9-AE55-4169-A58D-8171D9916EC9}"/>
                </a:ext>
              </a:extLst>
            </p:cNvPr>
            <p:cNvSpPr>
              <a:spLocks/>
            </p:cNvSpPr>
            <p:nvPr userDrawn="1"/>
          </p:nvSpPr>
          <p:spPr bwMode="auto">
            <a:xfrm>
              <a:off x="1294993" y="6212575"/>
              <a:ext cx="55799" cy="99391"/>
            </a:xfrm>
            <a:custGeom>
              <a:avLst/>
              <a:gdLst>
                <a:gd name="T0" fmla="*/ 20 w 22"/>
                <a:gd name="T1" fmla="*/ 8 h 39"/>
                <a:gd name="T2" fmla="*/ 18 w 22"/>
                <a:gd name="T3" fmla="*/ 7 h 39"/>
                <a:gd name="T4" fmla="*/ 15 w 22"/>
                <a:gd name="T5" fmla="*/ 7 h 39"/>
                <a:gd name="T6" fmla="*/ 9 w 22"/>
                <a:gd name="T7" fmla="*/ 9 h 39"/>
                <a:gd name="T8" fmla="*/ 7 w 22"/>
                <a:gd name="T9" fmla="*/ 17 h 39"/>
                <a:gd name="T10" fmla="*/ 7 w 22"/>
                <a:gd name="T11" fmla="*/ 39 h 39"/>
                <a:gd name="T12" fmla="*/ 0 w 22"/>
                <a:gd name="T13" fmla="*/ 39 h 39"/>
                <a:gd name="T14" fmla="*/ 0 w 22"/>
                <a:gd name="T15" fmla="*/ 0 h 39"/>
                <a:gd name="T16" fmla="*/ 7 w 22"/>
                <a:gd name="T17" fmla="*/ 0 h 39"/>
                <a:gd name="T18" fmla="*/ 7 w 22"/>
                <a:gd name="T19" fmla="*/ 4 h 39"/>
                <a:gd name="T20" fmla="*/ 9 w 22"/>
                <a:gd name="T21" fmla="*/ 2 h 39"/>
                <a:gd name="T22" fmla="*/ 11 w 22"/>
                <a:gd name="T23" fmla="*/ 1 h 39"/>
                <a:gd name="T24" fmla="*/ 13 w 22"/>
                <a:gd name="T25" fmla="*/ 0 h 39"/>
                <a:gd name="T26" fmla="*/ 16 w 22"/>
                <a:gd name="T27" fmla="*/ 0 h 39"/>
                <a:gd name="T28" fmla="*/ 20 w 22"/>
                <a:gd name="T29" fmla="*/ 0 h 39"/>
                <a:gd name="T30" fmla="*/ 22 w 22"/>
                <a:gd name="T31" fmla="*/ 1 h 39"/>
                <a:gd name="T32" fmla="*/ 20 w 22"/>
                <a:gd name="T33" fmla="*/ 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 h="39">
                  <a:moveTo>
                    <a:pt x="20" y="8"/>
                  </a:moveTo>
                  <a:cubicBezTo>
                    <a:pt x="20" y="8"/>
                    <a:pt x="19" y="8"/>
                    <a:pt x="18" y="7"/>
                  </a:cubicBezTo>
                  <a:cubicBezTo>
                    <a:pt x="17" y="7"/>
                    <a:pt x="16" y="7"/>
                    <a:pt x="15" y="7"/>
                  </a:cubicBezTo>
                  <a:cubicBezTo>
                    <a:pt x="12" y="7"/>
                    <a:pt x="10" y="8"/>
                    <a:pt x="9" y="9"/>
                  </a:cubicBezTo>
                  <a:cubicBezTo>
                    <a:pt x="8" y="11"/>
                    <a:pt x="7" y="14"/>
                    <a:pt x="7" y="17"/>
                  </a:cubicBezTo>
                  <a:cubicBezTo>
                    <a:pt x="7" y="39"/>
                    <a:pt x="7" y="39"/>
                    <a:pt x="7" y="39"/>
                  </a:cubicBezTo>
                  <a:cubicBezTo>
                    <a:pt x="0" y="39"/>
                    <a:pt x="0" y="39"/>
                    <a:pt x="0" y="39"/>
                  </a:cubicBezTo>
                  <a:cubicBezTo>
                    <a:pt x="0" y="0"/>
                    <a:pt x="0" y="0"/>
                    <a:pt x="0" y="0"/>
                  </a:cubicBezTo>
                  <a:cubicBezTo>
                    <a:pt x="7" y="0"/>
                    <a:pt x="7" y="0"/>
                    <a:pt x="7" y="0"/>
                  </a:cubicBezTo>
                  <a:cubicBezTo>
                    <a:pt x="7" y="4"/>
                    <a:pt x="7" y="4"/>
                    <a:pt x="7" y="4"/>
                  </a:cubicBezTo>
                  <a:cubicBezTo>
                    <a:pt x="8" y="3"/>
                    <a:pt x="8" y="3"/>
                    <a:pt x="9" y="2"/>
                  </a:cubicBezTo>
                  <a:cubicBezTo>
                    <a:pt x="9" y="2"/>
                    <a:pt x="10" y="1"/>
                    <a:pt x="11" y="1"/>
                  </a:cubicBezTo>
                  <a:cubicBezTo>
                    <a:pt x="11" y="0"/>
                    <a:pt x="12" y="0"/>
                    <a:pt x="13" y="0"/>
                  </a:cubicBezTo>
                  <a:cubicBezTo>
                    <a:pt x="14" y="0"/>
                    <a:pt x="15" y="0"/>
                    <a:pt x="16" y="0"/>
                  </a:cubicBezTo>
                  <a:cubicBezTo>
                    <a:pt x="17" y="0"/>
                    <a:pt x="19" y="0"/>
                    <a:pt x="20" y="0"/>
                  </a:cubicBezTo>
                  <a:cubicBezTo>
                    <a:pt x="21" y="0"/>
                    <a:pt x="22" y="1"/>
                    <a:pt x="22" y="1"/>
                  </a:cubicBezTo>
                  <a:lnTo>
                    <a:pt x="20" y="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199" name="Freeform 17">
              <a:extLst>
                <a:ext uri="{FF2B5EF4-FFF2-40B4-BE49-F238E27FC236}">
                  <a16:creationId xmlns:a16="http://schemas.microsoft.com/office/drawing/2014/main" id="{FA01BC48-4605-46FC-A7AC-192C7DBCA046}"/>
                </a:ext>
              </a:extLst>
            </p:cNvPr>
            <p:cNvSpPr>
              <a:spLocks/>
            </p:cNvSpPr>
            <p:nvPr userDrawn="1"/>
          </p:nvSpPr>
          <p:spPr bwMode="auto">
            <a:xfrm>
              <a:off x="1406591" y="6174213"/>
              <a:ext cx="55799" cy="139497"/>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3 w 22"/>
                <a:gd name="T25" fmla="*/ 0 h 55"/>
                <a:gd name="T26" fmla="*/ 13 w 22"/>
                <a:gd name="T27" fmla="*/ 15 h 55"/>
                <a:gd name="T28" fmla="*/ 22 w 22"/>
                <a:gd name="T29" fmla="*/ 15 h 55"/>
                <a:gd name="T30" fmla="*/ 22 w 22"/>
                <a:gd name="T31" fmla="*/ 22 h 55"/>
                <a:gd name="T32" fmla="*/ 13 w 22"/>
                <a:gd name="T33" fmla="*/ 22 h 55"/>
                <a:gd name="T34" fmla="*/ 13 w 22"/>
                <a:gd name="T35" fmla="*/ 43 h 55"/>
                <a:gd name="T36" fmla="*/ 13 w 22"/>
                <a:gd name="T37" fmla="*/ 45 h 55"/>
                <a:gd name="T38" fmla="*/ 14 w 22"/>
                <a:gd name="T39" fmla="*/ 47 h 55"/>
                <a:gd name="T40" fmla="*/ 15 w 22"/>
                <a:gd name="T41" fmla="*/ 47 h 55"/>
                <a:gd name="T42" fmla="*/ 17 w 22"/>
                <a:gd name="T43" fmla="*/ 48 h 55"/>
                <a:gd name="T44" fmla="*/ 20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3" y="55"/>
                    <a:pt x="11" y="54"/>
                    <a:pt x="10" y="54"/>
                  </a:cubicBezTo>
                  <a:cubicBezTo>
                    <a:pt x="9" y="54"/>
                    <a:pt x="9"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5"/>
                    <a:pt x="13" y="45"/>
                  </a:cubicBezTo>
                  <a:cubicBezTo>
                    <a:pt x="13" y="46"/>
                    <a:pt x="13" y="46"/>
                    <a:pt x="14" y="47"/>
                  </a:cubicBezTo>
                  <a:cubicBezTo>
                    <a:pt x="14" y="47"/>
                    <a:pt x="14" y="47"/>
                    <a:pt x="15" y="47"/>
                  </a:cubicBezTo>
                  <a:cubicBezTo>
                    <a:pt x="15" y="48"/>
                    <a:pt x="16" y="48"/>
                    <a:pt x="17" y="48"/>
                  </a:cubicBezTo>
                  <a:cubicBezTo>
                    <a:pt x="18" y="48"/>
                    <a:pt x="19" y="48"/>
                    <a:pt x="20" y="47"/>
                  </a:cubicBezTo>
                  <a:cubicBezTo>
                    <a:pt x="21" y="47"/>
                    <a:pt x="21"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00" name="Freeform 18">
              <a:extLst>
                <a:ext uri="{FF2B5EF4-FFF2-40B4-BE49-F238E27FC236}">
                  <a16:creationId xmlns:a16="http://schemas.microsoft.com/office/drawing/2014/main" id="{870190F3-472B-4296-B88D-D6904B9F3085}"/>
                </a:ext>
              </a:extLst>
            </p:cNvPr>
            <p:cNvSpPr>
              <a:spLocks/>
            </p:cNvSpPr>
            <p:nvPr userDrawn="1"/>
          </p:nvSpPr>
          <p:spPr bwMode="auto">
            <a:xfrm>
              <a:off x="1485058" y="6174213"/>
              <a:ext cx="80211" cy="137753"/>
            </a:xfrm>
            <a:custGeom>
              <a:avLst/>
              <a:gdLst>
                <a:gd name="T0" fmla="*/ 23 w 31"/>
                <a:gd name="T1" fmla="*/ 54 h 54"/>
                <a:gd name="T2" fmla="*/ 23 w 31"/>
                <a:gd name="T3" fmla="*/ 32 h 54"/>
                <a:gd name="T4" fmla="*/ 21 w 31"/>
                <a:gd name="T5" fmla="*/ 24 h 54"/>
                <a:gd name="T6" fmla="*/ 15 w 31"/>
                <a:gd name="T7" fmla="*/ 22 h 54"/>
                <a:gd name="T8" fmla="*/ 12 w 31"/>
                <a:gd name="T9" fmla="*/ 22 h 54"/>
                <a:gd name="T10" fmla="*/ 10 w 31"/>
                <a:gd name="T11" fmla="*/ 24 h 54"/>
                <a:gd name="T12" fmla="*/ 8 w 31"/>
                <a:gd name="T13" fmla="*/ 27 h 54"/>
                <a:gd name="T14" fmla="*/ 7 w 31"/>
                <a:gd name="T15" fmla="*/ 31 h 54"/>
                <a:gd name="T16" fmla="*/ 7 w 31"/>
                <a:gd name="T17" fmla="*/ 54 h 54"/>
                <a:gd name="T18" fmla="*/ 0 w 31"/>
                <a:gd name="T19" fmla="*/ 54 h 54"/>
                <a:gd name="T20" fmla="*/ 0 w 31"/>
                <a:gd name="T21" fmla="*/ 4 h 54"/>
                <a:gd name="T22" fmla="*/ 7 w 31"/>
                <a:gd name="T23" fmla="*/ 0 h 54"/>
                <a:gd name="T24" fmla="*/ 7 w 31"/>
                <a:gd name="T25" fmla="*/ 19 h 54"/>
                <a:gd name="T26" fmla="*/ 9 w 31"/>
                <a:gd name="T27" fmla="*/ 17 h 54"/>
                <a:gd name="T28" fmla="*/ 12 w 31"/>
                <a:gd name="T29" fmla="*/ 16 h 54"/>
                <a:gd name="T30" fmla="*/ 14 w 31"/>
                <a:gd name="T31" fmla="*/ 15 h 54"/>
                <a:gd name="T32" fmla="*/ 17 w 31"/>
                <a:gd name="T33" fmla="*/ 15 h 54"/>
                <a:gd name="T34" fmla="*/ 23 w 31"/>
                <a:gd name="T35" fmla="*/ 16 h 54"/>
                <a:gd name="T36" fmla="*/ 27 w 31"/>
                <a:gd name="T37" fmla="*/ 19 h 54"/>
                <a:gd name="T38" fmla="*/ 30 w 31"/>
                <a:gd name="T39" fmla="*/ 24 h 54"/>
                <a:gd name="T40" fmla="*/ 31 w 31"/>
                <a:gd name="T41" fmla="*/ 32 h 54"/>
                <a:gd name="T42" fmla="*/ 31 w 31"/>
                <a:gd name="T43" fmla="*/ 54 h 54"/>
                <a:gd name="T44" fmla="*/ 23 w 31"/>
                <a:gd name="T4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4">
                  <a:moveTo>
                    <a:pt x="23" y="54"/>
                  </a:moveTo>
                  <a:cubicBezTo>
                    <a:pt x="23" y="32"/>
                    <a:pt x="23" y="32"/>
                    <a:pt x="23" y="32"/>
                  </a:cubicBezTo>
                  <a:cubicBezTo>
                    <a:pt x="23" y="28"/>
                    <a:pt x="23" y="26"/>
                    <a:pt x="21" y="24"/>
                  </a:cubicBezTo>
                  <a:cubicBezTo>
                    <a:pt x="20" y="22"/>
                    <a:pt x="18" y="22"/>
                    <a:pt x="15" y="22"/>
                  </a:cubicBezTo>
                  <a:cubicBezTo>
                    <a:pt x="14" y="22"/>
                    <a:pt x="13" y="22"/>
                    <a:pt x="12" y="22"/>
                  </a:cubicBezTo>
                  <a:cubicBezTo>
                    <a:pt x="11" y="22"/>
                    <a:pt x="10" y="23"/>
                    <a:pt x="10" y="24"/>
                  </a:cubicBezTo>
                  <a:cubicBezTo>
                    <a:pt x="9" y="25"/>
                    <a:pt x="8" y="26"/>
                    <a:pt x="8" y="27"/>
                  </a:cubicBezTo>
                  <a:cubicBezTo>
                    <a:pt x="8" y="28"/>
                    <a:pt x="7" y="30"/>
                    <a:pt x="7" y="31"/>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9" y="18"/>
                    <a:pt x="9" y="17"/>
                  </a:cubicBezTo>
                  <a:cubicBezTo>
                    <a:pt x="10" y="17"/>
                    <a:pt x="11" y="16"/>
                    <a:pt x="12" y="16"/>
                  </a:cubicBezTo>
                  <a:cubicBezTo>
                    <a:pt x="12" y="15"/>
                    <a:pt x="13" y="15"/>
                    <a:pt x="14" y="15"/>
                  </a:cubicBezTo>
                  <a:cubicBezTo>
                    <a:pt x="15" y="15"/>
                    <a:pt x="16" y="15"/>
                    <a:pt x="17" y="15"/>
                  </a:cubicBezTo>
                  <a:cubicBezTo>
                    <a:pt x="19" y="15"/>
                    <a:pt x="21" y="15"/>
                    <a:pt x="23" y="16"/>
                  </a:cubicBezTo>
                  <a:cubicBezTo>
                    <a:pt x="25" y="16"/>
                    <a:pt x="26" y="17"/>
                    <a:pt x="27" y="19"/>
                  </a:cubicBezTo>
                  <a:cubicBezTo>
                    <a:pt x="29" y="20"/>
                    <a:pt x="29" y="22"/>
                    <a:pt x="30" y="24"/>
                  </a:cubicBezTo>
                  <a:cubicBezTo>
                    <a:pt x="31" y="27"/>
                    <a:pt x="31" y="29"/>
                    <a:pt x="31" y="32"/>
                  </a:cubicBezTo>
                  <a:cubicBezTo>
                    <a:pt x="31" y="54"/>
                    <a:pt x="31" y="54"/>
                    <a:pt x="31" y="54"/>
                  </a:cubicBezTo>
                  <a:lnTo>
                    <a:pt x="23" y="5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01" name="Freeform 19">
              <a:extLst>
                <a:ext uri="{FF2B5EF4-FFF2-40B4-BE49-F238E27FC236}">
                  <a16:creationId xmlns:a16="http://schemas.microsoft.com/office/drawing/2014/main" id="{6CEA0F2B-4AAB-4A16-B7F1-CFCB0C0DCEEE}"/>
                </a:ext>
              </a:extLst>
            </p:cNvPr>
            <p:cNvSpPr>
              <a:spLocks noEditPoints="1"/>
            </p:cNvSpPr>
            <p:nvPr userDrawn="1"/>
          </p:nvSpPr>
          <p:spPr bwMode="auto">
            <a:xfrm>
              <a:off x="1582706" y="6212575"/>
              <a:ext cx="83698" cy="101135"/>
            </a:xfrm>
            <a:custGeom>
              <a:avLst/>
              <a:gdLst>
                <a:gd name="T0" fmla="*/ 33 w 33"/>
                <a:gd name="T1" fmla="*/ 19 h 40"/>
                <a:gd name="T2" fmla="*/ 33 w 33"/>
                <a:gd name="T3" fmla="*/ 21 h 40"/>
                <a:gd name="T4" fmla="*/ 33 w 33"/>
                <a:gd name="T5" fmla="*/ 22 h 40"/>
                <a:gd name="T6" fmla="*/ 8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4 w 33"/>
                <a:gd name="T21" fmla="*/ 31 h 40"/>
                <a:gd name="T22" fmla="*/ 26 w 33"/>
                <a:gd name="T23" fmla="*/ 30 h 40"/>
                <a:gd name="T24" fmla="*/ 30 w 33"/>
                <a:gd name="T25" fmla="*/ 35 h 40"/>
                <a:gd name="T26" fmla="*/ 27 w 33"/>
                <a:gd name="T27" fmla="*/ 37 h 40"/>
                <a:gd name="T28" fmla="*/ 25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2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6 w 33"/>
                <a:gd name="T63" fmla="*/ 16 h 40"/>
                <a:gd name="T64" fmla="*/ 25 w 33"/>
                <a:gd name="T65" fmla="*/ 12 h 40"/>
                <a:gd name="T66" fmla="*/ 23 w 33"/>
                <a:gd name="T67" fmla="*/ 9 h 40"/>
                <a:gd name="T68" fmla="*/ 21 w 33"/>
                <a:gd name="T69" fmla="*/ 7 h 40"/>
                <a:gd name="T70" fmla="*/ 17 w 33"/>
                <a:gd name="T71" fmla="*/ 6 h 40"/>
                <a:gd name="T72" fmla="*/ 13 w 33"/>
                <a:gd name="T73" fmla="*/ 7 h 40"/>
                <a:gd name="T74" fmla="*/ 11 w 33"/>
                <a:gd name="T75" fmla="*/ 9 h 40"/>
                <a:gd name="T76" fmla="*/ 9 w 33"/>
                <a:gd name="T77" fmla="*/ 12 h 40"/>
                <a:gd name="T78" fmla="*/ 8 w 33"/>
                <a:gd name="T79" fmla="*/ 16 h 40"/>
                <a:gd name="T80" fmla="*/ 26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10" y="28"/>
                    <a:pt x="10" y="29"/>
                    <a:pt x="11" y="30"/>
                  </a:cubicBezTo>
                  <a:cubicBezTo>
                    <a:pt x="12" y="31"/>
                    <a:pt x="13" y="32"/>
                    <a:pt x="14" y="32"/>
                  </a:cubicBezTo>
                  <a:cubicBezTo>
                    <a:pt x="15" y="33"/>
                    <a:pt x="16" y="33"/>
                    <a:pt x="17" y="33"/>
                  </a:cubicBezTo>
                  <a:cubicBezTo>
                    <a:pt x="18" y="33"/>
                    <a:pt x="19" y="33"/>
                    <a:pt x="20" y="33"/>
                  </a:cubicBezTo>
                  <a:cubicBezTo>
                    <a:pt x="20" y="32"/>
                    <a:pt x="21" y="32"/>
                    <a:pt x="22" y="32"/>
                  </a:cubicBezTo>
                  <a:cubicBezTo>
                    <a:pt x="23" y="32"/>
                    <a:pt x="23" y="31"/>
                    <a:pt x="24" y="31"/>
                  </a:cubicBezTo>
                  <a:cubicBezTo>
                    <a:pt x="24" y="31"/>
                    <a:pt x="25" y="30"/>
                    <a:pt x="26" y="30"/>
                  </a:cubicBezTo>
                  <a:cubicBezTo>
                    <a:pt x="30" y="35"/>
                    <a:pt x="30" y="35"/>
                    <a:pt x="30" y="35"/>
                  </a:cubicBezTo>
                  <a:cubicBezTo>
                    <a:pt x="29" y="35"/>
                    <a:pt x="28" y="36"/>
                    <a:pt x="27" y="37"/>
                  </a:cubicBezTo>
                  <a:cubicBezTo>
                    <a:pt x="27" y="37"/>
                    <a:pt x="26" y="38"/>
                    <a:pt x="25" y="38"/>
                  </a:cubicBezTo>
                  <a:cubicBezTo>
                    <a:pt x="24" y="39"/>
                    <a:pt x="22" y="39"/>
                    <a:pt x="21" y="39"/>
                  </a:cubicBezTo>
                  <a:cubicBezTo>
                    <a:pt x="20" y="39"/>
                    <a:pt x="18" y="40"/>
                    <a:pt x="17" y="40"/>
                  </a:cubicBezTo>
                  <a:cubicBezTo>
                    <a:pt x="15" y="40"/>
                    <a:pt x="14" y="39"/>
                    <a:pt x="12" y="39"/>
                  </a:cubicBezTo>
                  <a:cubicBezTo>
                    <a:pt x="11" y="38"/>
                    <a:pt x="10" y="38"/>
                    <a:pt x="8" y="37"/>
                  </a:cubicBezTo>
                  <a:cubicBezTo>
                    <a:pt x="7" y="36"/>
                    <a:pt x="6" y="35"/>
                    <a:pt x="5" y="34"/>
                  </a:cubicBezTo>
                  <a:cubicBezTo>
                    <a:pt x="4" y="34"/>
                    <a:pt x="4" y="32"/>
                    <a:pt x="3" y="31"/>
                  </a:cubicBezTo>
                  <a:cubicBezTo>
                    <a:pt x="2" y="29"/>
                    <a:pt x="1" y="28"/>
                    <a:pt x="1" y="26"/>
                  </a:cubicBezTo>
                  <a:cubicBezTo>
                    <a:pt x="1" y="24"/>
                    <a:pt x="0" y="22"/>
                    <a:pt x="0" y="20"/>
                  </a:cubicBezTo>
                  <a:cubicBezTo>
                    <a:pt x="0" y="16"/>
                    <a:pt x="1" y="13"/>
                    <a:pt x="2" y="11"/>
                  </a:cubicBezTo>
                  <a:cubicBezTo>
                    <a:pt x="2" y="8"/>
                    <a:pt x="4" y="6"/>
                    <a:pt x="5" y="5"/>
                  </a:cubicBezTo>
                  <a:cubicBezTo>
                    <a:pt x="6" y="3"/>
                    <a:pt x="8" y="2"/>
                    <a:pt x="10" y="1"/>
                  </a:cubicBezTo>
                  <a:cubicBezTo>
                    <a:pt x="12" y="0"/>
                    <a:pt x="15" y="0"/>
                    <a:pt x="17" y="0"/>
                  </a:cubicBezTo>
                  <a:cubicBezTo>
                    <a:pt x="20" y="0"/>
                    <a:pt x="22" y="0"/>
                    <a:pt x="24" y="1"/>
                  </a:cubicBezTo>
                  <a:cubicBezTo>
                    <a:pt x="26" y="2"/>
                    <a:pt x="28" y="4"/>
                    <a:pt x="29" y="5"/>
                  </a:cubicBezTo>
                  <a:cubicBezTo>
                    <a:pt x="31" y="7"/>
                    <a:pt x="32" y="9"/>
                    <a:pt x="32" y="11"/>
                  </a:cubicBezTo>
                  <a:cubicBezTo>
                    <a:pt x="33" y="14"/>
                    <a:pt x="33" y="16"/>
                    <a:pt x="33" y="19"/>
                  </a:cubicBezTo>
                  <a:close/>
                  <a:moveTo>
                    <a:pt x="26" y="16"/>
                  </a:moveTo>
                  <a:cubicBezTo>
                    <a:pt x="26" y="15"/>
                    <a:pt x="25" y="13"/>
                    <a:pt x="25" y="12"/>
                  </a:cubicBezTo>
                  <a:cubicBezTo>
                    <a:pt x="25" y="11"/>
                    <a:pt x="24" y="10"/>
                    <a:pt x="23" y="9"/>
                  </a:cubicBezTo>
                  <a:cubicBezTo>
                    <a:pt x="23" y="8"/>
                    <a:pt x="22" y="8"/>
                    <a:pt x="21" y="7"/>
                  </a:cubicBezTo>
                  <a:cubicBezTo>
                    <a:pt x="20" y="7"/>
                    <a:pt x="18" y="6"/>
                    <a:pt x="17" y="6"/>
                  </a:cubicBezTo>
                  <a:cubicBezTo>
                    <a:pt x="15" y="6"/>
                    <a:pt x="14" y="7"/>
                    <a:pt x="13" y="7"/>
                  </a:cubicBezTo>
                  <a:cubicBezTo>
                    <a:pt x="12" y="7"/>
                    <a:pt x="11" y="8"/>
                    <a:pt x="11" y="9"/>
                  </a:cubicBezTo>
                  <a:cubicBezTo>
                    <a:pt x="10" y="10"/>
                    <a:pt x="9" y="11"/>
                    <a:pt x="9" y="12"/>
                  </a:cubicBezTo>
                  <a:cubicBezTo>
                    <a:pt x="8" y="13"/>
                    <a:pt x="8" y="14"/>
                    <a:pt x="8" y="16"/>
                  </a:cubicBezTo>
                  <a:lnTo>
                    <a:pt x="26"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02" name="Freeform 20">
              <a:extLst>
                <a:ext uri="{FF2B5EF4-FFF2-40B4-BE49-F238E27FC236}">
                  <a16:creationId xmlns:a16="http://schemas.microsoft.com/office/drawing/2014/main" id="{CD64F657-7EE7-4AF2-ADE4-160C87E64D6B}"/>
                </a:ext>
              </a:extLst>
            </p:cNvPr>
            <p:cNvSpPr>
              <a:spLocks noEditPoints="1"/>
            </p:cNvSpPr>
            <p:nvPr userDrawn="1"/>
          </p:nvSpPr>
          <p:spPr bwMode="auto">
            <a:xfrm>
              <a:off x="1730922" y="6212575"/>
              <a:ext cx="80211" cy="134265"/>
            </a:xfrm>
            <a:custGeom>
              <a:avLst/>
              <a:gdLst>
                <a:gd name="T0" fmla="*/ 25 w 32"/>
                <a:gd name="T1" fmla="*/ 53 h 53"/>
                <a:gd name="T2" fmla="*/ 25 w 32"/>
                <a:gd name="T3" fmla="*/ 35 h 53"/>
                <a:gd name="T4" fmla="*/ 20 w 32"/>
                <a:gd name="T5" fmla="*/ 38 h 53"/>
                <a:gd name="T6" fmla="*/ 15 w 32"/>
                <a:gd name="T7" fmla="*/ 40 h 53"/>
                <a:gd name="T8" fmla="*/ 9 w 32"/>
                <a:gd name="T9" fmla="*/ 38 h 53"/>
                <a:gd name="T10" fmla="*/ 4 w 32"/>
                <a:gd name="T11" fmla="*/ 35 h 53"/>
                <a:gd name="T12" fmla="*/ 1 w 32"/>
                <a:gd name="T13" fmla="*/ 28 h 53"/>
                <a:gd name="T14" fmla="*/ 0 w 32"/>
                <a:gd name="T15" fmla="*/ 19 h 53"/>
                <a:gd name="T16" fmla="*/ 1 w 32"/>
                <a:gd name="T17" fmla="*/ 10 h 53"/>
                <a:gd name="T18" fmla="*/ 4 w 32"/>
                <a:gd name="T19" fmla="*/ 4 h 53"/>
                <a:gd name="T20" fmla="*/ 9 w 32"/>
                <a:gd name="T21" fmla="*/ 1 h 53"/>
                <a:gd name="T22" fmla="*/ 15 w 32"/>
                <a:gd name="T23" fmla="*/ 0 h 53"/>
                <a:gd name="T24" fmla="*/ 18 w 32"/>
                <a:gd name="T25" fmla="*/ 0 h 53"/>
                <a:gd name="T26" fmla="*/ 20 w 32"/>
                <a:gd name="T27" fmla="*/ 1 h 53"/>
                <a:gd name="T28" fmla="*/ 23 w 32"/>
                <a:gd name="T29" fmla="*/ 2 h 53"/>
                <a:gd name="T30" fmla="*/ 25 w 32"/>
                <a:gd name="T31" fmla="*/ 4 h 53"/>
                <a:gd name="T32" fmla="*/ 25 w 32"/>
                <a:gd name="T33" fmla="*/ 0 h 53"/>
                <a:gd name="T34" fmla="*/ 32 w 32"/>
                <a:gd name="T35" fmla="*/ 0 h 53"/>
                <a:gd name="T36" fmla="*/ 32 w 32"/>
                <a:gd name="T37" fmla="*/ 49 h 53"/>
                <a:gd name="T38" fmla="*/ 25 w 32"/>
                <a:gd name="T39" fmla="*/ 53 h 53"/>
                <a:gd name="T40" fmla="*/ 25 w 32"/>
                <a:gd name="T41" fmla="*/ 12 h 53"/>
                <a:gd name="T42" fmla="*/ 23 w 32"/>
                <a:gd name="T43" fmla="*/ 10 h 53"/>
                <a:gd name="T44" fmla="*/ 21 w 32"/>
                <a:gd name="T45" fmla="*/ 8 h 53"/>
                <a:gd name="T46" fmla="*/ 18 w 32"/>
                <a:gd name="T47" fmla="*/ 7 h 53"/>
                <a:gd name="T48" fmla="*/ 16 w 32"/>
                <a:gd name="T49" fmla="*/ 7 h 53"/>
                <a:gd name="T50" fmla="*/ 9 w 32"/>
                <a:gd name="T51" fmla="*/ 10 h 53"/>
                <a:gd name="T52" fmla="*/ 7 w 32"/>
                <a:gd name="T53" fmla="*/ 19 h 53"/>
                <a:gd name="T54" fmla="*/ 10 w 32"/>
                <a:gd name="T55" fmla="*/ 29 h 53"/>
                <a:gd name="T56" fmla="*/ 16 w 32"/>
                <a:gd name="T57" fmla="*/ 33 h 53"/>
                <a:gd name="T58" fmla="*/ 21 w 32"/>
                <a:gd name="T59" fmla="*/ 31 h 53"/>
                <a:gd name="T60" fmla="*/ 25 w 32"/>
                <a:gd name="T61" fmla="*/ 28 h 53"/>
                <a:gd name="T62" fmla="*/ 25 w 32"/>
                <a:gd name="T63" fmla="*/ 12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2" h="53">
                  <a:moveTo>
                    <a:pt x="25" y="53"/>
                  </a:moveTo>
                  <a:cubicBezTo>
                    <a:pt x="25" y="35"/>
                    <a:pt x="25" y="35"/>
                    <a:pt x="25" y="35"/>
                  </a:cubicBezTo>
                  <a:cubicBezTo>
                    <a:pt x="23" y="36"/>
                    <a:pt x="22" y="37"/>
                    <a:pt x="20" y="38"/>
                  </a:cubicBezTo>
                  <a:cubicBezTo>
                    <a:pt x="18" y="39"/>
                    <a:pt x="17" y="40"/>
                    <a:pt x="15" y="40"/>
                  </a:cubicBezTo>
                  <a:cubicBezTo>
                    <a:pt x="13" y="40"/>
                    <a:pt x="11" y="39"/>
                    <a:pt x="9" y="38"/>
                  </a:cubicBezTo>
                  <a:cubicBezTo>
                    <a:pt x="7" y="38"/>
                    <a:pt x="5" y="36"/>
                    <a:pt x="4" y="35"/>
                  </a:cubicBezTo>
                  <a:cubicBezTo>
                    <a:pt x="3" y="33"/>
                    <a:pt x="2" y="31"/>
                    <a:pt x="1" y="28"/>
                  </a:cubicBezTo>
                  <a:cubicBezTo>
                    <a:pt x="0" y="26"/>
                    <a:pt x="0" y="23"/>
                    <a:pt x="0" y="19"/>
                  </a:cubicBezTo>
                  <a:cubicBezTo>
                    <a:pt x="0" y="16"/>
                    <a:pt x="0" y="13"/>
                    <a:pt x="1" y="10"/>
                  </a:cubicBezTo>
                  <a:cubicBezTo>
                    <a:pt x="2" y="8"/>
                    <a:pt x="3" y="6"/>
                    <a:pt x="4" y="4"/>
                  </a:cubicBezTo>
                  <a:cubicBezTo>
                    <a:pt x="6" y="3"/>
                    <a:pt x="7" y="2"/>
                    <a:pt x="9" y="1"/>
                  </a:cubicBezTo>
                  <a:cubicBezTo>
                    <a:pt x="11" y="0"/>
                    <a:pt x="13" y="0"/>
                    <a:pt x="15" y="0"/>
                  </a:cubicBezTo>
                  <a:cubicBezTo>
                    <a:pt x="16" y="0"/>
                    <a:pt x="17" y="0"/>
                    <a:pt x="18" y="0"/>
                  </a:cubicBezTo>
                  <a:cubicBezTo>
                    <a:pt x="19" y="0"/>
                    <a:pt x="20" y="0"/>
                    <a:pt x="20" y="1"/>
                  </a:cubicBezTo>
                  <a:cubicBezTo>
                    <a:pt x="21" y="1"/>
                    <a:pt x="22" y="2"/>
                    <a:pt x="23" y="2"/>
                  </a:cubicBezTo>
                  <a:cubicBezTo>
                    <a:pt x="23" y="3"/>
                    <a:pt x="24" y="3"/>
                    <a:pt x="25" y="4"/>
                  </a:cubicBezTo>
                  <a:cubicBezTo>
                    <a:pt x="25" y="0"/>
                    <a:pt x="25" y="0"/>
                    <a:pt x="25" y="0"/>
                  </a:cubicBezTo>
                  <a:cubicBezTo>
                    <a:pt x="32" y="0"/>
                    <a:pt x="32" y="0"/>
                    <a:pt x="32" y="0"/>
                  </a:cubicBezTo>
                  <a:cubicBezTo>
                    <a:pt x="32" y="49"/>
                    <a:pt x="32" y="49"/>
                    <a:pt x="32" y="49"/>
                  </a:cubicBezTo>
                  <a:lnTo>
                    <a:pt x="25" y="53"/>
                  </a:lnTo>
                  <a:close/>
                  <a:moveTo>
                    <a:pt x="25" y="12"/>
                  </a:moveTo>
                  <a:cubicBezTo>
                    <a:pt x="24" y="11"/>
                    <a:pt x="24" y="10"/>
                    <a:pt x="23" y="10"/>
                  </a:cubicBezTo>
                  <a:cubicBezTo>
                    <a:pt x="23" y="9"/>
                    <a:pt x="22" y="9"/>
                    <a:pt x="21" y="8"/>
                  </a:cubicBezTo>
                  <a:cubicBezTo>
                    <a:pt x="20" y="8"/>
                    <a:pt x="19" y="7"/>
                    <a:pt x="18" y="7"/>
                  </a:cubicBezTo>
                  <a:cubicBezTo>
                    <a:pt x="18" y="7"/>
                    <a:pt x="17" y="7"/>
                    <a:pt x="16" y="7"/>
                  </a:cubicBezTo>
                  <a:cubicBezTo>
                    <a:pt x="13" y="7"/>
                    <a:pt x="11" y="8"/>
                    <a:pt x="9" y="10"/>
                  </a:cubicBezTo>
                  <a:cubicBezTo>
                    <a:pt x="8" y="12"/>
                    <a:pt x="7" y="15"/>
                    <a:pt x="7" y="19"/>
                  </a:cubicBezTo>
                  <a:cubicBezTo>
                    <a:pt x="7" y="23"/>
                    <a:pt x="8" y="27"/>
                    <a:pt x="10" y="29"/>
                  </a:cubicBezTo>
                  <a:cubicBezTo>
                    <a:pt x="11" y="31"/>
                    <a:pt x="13" y="33"/>
                    <a:pt x="16" y="33"/>
                  </a:cubicBezTo>
                  <a:cubicBezTo>
                    <a:pt x="18" y="33"/>
                    <a:pt x="19" y="32"/>
                    <a:pt x="21" y="31"/>
                  </a:cubicBezTo>
                  <a:cubicBezTo>
                    <a:pt x="22" y="30"/>
                    <a:pt x="24" y="29"/>
                    <a:pt x="25" y="28"/>
                  </a:cubicBezTo>
                  <a:lnTo>
                    <a:pt x="25" y="1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03" name="Freeform 21">
              <a:extLst>
                <a:ext uri="{FF2B5EF4-FFF2-40B4-BE49-F238E27FC236}">
                  <a16:creationId xmlns:a16="http://schemas.microsoft.com/office/drawing/2014/main" id="{FA80A690-9084-4519-8D88-A01963C02369}"/>
                </a:ext>
              </a:extLst>
            </p:cNvPr>
            <p:cNvSpPr>
              <a:spLocks/>
            </p:cNvSpPr>
            <p:nvPr userDrawn="1"/>
          </p:nvSpPr>
          <p:spPr bwMode="auto">
            <a:xfrm>
              <a:off x="1835545" y="6212575"/>
              <a:ext cx="78468" cy="101135"/>
            </a:xfrm>
            <a:custGeom>
              <a:avLst/>
              <a:gdLst>
                <a:gd name="T0" fmla="*/ 24 w 31"/>
                <a:gd name="T1" fmla="*/ 39 h 40"/>
                <a:gd name="T2" fmla="*/ 24 w 31"/>
                <a:gd name="T3" fmla="*/ 35 h 40"/>
                <a:gd name="T4" fmla="*/ 20 w 31"/>
                <a:gd name="T5" fmla="*/ 38 h 40"/>
                <a:gd name="T6" fmla="*/ 14 w 31"/>
                <a:gd name="T7" fmla="*/ 40 h 40"/>
                <a:gd name="T8" fmla="*/ 4 w 31"/>
                <a:gd name="T9" fmla="*/ 35 h 40"/>
                <a:gd name="T10" fmla="*/ 0 w 31"/>
                <a:gd name="T11" fmla="*/ 22 h 40"/>
                <a:gd name="T12" fmla="*/ 0 w 31"/>
                <a:gd name="T13" fmla="*/ 0 h 40"/>
                <a:gd name="T14" fmla="*/ 8 w 31"/>
                <a:gd name="T15" fmla="*/ 0 h 40"/>
                <a:gd name="T16" fmla="*/ 8 w 31"/>
                <a:gd name="T17" fmla="*/ 22 h 40"/>
                <a:gd name="T18" fmla="*/ 10 w 31"/>
                <a:gd name="T19" fmla="*/ 30 h 40"/>
                <a:gd name="T20" fmla="*/ 16 w 31"/>
                <a:gd name="T21" fmla="*/ 33 h 40"/>
                <a:gd name="T22" fmla="*/ 22 w 31"/>
                <a:gd name="T23" fmla="*/ 30 h 40"/>
                <a:gd name="T24" fmla="*/ 24 w 31"/>
                <a:gd name="T25" fmla="*/ 23 h 40"/>
                <a:gd name="T26" fmla="*/ 24 w 31"/>
                <a:gd name="T27" fmla="*/ 0 h 40"/>
                <a:gd name="T28" fmla="*/ 31 w 31"/>
                <a:gd name="T29" fmla="*/ 0 h 40"/>
                <a:gd name="T30" fmla="*/ 31 w 31"/>
                <a:gd name="T31" fmla="*/ 39 h 40"/>
                <a:gd name="T32" fmla="*/ 24 w 31"/>
                <a:gd name="T33" fmla="*/ 3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 h="40">
                  <a:moveTo>
                    <a:pt x="24" y="39"/>
                  </a:moveTo>
                  <a:cubicBezTo>
                    <a:pt x="24" y="35"/>
                    <a:pt x="24" y="35"/>
                    <a:pt x="24" y="35"/>
                  </a:cubicBezTo>
                  <a:cubicBezTo>
                    <a:pt x="23" y="36"/>
                    <a:pt x="22" y="38"/>
                    <a:pt x="20" y="38"/>
                  </a:cubicBezTo>
                  <a:cubicBezTo>
                    <a:pt x="18" y="39"/>
                    <a:pt x="16" y="40"/>
                    <a:pt x="14" y="40"/>
                  </a:cubicBezTo>
                  <a:cubicBezTo>
                    <a:pt x="10" y="40"/>
                    <a:pt x="6" y="38"/>
                    <a:pt x="4" y="35"/>
                  </a:cubicBezTo>
                  <a:cubicBezTo>
                    <a:pt x="2" y="32"/>
                    <a:pt x="0" y="28"/>
                    <a:pt x="0" y="22"/>
                  </a:cubicBezTo>
                  <a:cubicBezTo>
                    <a:pt x="0" y="0"/>
                    <a:pt x="0" y="0"/>
                    <a:pt x="0" y="0"/>
                  </a:cubicBezTo>
                  <a:cubicBezTo>
                    <a:pt x="8" y="0"/>
                    <a:pt x="8" y="0"/>
                    <a:pt x="8" y="0"/>
                  </a:cubicBezTo>
                  <a:cubicBezTo>
                    <a:pt x="8" y="22"/>
                    <a:pt x="8" y="22"/>
                    <a:pt x="8" y="22"/>
                  </a:cubicBezTo>
                  <a:cubicBezTo>
                    <a:pt x="8" y="26"/>
                    <a:pt x="9" y="28"/>
                    <a:pt x="10" y="30"/>
                  </a:cubicBezTo>
                  <a:cubicBezTo>
                    <a:pt x="11" y="32"/>
                    <a:pt x="13" y="33"/>
                    <a:pt x="16" y="33"/>
                  </a:cubicBezTo>
                  <a:cubicBezTo>
                    <a:pt x="18" y="33"/>
                    <a:pt x="20" y="32"/>
                    <a:pt x="22" y="30"/>
                  </a:cubicBezTo>
                  <a:cubicBezTo>
                    <a:pt x="23" y="28"/>
                    <a:pt x="24" y="26"/>
                    <a:pt x="24" y="23"/>
                  </a:cubicBezTo>
                  <a:cubicBezTo>
                    <a:pt x="24" y="0"/>
                    <a:pt x="24" y="0"/>
                    <a:pt x="24" y="0"/>
                  </a:cubicBezTo>
                  <a:cubicBezTo>
                    <a:pt x="31" y="0"/>
                    <a:pt x="31" y="0"/>
                    <a:pt x="31" y="0"/>
                  </a:cubicBezTo>
                  <a:cubicBezTo>
                    <a:pt x="31" y="39"/>
                    <a:pt x="31" y="39"/>
                    <a:pt x="31" y="39"/>
                  </a:cubicBezTo>
                  <a:lnTo>
                    <a:pt x="24" y="3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04" name="Freeform 22">
              <a:extLst>
                <a:ext uri="{FF2B5EF4-FFF2-40B4-BE49-F238E27FC236}">
                  <a16:creationId xmlns:a16="http://schemas.microsoft.com/office/drawing/2014/main" id="{E847401D-2482-482A-AC12-D2E83C13546D}"/>
                </a:ext>
              </a:extLst>
            </p:cNvPr>
            <p:cNvSpPr>
              <a:spLocks noEditPoints="1"/>
            </p:cNvSpPr>
            <p:nvPr userDrawn="1"/>
          </p:nvSpPr>
          <p:spPr bwMode="auto">
            <a:xfrm>
              <a:off x="1934936" y="6212575"/>
              <a:ext cx="83698" cy="101135"/>
            </a:xfrm>
            <a:custGeom>
              <a:avLst/>
              <a:gdLst>
                <a:gd name="T0" fmla="*/ 33 w 33"/>
                <a:gd name="T1" fmla="*/ 19 h 40"/>
                <a:gd name="T2" fmla="*/ 33 w 33"/>
                <a:gd name="T3" fmla="*/ 21 h 40"/>
                <a:gd name="T4" fmla="*/ 33 w 33"/>
                <a:gd name="T5" fmla="*/ 22 h 40"/>
                <a:gd name="T6" fmla="*/ 8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3 w 33"/>
                <a:gd name="T21" fmla="*/ 31 h 40"/>
                <a:gd name="T22" fmla="*/ 26 w 33"/>
                <a:gd name="T23" fmla="*/ 30 h 40"/>
                <a:gd name="T24" fmla="*/ 30 w 33"/>
                <a:gd name="T25" fmla="*/ 35 h 40"/>
                <a:gd name="T26" fmla="*/ 27 w 33"/>
                <a:gd name="T27" fmla="*/ 37 h 40"/>
                <a:gd name="T28" fmla="*/ 24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1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6 w 33"/>
                <a:gd name="T63" fmla="*/ 16 h 40"/>
                <a:gd name="T64" fmla="*/ 25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9 w 33"/>
                <a:gd name="T77" fmla="*/ 12 h 40"/>
                <a:gd name="T78" fmla="*/ 8 w 33"/>
                <a:gd name="T79" fmla="*/ 16 h 40"/>
                <a:gd name="T80" fmla="*/ 26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20" y="33"/>
                  </a:cubicBezTo>
                  <a:cubicBezTo>
                    <a:pt x="20" y="32"/>
                    <a:pt x="21" y="32"/>
                    <a:pt x="22" y="32"/>
                  </a:cubicBezTo>
                  <a:cubicBezTo>
                    <a:pt x="22" y="32"/>
                    <a:pt x="23" y="31"/>
                    <a:pt x="23" y="31"/>
                  </a:cubicBezTo>
                  <a:cubicBezTo>
                    <a:pt x="24" y="31"/>
                    <a:pt x="25" y="30"/>
                    <a:pt x="26"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4"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1"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6" y="16"/>
                  </a:moveTo>
                  <a:cubicBezTo>
                    <a:pt x="25" y="15"/>
                    <a:pt x="25" y="13"/>
                    <a:pt x="25" y="12"/>
                  </a:cubicBezTo>
                  <a:cubicBezTo>
                    <a:pt x="24" y="11"/>
                    <a:pt x="24" y="10"/>
                    <a:pt x="23" y="9"/>
                  </a:cubicBezTo>
                  <a:cubicBezTo>
                    <a:pt x="22" y="8"/>
                    <a:pt x="22"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6"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05" name="Freeform 23">
              <a:extLst>
                <a:ext uri="{FF2B5EF4-FFF2-40B4-BE49-F238E27FC236}">
                  <a16:creationId xmlns:a16="http://schemas.microsoft.com/office/drawing/2014/main" id="{86054F72-4509-4465-B9A8-8DAE3EFD35B0}"/>
                </a:ext>
              </a:extLst>
            </p:cNvPr>
            <p:cNvSpPr>
              <a:spLocks/>
            </p:cNvSpPr>
            <p:nvPr userDrawn="1"/>
          </p:nvSpPr>
          <p:spPr bwMode="auto">
            <a:xfrm>
              <a:off x="2030841" y="6212575"/>
              <a:ext cx="73236" cy="101135"/>
            </a:xfrm>
            <a:custGeom>
              <a:avLst/>
              <a:gdLst>
                <a:gd name="T0" fmla="*/ 28 w 29"/>
                <a:gd name="T1" fmla="*/ 4 h 40"/>
                <a:gd name="T2" fmla="*/ 24 w 29"/>
                <a:gd name="T3" fmla="*/ 10 h 40"/>
                <a:gd name="T4" fmla="*/ 20 w 29"/>
                <a:gd name="T5" fmla="*/ 7 h 40"/>
                <a:gd name="T6" fmla="*/ 14 w 29"/>
                <a:gd name="T7" fmla="*/ 6 h 40"/>
                <a:gd name="T8" fmla="*/ 10 w 29"/>
                <a:gd name="T9" fmla="*/ 7 h 40"/>
                <a:gd name="T10" fmla="*/ 9 w 29"/>
                <a:gd name="T11" fmla="*/ 10 h 40"/>
                <a:gd name="T12" fmla="*/ 9 w 29"/>
                <a:gd name="T13" fmla="*/ 11 h 40"/>
                <a:gd name="T14" fmla="*/ 11 w 29"/>
                <a:gd name="T15" fmla="*/ 12 h 40"/>
                <a:gd name="T16" fmla="*/ 13 w 29"/>
                <a:gd name="T17" fmla="*/ 14 h 40"/>
                <a:gd name="T18" fmla="*/ 16 w 29"/>
                <a:gd name="T19" fmla="*/ 15 h 40"/>
                <a:gd name="T20" fmla="*/ 22 w 29"/>
                <a:gd name="T21" fmla="*/ 18 h 40"/>
                <a:gd name="T22" fmla="*/ 26 w 29"/>
                <a:gd name="T23" fmla="*/ 20 h 40"/>
                <a:gd name="T24" fmla="*/ 28 w 29"/>
                <a:gd name="T25" fmla="*/ 24 h 40"/>
                <a:gd name="T26" fmla="*/ 29 w 29"/>
                <a:gd name="T27" fmla="*/ 28 h 40"/>
                <a:gd name="T28" fmla="*/ 28 w 29"/>
                <a:gd name="T29" fmla="*/ 34 h 40"/>
                <a:gd name="T30" fmla="*/ 25 w 29"/>
                <a:gd name="T31" fmla="*/ 37 h 40"/>
                <a:gd name="T32" fmla="*/ 20 w 29"/>
                <a:gd name="T33" fmla="*/ 39 h 40"/>
                <a:gd name="T34" fmla="*/ 15 w 29"/>
                <a:gd name="T35" fmla="*/ 40 h 40"/>
                <a:gd name="T36" fmla="*/ 7 w 29"/>
                <a:gd name="T37" fmla="*/ 38 h 40"/>
                <a:gd name="T38" fmla="*/ 0 w 29"/>
                <a:gd name="T39" fmla="*/ 35 h 40"/>
                <a:gd name="T40" fmla="*/ 4 w 29"/>
                <a:gd name="T41" fmla="*/ 29 h 40"/>
                <a:gd name="T42" fmla="*/ 9 w 29"/>
                <a:gd name="T43" fmla="*/ 32 h 40"/>
                <a:gd name="T44" fmla="*/ 15 w 29"/>
                <a:gd name="T45" fmla="*/ 33 h 40"/>
                <a:gd name="T46" fmla="*/ 20 w 29"/>
                <a:gd name="T47" fmla="*/ 32 h 40"/>
                <a:gd name="T48" fmla="*/ 22 w 29"/>
                <a:gd name="T49" fmla="*/ 29 h 40"/>
                <a:gd name="T50" fmla="*/ 21 w 29"/>
                <a:gd name="T51" fmla="*/ 27 h 40"/>
                <a:gd name="T52" fmla="*/ 19 w 29"/>
                <a:gd name="T53" fmla="*/ 25 h 40"/>
                <a:gd name="T54" fmla="*/ 17 w 29"/>
                <a:gd name="T55" fmla="*/ 24 h 40"/>
                <a:gd name="T56" fmla="*/ 13 w 29"/>
                <a:gd name="T57" fmla="*/ 22 h 40"/>
                <a:gd name="T58" fmla="*/ 8 w 29"/>
                <a:gd name="T59" fmla="*/ 20 h 40"/>
                <a:gd name="T60" fmla="*/ 4 w 29"/>
                <a:gd name="T61" fmla="*/ 17 h 40"/>
                <a:gd name="T62" fmla="*/ 2 w 29"/>
                <a:gd name="T63" fmla="*/ 14 h 40"/>
                <a:gd name="T64" fmla="*/ 2 w 29"/>
                <a:gd name="T65" fmla="*/ 10 h 40"/>
                <a:gd name="T66" fmla="*/ 2 w 29"/>
                <a:gd name="T67" fmla="*/ 5 h 40"/>
                <a:gd name="T68" fmla="*/ 5 w 29"/>
                <a:gd name="T69" fmla="*/ 2 h 40"/>
                <a:gd name="T70" fmla="*/ 9 w 29"/>
                <a:gd name="T71" fmla="*/ 0 h 40"/>
                <a:gd name="T72" fmla="*/ 15 w 29"/>
                <a:gd name="T73" fmla="*/ 0 h 40"/>
                <a:gd name="T74" fmla="*/ 22 w 29"/>
                <a:gd name="T75" fmla="*/ 1 h 40"/>
                <a:gd name="T76" fmla="*/ 28 w 29"/>
                <a:gd name="T77" fmla="*/ 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40">
                  <a:moveTo>
                    <a:pt x="28" y="4"/>
                  </a:moveTo>
                  <a:cubicBezTo>
                    <a:pt x="24" y="10"/>
                    <a:pt x="24" y="10"/>
                    <a:pt x="24" y="10"/>
                  </a:cubicBezTo>
                  <a:cubicBezTo>
                    <a:pt x="23" y="8"/>
                    <a:pt x="21" y="8"/>
                    <a:pt x="20" y="7"/>
                  </a:cubicBezTo>
                  <a:cubicBezTo>
                    <a:pt x="18" y="7"/>
                    <a:pt x="16" y="6"/>
                    <a:pt x="14" y="6"/>
                  </a:cubicBezTo>
                  <a:cubicBezTo>
                    <a:pt x="13" y="6"/>
                    <a:pt x="11" y="7"/>
                    <a:pt x="10" y="7"/>
                  </a:cubicBezTo>
                  <a:cubicBezTo>
                    <a:pt x="10" y="8"/>
                    <a:pt x="9" y="9"/>
                    <a:pt x="9" y="10"/>
                  </a:cubicBezTo>
                  <a:cubicBezTo>
                    <a:pt x="9" y="10"/>
                    <a:pt x="9" y="11"/>
                    <a:pt x="9" y="11"/>
                  </a:cubicBezTo>
                  <a:cubicBezTo>
                    <a:pt x="10" y="12"/>
                    <a:pt x="10" y="12"/>
                    <a:pt x="11" y="12"/>
                  </a:cubicBezTo>
                  <a:cubicBezTo>
                    <a:pt x="11" y="13"/>
                    <a:pt x="12" y="13"/>
                    <a:pt x="13" y="14"/>
                  </a:cubicBezTo>
                  <a:cubicBezTo>
                    <a:pt x="14" y="14"/>
                    <a:pt x="15" y="15"/>
                    <a:pt x="16" y="15"/>
                  </a:cubicBezTo>
                  <a:cubicBezTo>
                    <a:pt x="18" y="16"/>
                    <a:pt x="20" y="17"/>
                    <a:pt x="22" y="18"/>
                  </a:cubicBezTo>
                  <a:cubicBezTo>
                    <a:pt x="23" y="19"/>
                    <a:pt x="25" y="19"/>
                    <a:pt x="26" y="20"/>
                  </a:cubicBezTo>
                  <a:cubicBezTo>
                    <a:pt x="27" y="21"/>
                    <a:pt x="28" y="22"/>
                    <a:pt x="28" y="24"/>
                  </a:cubicBezTo>
                  <a:cubicBezTo>
                    <a:pt x="29" y="25"/>
                    <a:pt x="29" y="26"/>
                    <a:pt x="29" y="28"/>
                  </a:cubicBezTo>
                  <a:cubicBezTo>
                    <a:pt x="29" y="30"/>
                    <a:pt x="29" y="32"/>
                    <a:pt x="28" y="34"/>
                  </a:cubicBezTo>
                  <a:cubicBezTo>
                    <a:pt x="27" y="35"/>
                    <a:pt x="26" y="36"/>
                    <a:pt x="25" y="37"/>
                  </a:cubicBezTo>
                  <a:cubicBezTo>
                    <a:pt x="23" y="38"/>
                    <a:pt x="22" y="39"/>
                    <a:pt x="20" y="39"/>
                  </a:cubicBezTo>
                  <a:cubicBezTo>
                    <a:pt x="18" y="39"/>
                    <a:pt x="17" y="40"/>
                    <a:pt x="15" y="40"/>
                  </a:cubicBezTo>
                  <a:cubicBezTo>
                    <a:pt x="12" y="40"/>
                    <a:pt x="10" y="39"/>
                    <a:pt x="7" y="38"/>
                  </a:cubicBezTo>
                  <a:cubicBezTo>
                    <a:pt x="4" y="37"/>
                    <a:pt x="2" y="36"/>
                    <a:pt x="0" y="35"/>
                  </a:cubicBezTo>
                  <a:cubicBezTo>
                    <a:pt x="4" y="29"/>
                    <a:pt x="4" y="29"/>
                    <a:pt x="4" y="29"/>
                  </a:cubicBezTo>
                  <a:cubicBezTo>
                    <a:pt x="5" y="30"/>
                    <a:pt x="7" y="31"/>
                    <a:pt x="9" y="32"/>
                  </a:cubicBezTo>
                  <a:cubicBezTo>
                    <a:pt x="11" y="32"/>
                    <a:pt x="13" y="33"/>
                    <a:pt x="15" y="33"/>
                  </a:cubicBezTo>
                  <a:cubicBezTo>
                    <a:pt x="17" y="33"/>
                    <a:pt x="19" y="32"/>
                    <a:pt x="20" y="32"/>
                  </a:cubicBezTo>
                  <a:cubicBezTo>
                    <a:pt x="21" y="31"/>
                    <a:pt x="22" y="30"/>
                    <a:pt x="22" y="29"/>
                  </a:cubicBezTo>
                  <a:cubicBezTo>
                    <a:pt x="22" y="28"/>
                    <a:pt x="22" y="27"/>
                    <a:pt x="21" y="27"/>
                  </a:cubicBezTo>
                  <a:cubicBezTo>
                    <a:pt x="21" y="26"/>
                    <a:pt x="20" y="25"/>
                    <a:pt x="19" y="25"/>
                  </a:cubicBezTo>
                  <a:cubicBezTo>
                    <a:pt x="19" y="25"/>
                    <a:pt x="18" y="24"/>
                    <a:pt x="17" y="24"/>
                  </a:cubicBezTo>
                  <a:cubicBezTo>
                    <a:pt x="15" y="23"/>
                    <a:pt x="14" y="23"/>
                    <a:pt x="13" y="22"/>
                  </a:cubicBezTo>
                  <a:cubicBezTo>
                    <a:pt x="11" y="21"/>
                    <a:pt x="9" y="20"/>
                    <a:pt x="8" y="20"/>
                  </a:cubicBezTo>
                  <a:cubicBezTo>
                    <a:pt x="6" y="19"/>
                    <a:pt x="5" y="18"/>
                    <a:pt x="4" y="17"/>
                  </a:cubicBezTo>
                  <a:cubicBezTo>
                    <a:pt x="3" y="16"/>
                    <a:pt x="3" y="15"/>
                    <a:pt x="2" y="14"/>
                  </a:cubicBezTo>
                  <a:cubicBezTo>
                    <a:pt x="2" y="13"/>
                    <a:pt x="2" y="12"/>
                    <a:pt x="2" y="10"/>
                  </a:cubicBezTo>
                  <a:cubicBezTo>
                    <a:pt x="2" y="8"/>
                    <a:pt x="2" y="7"/>
                    <a:pt x="2" y="5"/>
                  </a:cubicBezTo>
                  <a:cubicBezTo>
                    <a:pt x="3" y="4"/>
                    <a:pt x="4" y="3"/>
                    <a:pt x="5" y="2"/>
                  </a:cubicBezTo>
                  <a:cubicBezTo>
                    <a:pt x="6" y="1"/>
                    <a:pt x="8" y="1"/>
                    <a:pt x="9" y="0"/>
                  </a:cubicBezTo>
                  <a:cubicBezTo>
                    <a:pt x="11" y="0"/>
                    <a:pt x="13" y="0"/>
                    <a:pt x="15" y="0"/>
                  </a:cubicBezTo>
                  <a:cubicBezTo>
                    <a:pt x="17" y="0"/>
                    <a:pt x="19" y="0"/>
                    <a:pt x="22" y="1"/>
                  </a:cubicBezTo>
                  <a:cubicBezTo>
                    <a:pt x="24" y="2"/>
                    <a:pt x="26" y="3"/>
                    <a:pt x="28" y="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06" name="Freeform 24">
              <a:extLst>
                <a:ext uri="{FF2B5EF4-FFF2-40B4-BE49-F238E27FC236}">
                  <a16:creationId xmlns:a16="http://schemas.microsoft.com/office/drawing/2014/main" id="{813850E4-4B62-4FDA-ABD6-F5A5AA5E7C28}"/>
                </a:ext>
              </a:extLst>
            </p:cNvPr>
            <p:cNvSpPr>
              <a:spLocks/>
            </p:cNvSpPr>
            <p:nvPr userDrawn="1"/>
          </p:nvSpPr>
          <p:spPr bwMode="auto">
            <a:xfrm>
              <a:off x="2118027" y="6174213"/>
              <a:ext cx="55799" cy="139497"/>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2 w 22"/>
                <a:gd name="T25" fmla="*/ 0 h 55"/>
                <a:gd name="T26" fmla="*/ 12 w 22"/>
                <a:gd name="T27" fmla="*/ 15 h 55"/>
                <a:gd name="T28" fmla="*/ 22 w 22"/>
                <a:gd name="T29" fmla="*/ 15 h 55"/>
                <a:gd name="T30" fmla="*/ 22 w 22"/>
                <a:gd name="T31" fmla="*/ 22 h 55"/>
                <a:gd name="T32" fmla="*/ 12 w 22"/>
                <a:gd name="T33" fmla="*/ 22 h 55"/>
                <a:gd name="T34" fmla="*/ 12 w 22"/>
                <a:gd name="T35" fmla="*/ 43 h 55"/>
                <a:gd name="T36" fmla="*/ 13 w 22"/>
                <a:gd name="T37" fmla="*/ 45 h 55"/>
                <a:gd name="T38" fmla="*/ 13 w 22"/>
                <a:gd name="T39" fmla="*/ 47 h 55"/>
                <a:gd name="T40" fmla="*/ 15 w 22"/>
                <a:gd name="T41" fmla="*/ 47 h 55"/>
                <a:gd name="T42" fmla="*/ 16 w 22"/>
                <a:gd name="T43" fmla="*/ 48 h 55"/>
                <a:gd name="T44" fmla="*/ 19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2" y="55"/>
                    <a:pt x="11" y="54"/>
                    <a:pt x="10" y="54"/>
                  </a:cubicBezTo>
                  <a:cubicBezTo>
                    <a:pt x="9" y="54"/>
                    <a:pt x="8"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2"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07" name="Freeform 25">
              <a:extLst>
                <a:ext uri="{FF2B5EF4-FFF2-40B4-BE49-F238E27FC236}">
                  <a16:creationId xmlns:a16="http://schemas.microsoft.com/office/drawing/2014/main" id="{1B4F0124-2FAE-4D54-9ECC-E88A8031BBDE}"/>
                </a:ext>
              </a:extLst>
            </p:cNvPr>
            <p:cNvSpPr>
              <a:spLocks noEditPoints="1"/>
            </p:cNvSpPr>
            <p:nvPr userDrawn="1"/>
          </p:nvSpPr>
          <p:spPr bwMode="auto">
            <a:xfrm>
              <a:off x="2194750" y="6175958"/>
              <a:ext cx="24412" cy="136010"/>
            </a:xfrm>
            <a:custGeom>
              <a:avLst/>
              <a:gdLst>
                <a:gd name="T0" fmla="*/ 10 w 10"/>
                <a:gd name="T1" fmla="*/ 5 h 53"/>
                <a:gd name="T2" fmla="*/ 9 w 10"/>
                <a:gd name="T3" fmla="*/ 6 h 53"/>
                <a:gd name="T4" fmla="*/ 8 w 10"/>
                <a:gd name="T5" fmla="*/ 8 h 53"/>
                <a:gd name="T6" fmla="*/ 7 w 10"/>
                <a:gd name="T7" fmla="*/ 9 h 53"/>
                <a:gd name="T8" fmla="*/ 5 w 10"/>
                <a:gd name="T9" fmla="*/ 9 h 53"/>
                <a:gd name="T10" fmla="*/ 3 w 10"/>
                <a:gd name="T11" fmla="*/ 9 h 53"/>
                <a:gd name="T12" fmla="*/ 1 w 10"/>
                <a:gd name="T13" fmla="*/ 8 h 53"/>
                <a:gd name="T14" fmla="*/ 0 w 10"/>
                <a:gd name="T15" fmla="*/ 6 h 53"/>
                <a:gd name="T16" fmla="*/ 0 w 10"/>
                <a:gd name="T17" fmla="*/ 5 h 53"/>
                <a:gd name="T18" fmla="*/ 0 w 10"/>
                <a:gd name="T19" fmla="*/ 3 h 53"/>
                <a:gd name="T20" fmla="*/ 1 w 10"/>
                <a:gd name="T21" fmla="*/ 1 h 53"/>
                <a:gd name="T22" fmla="*/ 3 w 10"/>
                <a:gd name="T23" fmla="*/ 0 h 53"/>
                <a:gd name="T24" fmla="*/ 5 w 10"/>
                <a:gd name="T25" fmla="*/ 0 h 53"/>
                <a:gd name="T26" fmla="*/ 7 w 10"/>
                <a:gd name="T27" fmla="*/ 0 h 53"/>
                <a:gd name="T28" fmla="*/ 8 w 10"/>
                <a:gd name="T29" fmla="*/ 1 h 53"/>
                <a:gd name="T30" fmla="*/ 9 w 10"/>
                <a:gd name="T31" fmla="*/ 3 h 53"/>
                <a:gd name="T32" fmla="*/ 10 w 10"/>
                <a:gd name="T33" fmla="*/ 5 h 53"/>
                <a:gd name="T34" fmla="*/ 1 w 10"/>
                <a:gd name="T35" fmla="*/ 53 h 53"/>
                <a:gd name="T36" fmla="*/ 1 w 10"/>
                <a:gd name="T37" fmla="*/ 14 h 53"/>
                <a:gd name="T38" fmla="*/ 9 w 10"/>
                <a:gd name="T39" fmla="*/ 14 h 53"/>
                <a:gd name="T40" fmla="*/ 9 w 10"/>
                <a:gd name="T41" fmla="*/ 53 h 53"/>
                <a:gd name="T42" fmla="*/ 1 w 10"/>
                <a:gd name="T43"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 h="53">
                  <a:moveTo>
                    <a:pt x="10" y="5"/>
                  </a:moveTo>
                  <a:cubicBezTo>
                    <a:pt x="10" y="5"/>
                    <a:pt x="10" y="6"/>
                    <a:pt x="9" y="6"/>
                  </a:cubicBezTo>
                  <a:cubicBezTo>
                    <a:pt x="9" y="7"/>
                    <a:pt x="9" y="8"/>
                    <a:pt x="8" y="8"/>
                  </a:cubicBezTo>
                  <a:cubicBezTo>
                    <a:pt x="8" y="8"/>
                    <a:pt x="7" y="9"/>
                    <a:pt x="7" y="9"/>
                  </a:cubicBezTo>
                  <a:cubicBezTo>
                    <a:pt x="6" y="9"/>
                    <a:pt x="6" y="9"/>
                    <a:pt x="5" y="9"/>
                  </a:cubicBezTo>
                  <a:cubicBezTo>
                    <a:pt x="4" y="9"/>
                    <a:pt x="4" y="9"/>
                    <a:pt x="3" y="9"/>
                  </a:cubicBezTo>
                  <a:cubicBezTo>
                    <a:pt x="2" y="9"/>
                    <a:pt x="2" y="8"/>
                    <a:pt x="1" y="8"/>
                  </a:cubicBezTo>
                  <a:cubicBezTo>
                    <a:pt x="1" y="8"/>
                    <a:pt x="1" y="7"/>
                    <a:pt x="0" y="6"/>
                  </a:cubicBezTo>
                  <a:cubicBezTo>
                    <a:pt x="0" y="6"/>
                    <a:pt x="0" y="5"/>
                    <a:pt x="0" y="5"/>
                  </a:cubicBezTo>
                  <a:cubicBezTo>
                    <a:pt x="0" y="4"/>
                    <a:pt x="0" y="3"/>
                    <a:pt x="0" y="3"/>
                  </a:cubicBezTo>
                  <a:cubicBezTo>
                    <a:pt x="1" y="2"/>
                    <a:pt x="1" y="2"/>
                    <a:pt x="1" y="1"/>
                  </a:cubicBezTo>
                  <a:cubicBezTo>
                    <a:pt x="2" y="1"/>
                    <a:pt x="2" y="0"/>
                    <a:pt x="3" y="0"/>
                  </a:cubicBezTo>
                  <a:cubicBezTo>
                    <a:pt x="4" y="0"/>
                    <a:pt x="4" y="0"/>
                    <a:pt x="5" y="0"/>
                  </a:cubicBezTo>
                  <a:cubicBezTo>
                    <a:pt x="6" y="0"/>
                    <a:pt x="6" y="0"/>
                    <a:pt x="7" y="0"/>
                  </a:cubicBezTo>
                  <a:cubicBezTo>
                    <a:pt x="7" y="0"/>
                    <a:pt x="8" y="1"/>
                    <a:pt x="8" y="1"/>
                  </a:cubicBezTo>
                  <a:cubicBezTo>
                    <a:pt x="9" y="2"/>
                    <a:pt x="9" y="2"/>
                    <a:pt x="9" y="3"/>
                  </a:cubicBezTo>
                  <a:cubicBezTo>
                    <a:pt x="10" y="3"/>
                    <a:pt x="10" y="4"/>
                    <a:pt x="10" y="5"/>
                  </a:cubicBezTo>
                  <a:close/>
                  <a:moveTo>
                    <a:pt x="1" y="53"/>
                  </a:moveTo>
                  <a:cubicBezTo>
                    <a:pt x="1" y="14"/>
                    <a:pt x="1" y="14"/>
                    <a:pt x="1" y="14"/>
                  </a:cubicBezTo>
                  <a:cubicBezTo>
                    <a:pt x="9" y="14"/>
                    <a:pt x="9" y="14"/>
                    <a:pt x="9" y="14"/>
                  </a:cubicBezTo>
                  <a:cubicBezTo>
                    <a:pt x="9" y="53"/>
                    <a:pt x="9" y="53"/>
                    <a:pt x="9" y="53"/>
                  </a:cubicBezTo>
                  <a:lnTo>
                    <a:pt x="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08" name="Freeform 26">
              <a:extLst>
                <a:ext uri="{FF2B5EF4-FFF2-40B4-BE49-F238E27FC236}">
                  <a16:creationId xmlns:a16="http://schemas.microsoft.com/office/drawing/2014/main" id="{2A730E5F-DF9C-488E-B4E0-EE9F501529EE}"/>
                </a:ext>
              </a:extLst>
            </p:cNvPr>
            <p:cNvSpPr>
              <a:spLocks noEditPoints="1"/>
            </p:cNvSpPr>
            <p:nvPr userDrawn="1"/>
          </p:nvSpPr>
          <p:spPr bwMode="auto">
            <a:xfrm>
              <a:off x="2236599" y="6212575"/>
              <a:ext cx="87186" cy="101135"/>
            </a:xfrm>
            <a:custGeom>
              <a:avLst/>
              <a:gdLst>
                <a:gd name="T0" fmla="*/ 34 w 34"/>
                <a:gd name="T1" fmla="*/ 19 h 40"/>
                <a:gd name="T2" fmla="*/ 33 w 34"/>
                <a:gd name="T3" fmla="*/ 28 h 40"/>
                <a:gd name="T4" fmla="*/ 29 w 34"/>
                <a:gd name="T5" fmla="*/ 34 h 40"/>
                <a:gd name="T6" fmla="*/ 24 w 34"/>
                <a:gd name="T7" fmla="*/ 38 h 40"/>
                <a:gd name="T8" fmla="*/ 17 w 34"/>
                <a:gd name="T9" fmla="*/ 40 h 40"/>
                <a:gd name="T10" fmla="*/ 10 w 34"/>
                <a:gd name="T11" fmla="*/ 38 h 40"/>
                <a:gd name="T12" fmla="*/ 5 w 34"/>
                <a:gd name="T13" fmla="*/ 34 h 40"/>
                <a:gd name="T14" fmla="*/ 1 w 34"/>
                <a:gd name="T15" fmla="*/ 28 h 40"/>
                <a:gd name="T16" fmla="*/ 0 w 34"/>
                <a:gd name="T17" fmla="*/ 20 h 40"/>
                <a:gd name="T18" fmla="*/ 1 w 34"/>
                <a:gd name="T19" fmla="*/ 11 h 40"/>
                <a:gd name="T20" fmla="*/ 5 w 34"/>
                <a:gd name="T21" fmla="*/ 5 h 40"/>
                <a:gd name="T22" fmla="*/ 10 w 34"/>
                <a:gd name="T23" fmla="*/ 1 h 40"/>
                <a:gd name="T24" fmla="*/ 17 w 34"/>
                <a:gd name="T25" fmla="*/ 0 h 40"/>
                <a:gd name="T26" fmla="*/ 24 w 34"/>
                <a:gd name="T27" fmla="*/ 1 h 40"/>
                <a:gd name="T28" fmla="*/ 29 w 34"/>
                <a:gd name="T29" fmla="*/ 5 h 40"/>
                <a:gd name="T30" fmla="*/ 33 w 34"/>
                <a:gd name="T31" fmla="*/ 11 h 40"/>
                <a:gd name="T32" fmla="*/ 34 w 34"/>
                <a:gd name="T33" fmla="*/ 19 h 40"/>
                <a:gd name="T34" fmla="*/ 26 w 34"/>
                <a:gd name="T35" fmla="*/ 20 h 40"/>
                <a:gd name="T36" fmla="*/ 26 w 34"/>
                <a:gd name="T37" fmla="*/ 14 h 40"/>
                <a:gd name="T38" fmla="*/ 24 w 34"/>
                <a:gd name="T39" fmla="*/ 10 h 40"/>
                <a:gd name="T40" fmla="*/ 21 w 34"/>
                <a:gd name="T41" fmla="*/ 8 h 40"/>
                <a:gd name="T42" fmla="*/ 17 w 34"/>
                <a:gd name="T43" fmla="*/ 7 h 40"/>
                <a:gd name="T44" fmla="*/ 13 w 34"/>
                <a:gd name="T45" fmla="*/ 8 h 40"/>
                <a:gd name="T46" fmla="*/ 10 w 34"/>
                <a:gd name="T47" fmla="*/ 10 h 40"/>
                <a:gd name="T48" fmla="*/ 8 w 34"/>
                <a:gd name="T49" fmla="*/ 14 h 40"/>
                <a:gd name="T50" fmla="*/ 7 w 34"/>
                <a:gd name="T51" fmla="*/ 19 h 40"/>
                <a:gd name="T52" fmla="*/ 8 w 34"/>
                <a:gd name="T53" fmla="*/ 25 h 40"/>
                <a:gd name="T54" fmla="*/ 10 w 34"/>
                <a:gd name="T55" fmla="*/ 29 h 40"/>
                <a:gd name="T56" fmla="*/ 13 w 34"/>
                <a:gd name="T57" fmla="*/ 32 h 40"/>
                <a:gd name="T58" fmla="*/ 17 w 34"/>
                <a:gd name="T59" fmla="*/ 32 h 40"/>
                <a:gd name="T60" fmla="*/ 21 w 34"/>
                <a:gd name="T61" fmla="*/ 31 h 40"/>
                <a:gd name="T62" fmla="*/ 24 w 34"/>
                <a:gd name="T63" fmla="*/ 29 h 40"/>
                <a:gd name="T64" fmla="*/ 26 w 34"/>
                <a:gd name="T65" fmla="*/ 25 h 40"/>
                <a:gd name="T66" fmla="*/ 26 w 34"/>
                <a:gd name="T67" fmla="*/ 2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 h="40">
                  <a:moveTo>
                    <a:pt x="34" y="19"/>
                  </a:moveTo>
                  <a:cubicBezTo>
                    <a:pt x="34" y="23"/>
                    <a:pt x="34" y="25"/>
                    <a:pt x="33" y="28"/>
                  </a:cubicBezTo>
                  <a:cubicBezTo>
                    <a:pt x="32" y="30"/>
                    <a:pt x="31" y="33"/>
                    <a:pt x="29" y="34"/>
                  </a:cubicBezTo>
                  <a:cubicBezTo>
                    <a:pt x="28" y="36"/>
                    <a:pt x="26" y="37"/>
                    <a:pt x="24" y="38"/>
                  </a:cubicBezTo>
                  <a:cubicBezTo>
                    <a:pt x="21" y="39"/>
                    <a:pt x="19" y="40"/>
                    <a:pt x="17" y="40"/>
                  </a:cubicBezTo>
                  <a:cubicBezTo>
                    <a:pt x="14" y="40"/>
                    <a:pt x="12" y="39"/>
                    <a:pt x="10" y="38"/>
                  </a:cubicBezTo>
                  <a:cubicBezTo>
                    <a:pt x="8" y="37"/>
                    <a:pt x="6" y="36"/>
                    <a:pt x="5" y="34"/>
                  </a:cubicBezTo>
                  <a:cubicBezTo>
                    <a:pt x="3" y="32"/>
                    <a:pt x="2" y="30"/>
                    <a:pt x="1" y="28"/>
                  </a:cubicBezTo>
                  <a:cubicBezTo>
                    <a:pt x="0" y="25"/>
                    <a:pt x="0" y="23"/>
                    <a:pt x="0" y="20"/>
                  </a:cubicBezTo>
                  <a:cubicBezTo>
                    <a:pt x="0" y="16"/>
                    <a:pt x="0" y="14"/>
                    <a:pt x="1" y="11"/>
                  </a:cubicBezTo>
                  <a:cubicBezTo>
                    <a:pt x="2" y="9"/>
                    <a:pt x="3" y="7"/>
                    <a:pt x="5" y="5"/>
                  </a:cubicBezTo>
                  <a:cubicBezTo>
                    <a:pt x="6" y="3"/>
                    <a:pt x="8" y="2"/>
                    <a:pt x="10" y="1"/>
                  </a:cubicBezTo>
                  <a:cubicBezTo>
                    <a:pt x="12" y="0"/>
                    <a:pt x="14" y="0"/>
                    <a:pt x="17" y="0"/>
                  </a:cubicBezTo>
                  <a:cubicBezTo>
                    <a:pt x="19" y="0"/>
                    <a:pt x="22" y="0"/>
                    <a:pt x="24" y="1"/>
                  </a:cubicBezTo>
                  <a:cubicBezTo>
                    <a:pt x="26" y="2"/>
                    <a:pt x="28" y="3"/>
                    <a:pt x="29" y="5"/>
                  </a:cubicBezTo>
                  <a:cubicBezTo>
                    <a:pt x="31" y="7"/>
                    <a:pt x="32" y="9"/>
                    <a:pt x="33" y="11"/>
                  </a:cubicBezTo>
                  <a:cubicBezTo>
                    <a:pt x="34" y="14"/>
                    <a:pt x="34" y="16"/>
                    <a:pt x="34" y="19"/>
                  </a:cubicBezTo>
                  <a:close/>
                  <a:moveTo>
                    <a:pt x="26" y="20"/>
                  </a:moveTo>
                  <a:cubicBezTo>
                    <a:pt x="26" y="18"/>
                    <a:pt x="26" y="16"/>
                    <a:pt x="26" y="14"/>
                  </a:cubicBezTo>
                  <a:cubicBezTo>
                    <a:pt x="25" y="13"/>
                    <a:pt x="25" y="11"/>
                    <a:pt x="24" y="10"/>
                  </a:cubicBezTo>
                  <a:cubicBezTo>
                    <a:pt x="23" y="9"/>
                    <a:pt x="22" y="8"/>
                    <a:pt x="21" y="8"/>
                  </a:cubicBezTo>
                  <a:cubicBezTo>
                    <a:pt x="19" y="7"/>
                    <a:pt x="18" y="7"/>
                    <a:pt x="17" y="7"/>
                  </a:cubicBezTo>
                  <a:cubicBezTo>
                    <a:pt x="15" y="7"/>
                    <a:pt x="14" y="7"/>
                    <a:pt x="13" y="8"/>
                  </a:cubicBezTo>
                  <a:cubicBezTo>
                    <a:pt x="12" y="8"/>
                    <a:pt x="11" y="9"/>
                    <a:pt x="10" y="10"/>
                  </a:cubicBezTo>
                  <a:cubicBezTo>
                    <a:pt x="9" y="11"/>
                    <a:pt x="8" y="13"/>
                    <a:pt x="8" y="14"/>
                  </a:cubicBezTo>
                  <a:cubicBezTo>
                    <a:pt x="8" y="16"/>
                    <a:pt x="7" y="17"/>
                    <a:pt x="7" y="19"/>
                  </a:cubicBezTo>
                  <a:cubicBezTo>
                    <a:pt x="7" y="21"/>
                    <a:pt x="8" y="23"/>
                    <a:pt x="8" y="25"/>
                  </a:cubicBezTo>
                  <a:cubicBezTo>
                    <a:pt x="9" y="27"/>
                    <a:pt x="9" y="28"/>
                    <a:pt x="10" y="29"/>
                  </a:cubicBezTo>
                  <a:cubicBezTo>
                    <a:pt x="11" y="30"/>
                    <a:pt x="12" y="31"/>
                    <a:pt x="13" y="32"/>
                  </a:cubicBezTo>
                  <a:cubicBezTo>
                    <a:pt x="14" y="32"/>
                    <a:pt x="16" y="32"/>
                    <a:pt x="17" y="32"/>
                  </a:cubicBezTo>
                  <a:cubicBezTo>
                    <a:pt x="18" y="32"/>
                    <a:pt x="20" y="32"/>
                    <a:pt x="21" y="31"/>
                  </a:cubicBezTo>
                  <a:cubicBezTo>
                    <a:pt x="22" y="31"/>
                    <a:pt x="23" y="30"/>
                    <a:pt x="24" y="29"/>
                  </a:cubicBezTo>
                  <a:cubicBezTo>
                    <a:pt x="25" y="27"/>
                    <a:pt x="25" y="26"/>
                    <a:pt x="26" y="25"/>
                  </a:cubicBezTo>
                  <a:cubicBezTo>
                    <a:pt x="26" y="23"/>
                    <a:pt x="26" y="21"/>
                    <a:pt x="26" y="2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09" name="Freeform 27">
              <a:extLst>
                <a:ext uri="{FF2B5EF4-FFF2-40B4-BE49-F238E27FC236}">
                  <a16:creationId xmlns:a16="http://schemas.microsoft.com/office/drawing/2014/main" id="{39861D7E-D8DA-436F-9E2F-5C08A8BFB4D5}"/>
                </a:ext>
              </a:extLst>
            </p:cNvPr>
            <p:cNvSpPr>
              <a:spLocks/>
            </p:cNvSpPr>
            <p:nvPr userDrawn="1"/>
          </p:nvSpPr>
          <p:spPr bwMode="auto">
            <a:xfrm>
              <a:off x="2344710" y="6212575"/>
              <a:ext cx="78468" cy="99391"/>
            </a:xfrm>
            <a:custGeom>
              <a:avLst/>
              <a:gdLst>
                <a:gd name="T0" fmla="*/ 23 w 31"/>
                <a:gd name="T1" fmla="*/ 39 h 39"/>
                <a:gd name="T2" fmla="*/ 23 w 31"/>
                <a:gd name="T3" fmla="*/ 17 h 39"/>
                <a:gd name="T4" fmla="*/ 21 w 31"/>
                <a:gd name="T5" fmla="*/ 9 h 39"/>
                <a:gd name="T6" fmla="*/ 15 w 31"/>
                <a:gd name="T7" fmla="*/ 7 h 39"/>
                <a:gd name="T8" fmla="*/ 12 w 31"/>
                <a:gd name="T9" fmla="*/ 7 h 39"/>
                <a:gd name="T10" fmla="*/ 9 w 31"/>
                <a:gd name="T11" fmla="*/ 9 h 39"/>
                <a:gd name="T12" fmla="*/ 8 w 31"/>
                <a:gd name="T13" fmla="*/ 12 h 39"/>
                <a:gd name="T14" fmla="*/ 7 w 31"/>
                <a:gd name="T15" fmla="*/ 16 h 39"/>
                <a:gd name="T16" fmla="*/ 7 w 31"/>
                <a:gd name="T17" fmla="*/ 39 h 39"/>
                <a:gd name="T18" fmla="*/ 0 w 31"/>
                <a:gd name="T19" fmla="*/ 39 h 39"/>
                <a:gd name="T20" fmla="*/ 0 w 31"/>
                <a:gd name="T21" fmla="*/ 0 h 39"/>
                <a:gd name="T22" fmla="*/ 7 w 31"/>
                <a:gd name="T23" fmla="*/ 0 h 39"/>
                <a:gd name="T24" fmla="*/ 7 w 31"/>
                <a:gd name="T25" fmla="*/ 4 h 39"/>
                <a:gd name="T26" fmla="*/ 9 w 31"/>
                <a:gd name="T27" fmla="*/ 2 h 39"/>
                <a:gd name="T28" fmla="*/ 11 w 31"/>
                <a:gd name="T29" fmla="*/ 1 h 39"/>
                <a:gd name="T30" fmla="*/ 14 w 31"/>
                <a:gd name="T31" fmla="*/ 0 h 39"/>
                <a:gd name="T32" fmla="*/ 17 w 31"/>
                <a:gd name="T33" fmla="*/ 0 h 39"/>
                <a:gd name="T34" fmla="*/ 23 w 31"/>
                <a:gd name="T35" fmla="*/ 1 h 39"/>
                <a:gd name="T36" fmla="*/ 27 w 31"/>
                <a:gd name="T37" fmla="*/ 4 h 39"/>
                <a:gd name="T38" fmla="*/ 30 w 31"/>
                <a:gd name="T39" fmla="*/ 9 h 39"/>
                <a:gd name="T40" fmla="*/ 31 w 31"/>
                <a:gd name="T41" fmla="*/ 17 h 39"/>
                <a:gd name="T42" fmla="*/ 31 w 31"/>
                <a:gd name="T43" fmla="*/ 39 h 39"/>
                <a:gd name="T44" fmla="*/ 23 w 31"/>
                <a:gd name="T45"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39">
                  <a:moveTo>
                    <a:pt x="23" y="39"/>
                  </a:moveTo>
                  <a:cubicBezTo>
                    <a:pt x="23" y="17"/>
                    <a:pt x="23" y="17"/>
                    <a:pt x="23" y="17"/>
                  </a:cubicBezTo>
                  <a:cubicBezTo>
                    <a:pt x="23" y="14"/>
                    <a:pt x="23" y="11"/>
                    <a:pt x="21" y="9"/>
                  </a:cubicBezTo>
                  <a:cubicBezTo>
                    <a:pt x="20" y="7"/>
                    <a:pt x="18" y="7"/>
                    <a:pt x="15" y="7"/>
                  </a:cubicBezTo>
                  <a:cubicBezTo>
                    <a:pt x="14" y="7"/>
                    <a:pt x="13" y="7"/>
                    <a:pt x="12" y="7"/>
                  </a:cubicBezTo>
                  <a:cubicBezTo>
                    <a:pt x="11" y="8"/>
                    <a:pt x="10" y="8"/>
                    <a:pt x="9" y="9"/>
                  </a:cubicBezTo>
                  <a:cubicBezTo>
                    <a:pt x="9" y="10"/>
                    <a:pt x="8" y="11"/>
                    <a:pt x="8" y="12"/>
                  </a:cubicBezTo>
                  <a:cubicBezTo>
                    <a:pt x="8" y="14"/>
                    <a:pt x="7" y="15"/>
                    <a:pt x="7" y="16"/>
                  </a:cubicBezTo>
                  <a:cubicBezTo>
                    <a:pt x="7" y="39"/>
                    <a:pt x="7" y="39"/>
                    <a:pt x="7" y="39"/>
                  </a:cubicBezTo>
                  <a:cubicBezTo>
                    <a:pt x="0" y="39"/>
                    <a:pt x="0" y="39"/>
                    <a:pt x="0" y="39"/>
                  </a:cubicBezTo>
                  <a:cubicBezTo>
                    <a:pt x="0" y="0"/>
                    <a:pt x="0" y="0"/>
                    <a:pt x="0" y="0"/>
                  </a:cubicBezTo>
                  <a:cubicBezTo>
                    <a:pt x="7" y="0"/>
                    <a:pt x="7" y="0"/>
                    <a:pt x="7" y="0"/>
                  </a:cubicBezTo>
                  <a:cubicBezTo>
                    <a:pt x="7" y="4"/>
                    <a:pt x="7" y="4"/>
                    <a:pt x="7" y="4"/>
                  </a:cubicBezTo>
                  <a:cubicBezTo>
                    <a:pt x="8" y="3"/>
                    <a:pt x="8" y="3"/>
                    <a:pt x="9" y="2"/>
                  </a:cubicBezTo>
                  <a:cubicBezTo>
                    <a:pt x="10" y="2"/>
                    <a:pt x="11" y="1"/>
                    <a:pt x="11" y="1"/>
                  </a:cubicBezTo>
                  <a:cubicBezTo>
                    <a:pt x="12" y="0"/>
                    <a:pt x="13" y="0"/>
                    <a:pt x="14" y="0"/>
                  </a:cubicBezTo>
                  <a:cubicBezTo>
                    <a:pt x="15" y="0"/>
                    <a:pt x="16" y="0"/>
                    <a:pt x="17" y="0"/>
                  </a:cubicBezTo>
                  <a:cubicBezTo>
                    <a:pt x="19" y="0"/>
                    <a:pt x="21" y="0"/>
                    <a:pt x="23" y="1"/>
                  </a:cubicBezTo>
                  <a:cubicBezTo>
                    <a:pt x="25" y="1"/>
                    <a:pt x="26" y="2"/>
                    <a:pt x="27" y="4"/>
                  </a:cubicBezTo>
                  <a:cubicBezTo>
                    <a:pt x="28" y="5"/>
                    <a:pt x="29" y="7"/>
                    <a:pt x="30" y="9"/>
                  </a:cubicBezTo>
                  <a:cubicBezTo>
                    <a:pt x="30" y="11"/>
                    <a:pt x="31" y="14"/>
                    <a:pt x="31" y="17"/>
                  </a:cubicBezTo>
                  <a:cubicBezTo>
                    <a:pt x="31" y="39"/>
                    <a:pt x="31" y="39"/>
                    <a:pt x="31" y="39"/>
                  </a:cubicBezTo>
                  <a:lnTo>
                    <a:pt x="23" y="3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10" name="Freeform 28">
              <a:extLst>
                <a:ext uri="{FF2B5EF4-FFF2-40B4-BE49-F238E27FC236}">
                  <a16:creationId xmlns:a16="http://schemas.microsoft.com/office/drawing/2014/main" id="{8B038F9F-6A9C-4E57-A659-0090AF470598}"/>
                </a:ext>
              </a:extLst>
            </p:cNvPr>
            <p:cNvSpPr>
              <a:spLocks/>
            </p:cNvSpPr>
            <p:nvPr userDrawn="1"/>
          </p:nvSpPr>
          <p:spPr bwMode="auto">
            <a:xfrm>
              <a:off x="2445845" y="6284068"/>
              <a:ext cx="31387" cy="29643"/>
            </a:xfrm>
            <a:custGeom>
              <a:avLst/>
              <a:gdLst>
                <a:gd name="T0" fmla="*/ 12 w 12"/>
                <a:gd name="T1" fmla="*/ 6 h 12"/>
                <a:gd name="T2" fmla="*/ 11 w 12"/>
                <a:gd name="T3" fmla="*/ 8 h 12"/>
                <a:gd name="T4" fmla="*/ 10 w 12"/>
                <a:gd name="T5" fmla="*/ 10 h 12"/>
                <a:gd name="T6" fmla="*/ 8 w 12"/>
                <a:gd name="T7" fmla="*/ 11 h 12"/>
                <a:gd name="T8" fmla="*/ 6 w 12"/>
                <a:gd name="T9" fmla="*/ 12 h 12"/>
                <a:gd name="T10" fmla="*/ 4 w 12"/>
                <a:gd name="T11" fmla="*/ 11 h 12"/>
                <a:gd name="T12" fmla="*/ 2 w 12"/>
                <a:gd name="T13" fmla="*/ 10 h 12"/>
                <a:gd name="T14" fmla="*/ 1 w 12"/>
                <a:gd name="T15" fmla="*/ 8 h 12"/>
                <a:gd name="T16" fmla="*/ 0 w 12"/>
                <a:gd name="T17" fmla="*/ 6 h 12"/>
                <a:gd name="T18" fmla="*/ 1 w 12"/>
                <a:gd name="T19" fmla="*/ 4 h 12"/>
                <a:gd name="T20" fmla="*/ 2 w 12"/>
                <a:gd name="T21" fmla="*/ 2 h 12"/>
                <a:gd name="T22" fmla="*/ 4 w 12"/>
                <a:gd name="T23" fmla="*/ 0 h 12"/>
                <a:gd name="T24" fmla="*/ 6 w 12"/>
                <a:gd name="T25" fmla="*/ 0 h 12"/>
                <a:gd name="T26" fmla="*/ 8 w 12"/>
                <a:gd name="T27" fmla="*/ 0 h 12"/>
                <a:gd name="T28" fmla="*/ 10 w 12"/>
                <a:gd name="T29" fmla="*/ 2 h 12"/>
                <a:gd name="T30" fmla="*/ 11 w 12"/>
                <a:gd name="T31" fmla="*/ 4 h 12"/>
                <a:gd name="T32" fmla="*/ 12 w 12"/>
                <a:gd name="T33"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 h="12">
                  <a:moveTo>
                    <a:pt x="12" y="6"/>
                  </a:moveTo>
                  <a:cubicBezTo>
                    <a:pt x="12" y="7"/>
                    <a:pt x="11" y="7"/>
                    <a:pt x="11" y="8"/>
                  </a:cubicBezTo>
                  <a:cubicBezTo>
                    <a:pt x="11" y="9"/>
                    <a:pt x="10" y="9"/>
                    <a:pt x="10" y="10"/>
                  </a:cubicBezTo>
                  <a:cubicBezTo>
                    <a:pt x="9" y="10"/>
                    <a:pt x="9" y="11"/>
                    <a:pt x="8" y="11"/>
                  </a:cubicBezTo>
                  <a:cubicBezTo>
                    <a:pt x="7" y="11"/>
                    <a:pt x="7" y="12"/>
                    <a:pt x="6" y="12"/>
                  </a:cubicBezTo>
                  <a:cubicBezTo>
                    <a:pt x="5" y="12"/>
                    <a:pt x="4" y="11"/>
                    <a:pt x="4" y="11"/>
                  </a:cubicBezTo>
                  <a:cubicBezTo>
                    <a:pt x="3" y="11"/>
                    <a:pt x="2" y="10"/>
                    <a:pt x="2" y="10"/>
                  </a:cubicBezTo>
                  <a:cubicBezTo>
                    <a:pt x="1" y="9"/>
                    <a:pt x="1" y="9"/>
                    <a:pt x="1" y="8"/>
                  </a:cubicBezTo>
                  <a:cubicBezTo>
                    <a:pt x="0" y="7"/>
                    <a:pt x="0" y="7"/>
                    <a:pt x="0" y="6"/>
                  </a:cubicBezTo>
                  <a:cubicBezTo>
                    <a:pt x="0" y="5"/>
                    <a:pt x="0" y="4"/>
                    <a:pt x="1" y="4"/>
                  </a:cubicBezTo>
                  <a:cubicBezTo>
                    <a:pt x="1" y="3"/>
                    <a:pt x="1" y="2"/>
                    <a:pt x="2" y="2"/>
                  </a:cubicBezTo>
                  <a:cubicBezTo>
                    <a:pt x="2" y="1"/>
                    <a:pt x="3" y="1"/>
                    <a:pt x="4" y="0"/>
                  </a:cubicBezTo>
                  <a:cubicBezTo>
                    <a:pt x="4" y="0"/>
                    <a:pt x="5" y="0"/>
                    <a:pt x="6" y="0"/>
                  </a:cubicBezTo>
                  <a:cubicBezTo>
                    <a:pt x="7" y="0"/>
                    <a:pt x="7" y="0"/>
                    <a:pt x="8" y="0"/>
                  </a:cubicBezTo>
                  <a:cubicBezTo>
                    <a:pt x="9" y="1"/>
                    <a:pt x="9" y="1"/>
                    <a:pt x="10" y="2"/>
                  </a:cubicBezTo>
                  <a:cubicBezTo>
                    <a:pt x="10" y="2"/>
                    <a:pt x="11" y="3"/>
                    <a:pt x="11" y="4"/>
                  </a:cubicBezTo>
                  <a:cubicBezTo>
                    <a:pt x="11" y="4"/>
                    <a:pt x="12" y="5"/>
                    <a:pt x="12" y="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11" name="Freeform 29">
              <a:extLst>
                <a:ext uri="{FF2B5EF4-FFF2-40B4-BE49-F238E27FC236}">
                  <a16:creationId xmlns:a16="http://schemas.microsoft.com/office/drawing/2014/main" id="{15E4EB7D-754D-4053-9A23-596C7CFDA987}"/>
                </a:ext>
              </a:extLst>
            </p:cNvPr>
            <p:cNvSpPr>
              <a:spLocks/>
            </p:cNvSpPr>
            <p:nvPr userDrawn="1"/>
          </p:nvSpPr>
          <p:spPr bwMode="auto">
            <a:xfrm>
              <a:off x="2540006" y="6181188"/>
              <a:ext cx="97648" cy="130778"/>
            </a:xfrm>
            <a:custGeom>
              <a:avLst/>
              <a:gdLst>
                <a:gd name="T0" fmla="*/ 34 w 56"/>
                <a:gd name="T1" fmla="*/ 11 h 75"/>
                <a:gd name="T2" fmla="*/ 34 w 56"/>
                <a:gd name="T3" fmla="*/ 75 h 75"/>
                <a:gd name="T4" fmla="*/ 22 w 56"/>
                <a:gd name="T5" fmla="*/ 75 h 75"/>
                <a:gd name="T6" fmla="*/ 22 w 56"/>
                <a:gd name="T7" fmla="*/ 11 h 75"/>
                <a:gd name="T8" fmla="*/ 0 w 56"/>
                <a:gd name="T9" fmla="*/ 11 h 75"/>
                <a:gd name="T10" fmla="*/ 0 w 56"/>
                <a:gd name="T11" fmla="*/ 0 h 75"/>
                <a:gd name="T12" fmla="*/ 56 w 56"/>
                <a:gd name="T13" fmla="*/ 0 h 75"/>
                <a:gd name="T14" fmla="*/ 56 w 56"/>
                <a:gd name="T15" fmla="*/ 11 h 75"/>
                <a:gd name="T16" fmla="*/ 34 w 56"/>
                <a:gd name="T17" fmla="*/ 11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75">
                  <a:moveTo>
                    <a:pt x="34" y="11"/>
                  </a:moveTo>
                  <a:lnTo>
                    <a:pt x="34" y="75"/>
                  </a:lnTo>
                  <a:lnTo>
                    <a:pt x="22" y="75"/>
                  </a:lnTo>
                  <a:lnTo>
                    <a:pt x="22" y="11"/>
                  </a:lnTo>
                  <a:lnTo>
                    <a:pt x="0" y="11"/>
                  </a:lnTo>
                  <a:lnTo>
                    <a:pt x="0" y="0"/>
                  </a:lnTo>
                  <a:lnTo>
                    <a:pt x="56" y="0"/>
                  </a:lnTo>
                  <a:lnTo>
                    <a:pt x="56" y="11"/>
                  </a:lnTo>
                  <a:lnTo>
                    <a:pt x="34" y="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12" name="Freeform 30">
              <a:extLst>
                <a:ext uri="{FF2B5EF4-FFF2-40B4-BE49-F238E27FC236}">
                  <a16:creationId xmlns:a16="http://schemas.microsoft.com/office/drawing/2014/main" id="{28E147CB-2B8F-497B-B00B-C25E679DC5EB}"/>
                </a:ext>
              </a:extLst>
            </p:cNvPr>
            <p:cNvSpPr>
              <a:spLocks/>
            </p:cNvSpPr>
            <p:nvPr userDrawn="1"/>
          </p:nvSpPr>
          <p:spPr bwMode="auto">
            <a:xfrm>
              <a:off x="2651603" y="6174213"/>
              <a:ext cx="80211" cy="137753"/>
            </a:xfrm>
            <a:custGeom>
              <a:avLst/>
              <a:gdLst>
                <a:gd name="T0" fmla="*/ 24 w 31"/>
                <a:gd name="T1" fmla="*/ 54 h 54"/>
                <a:gd name="T2" fmla="*/ 24 w 31"/>
                <a:gd name="T3" fmla="*/ 32 h 54"/>
                <a:gd name="T4" fmla="*/ 22 w 31"/>
                <a:gd name="T5" fmla="*/ 24 h 54"/>
                <a:gd name="T6" fmla="*/ 16 w 31"/>
                <a:gd name="T7" fmla="*/ 22 h 54"/>
                <a:gd name="T8" fmla="*/ 13 w 31"/>
                <a:gd name="T9" fmla="*/ 22 h 54"/>
                <a:gd name="T10" fmla="*/ 10 w 31"/>
                <a:gd name="T11" fmla="*/ 24 h 54"/>
                <a:gd name="T12" fmla="*/ 8 w 31"/>
                <a:gd name="T13" fmla="*/ 27 h 54"/>
                <a:gd name="T14" fmla="*/ 8 w 31"/>
                <a:gd name="T15" fmla="*/ 31 h 54"/>
                <a:gd name="T16" fmla="*/ 8 w 31"/>
                <a:gd name="T17" fmla="*/ 54 h 54"/>
                <a:gd name="T18" fmla="*/ 0 w 31"/>
                <a:gd name="T19" fmla="*/ 54 h 54"/>
                <a:gd name="T20" fmla="*/ 0 w 31"/>
                <a:gd name="T21" fmla="*/ 4 h 54"/>
                <a:gd name="T22" fmla="*/ 8 w 31"/>
                <a:gd name="T23" fmla="*/ 0 h 54"/>
                <a:gd name="T24" fmla="*/ 8 w 31"/>
                <a:gd name="T25" fmla="*/ 19 h 54"/>
                <a:gd name="T26" fmla="*/ 10 w 31"/>
                <a:gd name="T27" fmla="*/ 17 h 54"/>
                <a:gd name="T28" fmla="*/ 12 w 31"/>
                <a:gd name="T29" fmla="*/ 16 h 54"/>
                <a:gd name="T30" fmla="*/ 15 w 31"/>
                <a:gd name="T31" fmla="*/ 15 h 54"/>
                <a:gd name="T32" fmla="*/ 18 w 31"/>
                <a:gd name="T33" fmla="*/ 15 h 54"/>
                <a:gd name="T34" fmla="*/ 24 w 31"/>
                <a:gd name="T35" fmla="*/ 16 h 54"/>
                <a:gd name="T36" fmla="*/ 28 w 31"/>
                <a:gd name="T37" fmla="*/ 19 h 54"/>
                <a:gd name="T38" fmla="*/ 30 w 31"/>
                <a:gd name="T39" fmla="*/ 24 h 54"/>
                <a:gd name="T40" fmla="*/ 31 w 31"/>
                <a:gd name="T41" fmla="*/ 32 h 54"/>
                <a:gd name="T42" fmla="*/ 31 w 31"/>
                <a:gd name="T43" fmla="*/ 54 h 54"/>
                <a:gd name="T44" fmla="*/ 24 w 31"/>
                <a:gd name="T4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4">
                  <a:moveTo>
                    <a:pt x="24" y="54"/>
                  </a:moveTo>
                  <a:cubicBezTo>
                    <a:pt x="24" y="32"/>
                    <a:pt x="24" y="32"/>
                    <a:pt x="24" y="32"/>
                  </a:cubicBezTo>
                  <a:cubicBezTo>
                    <a:pt x="24" y="28"/>
                    <a:pt x="23" y="26"/>
                    <a:pt x="22" y="24"/>
                  </a:cubicBezTo>
                  <a:cubicBezTo>
                    <a:pt x="21" y="22"/>
                    <a:pt x="19" y="22"/>
                    <a:pt x="16" y="22"/>
                  </a:cubicBezTo>
                  <a:cubicBezTo>
                    <a:pt x="15" y="22"/>
                    <a:pt x="14" y="22"/>
                    <a:pt x="13" y="22"/>
                  </a:cubicBezTo>
                  <a:cubicBezTo>
                    <a:pt x="12" y="22"/>
                    <a:pt x="11" y="23"/>
                    <a:pt x="10" y="24"/>
                  </a:cubicBezTo>
                  <a:cubicBezTo>
                    <a:pt x="9" y="25"/>
                    <a:pt x="9" y="26"/>
                    <a:pt x="8" y="27"/>
                  </a:cubicBezTo>
                  <a:cubicBezTo>
                    <a:pt x="8" y="28"/>
                    <a:pt x="8" y="30"/>
                    <a:pt x="8" y="31"/>
                  </a:cubicBezTo>
                  <a:cubicBezTo>
                    <a:pt x="8" y="54"/>
                    <a:pt x="8" y="54"/>
                    <a:pt x="8" y="54"/>
                  </a:cubicBezTo>
                  <a:cubicBezTo>
                    <a:pt x="0" y="54"/>
                    <a:pt x="0" y="54"/>
                    <a:pt x="0" y="54"/>
                  </a:cubicBezTo>
                  <a:cubicBezTo>
                    <a:pt x="0" y="4"/>
                    <a:pt x="0" y="4"/>
                    <a:pt x="0" y="4"/>
                  </a:cubicBezTo>
                  <a:cubicBezTo>
                    <a:pt x="8" y="0"/>
                    <a:pt x="8" y="0"/>
                    <a:pt x="8" y="0"/>
                  </a:cubicBezTo>
                  <a:cubicBezTo>
                    <a:pt x="8" y="19"/>
                    <a:pt x="8" y="19"/>
                    <a:pt x="8" y="19"/>
                  </a:cubicBezTo>
                  <a:cubicBezTo>
                    <a:pt x="8" y="18"/>
                    <a:pt x="9" y="18"/>
                    <a:pt x="10" y="17"/>
                  </a:cubicBezTo>
                  <a:cubicBezTo>
                    <a:pt x="10" y="17"/>
                    <a:pt x="11" y="16"/>
                    <a:pt x="12" y="16"/>
                  </a:cubicBezTo>
                  <a:cubicBezTo>
                    <a:pt x="13" y="15"/>
                    <a:pt x="14" y="15"/>
                    <a:pt x="15" y="15"/>
                  </a:cubicBezTo>
                  <a:cubicBezTo>
                    <a:pt x="16" y="15"/>
                    <a:pt x="17" y="15"/>
                    <a:pt x="18" y="15"/>
                  </a:cubicBezTo>
                  <a:cubicBezTo>
                    <a:pt x="20" y="15"/>
                    <a:pt x="22" y="15"/>
                    <a:pt x="24" y="16"/>
                  </a:cubicBezTo>
                  <a:cubicBezTo>
                    <a:pt x="25" y="16"/>
                    <a:pt x="27" y="17"/>
                    <a:pt x="28" y="19"/>
                  </a:cubicBezTo>
                  <a:cubicBezTo>
                    <a:pt x="29" y="20"/>
                    <a:pt x="30" y="22"/>
                    <a:pt x="30" y="24"/>
                  </a:cubicBezTo>
                  <a:cubicBezTo>
                    <a:pt x="31" y="27"/>
                    <a:pt x="31" y="29"/>
                    <a:pt x="31" y="32"/>
                  </a:cubicBezTo>
                  <a:cubicBezTo>
                    <a:pt x="31" y="54"/>
                    <a:pt x="31" y="54"/>
                    <a:pt x="31" y="54"/>
                  </a:cubicBezTo>
                  <a:lnTo>
                    <a:pt x="24" y="5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13" name="Freeform 31">
              <a:extLst>
                <a:ext uri="{FF2B5EF4-FFF2-40B4-BE49-F238E27FC236}">
                  <a16:creationId xmlns:a16="http://schemas.microsoft.com/office/drawing/2014/main" id="{E68BC676-C787-429D-B59B-1A5CE062F78A}"/>
                </a:ext>
              </a:extLst>
            </p:cNvPr>
            <p:cNvSpPr>
              <a:spLocks noEditPoints="1"/>
            </p:cNvSpPr>
            <p:nvPr userDrawn="1"/>
          </p:nvSpPr>
          <p:spPr bwMode="auto">
            <a:xfrm>
              <a:off x="2750996" y="6212575"/>
              <a:ext cx="85443" cy="101135"/>
            </a:xfrm>
            <a:custGeom>
              <a:avLst/>
              <a:gdLst>
                <a:gd name="T0" fmla="*/ 33 w 33"/>
                <a:gd name="T1" fmla="*/ 19 h 40"/>
                <a:gd name="T2" fmla="*/ 33 w 33"/>
                <a:gd name="T3" fmla="*/ 21 h 40"/>
                <a:gd name="T4" fmla="*/ 33 w 33"/>
                <a:gd name="T5" fmla="*/ 22 h 40"/>
                <a:gd name="T6" fmla="*/ 7 w 33"/>
                <a:gd name="T7" fmla="*/ 22 h 40"/>
                <a:gd name="T8" fmla="*/ 8 w 33"/>
                <a:gd name="T9" fmla="*/ 27 h 40"/>
                <a:gd name="T10" fmla="*/ 11 w 33"/>
                <a:gd name="T11" fmla="*/ 30 h 40"/>
                <a:gd name="T12" fmla="*/ 13 w 33"/>
                <a:gd name="T13" fmla="*/ 32 h 40"/>
                <a:gd name="T14" fmla="*/ 17 w 33"/>
                <a:gd name="T15" fmla="*/ 33 h 40"/>
                <a:gd name="T16" fmla="*/ 19 w 33"/>
                <a:gd name="T17" fmla="*/ 33 h 40"/>
                <a:gd name="T18" fmla="*/ 21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6 w 33"/>
                <a:gd name="T33" fmla="*/ 40 h 40"/>
                <a:gd name="T34" fmla="*/ 12 w 33"/>
                <a:gd name="T35" fmla="*/ 39 h 40"/>
                <a:gd name="T36" fmla="*/ 8 w 33"/>
                <a:gd name="T37" fmla="*/ 37 h 40"/>
                <a:gd name="T38" fmla="*/ 5 w 33"/>
                <a:gd name="T39" fmla="*/ 34 h 40"/>
                <a:gd name="T40" fmla="*/ 2 w 33"/>
                <a:gd name="T41" fmla="*/ 31 h 40"/>
                <a:gd name="T42" fmla="*/ 0 w 33"/>
                <a:gd name="T43" fmla="*/ 26 h 40"/>
                <a:gd name="T44" fmla="*/ 0 w 33"/>
                <a:gd name="T45" fmla="*/ 20 h 40"/>
                <a:gd name="T46" fmla="*/ 1 w 33"/>
                <a:gd name="T47" fmla="*/ 11 h 40"/>
                <a:gd name="T48" fmla="*/ 4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4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8 w 33"/>
                <a:gd name="T77" fmla="*/ 12 h 40"/>
                <a:gd name="T78" fmla="*/ 7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7" y="22"/>
                    <a:pt x="7" y="22"/>
                    <a:pt x="7" y="22"/>
                  </a:cubicBezTo>
                  <a:cubicBezTo>
                    <a:pt x="7" y="24"/>
                    <a:pt x="8" y="26"/>
                    <a:pt x="8" y="27"/>
                  </a:cubicBezTo>
                  <a:cubicBezTo>
                    <a:pt x="9" y="28"/>
                    <a:pt x="10" y="29"/>
                    <a:pt x="11" y="30"/>
                  </a:cubicBezTo>
                  <a:cubicBezTo>
                    <a:pt x="11" y="31"/>
                    <a:pt x="12" y="32"/>
                    <a:pt x="13" y="32"/>
                  </a:cubicBezTo>
                  <a:cubicBezTo>
                    <a:pt x="15" y="33"/>
                    <a:pt x="16" y="33"/>
                    <a:pt x="17" y="33"/>
                  </a:cubicBezTo>
                  <a:cubicBezTo>
                    <a:pt x="18" y="33"/>
                    <a:pt x="18" y="33"/>
                    <a:pt x="19" y="33"/>
                  </a:cubicBezTo>
                  <a:cubicBezTo>
                    <a:pt x="20" y="32"/>
                    <a:pt x="21" y="32"/>
                    <a:pt x="21" y="32"/>
                  </a:cubicBezTo>
                  <a:cubicBezTo>
                    <a:pt x="22" y="32"/>
                    <a:pt x="23" y="31"/>
                    <a:pt x="23" y="31"/>
                  </a:cubicBezTo>
                  <a:cubicBezTo>
                    <a:pt x="24" y="31"/>
                    <a:pt x="24"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19" y="39"/>
                    <a:pt x="18" y="40"/>
                    <a:pt x="16" y="40"/>
                  </a:cubicBezTo>
                  <a:cubicBezTo>
                    <a:pt x="15" y="40"/>
                    <a:pt x="13" y="39"/>
                    <a:pt x="12" y="39"/>
                  </a:cubicBezTo>
                  <a:cubicBezTo>
                    <a:pt x="10" y="38"/>
                    <a:pt x="9" y="38"/>
                    <a:pt x="8" y="37"/>
                  </a:cubicBezTo>
                  <a:cubicBezTo>
                    <a:pt x="7" y="36"/>
                    <a:pt x="6" y="35"/>
                    <a:pt x="5" y="34"/>
                  </a:cubicBezTo>
                  <a:cubicBezTo>
                    <a:pt x="4" y="34"/>
                    <a:pt x="3" y="32"/>
                    <a:pt x="2" y="31"/>
                  </a:cubicBezTo>
                  <a:cubicBezTo>
                    <a:pt x="1" y="29"/>
                    <a:pt x="1" y="28"/>
                    <a:pt x="0" y="26"/>
                  </a:cubicBezTo>
                  <a:cubicBezTo>
                    <a:pt x="0" y="24"/>
                    <a:pt x="0" y="22"/>
                    <a:pt x="0" y="20"/>
                  </a:cubicBezTo>
                  <a:cubicBezTo>
                    <a:pt x="0" y="16"/>
                    <a:pt x="0" y="13"/>
                    <a:pt x="1" y="11"/>
                  </a:cubicBezTo>
                  <a:cubicBezTo>
                    <a:pt x="2" y="8"/>
                    <a:pt x="3" y="6"/>
                    <a:pt x="4" y="5"/>
                  </a:cubicBezTo>
                  <a:cubicBezTo>
                    <a:pt x="6" y="3"/>
                    <a:pt x="8" y="2"/>
                    <a:pt x="10" y="1"/>
                  </a:cubicBezTo>
                  <a:cubicBezTo>
                    <a:pt x="12" y="0"/>
                    <a:pt x="14" y="0"/>
                    <a:pt x="17" y="0"/>
                  </a:cubicBezTo>
                  <a:cubicBezTo>
                    <a:pt x="19" y="0"/>
                    <a:pt x="22" y="0"/>
                    <a:pt x="24" y="1"/>
                  </a:cubicBezTo>
                  <a:cubicBezTo>
                    <a:pt x="26" y="2"/>
                    <a:pt x="27" y="4"/>
                    <a:pt x="29" y="5"/>
                  </a:cubicBezTo>
                  <a:cubicBezTo>
                    <a:pt x="30" y="7"/>
                    <a:pt x="31" y="9"/>
                    <a:pt x="32" y="11"/>
                  </a:cubicBezTo>
                  <a:cubicBezTo>
                    <a:pt x="32" y="14"/>
                    <a:pt x="33" y="16"/>
                    <a:pt x="33" y="19"/>
                  </a:cubicBezTo>
                  <a:close/>
                  <a:moveTo>
                    <a:pt x="25" y="16"/>
                  </a:moveTo>
                  <a:cubicBezTo>
                    <a:pt x="25" y="15"/>
                    <a:pt x="25" y="13"/>
                    <a:pt x="24"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9" y="10"/>
                    <a:pt x="9" y="11"/>
                    <a:pt x="8" y="12"/>
                  </a:cubicBezTo>
                  <a:cubicBezTo>
                    <a:pt x="8" y="13"/>
                    <a:pt x="7" y="14"/>
                    <a:pt x="7" y="16"/>
                  </a:cubicBezTo>
                  <a:lnTo>
                    <a:pt x="25"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14" name="Freeform 32">
              <a:extLst>
                <a:ext uri="{FF2B5EF4-FFF2-40B4-BE49-F238E27FC236}">
                  <a16:creationId xmlns:a16="http://schemas.microsoft.com/office/drawing/2014/main" id="{71266960-73CB-44B9-9A97-810858989148}"/>
                </a:ext>
              </a:extLst>
            </p:cNvPr>
            <p:cNvSpPr>
              <a:spLocks noEditPoints="1"/>
            </p:cNvSpPr>
            <p:nvPr userDrawn="1"/>
          </p:nvSpPr>
          <p:spPr bwMode="auto">
            <a:xfrm>
              <a:off x="2902698" y="6174213"/>
              <a:ext cx="80211" cy="139497"/>
            </a:xfrm>
            <a:custGeom>
              <a:avLst/>
              <a:gdLst>
                <a:gd name="T0" fmla="*/ 32 w 32"/>
                <a:gd name="T1" fmla="*/ 35 h 55"/>
                <a:gd name="T2" fmla="*/ 31 w 32"/>
                <a:gd name="T3" fmla="*/ 44 h 55"/>
                <a:gd name="T4" fmla="*/ 28 w 32"/>
                <a:gd name="T5" fmla="*/ 50 h 55"/>
                <a:gd name="T6" fmla="*/ 23 w 32"/>
                <a:gd name="T7" fmla="*/ 53 h 55"/>
                <a:gd name="T8" fmla="*/ 17 w 32"/>
                <a:gd name="T9" fmla="*/ 55 h 55"/>
                <a:gd name="T10" fmla="*/ 12 w 32"/>
                <a:gd name="T11" fmla="*/ 53 h 55"/>
                <a:gd name="T12" fmla="*/ 7 w 32"/>
                <a:gd name="T13" fmla="*/ 50 h 55"/>
                <a:gd name="T14" fmla="*/ 7 w 32"/>
                <a:gd name="T15" fmla="*/ 54 h 55"/>
                <a:gd name="T16" fmla="*/ 0 w 32"/>
                <a:gd name="T17" fmla="*/ 54 h 55"/>
                <a:gd name="T18" fmla="*/ 0 w 32"/>
                <a:gd name="T19" fmla="*/ 4 h 55"/>
                <a:gd name="T20" fmla="*/ 7 w 32"/>
                <a:gd name="T21" fmla="*/ 0 h 55"/>
                <a:gd name="T22" fmla="*/ 7 w 32"/>
                <a:gd name="T23" fmla="*/ 19 h 55"/>
                <a:gd name="T24" fmla="*/ 10 w 32"/>
                <a:gd name="T25" fmla="*/ 17 h 55"/>
                <a:gd name="T26" fmla="*/ 12 w 32"/>
                <a:gd name="T27" fmla="*/ 16 h 55"/>
                <a:gd name="T28" fmla="*/ 14 w 32"/>
                <a:gd name="T29" fmla="*/ 15 h 55"/>
                <a:gd name="T30" fmla="*/ 17 w 32"/>
                <a:gd name="T31" fmla="*/ 15 h 55"/>
                <a:gd name="T32" fmla="*/ 23 w 32"/>
                <a:gd name="T33" fmla="*/ 16 h 55"/>
                <a:gd name="T34" fmla="*/ 28 w 32"/>
                <a:gd name="T35" fmla="*/ 19 h 55"/>
                <a:gd name="T36" fmla="*/ 31 w 32"/>
                <a:gd name="T37" fmla="*/ 26 h 55"/>
                <a:gd name="T38" fmla="*/ 32 w 32"/>
                <a:gd name="T39" fmla="*/ 35 h 55"/>
                <a:gd name="T40" fmla="*/ 25 w 32"/>
                <a:gd name="T41" fmla="*/ 35 h 55"/>
                <a:gd name="T42" fmla="*/ 23 w 32"/>
                <a:gd name="T43" fmla="*/ 25 h 55"/>
                <a:gd name="T44" fmla="*/ 16 w 32"/>
                <a:gd name="T45" fmla="*/ 22 h 55"/>
                <a:gd name="T46" fmla="*/ 14 w 32"/>
                <a:gd name="T47" fmla="*/ 22 h 55"/>
                <a:gd name="T48" fmla="*/ 11 w 32"/>
                <a:gd name="T49" fmla="*/ 23 h 55"/>
                <a:gd name="T50" fmla="*/ 9 w 32"/>
                <a:gd name="T51" fmla="*/ 25 h 55"/>
                <a:gd name="T52" fmla="*/ 7 w 32"/>
                <a:gd name="T53" fmla="*/ 26 h 55"/>
                <a:gd name="T54" fmla="*/ 7 w 32"/>
                <a:gd name="T55" fmla="*/ 43 h 55"/>
                <a:gd name="T56" fmla="*/ 9 w 32"/>
                <a:gd name="T57" fmla="*/ 44 h 55"/>
                <a:gd name="T58" fmla="*/ 11 w 32"/>
                <a:gd name="T59" fmla="*/ 46 h 55"/>
                <a:gd name="T60" fmla="*/ 14 w 32"/>
                <a:gd name="T61" fmla="*/ 47 h 55"/>
                <a:gd name="T62" fmla="*/ 16 w 32"/>
                <a:gd name="T63" fmla="*/ 48 h 55"/>
                <a:gd name="T64" fmla="*/ 23 w 32"/>
                <a:gd name="T65" fmla="*/ 45 h 55"/>
                <a:gd name="T66" fmla="*/ 25 w 32"/>
                <a:gd name="T67" fmla="*/ 3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2" h="55">
                  <a:moveTo>
                    <a:pt x="32" y="35"/>
                  </a:moveTo>
                  <a:cubicBezTo>
                    <a:pt x="32" y="38"/>
                    <a:pt x="32" y="41"/>
                    <a:pt x="31" y="44"/>
                  </a:cubicBezTo>
                  <a:cubicBezTo>
                    <a:pt x="30" y="46"/>
                    <a:pt x="29" y="48"/>
                    <a:pt x="28" y="50"/>
                  </a:cubicBezTo>
                  <a:cubicBezTo>
                    <a:pt x="26" y="51"/>
                    <a:pt x="25" y="53"/>
                    <a:pt x="23" y="53"/>
                  </a:cubicBezTo>
                  <a:cubicBezTo>
                    <a:pt x="21" y="54"/>
                    <a:pt x="19" y="55"/>
                    <a:pt x="17" y="55"/>
                  </a:cubicBezTo>
                  <a:cubicBezTo>
                    <a:pt x="15" y="55"/>
                    <a:pt x="13" y="54"/>
                    <a:pt x="12" y="53"/>
                  </a:cubicBezTo>
                  <a:cubicBezTo>
                    <a:pt x="10" y="52"/>
                    <a:pt x="9" y="51"/>
                    <a:pt x="7" y="50"/>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9" y="18"/>
                    <a:pt x="10" y="17"/>
                  </a:cubicBezTo>
                  <a:cubicBezTo>
                    <a:pt x="10" y="17"/>
                    <a:pt x="11" y="16"/>
                    <a:pt x="12" y="16"/>
                  </a:cubicBezTo>
                  <a:cubicBezTo>
                    <a:pt x="12" y="16"/>
                    <a:pt x="13" y="15"/>
                    <a:pt x="14" y="15"/>
                  </a:cubicBezTo>
                  <a:cubicBezTo>
                    <a:pt x="15" y="15"/>
                    <a:pt x="16" y="15"/>
                    <a:pt x="17" y="15"/>
                  </a:cubicBezTo>
                  <a:cubicBezTo>
                    <a:pt x="20" y="15"/>
                    <a:pt x="21" y="15"/>
                    <a:pt x="23" y="16"/>
                  </a:cubicBezTo>
                  <a:cubicBezTo>
                    <a:pt x="25" y="16"/>
                    <a:pt x="27" y="18"/>
                    <a:pt x="28" y="19"/>
                  </a:cubicBezTo>
                  <a:cubicBezTo>
                    <a:pt x="29" y="21"/>
                    <a:pt x="30" y="23"/>
                    <a:pt x="31" y="26"/>
                  </a:cubicBezTo>
                  <a:cubicBezTo>
                    <a:pt x="32" y="28"/>
                    <a:pt x="32" y="32"/>
                    <a:pt x="32" y="35"/>
                  </a:cubicBezTo>
                  <a:close/>
                  <a:moveTo>
                    <a:pt x="25" y="35"/>
                  </a:moveTo>
                  <a:cubicBezTo>
                    <a:pt x="25" y="31"/>
                    <a:pt x="24" y="27"/>
                    <a:pt x="23" y="25"/>
                  </a:cubicBezTo>
                  <a:cubicBezTo>
                    <a:pt x="21" y="23"/>
                    <a:pt x="19" y="22"/>
                    <a:pt x="16" y="22"/>
                  </a:cubicBezTo>
                  <a:cubicBezTo>
                    <a:pt x="15" y="22"/>
                    <a:pt x="14" y="22"/>
                    <a:pt x="14" y="22"/>
                  </a:cubicBezTo>
                  <a:cubicBezTo>
                    <a:pt x="13" y="22"/>
                    <a:pt x="12" y="23"/>
                    <a:pt x="11" y="23"/>
                  </a:cubicBezTo>
                  <a:cubicBezTo>
                    <a:pt x="10" y="23"/>
                    <a:pt x="10" y="24"/>
                    <a:pt x="9" y="25"/>
                  </a:cubicBezTo>
                  <a:cubicBezTo>
                    <a:pt x="8" y="25"/>
                    <a:pt x="8" y="26"/>
                    <a:pt x="7" y="26"/>
                  </a:cubicBezTo>
                  <a:cubicBezTo>
                    <a:pt x="7" y="43"/>
                    <a:pt x="7" y="43"/>
                    <a:pt x="7" y="43"/>
                  </a:cubicBezTo>
                  <a:cubicBezTo>
                    <a:pt x="8" y="43"/>
                    <a:pt x="8" y="44"/>
                    <a:pt x="9" y="44"/>
                  </a:cubicBezTo>
                  <a:cubicBezTo>
                    <a:pt x="10" y="45"/>
                    <a:pt x="10" y="45"/>
                    <a:pt x="11" y="46"/>
                  </a:cubicBezTo>
                  <a:cubicBezTo>
                    <a:pt x="12" y="46"/>
                    <a:pt x="13" y="47"/>
                    <a:pt x="14" y="47"/>
                  </a:cubicBezTo>
                  <a:cubicBezTo>
                    <a:pt x="15" y="47"/>
                    <a:pt x="15" y="48"/>
                    <a:pt x="16" y="48"/>
                  </a:cubicBezTo>
                  <a:cubicBezTo>
                    <a:pt x="19" y="48"/>
                    <a:pt x="21" y="47"/>
                    <a:pt x="23" y="45"/>
                  </a:cubicBezTo>
                  <a:cubicBezTo>
                    <a:pt x="24" y="43"/>
                    <a:pt x="25" y="39"/>
                    <a:pt x="25" y="3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15" name="Freeform 33">
              <a:extLst>
                <a:ext uri="{FF2B5EF4-FFF2-40B4-BE49-F238E27FC236}">
                  <a16:creationId xmlns:a16="http://schemas.microsoft.com/office/drawing/2014/main" id="{3FF3AC5A-B742-4B29-8E04-03A71D82B9A6}"/>
                </a:ext>
              </a:extLst>
            </p:cNvPr>
            <p:cNvSpPr>
              <a:spLocks noEditPoints="1"/>
            </p:cNvSpPr>
            <p:nvPr userDrawn="1"/>
          </p:nvSpPr>
          <p:spPr bwMode="auto">
            <a:xfrm>
              <a:off x="2998603" y="6212575"/>
              <a:ext cx="83698" cy="101135"/>
            </a:xfrm>
            <a:custGeom>
              <a:avLst/>
              <a:gdLst>
                <a:gd name="T0" fmla="*/ 33 w 33"/>
                <a:gd name="T1" fmla="*/ 19 h 40"/>
                <a:gd name="T2" fmla="*/ 33 w 33"/>
                <a:gd name="T3" fmla="*/ 21 h 40"/>
                <a:gd name="T4" fmla="*/ 33 w 33"/>
                <a:gd name="T5" fmla="*/ 22 h 40"/>
                <a:gd name="T6" fmla="*/ 8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4 w 33"/>
                <a:gd name="T21" fmla="*/ 31 h 40"/>
                <a:gd name="T22" fmla="*/ 26 w 33"/>
                <a:gd name="T23" fmla="*/ 30 h 40"/>
                <a:gd name="T24" fmla="*/ 30 w 33"/>
                <a:gd name="T25" fmla="*/ 35 h 40"/>
                <a:gd name="T26" fmla="*/ 28 w 33"/>
                <a:gd name="T27" fmla="*/ 37 h 40"/>
                <a:gd name="T28" fmla="*/ 25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2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6 w 33"/>
                <a:gd name="T63" fmla="*/ 16 h 40"/>
                <a:gd name="T64" fmla="*/ 25 w 33"/>
                <a:gd name="T65" fmla="*/ 12 h 40"/>
                <a:gd name="T66" fmla="*/ 23 w 33"/>
                <a:gd name="T67" fmla="*/ 9 h 40"/>
                <a:gd name="T68" fmla="*/ 21 w 33"/>
                <a:gd name="T69" fmla="*/ 7 h 40"/>
                <a:gd name="T70" fmla="*/ 17 w 33"/>
                <a:gd name="T71" fmla="*/ 6 h 40"/>
                <a:gd name="T72" fmla="*/ 13 w 33"/>
                <a:gd name="T73" fmla="*/ 7 h 40"/>
                <a:gd name="T74" fmla="*/ 11 w 33"/>
                <a:gd name="T75" fmla="*/ 9 h 40"/>
                <a:gd name="T76" fmla="*/ 9 w 33"/>
                <a:gd name="T77" fmla="*/ 12 h 40"/>
                <a:gd name="T78" fmla="*/ 8 w 33"/>
                <a:gd name="T79" fmla="*/ 16 h 40"/>
                <a:gd name="T80" fmla="*/ 26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10" y="28"/>
                    <a:pt x="10" y="29"/>
                    <a:pt x="11" y="30"/>
                  </a:cubicBezTo>
                  <a:cubicBezTo>
                    <a:pt x="12" y="31"/>
                    <a:pt x="13" y="32"/>
                    <a:pt x="14" y="32"/>
                  </a:cubicBezTo>
                  <a:cubicBezTo>
                    <a:pt x="15" y="33"/>
                    <a:pt x="16" y="33"/>
                    <a:pt x="17" y="33"/>
                  </a:cubicBezTo>
                  <a:cubicBezTo>
                    <a:pt x="18" y="33"/>
                    <a:pt x="19" y="33"/>
                    <a:pt x="20" y="33"/>
                  </a:cubicBezTo>
                  <a:cubicBezTo>
                    <a:pt x="21" y="32"/>
                    <a:pt x="21" y="32"/>
                    <a:pt x="22" y="32"/>
                  </a:cubicBezTo>
                  <a:cubicBezTo>
                    <a:pt x="23" y="32"/>
                    <a:pt x="23" y="31"/>
                    <a:pt x="24" y="31"/>
                  </a:cubicBezTo>
                  <a:cubicBezTo>
                    <a:pt x="24" y="31"/>
                    <a:pt x="25" y="30"/>
                    <a:pt x="26" y="30"/>
                  </a:cubicBezTo>
                  <a:cubicBezTo>
                    <a:pt x="30" y="35"/>
                    <a:pt x="30" y="35"/>
                    <a:pt x="30" y="35"/>
                  </a:cubicBezTo>
                  <a:cubicBezTo>
                    <a:pt x="29" y="35"/>
                    <a:pt x="28" y="36"/>
                    <a:pt x="28" y="37"/>
                  </a:cubicBezTo>
                  <a:cubicBezTo>
                    <a:pt x="27" y="37"/>
                    <a:pt x="26" y="38"/>
                    <a:pt x="25" y="38"/>
                  </a:cubicBezTo>
                  <a:cubicBezTo>
                    <a:pt x="24" y="39"/>
                    <a:pt x="23" y="39"/>
                    <a:pt x="21" y="39"/>
                  </a:cubicBezTo>
                  <a:cubicBezTo>
                    <a:pt x="20" y="39"/>
                    <a:pt x="19" y="40"/>
                    <a:pt x="17" y="40"/>
                  </a:cubicBezTo>
                  <a:cubicBezTo>
                    <a:pt x="15" y="40"/>
                    <a:pt x="14" y="39"/>
                    <a:pt x="12" y="39"/>
                  </a:cubicBezTo>
                  <a:cubicBezTo>
                    <a:pt x="11" y="38"/>
                    <a:pt x="10" y="38"/>
                    <a:pt x="8" y="37"/>
                  </a:cubicBezTo>
                  <a:cubicBezTo>
                    <a:pt x="7" y="36"/>
                    <a:pt x="6" y="35"/>
                    <a:pt x="5" y="34"/>
                  </a:cubicBezTo>
                  <a:cubicBezTo>
                    <a:pt x="5" y="34"/>
                    <a:pt x="4" y="32"/>
                    <a:pt x="3" y="31"/>
                  </a:cubicBezTo>
                  <a:cubicBezTo>
                    <a:pt x="2" y="29"/>
                    <a:pt x="1" y="28"/>
                    <a:pt x="1" y="26"/>
                  </a:cubicBezTo>
                  <a:cubicBezTo>
                    <a:pt x="1" y="24"/>
                    <a:pt x="0" y="22"/>
                    <a:pt x="0" y="20"/>
                  </a:cubicBezTo>
                  <a:cubicBezTo>
                    <a:pt x="0" y="16"/>
                    <a:pt x="1" y="13"/>
                    <a:pt x="2" y="11"/>
                  </a:cubicBezTo>
                  <a:cubicBezTo>
                    <a:pt x="2" y="8"/>
                    <a:pt x="4" y="6"/>
                    <a:pt x="5" y="5"/>
                  </a:cubicBezTo>
                  <a:cubicBezTo>
                    <a:pt x="7" y="3"/>
                    <a:pt x="8" y="2"/>
                    <a:pt x="10" y="1"/>
                  </a:cubicBezTo>
                  <a:cubicBezTo>
                    <a:pt x="12" y="0"/>
                    <a:pt x="15" y="0"/>
                    <a:pt x="17" y="0"/>
                  </a:cubicBezTo>
                  <a:cubicBezTo>
                    <a:pt x="20" y="0"/>
                    <a:pt x="22" y="0"/>
                    <a:pt x="24" y="1"/>
                  </a:cubicBezTo>
                  <a:cubicBezTo>
                    <a:pt x="26" y="2"/>
                    <a:pt x="28" y="4"/>
                    <a:pt x="29" y="5"/>
                  </a:cubicBezTo>
                  <a:cubicBezTo>
                    <a:pt x="31" y="7"/>
                    <a:pt x="32" y="9"/>
                    <a:pt x="32" y="11"/>
                  </a:cubicBezTo>
                  <a:cubicBezTo>
                    <a:pt x="33" y="14"/>
                    <a:pt x="33" y="16"/>
                    <a:pt x="33" y="19"/>
                  </a:cubicBezTo>
                  <a:close/>
                  <a:moveTo>
                    <a:pt x="26" y="16"/>
                  </a:moveTo>
                  <a:cubicBezTo>
                    <a:pt x="26" y="15"/>
                    <a:pt x="25" y="13"/>
                    <a:pt x="25" y="12"/>
                  </a:cubicBezTo>
                  <a:cubicBezTo>
                    <a:pt x="25" y="11"/>
                    <a:pt x="24" y="10"/>
                    <a:pt x="23" y="9"/>
                  </a:cubicBezTo>
                  <a:cubicBezTo>
                    <a:pt x="23" y="8"/>
                    <a:pt x="22" y="8"/>
                    <a:pt x="21" y="7"/>
                  </a:cubicBezTo>
                  <a:cubicBezTo>
                    <a:pt x="20" y="7"/>
                    <a:pt x="18" y="6"/>
                    <a:pt x="17" y="6"/>
                  </a:cubicBezTo>
                  <a:cubicBezTo>
                    <a:pt x="15" y="6"/>
                    <a:pt x="14" y="7"/>
                    <a:pt x="13" y="7"/>
                  </a:cubicBezTo>
                  <a:cubicBezTo>
                    <a:pt x="12" y="7"/>
                    <a:pt x="11" y="8"/>
                    <a:pt x="11" y="9"/>
                  </a:cubicBezTo>
                  <a:cubicBezTo>
                    <a:pt x="10" y="10"/>
                    <a:pt x="9" y="11"/>
                    <a:pt x="9" y="12"/>
                  </a:cubicBezTo>
                  <a:cubicBezTo>
                    <a:pt x="8" y="13"/>
                    <a:pt x="8" y="14"/>
                    <a:pt x="8" y="16"/>
                  </a:cubicBezTo>
                  <a:lnTo>
                    <a:pt x="26"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16" name="Freeform 34">
              <a:extLst>
                <a:ext uri="{FF2B5EF4-FFF2-40B4-BE49-F238E27FC236}">
                  <a16:creationId xmlns:a16="http://schemas.microsoft.com/office/drawing/2014/main" id="{0C912743-E24B-4E48-8196-5FBD1ECEE9AD}"/>
                </a:ext>
              </a:extLst>
            </p:cNvPr>
            <p:cNvSpPr>
              <a:spLocks/>
            </p:cNvSpPr>
            <p:nvPr userDrawn="1"/>
          </p:nvSpPr>
          <p:spPr bwMode="auto">
            <a:xfrm>
              <a:off x="3096251" y="6174213"/>
              <a:ext cx="55799" cy="139497"/>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2 w 22"/>
                <a:gd name="T25" fmla="*/ 0 h 55"/>
                <a:gd name="T26" fmla="*/ 12 w 22"/>
                <a:gd name="T27" fmla="*/ 15 h 55"/>
                <a:gd name="T28" fmla="*/ 22 w 22"/>
                <a:gd name="T29" fmla="*/ 15 h 55"/>
                <a:gd name="T30" fmla="*/ 22 w 22"/>
                <a:gd name="T31" fmla="*/ 22 h 55"/>
                <a:gd name="T32" fmla="*/ 12 w 22"/>
                <a:gd name="T33" fmla="*/ 22 h 55"/>
                <a:gd name="T34" fmla="*/ 12 w 22"/>
                <a:gd name="T35" fmla="*/ 43 h 55"/>
                <a:gd name="T36" fmla="*/ 13 w 22"/>
                <a:gd name="T37" fmla="*/ 45 h 55"/>
                <a:gd name="T38" fmla="*/ 13 w 22"/>
                <a:gd name="T39" fmla="*/ 47 h 55"/>
                <a:gd name="T40" fmla="*/ 15 w 22"/>
                <a:gd name="T41" fmla="*/ 47 h 55"/>
                <a:gd name="T42" fmla="*/ 16 w 22"/>
                <a:gd name="T43" fmla="*/ 48 h 55"/>
                <a:gd name="T44" fmla="*/ 19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2" y="55"/>
                    <a:pt x="11" y="54"/>
                    <a:pt x="10" y="54"/>
                  </a:cubicBezTo>
                  <a:cubicBezTo>
                    <a:pt x="9" y="54"/>
                    <a:pt x="8"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3"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17" name="Freeform 35">
              <a:extLst>
                <a:ext uri="{FF2B5EF4-FFF2-40B4-BE49-F238E27FC236}">
                  <a16:creationId xmlns:a16="http://schemas.microsoft.com/office/drawing/2014/main" id="{6E2F01F4-1410-4FE1-B043-EA97A1541F32}"/>
                </a:ext>
              </a:extLst>
            </p:cNvPr>
            <p:cNvSpPr>
              <a:spLocks/>
            </p:cNvSpPr>
            <p:nvPr userDrawn="1"/>
          </p:nvSpPr>
          <p:spPr bwMode="auto">
            <a:xfrm>
              <a:off x="3164256" y="6174213"/>
              <a:ext cx="55799" cy="139497"/>
            </a:xfrm>
            <a:custGeom>
              <a:avLst/>
              <a:gdLst>
                <a:gd name="T0" fmla="*/ 21 w 22"/>
                <a:gd name="T1" fmla="*/ 53 h 55"/>
                <a:gd name="T2" fmla="*/ 18 w 22"/>
                <a:gd name="T3" fmla="*/ 54 h 55"/>
                <a:gd name="T4" fmla="*/ 14 w 22"/>
                <a:gd name="T5" fmla="*/ 55 h 55"/>
                <a:gd name="T6" fmla="*/ 10 w 22"/>
                <a:gd name="T7" fmla="*/ 54 h 55"/>
                <a:gd name="T8" fmla="*/ 7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2 w 22"/>
                <a:gd name="T25" fmla="*/ 0 h 55"/>
                <a:gd name="T26" fmla="*/ 12 w 22"/>
                <a:gd name="T27" fmla="*/ 15 h 55"/>
                <a:gd name="T28" fmla="*/ 22 w 22"/>
                <a:gd name="T29" fmla="*/ 15 h 55"/>
                <a:gd name="T30" fmla="*/ 22 w 22"/>
                <a:gd name="T31" fmla="*/ 22 h 55"/>
                <a:gd name="T32" fmla="*/ 12 w 22"/>
                <a:gd name="T33" fmla="*/ 22 h 55"/>
                <a:gd name="T34" fmla="*/ 12 w 22"/>
                <a:gd name="T35" fmla="*/ 43 h 55"/>
                <a:gd name="T36" fmla="*/ 13 w 22"/>
                <a:gd name="T37" fmla="*/ 45 h 55"/>
                <a:gd name="T38" fmla="*/ 13 w 22"/>
                <a:gd name="T39" fmla="*/ 47 h 55"/>
                <a:gd name="T40" fmla="*/ 15 w 22"/>
                <a:gd name="T41" fmla="*/ 47 h 55"/>
                <a:gd name="T42" fmla="*/ 16 w 22"/>
                <a:gd name="T43" fmla="*/ 48 h 55"/>
                <a:gd name="T44" fmla="*/ 19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6" y="54"/>
                    <a:pt x="15" y="55"/>
                    <a:pt x="14" y="55"/>
                  </a:cubicBezTo>
                  <a:cubicBezTo>
                    <a:pt x="12" y="55"/>
                    <a:pt x="11" y="54"/>
                    <a:pt x="10" y="54"/>
                  </a:cubicBezTo>
                  <a:cubicBezTo>
                    <a:pt x="9" y="54"/>
                    <a:pt x="8" y="53"/>
                    <a:pt x="7"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2"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18" name="Freeform 36">
              <a:extLst>
                <a:ext uri="{FF2B5EF4-FFF2-40B4-BE49-F238E27FC236}">
                  <a16:creationId xmlns:a16="http://schemas.microsoft.com/office/drawing/2014/main" id="{58ACFF1C-49F0-414E-B9E3-DE4E9FFAA38A}"/>
                </a:ext>
              </a:extLst>
            </p:cNvPr>
            <p:cNvSpPr>
              <a:spLocks noEditPoints="1"/>
            </p:cNvSpPr>
            <p:nvPr userDrawn="1"/>
          </p:nvSpPr>
          <p:spPr bwMode="auto">
            <a:xfrm>
              <a:off x="3234004" y="6212575"/>
              <a:ext cx="83698" cy="101135"/>
            </a:xfrm>
            <a:custGeom>
              <a:avLst/>
              <a:gdLst>
                <a:gd name="T0" fmla="*/ 33 w 33"/>
                <a:gd name="T1" fmla="*/ 19 h 40"/>
                <a:gd name="T2" fmla="*/ 33 w 33"/>
                <a:gd name="T3" fmla="*/ 21 h 40"/>
                <a:gd name="T4" fmla="*/ 33 w 33"/>
                <a:gd name="T5" fmla="*/ 22 h 40"/>
                <a:gd name="T6" fmla="*/ 8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4 w 33"/>
                <a:gd name="T21" fmla="*/ 31 h 40"/>
                <a:gd name="T22" fmla="*/ 26 w 33"/>
                <a:gd name="T23" fmla="*/ 30 h 40"/>
                <a:gd name="T24" fmla="*/ 30 w 33"/>
                <a:gd name="T25" fmla="*/ 35 h 40"/>
                <a:gd name="T26" fmla="*/ 27 w 33"/>
                <a:gd name="T27" fmla="*/ 37 h 40"/>
                <a:gd name="T28" fmla="*/ 25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2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6 w 33"/>
                <a:gd name="T63" fmla="*/ 16 h 40"/>
                <a:gd name="T64" fmla="*/ 25 w 33"/>
                <a:gd name="T65" fmla="*/ 12 h 40"/>
                <a:gd name="T66" fmla="*/ 23 w 33"/>
                <a:gd name="T67" fmla="*/ 9 h 40"/>
                <a:gd name="T68" fmla="*/ 21 w 33"/>
                <a:gd name="T69" fmla="*/ 7 h 40"/>
                <a:gd name="T70" fmla="*/ 17 w 33"/>
                <a:gd name="T71" fmla="*/ 6 h 40"/>
                <a:gd name="T72" fmla="*/ 13 w 33"/>
                <a:gd name="T73" fmla="*/ 7 h 40"/>
                <a:gd name="T74" fmla="*/ 11 w 33"/>
                <a:gd name="T75" fmla="*/ 9 h 40"/>
                <a:gd name="T76" fmla="*/ 9 w 33"/>
                <a:gd name="T77" fmla="*/ 12 h 40"/>
                <a:gd name="T78" fmla="*/ 8 w 33"/>
                <a:gd name="T79" fmla="*/ 16 h 40"/>
                <a:gd name="T80" fmla="*/ 26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10" y="28"/>
                    <a:pt x="10" y="29"/>
                    <a:pt x="11" y="30"/>
                  </a:cubicBezTo>
                  <a:cubicBezTo>
                    <a:pt x="12" y="31"/>
                    <a:pt x="13" y="32"/>
                    <a:pt x="14" y="32"/>
                  </a:cubicBezTo>
                  <a:cubicBezTo>
                    <a:pt x="15" y="33"/>
                    <a:pt x="16" y="33"/>
                    <a:pt x="17" y="33"/>
                  </a:cubicBezTo>
                  <a:cubicBezTo>
                    <a:pt x="18" y="33"/>
                    <a:pt x="19" y="33"/>
                    <a:pt x="20" y="33"/>
                  </a:cubicBezTo>
                  <a:cubicBezTo>
                    <a:pt x="21" y="32"/>
                    <a:pt x="21" y="32"/>
                    <a:pt x="22" y="32"/>
                  </a:cubicBezTo>
                  <a:cubicBezTo>
                    <a:pt x="23" y="32"/>
                    <a:pt x="23" y="31"/>
                    <a:pt x="24" y="31"/>
                  </a:cubicBezTo>
                  <a:cubicBezTo>
                    <a:pt x="24" y="31"/>
                    <a:pt x="25" y="30"/>
                    <a:pt x="26" y="30"/>
                  </a:cubicBezTo>
                  <a:cubicBezTo>
                    <a:pt x="30" y="35"/>
                    <a:pt x="30" y="35"/>
                    <a:pt x="30" y="35"/>
                  </a:cubicBezTo>
                  <a:cubicBezTo>
                    <a:pt x="29" y="35"/>
                    <a:pt x="28" y="36"/>
                    <a:pt x="27" y="37"/>
                  </a:cubicBezTo>
                  <a:cubicBezTo>
                    <a:pt x="27" y="37"/>
                    <a:pt x="26" y="38"/>
                    <a:pt x="25" y="38"/>
                  </a:cubicBezTo>
                  <a:cubicBezTo>
                    <a:pt x="24" y="39"/>
                    <a:pt x="22" y="39"/>
                    <a:pt x="21" y="39"/>
                  </a:cubicBezTo>
                  <a:cubicBezTo>
                    <a:pt x="20" y="39"/>
                    <a:pt x="19" y="40"/>
                    <a:pt x="17" y="40"/>
                  </a:cubicBezTo>
                  <a:cubicBezTo>
                    <a:pt x="15" y="40"/>
                    <a:pt x="14" y="39"/>
                    <a:pt x="12" y="39"/>
                  </a:cubicBezTo>
                  <a:cubicBezTo>
                    <a:pt x="11" y="38"/>
                    <a:pt x="10" y="38"/>
                    <a:pt x="8" y="37"/>
                  </a:cubicBezTo>
                  <a:cubicBezTo>
                    <a:pt x="7" y="36"/>
                    <a:pt x="6" y="35"/>
                    <a:pt x="5" y="34"/>
                  </a:cubicBezTo>
                  <a:cubicBezTo>
                    <a:pt x="5" y="34"/>
                    <a:pt x="4" y="32"/>
                    <a:pt x="3" y="31"/>
                  </a:cubicBezTo>
                  <a:cubicBezTo>
                    <a:pt x="2" y="29"/>
                    <a:pt x="1" y="28"/>
                    <a:pt x="1" y="26"/>
                  </a:cubicBezTo>
                  <a:cubicBezTo>
                    <a:pt x="1" y="24"/>
                    <a:pt x="0" y="22"/>
                    <a:pt x="0" y="20"/>
                  </a:cubicBezTo>
                  <a:cubicBezTo>
                    <a:pt x="0" y="16"/>
                    <a:pt x="1" y="13"/>
                    <a:pt x="2" y="11"/>
                  </a:cubicBezTo>
                  <a:cubicBezTo>
                    <a:pt x="2" y="8"/>
                    <a:pt x="4" y="6"/>
                    <a:pt x="5" y="5"/>
                  </a:cubicBezTo>
                  <a:cubicBezTo>
                    <a:pt x="6" y="3"/>
                    <a:pt x="8" y="2"/>
                    <a:pt x="10" y="1"/>
                  </a:cubicBezTo>
                  <a:cubicBezTo>
                    <a:pt x="12" y="0"/>
                    <a:pt x="15" y="0"/>
                    <a:pt x="17" y="0"/>
                  </a:cubicBezTo>
                  <a:cubicBezTo>
                    <a:pt x="20" y="0"/>
                    <a:pt x="22" y="0"/>
                    <a:pt x="24" y="1"/>
                  </a:cubicBezTo>
                  <a:cubicBezTo>
                    <a:pt x="26" y="2"/>
                    <a:pt x="28" y="4"/>
                    <a:pt x="29" y="5"/>
                  </a:cubicBezTo>
                  <a:cubicBezTo>
                    <a:pt x="31" y="7"/>
                    <a:pt x="32" y="9"/>
                    <a:pt x="32" y="11"/>
                  </a:cubicBezTo>
                  <a:cubicBezTo>
                    <a:pt x="33" y="14"/>
                    <a:pt x="33" y="16"/>
                    <a:pt x="33" y="19"/>
                  </a:cubicBezTo>
                  <a:close/>
                  <a:moveTo>
                    <a:pt x="26" y="16"/>
                  </a:moveTo>
                  <a:cubicBezTo>
                    <a:pt x="26" y="15"/>
                    <a:pt x="25" y="13"/>
                    <a:pt x="25" y="12"/>
                  </a:cubicBezTo>
                  <a:cubicBezTo>
                    <a:pt x="25" y="11"/>
                    <a:pt x="24" y="10"/>
                    <a:pt x="23" y="9"/>
                  </a:cubicBezTo>
                  <a:cubicBezTo>
                    <a:pt x="23" y="8"/>
                    <a:pt x="22" y="8"/>
                    <a:pt x="21" y="7"/>
                  </a:cubicBezTo>
                  <a:cubicBezTo>
                    <a:pt x="20" y="7"/>
                    <a:pt x="18" y="6"/>
                    <a:pt x="17" y="6"/>
                  </a:cubicBezTo>
                  <a:cubicBezTo>
                    <a:pt x="15" y="6"/>
                    <a:pt x="14" y="7"/>
                    <a:pt x="13" y="7"/>
                  </a:cubicBezTo>
                  <a:cubicBezTo>
                    <a:pt x="12" y="7"/>
                    <a:pt x="11" y="8"/>
                    <a:pt x="11" y="9"/>
                  </a:cubicBezTo>
                  <a:cubicBezTo>
                    <a:pt x="10" y="10"/>
                    <a:pt x="9" y="11"/>
                    <a:pt x="9" y="12"/>
                  </a:cubicBezTo>
                  <a:cubicBezTo>
                    <a:pt x="8" y="13"/>
                    <a:pt x="8" y="14"/>
                    <a:pt x="8" y="16"/>
                  </a:cubicBezTo>
                  <a:lnTo>
                    <a:pt x="26"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19" name="Freeform 37">
              <a:extLst>
                <a:ext uri="{FF2B5EF4-FFF2-40B4-BE49-F238E27FC236}">
                  <a16:creationId xmlns:a16="http://schemas.microsoft.com/office/drawing/2014/main" id="{DACBD04B-22FF-4A4F-8B29-A2F31A05423A}"/>
                </a:ext>
              </a:extLst>
            </p:cNvPr>
            <p:cNvSpPr>
              <a:spLocks/>
            </p:cNvSpPr>
            <p:nvPr userDrawn="1"/>
          </p:nvSpPr>
          <p:spPr bwMode="auto">
            <a:xfrm>
              <a:off x="3336884" y="6212575"/>
              <a:ext cx="59286" cy="99391"/>
            </a:xfrm>
            <a:custGeom>
              <a:avLst/>
              <a:gdLst>
                <a:gd name="T0" fmla="*/ 21 w 23"/>
                <a:gd name="T1" fmla="*/ 8 h 39"/>
                <a:gd name="T2" fmla="*/ 19 w 23"/>
                <a:gd name="T3" fmla="*/ 7 h 39"/>
                <a:gd name="T4" fmla="*/ 15 w 23"/>
                <a:gd name="T5" fmla="*/ 7 h 39"/>
                <a:gd name="T6" fmla="*/ 10 w 23"/>
                <a:gd name="T7" fmla="*/ 9 h 39"/>
                <a:gd name="T8" fmla="*/ 8 w 23"/>
                <a:gd name="T9" fmla="*/ 17 h 39"/>
                <a:gd name="T10" fmla="*/ 8 w 23"/>
                <a:gd name="T11" fmla="*/ 39 h 39"/>
                <a:gd name="T12" fmla="*/ 0 w 23"/>
                <a:gd name="T13" fmla="*/ 39 h 39"/>
                <a:gd name="T14" fmla="*/ 0 w 23"/>
                <a:gd name="T15" fmla="*/ 0 h 39"/>
                <a:gd name="T16" fmla="*/ 8 w 23"/>
                <a:gd name="T17" fmla="*/ 0 h 39"/>
                <a:gd name="T18" fmla="*/ 8 w 23"/>
                <a:gd name="T19" fmla="*/ 4 h 39"/>
                <a:gd name="T20" fmla="*/ 9 w 23"/>
                <a:gd name="T21" fmla="*/ 2 h 39"/>
                <a:gd name="T22" fmla="*/ 11 w 23"/>
                <a:gd name="T23" fmla="*/ 1 h 39"/>
                <a:gd name="T24" fmla="*/ 14 w 23"/>
                <a:gd name="T25" fmla="*/ 0 h 39"/>
                <a:gd name="T26" fmla="*/ 17 w 23"/>
                <a:gd name="T27" fmla="*/ 0 h 39"/>
                <a:gd name="T28" fmla="*/ 20 w 23"/>
                <a:gd name="T29" fmla="*/ 0 h 39"/>
                <a:gd name="T30" fmla="*/ 23 w 23"/>
                <a:gd name="T31" fmla="*/ 1 h 39"/>
                <a:gd name="T32" fmla="*/ 21 w 23"/>
                <a:gd name="T33" fmla="*/ 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39">
                  <a:moveTo>
                    <a:pt x="21" y="8"/>
                  </a:moveTo>
                  <a:cubicBezTo>
                    <a:pt x="20" y="8"/>
                    <a:pt x="19" y="8"/>
                    <a:pt x="19" y="7"/>
                  </a:cubicBezTo>
                  <a:cubicBezTo>
                    <a:pt x="18" y="7"/>
                    <a:pt x="17" y="7"/>
                    <a:pt x="15" y="7"/>
                  </a:cubicBezTo>
                  <a:cubicBezTo>
                    <a:pt x="13" y="7"/>
                    <a:pt x="11" y="8"/>
                    <a:pt x="10" y="9"/>
                  </a:cubicBezTo>
                  <a:cubicBezTo>
                    <a:pt x="8" y="11"/>
                    <a:pt x="8" y="14"/>
                    <a:pt x="8" y="17"/>
                  </a:cubicBezTo>
                  <a:cubicBezTo>
                    <a:pt x="8" y="39"/>
                    <a:pt x="8" y="39"/>
                    <a:pt x="8" y="39"/>
                  </a:cubicBezTo>
                  <a:cubicBezTo>
                    <a:pt x="0" y="39"/>
                    <a:pt x="0" y="39"/>
                    <a:pt x="0" y="39"/>
                  </a:cubicBezTo>
                  <a:cubicBezTo>
                    <a:pt x="0" y="0"/>
                    <a:pt x="0" y="0"/>
                    <a:pt x="0" y="0"/>
                  </a:cubicBezTo>
                  <a:cubicBezTo>
                    <a:pt x="8" y="0"/>
                    <a:pt x="8" y="0"/>
                    <a:pt x="8" y="0"/>
                  </a:cubicBezTo>
                  <a:cubicBezTo>
                    <a:pt x="8" y="4"/>
                    <a:pt x="8" y="4"/>
                    <a:pt x="8" y="4"/>
                  </a:cubicBezTo>
                  <a:cubicBezTo>
                    <a:pt x="8" y="3"/>
                    <a:pt x="9" y="3"/>
                    <a:pt x="9" y="2"/>
                  </a:cubicBezTo>
                  <a:cubicBezTo>
                    <a:pt x="10" y="2"/>
                    <a:pt x="11" y="1"/>
                    <a:pt x="11" y="1"/>
                  </a:cubicBezTo>
                  <a:cubicBezTo>
                    <a:pt x="12" y="0"/>
                    <a:pt x="13" y="0"/>
                    <a:pt x="14" y="0"/>
                  </a:cubicBezTo>
                  <a:cubicBezTo>
                    <a:pt x="15" y="0"/>
                    <a:pt x="16" y="0"/>
                    <a:pt x="17" y="0"/>
                  </a:cubicBezTo>
                  <a:cubicBezTo>
                    <a:pt x="18" y="0"/>
                    <a:pt x="19" y="0"/>
                    <a:pt x="20" y="0"/>
                  </a:cubicBezTo>
                  <a:cubicBezTo>
                    <a:pt x="21" y="0"/>
                    <a:pt x="22" y="1"/>
                    <a:pt x="23" y="1"/>
                  </a:cubicBezTo>
                  <a:lnTo>
                    <a:pt x="21" y="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20" name="Freeform 38">
              <a:extLst>
                <a:ext uri="{FF2B5EF4-FFF2-40B4-BE49-F238E27FC236}">
                  <a16:creationId xmlns:a16="http://schemas.microsoft.com/office/drawing/2014/main" id="{A13F6E37-C22B-4FD3-ADFE-9C53ECB44692}"/>
                </a:ext>
              </a:extLst>
            </p:cNvPr>
            <p:cNvSpPr>
              <a:spLocks/>
            </p:cNvSpPr>
            <p:nvPr userDrawn="1"/>
          </p:nvSpPr>
          <p:spPr bwMode="auto">
            <a:xfrm>
              <a:off x="3451969" y="6174213"/>
              <a:ext cx="55799" cy="139497"/>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2 w 22"/>
                <a:gd name="T25" fmla="*/ 0 h 55"/>
                <a:gd name="T26" fmla="*/ 12 w 22"/>
                <a:gd name="T27" fmla="*/ 15 h 55"/>
                <a:gd name="T28" fmla="*/ 22 w 22"/>
                <a:gd name="T29" fmla="*/ 15 h 55"/>
                <a:gd name="T30" fmla="*/ 22 w 22"/>
                <a:gd name="T31" fmla="*/ 22 h 55"/>
                <a:gd name="T32" fmla="*/ 12 w 22"/>
                <a:gd name="T33" fmla="*/ 22 h 55"/>
                <a:gd name="T34" fmla="*/ 12 w 22"/>
                <a:gd name="T35" fmla="*/ 43 h 55"/>
                <a:gd name="T36" fmla="*/ 13 w 22"/>
                <a:gd name="T37" fmla="*/ 45 h 55"/>
                <a:gd name="T38" fmla="*/ 13 w 22"/>
                <a:gd name="T39" fmla="*/ 47 h 55"/>
                <a:gd name="T40" fmla="*/ 15 w 22"/>
                <a:gd name="T41" fmla="*/ 47 h 55"/>
                <a:gd name="T42" fmla="*/ 16 w 22"/>
                <a:gd name="T43" fmla="*/ 48 h 55"/>
                <a:gd name="T44" fmla="*/ 19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2" y="55"/>
                    <a:pt x="11" y="54"/>
                    <a:pt x="10" y="54"/>
                  </a:cubicBezTo>
                  <a:cubicBezTo>
                    <a:pt x="9" y="54"/>
                    <a:pt x="8"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2"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21" name="Freeform 39">
              <a:extLst>
                <a:ext uri="{FF2B5EF4-FFF2-40B4-BE49-F238E27FC236}">
                  <a16:creationId xmlns:a16="http://schemas.microsoft.com/office/drawing/2014/main" id="{76256F1D-405A-49F9-8592-A899623F2DB0}"/>
                </a:ext>
              </a:extLst>
            </p:cNvPr>
            <p:cNvSpPr>
              <a:spLocks/>
            </p:cNvSpPr>
            <p:nvPr userDrawn="1"/>
          </p:nvSpPr>
          <p:spPr bwMode="auto">
            <a:xfrm>
              <a:off x="3530436" y="6174213"/>
              <a:ext cx="80211" cy="137753"/>
            </a:xfrm>
            <a:custGeom>
              <a:avLst/>
              <a:gdLst>
                <a:gd name="T0" fmla="*/ 23 w 31"/>
                <a:gd name="T1" fmla="*/ 54 h 54"/>
                <a:gd name="T2" fmla="*/ 23 w 31"/>
                <a:gd name="T3" fmla="*/ 32 h 54"/>
                <a:gd name="T4" fmla="*/ 21 w 31"/>
                <a:gd name="T5" fmla="*/ 24 h 54"/>
                <a:gd name="T6" fmla="*/ 15 w 31"/>
                <a:gd name="T7" fmla="*/ 22 h 54"/>
                <a:gd name="T8" fmla="*/ 12 w 31"/>
                <a:gd name="T9" fmla="*/ 22 h 54"/>
                <a:gd name="T10" fmla="*/ 9 w 31"/>
                <a:gd name="T11" fmla="*/ 24 h 54"/>
                <a:gd name="T12" fmla="*/ 8 w 31"/>
                <a:gd name="T13" fmla="*/ 27 h 54"/>
                <a:gd name="T14" fmla="*/ 7 w 31"/>
                <a:gd name="T15" fmla="*/ 31 h 54"/>
                <a:gd name="T16" fmla="*/ 7 w 31"/>
                <a:gd name="T17" fmla="*/ 54 h 54"/>
                <a:gd name="T18" fmla="*/ 0 w 31"/>
                <a:gd name="T19" fmla="*/ 54 h 54"/>
                <a:gd name="T20" fmla="*/ 0 w 31"/>
                <a:gd name="T21" fmla="*/ 4 h 54"/>
                <a:gd name="T22" fmla="*/ 7 w 31"/>
                <a:gd name="T23" fmla="*/ 0 h 54"/>
                <a:gd name="T24" fmla="*/ 7 w 31"/>
                <a:gd name="T25" fmla="*/ 19 h 54"/>
                <a:gd name="T26" fmla="*/ 9 w 31"/>
                <a:gd name="T27" fmla="*/ 17 h 54"/>
                <a:gd name="T28" fmla="*/ 11 w 31"/>
                <a:gd name="T29" fmla="*/ 16 h 54"/>
                <a:gd name="T30" fmla="*/ 14 w 31"/>
                <a:gd name="T31" fmla="*/ 15 h 54"/>
                <a:gd name="T32" fmla="*/ 17 w 31"/>
                <a:gd name="T33" fmla="*/ 15 h 54"/>
                <a:gd name="T34" fmla="*/ 23 w 31"/>
                <a:gd name="T35" fmla="*/ 16 h 54"/>
                <a:gd name="T36" fmla="*/ 27 w 31"/>
                <a:gd name="T37" fmla="*/ 19 h 54"/>
                <a:gd name="T38" fmla="*/ 30 w 31"/>
                <a:gd name="T39" fmla="*/ 24 h 54"/>
                <a:gd name="T40" fmla="*/ 31 w 31"/>
                <a:gd name="T41" fmla="*/ 32 h 54"/>
                <a:gd name="T42" fmla="*/ 31 w 31"/>
                <a:gd name="T43" fmla="*/ 54 h 54"/>
                <a:gd name="T44" fmla="*/ 23 w 31"/>
                <a:gd name="T4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4">
                  <a:moveTo>
                    <a:pt x="23" y="54"/>
                  </a:moveTo>
                  <a:cubicBezTo>
                    <a:pt x="23" y="32"/>
                    <a:pt x="23" y="32"/>
                    <a:pt x="23" y="32"/>
                  </a:cubicBezTo>
                  <a:cubicBezTo>
                    <a:pt x="23" y="28"/>
                    <a:pt x="22" y="26"/>
                    <a:pt x="21" y="24"/>
                  </a:cubicBezTo>
                  <a:cubicBezTo>
                    <a:pt x="20" y="22"/>
                    <a:pt x="18" y="22"/>
                    <a:pt x="15" y="22"/>
                  </a:cubicBezTo>
                  <a:cubicBezTo>
                    <a:pt x="14" y="22"/>
                    <a:pt x="13" y="22"/>
                    <a:pt x="12" y="22"/>
                  </a:cubicBezTo>
                  <a:cubicBezTo>
                    <a:pt x="11" y="22"/>
                    <a:pt x="10" y="23"/>
                    <a:pt x="9" y="24"/>
                  </a:cubicBezTo>
                  <a:cubicBezTo>
                    <a:pt x="9" y="25"/>
                    <a:pt x="8" y="26"/>
                    <a:pt x="8" y="27"/>
                  </a:cubicBezTo>
                  <a:cubicBezTo>
                    <a:pt x="7" y="28"/>
                    <a:pt x="7" y="30"/>
                    <a:pt x="7" y="31"/>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8" y="18"/>
                    <a:pt x="9" y="17"/>
                  </a:cubicBezTo>
                  <a:cubicBezTo>
                    <a:pt x="10" y="17"/>
                    <a:pt x="10" y="16"/>
                    <a:pt x="11" y="16"/>
                  </a:cubicBezTo>
                  <a:cubicBezTo>
                    <a:pt x="12" y="15"/>
                    <a:pt x="13" y="15"/>
                    <a:pt x="14" y="15"/>
                  </a:cubicBezTo>
                  <a:cubicBezTo>
                    <a:pt x="15" y="15"/>
                    <a:pt x="16" y="15"/>
                    <a:pt x="17" y="15"/>
                  </a:cubicBezTo>
                  <a:cubicBezTo>
                    <a:pt x="19" y="15"/>
                    <a:pt x="21" y="15"/>
                    <a:pt x="23" y="16"/>
                  </a:cubicBezTo>
                  <a:cubicBezTo>
                    <a:pt x="25" y="16"/>
                    <a:pt x="26" y="17"/>
                    <a:pt x="27" y="19"/>
                  </a:cubicBezTo>
                  <a:cubicBezTo>
                    <a:pt x="28" y="20"/>
                    <a:pt x="29" y="22"/>
                    <a:pt x="30" y="24"/>
                  </a:cubicBezTo>
                  <a:cubicBezTo>
                    <a:pt x="30" y="27"/>
                    <a:pt x="31" y="29"/>
                    <a:pt x="31" y="32"/>
                  </a:cubicBezTo>
                  <a:cubicBezTo>
                    <a:pt x="31" y="54"/>
                    <a:pt x="31" y="54"/>
                    <a:pt x="31" y="54"/>
                  </a:cubicBezTo>
                  <a:lnTo>
                    <a:pt x="23" y="5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22" name="Freeform 40">
              <a:extLst>
                <a:ext uri="{FF2B5EF4-FFF2-40B4-BE49-F238E27FC236}">
                  <a16:creationId xmlns:a16="http://schemas.microsoft.com/office/drawing/2014/main" id="{2F9CAE14-DB05-4B70-867F-3F6164BDB74F}"/>
                </a:ext>
              </a:extLst>
            </p:cNvPr>
            <p:cNvSpPr>
              <a:spLocks noEditPoints="1"/>
            </p:cNvSpPr>
            <p:nvPr userDrawn="1"/>
          </p:nvSpPr>
          <p:spPr bwMode="auto">
            <a:xfrm>
              <a:off x="3628084" y="6212575"/>
              <a:ext cx="83698" cy="101135"/>
            </a:xfrm>
            <a:custGeom>
              <a:avLst/>
              <a:gdLst>
                <a:gd name="T0" fmla="*/ 33 w 33"/>
                <a:gd name="T1" fmla="*/ 19 h 40"/>
                <a:gd name="T2" fmla="*/ 33 w 33"/>
                <a:gd name="T3" fmla="*/ 21 h 40"/>
                <a:gd name="T4" fmla="*/ 33 w 33"/>
                <a:gd name="T5" fmla="*/ 22 h 40"/>
                <a:gd name="T6" fmla="*/ 7 w 33"/>
                <a:gd name="T7" fmla="*/ 22 h 40"/>
                <a:gd name="T8" fmla="*/ 9 w 33"/>
                <a:gd name="T9" fmla="*/ 27 h 40"/>
                <a:gd name="T10" fmla="*/ 11 w 33"/>
                <a:gd name="T11" fmla="*/ 30 h 40"/>
                <a:gd name="T12" fmla="*/ 14 w 33"/>
                <a:gd name="T13" fmla="*/ 32 h 40"/>
                <a:gd name="T14" fmla="*/ 17 w 33"/>
                <a:gd name="T15" fmla="*/ 33 h 40"/>
                <a:gd name="T16" fmla="*/ 19 w 33"/>
                <a:gd name="T17" fmla="*/ 33 h 40"/>
                <a:gd name="T18" fmla="*/ 22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1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5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9 w 33"/>
                <a:gd name="T77" fmla="*/ 12 h 40"/>
                <a:gd name="T78" fmla="*/ 8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7" y="22"/>
                    <a:pt x="7" y="22"/>
                    <a:pt x="7"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19" y="33"/>
                  </a:cubicBezTo>
                  <a:cubicBezTo>
                    <a:pt x="20" y="32"/>
                    <a:pt x="21" y="32"/>
                    <a:pt x="22" y="32"/>
                  </a:cubicBezTo>
                  <a:cubicBezTo>
                    <a:pt x="22" y="32"/>
                    <a:pt x="23" y="31"/>
                    <a:pt x="23" y="31"/>
                  </a:cubicBezTo>
                  <a:cubicBezTo>
                    <a:pt x="24" y="31"/>
                    <a:pt x="25"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3"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0"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5" y="16"/>
                  </a:moveTo>
                  <a:cubicBezTo>
                    <a:pt x="25" y="15"/>
                    <a:pt x="25" y="13"/>
                    <a:pt x="25"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5"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23" name="Freeform 41">
              <a:extLst>
                <a:ext uri="{FF2B5EF4-FFF2-40B4-BE49-F238E27FC236}">
                  <a16:creationId xmlns:a16="http://schemas.microsoft.com/office/drawing/2014/main" id="{30C7B10F-7027-41F9-BEE2-F1575CB690D6}"/>
                </a:ext>
              </a:extLst>
            </p:cNvPr>
            <p:cNvSpPr>
              <a:spLocks noEditPoints="1"/>
            </p:cNvSpPr>
            <p:nvPr userDrawn="1"/>
          </p:nvSpPr>
          <p:spPr bwMode="auto">
            <a:xfrm>
              <a:off x="3772813" y="6212575"/>
              <a:ext cx="81955" cy="101135"/>
            </a:xfrm>
            <a:custGeom>
              <a:avLst/>
              <a:gdLst>
                <a:gd name="T0" fmla="*/ 24 w 32"/>
                <a:gd name="T1" fmla="*/ 39 h 40"/>
                <a:gd name="T2" fmla="*/ 24 w 32"/>
                <a:gd name="T3" fmla="*/ 35 h 40"/>
                <a:gd name="T4" fmla="*/ 22 w 32"/>
                <a:gd name="T5" fmla="*/ 37 h 40"/>
                <a:gd name="T6" fmla="*/ 20 w 32"/>
                <a:gd name="T7" fmla="*/ 38 h 40"/>
                <a:gd name="T8" fmla="*/ 17 w 32"/>
                <a:gd name="T9" fmla="*/ 39 h 40"/>
                <a:gd name="T10" fmla="*/ 14 w 32"/>
                <a:gd name="T11" fmla="*/ 40 h 40"/>
                <a:gd name="T12" fmla="*/ 9 w 32"/>
                <a:gd name="T13" fmla="*/ 39 h 40"/>
                <a:gd name="T14" fmla="*/ 5 w 32"/>
                <a:gd name="T15" fmla="*/ 37 h 40"/>
                <a:gd name="T16" fmla="*/ 2 w 32"/>
                <a:gd name="T17" fmla="*/ 33 h 40"/>
                <a:gd name="T18" fmla="*/ 0 w 32"/>
                <a:gd name="T19" fmla="*/ 27 h 40"/>
                <a:gd name="T20" fmla="*/ 2 w 32"/>
                <a:gd name="T21" fmla="*/ 21 h 40"/>
                <a:gd name="T22" fmla="*/ 5 w 32"/>
                <a:gd name="T23" fmla="*/ 17 h 40"/>
                <a:gd name="T24" fmla="*/ 10 w 32"/>
                <a:gd name="T25" fmla="*/ 15 h 40"/>
                <a:gd name="T26" fmla="*/ 16 w 32"/>
                <a:gd name="T27" fmla="*/ 14 h 40"/>
                <a:gd name="T28" fmla="*/ 21 w 32"/>
                <a:gd name="T29" fmla="*/ 15 h 40"/>
                <a:gd name="T30" fmla="*/ 24 w 32"/>
                <a:gd name="T31" fmla="*/ 16 h 40"/>
                <a:gd name="T32" fmla="*/ 24 w 32"/>
                <a:gd name="T33" fmla="*/ 13 h 40"/>
                <a:gd name="T34" fmla="*/ 22 w 32"/>
                <a:gd name="T35" fmla="*/ 8 h 40"/>
                <a:gd name="T36" fmla="*/ 17 w 32"/>
                <a:gd name="T37" fmla="*/ 6 h 40"/>
                <a:gd name="T38" fmla="*/ 12 w 32"/>
                <a:gd name="T39" fmla="*/ 7 h 40"/>
                <a:gd name="T40" fmla="*/ 7 w 32"/>
                <a:gd name="T41" fmla="*/ 9 h 40"/>
                <a:gd name="T42" fmla="*/ 4 w 32"/>
                <a:gd name="T43" fmla="*/ 3 h 40"/>
                <a:gd name="T44" fmla="*/ 10 w 32"/>
                <a:gd name="T45" fmla="*/ 0 h 40"/>
                <a:gd name="T46" fmla="*/ 17 w 32"/>
                <a:gd name="T47" fmla="*/ 0 h 40"/>
                <a:gd name="T48" fmla="*/ 23 w 32"/>
                <a:gd name="T49" fmla="*/ 0 h 40"/>
                <a:gd name="T50" fmla="*/ 28 w 32"/>
                <a:gd name="T51" fmla="*/ 3 h 40"/>
                <a:gd name="T52" fmla="*/ 31 w 32"/>
                <a:gd name="T53" fmla="*/ 7 h 40"/>
                <a:gd name="T54" fmla="*/ 32 w 32"/>
                <a:gd name="T55" fmla="*/ 12 h 40"/>
                <a:gd name="T56" fmla="*/ 32 w 32"/>
                <a:gd name="T57" fmla="*/ 39 h 40"/>
                <a:gd name="T58" fmla="*/ 24 w 32"/>
                <a:gd name="T59" fmla="*/ 39 h 40"/>
                <a:gd name="T60" fmla="*/ 24 w 32"/>
                <a:gd name="T61" fmla="*/ 22 h 40"/>
                <a:gd name="T62" fmla="*/ 22 w 32"/>
                <a:gd name="T63" fmla="*/ 22 h 40"/>
                <a:gd name="T64" fmla="*/ 21 w 32"/>
                <a:gd name="T65" fmla="*/ 21 h 40"/>
                <a:gd name="T66" fmla="*/ 18 w 32"/>
                <a:gd name="T67" fmla="*/ 21 h 40"/>
                <a:gd name="T68" fmla="*/ 16 w 32"/>
                <a:gd name="T69" fmla="*/ 21 h 40"/>
                <a:gd name="T70" fmla="*/ 10 w 32"/>
                <a:gd name="T71" fmla="*/ 22 h 40"/>
                <a:gd name="T72" fmla="*/ 8 w 32"/>
                <a:gd name="T73" fmla="*/ 26 h 40"/>
                <a:gd name="T74" fmla="*/ 8 w 32"/>
                <a:gd name="T75" fmla="*/ 29 h 40"/>
                <a:gd name="T76" fmla="*/ 10 w 32"/>
                <a:gd name="T77" fmla="*/ 31 h 40"/>
                <a:gd name="T78" fmla="*/ 12 w 32"/>
                <a:gd name="T79" fmla="*/ 32 h 40"/>
                <a:gd name="T80" fmla="*/ 15 w 32"/>
                <a:gd name="T81" fmla="*/ 33 h 40"/>
                <a:gd name="T82" fmla="*/ 18 w 32"/>
                <a:gd name="T83" fmla="*/ 32 h 40"/>
                <a:gd name="T84" fmla="*/ 21 w 32"/>
                <a:gd name="T85" fmla="*/ 31 h 40"/>
                <a:gd name="T86" fmla="*/ 23 w 32"/>
                <a:gd name="T87" fmla="*/ 30 h 40"/>
                <a:gd name="T88" fmla="*/ 24 w 32"/>
                <a:gd name="T89" fmla="*/ 28 h 40"/>
                <a:gd name="T90" fmla="*/ 24 w 32"/>
                <a:gd name="T91" fmla="*/ 22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2" h="40">
                  <a:moveTo>
                    <a:pt x="24" y="39"/>
                  </a:moveTo>
                  <a:cubicBezTo>
                    <a:pt x="24" y="35"/>
                    <a:pt x="24" y="35"/>
                    <a:pt x="24" y="35"/>
                  </a:cubicBezTo>
                  <a:cubicBezTo>
                    <a:pt x="23" y="36"/>
                    <a:pt x="23" y="37"/>
                    <a:pt x="22" y="37"/>
                  </a:cubicBezTo>
                  <a:cubicBezTo>
                    <a:pt x="21" y="37"/>
                    <a:pt x="21" y="38"/>
                    <a:pt x="20" y="38"/>
                  </a:cubicBezTo>
                  <a:cubicBezTo>
                    <a:pt x="19" y="39"/>
                    <a:pt x="18" y="39"/>
                    <a:pt x="17" y="39"/>
                  </a:cubicBezTo>
                  <a:cubicBezTo>
                    <a:pt x="16" y="39"/>
                    <a:pt x="15" y="40"/>
                    <a:pt x="14" y="40"/>
                  </a:cubicBezTo>
                  <a:cubicBezTo>
                    <a:pt x="12" y="40"/>
                    <a:pt x="11" y="39"/>
                    <a:pt x="9" y="39"/>
                  </a:cubicBezTo>
                  <a:cubicBezTo>
                    <a:pt x="7" y="38"/>
                    <a:pt x="6" y="38"/>
                    <a:pt x="5" y="37"/>
                  </a:cubicBezTo>
                  <a:cubicBezTo>
                    <a:pt x="3" y="36"/>
                    <a:pt x="2" y="34"/>
                    <a:pt x="2" y="33"/>
                  </a:cubicBezTo>
                  <a:cubicBezTo>
                    <a:pt x="1" y="31"/>
                    <a:pt x="0" y="29"/>
                    <a:pt x="0" y="27"/>
                  </a:cubicBezTo>
                  <a:cubicBezTo>
                    <a:pt x="0" y="24"/>
                    <a:pt x="1" y="23"/>
                    <a:pt x="2" y="21"/>
                  </a:cubicBezTo>
                  <a:cubicBezTo>
                    <a:pt x="2" y="20"/>
                    <a:pt x="3" y="18"/>
                    <a:pt x="5" y="17"/>
                  </a:cubicBezTo>
                  <a:cubicBezTo>
                    <a:pt x="6" y="16"/>
                    <a:pt x="8" y="15"/>
                    <a:pt x="10" y="15"/>
                  </a:cubicBezTo>
                  <a:cubicBezTo>
                    <a:pt x="12" y="14"/>
                    <a:pt x="14" y="14"/>
                    <a:pt x="16" y="14"/>
                  </a:cubicBezTo>
                  <a:cubicBezTo>
                    <a:pt x="18" y="14"/>
                    <a:pt x="19" y="14"/>
                    <a:pt x="21" y="15"/>
                  </a:cubicBezTo>
                  <a:cubicBezTo>
                    <a:pt x="22" y="15"/>
                    <a:pt x="23" y="15"/>
                    <a:pt x="24" y="16"/>
                  </a:cubicBezTo>
                  <a:cubicBezTo>
                    <a:pt x="24" y="13"/>
                    <a:pt x="24" y="13"/>
                    <a:pt x="24" y="13"/>
                  </a:cubicBezTo>
                  <a:cubicBezTo>
                    <a:pt x="24" y="11"/>
                    <a:pt x="24" y="9"/>
                    <a:pt x="22" y="8"/>
                  </a:cubicBezTo>
                  <a:cubicBezTo>
                    <a:pt x="21" y="7"/>
                    <a:pt x="19" y="6"/>
                    <a:pt x="17" y="6"/>
                  </a:cubicBezTo>
                  <a:cubicBezTo>
                    <a:pt x="15" y="6"/>
                    <a:pt x="13" y="6"/>
                    <a:pt x="12" y="7"/>
                  </a:cubicBezTo>
                  <a:cubicBezTo>
                    <a:pt x="10" y="7"/>
                    <a:pt x="9" y="8"/>
                    <a:pt x="7" y="9"/>
                  </a:cubicBezTo>
                  <a:cubicBezTo>
                    <a:pt x="4" y="3"/>
                    <a:pt x="4" y="3"/>
                    <a:pt x="4" y="3"/>
                  </a:cubicBezTo>
                  <a:cubicBezTo>
                    <a:pt x="6" y="2"/>
                    <a:pt x="8" y="1"/>
                    <a:pt x="10" y="0"/>
                  </a:cubicBezTo>
                  <a:cubicBezTo>
                    <a:pt x="12" y="0"/>
                    <a:pt x="15" y="0"/>
                    <a:pt x="17" y="0"/>
                  </a:cubicBezTo>
                  <a:cubicBezTo>
                    <a:pt x="19" y="0"/>
                    <a:pt x="21" y="0"/>
                    <a:pt x="23" y="0"/>
                  </a:cubicBezTo>
                  <a:cubicBezTo>
                    <a:pt x="25" y="1"/>
                    <a:pt x="26" y="2"/>
                    <a:pt x="28" y="3"/>
                  </a:cubicBezTo>
                  <a:cubicBezTo>
                    <a:pt x="29" y="4"/>
                    <a:pt x="30" y="5"/>
                    <a:pt x="31" y="7"/>
                  </a:cubicBezTo>
                  <a:cubicBezTo>
                    <a:pt x="31" y="8"/>
                    <a:pt x="32" y="10"/>
                    <a:pt x="32" y="12"/>
                  </a:cubicBezTo>
                  <a:cubicBezTo>
                    <a:pt x="32" y="39"/>
                    <a:pt x="32" y="39"/>
                    <a:pt x="32" y="39"/>
                  </a:cubicBezTo>
                  <a:lnTo>
                    <a:pt x="24" y="39"/>
                  </a:lnTo>
                  <a:close/>
                  <a:moveTo>
                    <a:pt x="24" y="22"/>
                  </a:moveTo>
                  <a:cubicBezTo>
                    <a:pt x="24" y="22"/>
                    <a:pt x="23" y="22"/>
                    <a:pt x="22" y="22"/>
                  </a:cubicBezTo>
                  <a:cubicBezTo>
                    <a:pt x="22" y="21"/>
                    <a:pt x="21" y="21"/>
                    <a:pt x="21" y="21"/>
                  </a:cubicBezTo>
                  <a:cubicBezTo>
                    <a:pt x="20" y="21"/>
                    <a:pt x="19" y="21"/>
                    <a:pt x="18" y="21"/>
                  </a:cubicBezTo>
                  <a:cubicBezTo>
                    <a:pt x="17" y="21"/>
                    <a:pt x="17" y="21"/>
                    <a:pt x="16" y="21"/>
                  </a:cubicBezTo>
                  <a:cubicBezTo>
                    <a:pt x="13" y="21"/>
                    <a:pt x="11" y="21"/>
                    <a:pt x="10" y="22"/>
                  </a:cubicBezTo>
                  <a:cubicBezTo>
                    <a:pt x="8" y="23"/>
                    <a:pt x="8" y="25"/>
                    <a:pt x="8" y="26"/>
                  </a:cubicBezTo>
                  <a:cubicBezTo>
                    <a:pt x="8" y="28"/>
                    <a:pt x="8" y="29"/>
                    <a:pt x="8" y="29"/>
                  </a:cubicBezTo>
                  <a:cubicBezTo>
                    <a:pt x="9" y="30"/>
                    <a:pt x="9" y="31"/>
                    <a:pt x="10" y="31"/>
                  </a:cubicBezTo>
                  <a:cubicBezTo>
                    <a:pt x="10" y="32"/>
                    <a:pt x="11" y="32"/>
                    <a:pt x="12" y="32"/>
                  </a:cubicBezTo>
                  <a:cubicBezTo>
                    <a:pt x="13" y="33"/>
                    <a:pt x="14" y="33"/>
                    <a:pt x="15" y="33"/>
                  </a:cubicBezTo>
                  <a:cubicBezTo>
                    <a:pt x="16" y="33"/>
                    <a:pt x="17" y="33"/>
                    <a:pt x="18" y="32"/>
                  </a:cubicBezTo>
                  <a:cubicBezTo>
                    <a:pt x="19" y="32"/>
                    <a:pt x="20" y="32"/>
                    <a:pt x="21" y="31"/>
                  </a:cubicBezTo>
                  <a:cubicBezTo>
                    <a:pt x="21" y="31"/>
                    <a:pt x="22" y="30"/>
                    <a:pt x="23" y="30"/>
                  </a:cubicBezTo>
                  <a:cubicBezTo>
                    <a:pt x="23" y="29"/>
                    <a:pt x="24" y="28"/>
                    <a:pt x="24" y="28"/>
                  </a:cubicBezTo>
                  <a:lnTo>
                    <a:pt x="24" y="2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24" name="Freeform 42">
              <a:extLst>
                <a:ext uri="{FF2B5EF4-FFF2-40B4-BE49-F238E27FC236}">
                  <a16:creationId xmlns:a16="http://schemas.microsoft.com/office/drawing/2014/main" id="{16B384B2-A2D9-4CB4-AF87-AF1004852B5B}"/>
                </a:ext>
              </a:extLst>
            </p:cNvPr>
            <p:cNvSpPr>
              <a:spLocks/>
            </p:cNvSpPr>
            <p:nvPr userDrawn="1"/>
          </p:nvSpPr>
          <p:spPr bwMode="auto">
            <a:xfrm>
              <a:off x="3877436" y="6212575"/>
              <a:ext cx="78468" cy="99391"/>
            </a:xfrm>
            <a:custGeom>
              <a:avLst/>
              <a:gdLst>
                <a:gd name="T0" fmla="*/ 23 w 31"/>
                <a:gd name="T1" fmla="*/ 39 h 39"/>
                <a:gd name="T2" fmla="*/ 23 w 31"/>
                <a:gd name="T3" fmla="*/ 17 h 39"/>
                <a:gd name="T4" fmla="*/ 22 w 31"/>
                <a:gd name="T5" fmla="*/ 9 h 39"/>
                <a:gd name="T6" fmla="*/ 15 w 31"/>
                <a:gd name="T7" fmla="*/ 7 h 39"/>
                <a:gd name="T8" fmla="*/ 12 w 31"/>
                <a:gd name="T9" fmla="*/ 7 h 39"/>
                <a:gd name="T10" fmla="*/ 10 w 31"/>
                <a:gd name="T11" fmla="*/ 9 h 39"/>
                <a:gd name="T12" fmla="*/ 8 w 31"/>
                <a:gd name="T13" fmla="*/ 12 h 39"/>
                <a:gd name="T14" fmla="*/ 8 w 31"/>
                <a:gd name="T15" fmla="*/ 16 h 39"/>
                <a:gd name="T16" fmla="*/ 8 w 31"/>
                <a:gd name="T17" fmla="*/ 39 h 39"/>
                <a:gd name="T18" fmla="*/ 0 w 31"/>
                <a:gd name="T19" fmla="*/ 39 h 39"/>
                <a:gd name="T20" fmla="*/ 0 w 31"/>
                <a:gd name="T21" fmla="*/ 0 h 39"/>
                <a:gd name="T22" fmla="*/ 8 w 31"/>
                <a:gd name="T23" fmla="*/ 0 h 39"/>
                <a:gd name="T24" fmla="*/ 8 w 31"/>
                <a:gd name="T25" fmla="*/ 4 h 39"/>
                <a:gd name="T26" fmla="*/ 9 w 31"/>
                <a:gd name="T27" fmla="*/ 2 h 39"/>
                <a:gd name="T28" fmla="*/ 12 w 31"/>
                <a:gd name="T29" fmla="*/ 1 h 39"/>
                <a:gd name="T30" fmla="*/ 14 w 31"/>
                <a:gd name="T31" fmla="*/ 0 h 39"/>
                <a:gd name="T32" fmla="*/ 17 w 31"/>
                <a:gd name="T33" fmla="*/ 0 h 39"/>
                <a:gd name="T34" fmla="*/ 23 w 31"/>
                <a:gd name="T35" fmla="*/ 1 h 39"/>
                <a:gd name="T36" fmla="*/ 28 w 31"/>
                <a:gd name="T37" fmla="*/ 4 h 39"/>
                <a:gd name="T38" fmla="*/ 30 w 31"/>
                <a:gd name="T39" fmla="*/ 9 h 39"/>
                <a:gd name="T40" fmla="*/ 31 w 31"/>
                <a:gd name="T41" fmla="*/ 17 h 39"/>
                <a:gd name="T42" fmla="*/ 31 w 31"/>
                <a:gd name="T43" fmla="*/ 39 h 39"/>
                <a:gd name="T44" fmla="*/ 23 w 31"/>
                <a:gd name="T45"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39">
                  <a:moveTo>
                    <a:pt x="23" y="39"/>
                  </a:moveTo>
                  <a:cubicBezTo>
                    <a:pt x="23" y="17"/>
                    <a:pt x="23" y="17"/>
                    <a:pt x="23" y="17"/>
                  </a:cubicBezTo>
                  <a:cubicBezTo>
                    <a:pt x="23" y="14"/>
                    <a:pt x="23" y="11"/>
                    <a:pt x="22" y="9"/>
                  </a:cubicBezTo>
                  <a:cubicBezTo>
                    <a:pt x="20" y="7"/>
                    <a:pt x="18" y="7"/>
                    <a:pt x="15" y="7"/>
                  </a:cubicBezTo>
                  <a:cubicBezTo>
                    <a:pt x="14" y="7"/>
                    <a:pt x="13" y="7"/>
                    <a:pt x="12" y="7"/>
                  </a:cubicBezTo>
                  <a:cubicBezTo>
                    <a:pt x="11" y="8"/>
                    <a:pt x="10" y="8"/>
                    <a:pt x="10" y="9"/>
                  </a:cubicBezTo>
                  <a:cubicBezTo>
                    <a:pt x="9" y="10"/>
                    <a:pt x="8" y="11"/>
                    <a:pt x="8" y="12"/>
                  </a:cubicBezTo>
                  <a:cubicBezTo>
                    <a:pt x="8" y="14"/>
                    <a:pt x="8" y="15"/>
                    <a:pt x="8" y="16"/>
                  </a:cubicBezTo>
                  <a:cubicBezTo>
                    <a:pt x="8" y="39"/>
                    <a:pt x="8" y="39"/>
                    <a:pt x="8" y="39"/>
                  </a:cubicBezTo>
                  <a:cubicBezTo>
                    <a:pt x="0" y="39"/>
                    <a:pt x="0" y="39"/>
                    <a:pt x="0" y="39"/>
                  </a:cubicBezTo>
                  <a:cubicBezTo>
                    <a:pt x="0" y="0"/>
                    <a:pt x="0" y="0"/>
                    <a:pt x="0" y="0"/>
                  </a:cubicBezTo>
                  <a:cubicBezTo>
                    <a:pt x="8" y="0"/>
                    <a:pt x="8" y="0"/>
                    <a:pt x="8" y="0"/>
                  </a:cubicBezTo>
                  <a:cubicBezTo>
                    <a:pt x="8" y="4"/>
                    <a:pt x="8" y="4"/>
                    <a:pt x="8" y="4"/>
                  </a:cubicBezTo>
                  <a:cubicBezTo>
                    <a:pt x="8" y="3"/>
                    <a:pt x="9" y="3"/>
                    <a:pt x="9" y="2"/>
                  </a:cubicBezTo>
                  <a:cubicBezTo>
                    <a:pt x="10" y="2"/>
                    <a:pt x="11" y="1"/>
                    <a:pt x="12" y="1"/>
                  </a:cubicBezTo>
                  <a:cubicBezTo>
                    <a:pt x="12" y="0"/>
                    <a:pt x="13" y="0"/>
                    <a:pt x="14" y="0"/>
                  </a:cubicBezTo>
                  <a:cubicBezTo>
                    <a:pt x="15" y="0"/>
                    <a:pt x="16" y="0"/>
                    <a:pt x="17" y="0"/>
                  </a:cubicBezTo>
                  <a:cubicBezTo>
                    <a:pt x="20" y="0"/>
                    <a:pt x="22" y="0"/>
                    <a:pt x="23" y="1"/>
                  </a:cubicBezTo>
                  <a:cubicBezTo>
                    <a:pt x="25" y="1"/>
                    <a:pt x="26" y="2"/>
                    <a:pt x="28" y="4"/>
                  </a:cubicBezTo>
                  <a:cubicBezTo>
                    <a:pt x="29" y="5"/>
                    <a:pt x="29" y="7"/>
                    <a:pt x="30" y="9"/>
                  </a:cubicBezTo>
                  <a:cubicBezTo>
                    <a:pt x="31" y="11"/>
                    <a:pt x="31" y="14"/>
                    <a:pt x="31" y="17"/>
                  </a:cubicBezTo>
                  <a:cubicBezTo>
                    <a:pt x="31" y="39"/>
                    <a:pt x="31" y="39"/>
                    <a:pt x="31" y="39"/>
                  </a:cubicBezTo>
                  <a:lnTo>
                    <a:pt x="23" y="3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25" name="Freeform 43">
              <a:extLst>
                <a:ext uri="{FF2B5EF4-FFF2-40B4-BE49-F238E27FC236}">
                  <a16:creationId xmlns:a16="http://schemas.microsoft.com/office/drawing/2014/main" id="{DC309D60-84B9-4652-BEF1-F71EFAD3A402}"/>
                </a:ext>
              </a:extLst>
            </p:cNvPr>
            <p:cNvSpPr>
              <a:spLocks/>
            </p:cNvSpPr>
            <p:nvPr userDrawn="1"/>
          </p:nvSpPr>
          <p:spPr bwMode="auto">
            <a:xfrm>
              <a:off x="3975084" y="6212575"/>
              <a:ext cx="73236" cy="101135"/>
            </a:xfrm>
            <a:custGeom>
              <a:avLst/>
              <a:gdLst>
                <a:gd name="T0" fmla="*/ 28 w 29"/>
                <a:gd name="T1" fmla="*/ 4 h 40"/>
                <a:gd name="T2" fmla="*/ 24 w 29"/>
                <a:gd name="T3" fmla="*/ 10 h 40"/>
                <a:gd name="T4" fmla="*/ 20 w 29"/>
                <a:gd name="T5" fmla="*/ 7 h 40"/>
                <a:gd name="T6" fmla="*/ 14 w 29"/>
                <a:gd name="T7" fmla="*/ 6 h 40"/>
                <a:gd name="T8" fmla="*/ 10 w 29"/>
                <a:gd name="T9" fmla="*/ 7 h 40"/>
                <a:gd name="T10" fmla="*/ 9 w 29"/>
                <a:gd name="T11" fmla="*/ 10 h 40"/>
                <a:gd name="T12" fmla="*/ 9 w 29"/>
                <a:gd name="T13" fmla="*/ 11 h 40"/>
                <a:gd name="T14" fmla="*/ 10 w 29"/>
                <a:gd name="T15" fmla="*/ 12 h 40"/>
                <a:gd name="T16" fmla="*/ 13 w 29"/>
                <a:gd name="T17" fmla="*/ 14 h 40"/>
                <a:gd name="T18" fmla="*/ 16 w 29"/>
                <a:gd name="T19" fmla="*/ 15 h 40"/>
                <a:gd name="T20" fmla="*/ 22 w 29"/>
                <a:gd name="T21" fmla="*/ 18 h 40"/>
                <a:gd name="T22" fmla="*/ 26 w 29"/>
                <a:gd name="T23" fmla="*/ 20 h 40"/>
                <a:gd name="T24" fmla="*/ 28 w 29"/>
                <a:gd name="T25" fmla="*/ 24 h 40"/>
                <a:gd name="T26" fmla="*/ 29 w 29"/>
                <a:gd name="T27" fmla="*/ 28 h 40"/>
                <a:gd name="T28" fmla="*/ 28 w 29"/>
                <a:gd name="T29" fmla="*/ 34 h 40"/>
                <a:gd name="T30" fmla="*/ 25 w 29"/>
                <a:gd name="T31" fmla="*/ 37 h 40"/>
                <a:gd name="T32" fmla="*/ 20 w 29"/>
                <a:gd name="T33" fmla="*/ 39 h 40"/>
                <a:gd name="T34" fmla="*/ 15 w 29"/>
                <a:gd name="T35" fmla="*/ 40 h 40"/>
                <a:gd name="T36" fmla="*/ 7 w 29"/>
                <a:gd name="T37" fmla="*/ 38 h 40"/>
                <a:gd name="T38" fmla="*/ 0 w 29"/>
                <a:gd name="T39" fmla="*/ 35 h 40"/>
                <a:gd name="T40" fmla="*/ 3 w 29"/>
                <a:gd name="T41" fmla="*/ 29 h 40"/>
                <a:gd name="T42" fmla="*/ 9 w 29"/>
                <a:gd name="T43" fmla="*/ 32 h 40"/>
                <a:gd name="T44" fmla="*/ 15 w 29"/>
                <a:gd name="T45" fmla="*/ 33 h 40"/>
                <a:gd name="T46" fmla="*/ 20 w 29"/>
                <a:gd name="T47" fmla="*/ 32 h 40"/>
                <a:gd name="T48" fmla="*/ 22 w 29"/>
                <a:gd name="T49" fmla="*/ 29 h 40"/>
                <a:gd name="T50" fmla="*/ 21 w 29"/>
                <a:gd name="T51" fmla="*/ 27 h 40"/>
                <a:gd name="T52" fmla="*/ 19 w 29"/>
                <a:gd name="T53" fmla="*/ 25 h 40"/>
                <a:gd name="T54" fmla="*/ 16 w 29"/>
                <a:gd name="T55" fmla="*/ 24 h 40"/>
                <a:gd name="T56" fmla="*/ 13 w 29"/>
                <a:gd name="T57" fmla="*/ 22 h 40"/>
                <a:gd name="T58" fmla="*/ 7 w 29"/>
                <a:gd name="T59" fmla="*/ 20 h 40"/>
                <a:gd name="T60" fmla="*/ 4 w 29"/>
                <a:gd name="T61" fmla="*/ 17 h 40"/>
                <a:gd name="T62" fmla="*/ 2 w 29"/>
                <a:gd name="T63" fmla="*/ 14 h 40"/>
                <a:gd name="T64" fmla="*/ 1 w 29"/>
                <a:gd name="T65" fmla="*/ 10 h 40"/>
                <a:gd name="T66" fmla="*/ 2 w 29"/>
                <a:gd name="T67" fmla="*/ 5 h 40"/>
                <a:gd name="T68" fmla="*/ 5 w 29"/>
                <a:gd name="T69" fmla="*/ 2 h 40"/>
                <a:gd name="T70" fmla="*/ 9 w 29"/>
                <a:gd name="T71" fmla="*/ 0 h 40"/>
                <a:gd name="T72" fmla="*/ 15 w 29"/>
                <a:gd name="T73" fmla="*/ 0 h 40"/>
                <a:gd name="T74" fmla="*/ 22 w 29"/>
                <a:gd name="T75" fmla="*/ 1 h 40"/>
                <a:gd name="T76" fmla="*/ 28 w 29"/>
                <a:gd name="T77" fmla="*/ 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40">
                  <a:moveTo>
                    <a:pt x="28" y="4"/>
                  </a:moveTo>
                  <a:cubicBezTo>
                    <a:pt x="24" y="10"/>
                    <a:pt x="24" y="10"/>
                    <a:pt x="24" y="10"/>
                  </a:cubicBezTo>
                  <a:cubicBezTo>
                    <a:pt x="23" y="8"/>
                    <a:pt x="21" y="8"/>
                    <a:pt x="20" y="7"/>
                  </a:cubicBezTo>
                  <a:cubicBezTo>
                    <a:pt x="18" y="7"/>
                    <a:pt x="16" y="6"/>
                    <a:pt x="14" y="6"/>
                  </a:cubicBezTo>
                  <a:cubicBezTo>
                    <a:pt x="12" y="6"/>
                    <a:pt x="11" y="7"/>
                    <a:pt x="10" y="7"/>
                  </a:cubicBezTo>
                  <a:cubicBezTo>
                    <a:pt x="9" y="8"/>
                    <a:pt x="9" y="9"/>
                    <a:pt x="9" y="10"/>
                  </a:cubicBezTo>
                  <a:cubicBezTo>
                    <a:pt x="9" y="10"/>
                    <a:pt x="9" y="11"/>
                    <a:pt x="9" y="11"/>
                  </a:cubicBezTo>
                  <a:cubicBezTo>
                    <a:pt x="10" y="12"/>
                    <a:pt x="10" y="12"/>
                    <a:pt x="10" y="12"/>
                  </a:cubicBezTo>
                  <a:cubicBezTo>
                    <a:pt x="11" y="13"/>
                    <a:pt x="12" y="13"/>
                    <a:pt x="13" y="14"/>
                  </a:cubicBezTo>
                  <a:cubicBezTo>
                    <a:pt x="14" y="14"/>
                    <a:pt x="15" y="15"/>
                    <a:pt x="16" y="15"/>
                  </a:cubicBezTo>
                  <a:cubicBezTo>
                    <a:pt x="18" y="16"/>
                    <a:pt x="20" y="17"/>
                    <a:pt x="22" y="18"/>
                  </a:cubicBezTo>
                  <a:cubicBezTo>
                    <a:pt x="23" y="19"/>
                    <a:pt x="25" y="19"/>
                    <a:pt x="26" y="20"/>
                  </a:cubicBezTo>
                  <a:cubicBezTo>
                    <a:pt x="27" y="21"/>
                    <a:pt x="28" y="22"/>
                    <a:pt x="28" y="24"/>
                  </a:cubicBezTo>
                  <a:cubicBezTo>
                    <a:pt x="29" y="25"/>
                    <a:pt x="29" y="26"/>
                    <a:pt x="29" y="28"/>
                  </a:cubicBezTo>
                  <a:cubicBezTo>
                    <a:pt x="29" y="30"/>
                    <a:pt x="29" y="32"/>
                    <a:pt x="28" y="34"/>
                  </a:cubicBezTo>
                  <a:cubicBezTo>
                    <a:pt x="27" y="35"/>
                    <a:pt x="26" y="36"/>
                    <a:pt x="25" y="37"/>
                  </a:cubicBezTo>
                  <a:cubicBezTo>
                    <a:pt x="23" y="38"/>
                    <a:pt x="22" y="39"/>
                    <a:pt x="20" y="39"/>
                  </a:cubicBezTo>
                  <a:cubicBezTo>
                    <a:pt x="18" y="39"/>
                    <a:pt x="17" y="40"/>
                    <a:pt x="15" y="40"/>
                  </a:cubicBezTo>
                  <a:cubicBezTo>
                    <a:pt x="12" y="40"/>
                    <a:pt x="10" y="39"/>
                    <a:pt x="7" y="38"/>
                  </a:cubicBezTo>
                  <a:cubicBezTo>
                    <a:pt x="4" y="37"/>
                    <a:pt x="2" y="36"/>
                    <a:pt x="0" y="35"/>
                  </a:cubicBezTo>
                  <a:cubicBezTo>
                    <a:pt x="3" y="29"/>
                    <a:pt x="3" y="29"/>
                    <a:pt x="3" y="29"/>
                  </a:cubicBezTo>
                  <a:cubicBezTo>
                    <a:pt x="5" y="30"/>
                    <a:pt x="7" y="31"/>
                    <a:pt x="9" y="32"/>
                  </a:cubicBezTo>
                  <a:cubicBezTo>
                    <a:pt x="11" y="32"/>
                    <a:pt x="13" y="33"/>
                    <a:pt x="15" y="33"/>
                  </a:cubicBezTo>
                  <a:cubicBezTo>
                    <a:pt x="17" y="33"/>
                    <a:pt x="19" y="32"/>
                    <a:pt x="20" y="32"/>
                  </a:cubicBezTo>
                  <a:cubicBezTo>
                    <a:pt x="21" y="31"/>
                    <a:pt x="22" y="30"/>
                    <a:pt x="22" y="29"/>
                  </a:cubicBezTo>
                  <a:cubicBezTo>
                    <a:pt x="22" y="28"/>
                    <a:pt x="21" y="27"/>
                    <a:pt x="21" y="27"/>
                  </a:cubicBezTo>
                  <a:cubicBezTo>
                    <a:pt x="21" y="26"/>
                    <a:pt x="20" y="25"/>
                    <a:pt x="19" y="25"/>
                  </a:cubicBezTo>
                  <a:cubicBezTo>
                    <a:pt x="18" y="25"/>
                    <a:pt x="18" y="24"/>
                    <a:pt x="16" y="24"/>
                  </a:cubicBezTo>
                  <a:cubicBezTo>
                    <a:pt x="15" y="23"/>
                    <a:pt x="14" y="23"/>
                    <a:pt x="13" y="22"/>
                  </a:cubicBezTo>
                  <a:cubicBezTo>
                    <a:pt x="11" y="21"/>
                    <a:pt x="9" y="20"/>
                    <a:pt x="7" y="20"/>
                  </a:cubicBezTo>
                  <a:cubicBezTo>
                    <a:pt x="6" y="19"/>
                    <a:pt x="5" y="18"/>
                    <a:pt x="4" y="17"/>
                  </a:cubicBezTo>
                  <a:cubicBezTo>
                    <a:pt x="3" y="16"/>
                    <a:pt x="2" y="15"/>
                    <a:pt x="2" y="14"/>
                  </a:cubicBezTo>
                  <a:cubicBezTo>
                    <a:pt x="2" y="13"/>
                    <a:pt x="1" y="12"/>
                    <a:pt x="1" y="10"/>
                  </a:cubicBezTo>
                  <a:cubicBezTo>
                    <a:pt x="1" y="8"/>
                    <a:pt x="2" y="7"/>
                    <a:pt x="2" y="5"/>
                  </a:cubicBezTo>
                  <a:cubicBezTo>
                    <a:pt x="3" y="4"/>
                    <a:pt x="4" y="3"/>
                    <a:pt x="5" y="2"/>
                  </a:cubicBezTo>
                  <a:cubicBezTo>
                    <a:pt x="6" y="1"/>
                    <a:pt x="8" y="1"/>
                    <a:pt x="9" y="0"/>
                  </a:cubicBezTo>
                  <a:cubicBezTo>
                    <a:pt x="11" y="0"/>
                    <a:pt x="13" y="0"/>
                    <a:pt x="15" y="0"/>
                  </a:cubicBezTo>
                  <a:cubicBezTo>
                    <a:pt x="17" y="0"/>
                    <a:pt x="19" y="0"/>
                    <a:pt x="22" y="1"/>
                  </a:cubicBezTo>
                  <a:cubicBezTo>
                    <a:pt x="24" y="2"/>
                    <a:pt x="26" y="3"/>
                    <a:pt x="28" y="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26" name="Freeform 44">
              <a:extLst>
                <a:ext uri="{FF2B5EF4-FFF2-40B4-BE49-F238E27FC236}">
                  <a16:creationId xmlns:a16="http://schemas.microsoft.com/office/drawing/2014/main" id="{A4440044-5486-483F-B652-7EE3849461B3}"/>
                </a:ext>
              </a:extLst>
            </p:cNvPr>
            <p:cNvSpPr>
              <a:spLocks/>
            </p:cNvSpPr>
            <p:nvPr userDrawn="1"/>
          </p:nvSpPr>
          <p:spPr bwMode="auto">
            <a:xfrm>
              <a:off x="4058782" y="6212575"/>
              <a:ext cx="122060" cy="99391"/>
            </a:xfrm>
            <a:custGeom>
              <a:avLst/>
              <a:gdLst>
                <a:gd name="T0" fmla="*/ 55 w 70"/>
                <a:gd name="T1" fmla="*/ 57 h 57"/>
                <a:gd name="T2" fmla="*/ 45 w 70"/>
                <a:gd name="T3" fmla="*/ 57 h 57"/>
                <a:gd name="T4" fmla="*/ 35 w 70"/>
                <a:gd name="T5" fmla="*/ 17 h 57"/>
                <a:gd name="T6" fmla="*/ 25 w 70"/>
                <a:gd name="T7" fmla="*/ 57 h 57"/>
                <a:gd name="T8" fmla="*/ 14 w 70"/>
                <a:gd name="T9" fmla="*/ 57 h 57"/>
                <a:gd name="T10" fmla="*/ 0 w 70"/>
                <a:gd name="T11" fmla="*/ 0 h 57"/>
                <a:gd name="T12" fmla="*/ 10 w 70"/>
                <a:gd name="T13" fmla="*/ 0 h 57"/>
                <a:gd name="T14" fmla="*/ 20 w 70"/>
                <a:gd name="T15" fmla="*/ 39 h 57"/>
                <a:gd name="T16" fmla="*/ 30 w 70"/>
                <a:gd name="T17" fmla="*/ 0 h 57"/>
                <a:gd name="T18" fmla="*/ 39 w 70"/>
                <a:gd name="T19" fmla="*/ 0 h 57"/>
                <a:gd name="T20" fmla="*/ 49 w 70"/>
                <a:gd name="T21" fmla="*/ 39 h 57"/>
                <a:gd name="T22" fmla="*/ 60 w 70"/>
                <a:gd name="T23" fmla="*/ 0 h 57"/>
                <a:gd name="T24" fmla="*/ 70 w 70"/>
                <a:gd name="T25" fmla="*/ 0 h 57"/>
                <a:gd name="T26" fmla="*/ 55 w 70"/>
                <a:gd name="T27"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57">
                  <a:moveTo>
                    <a:pt x="55" y="57"/>
                  </a:moveTo>
                  <a:lnTo>
                    <a:pt x="45" y="57"/>
                  </a:lnTo>
                  <a:lnTo>
                    <a:pt x="35" y="17"/>
                  </a:lnTo>
                  <a:lnTo>
                    <a:pt x="25" y="57"/>
                  </a:lnTo>
                  <a:lnTo>
                    <a:pt x="14" y="57"/>
                  </a:lnTo>
                  <a:lnTo>
                    <a:pt x="0" y="0"/>
                  </a:lnTo>
                  <a:lnTo>
                    <a:pt x="10" y="0"/>
                  </a:lnTo>
                  <a:lnTo>
                    <a:pt x="20" y="39"/>
                  </a:lnTo>
                  <a:lnTo>
                    <a:pt x="30" y="0"/>
                  </a:lnTo>
                  <a:lnTo>
                    <a:pt x="39" y="0"/>
                  </a:lnTo>
                  <a:lnTo>
                    <a:pt x="49" y="39"/>
                  </a:lnTo>
                  <a:lnTo>
                    <a:pt x="60" y="0"/>
                  </a:lnTo>
                  <a:lnTo>
                    <a:pt x="70" y="0"/>
                  </a:lnTo>
                  <a:lnTo>
                    <a:pt x="55" y="5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27" name="Freeform 45">
              <a:extLst>
                <a:ext uri="{FF2B5EF4-FFF2-40B4-BE49-F238E27FC236}">
                  <a16:creationId xmlns:a16="http://schemas.microsoft.com/office/drawing/2014/main" id="{446771E9-EA09-4256-8955-FE392C07AFC4}"/>
                </a:ext>
              </a:extLst>
            </p:cNvPr>
            <p:cNvSpPr>
              <a:spLocks noEditPoints="1"/>
            </p:cNvSpPr>
            <p:nvPr userDrawn="1"/>
          </p:nvSpPr>
          <p:spPr bwMode="auto">
            <a:xfrm>
              <a:off x="4191304" y="6212575"/>
              <a:ext cx="83698" cy="101135"/>
            </a:xfrm>
            <a:custGeom>
              <a:avLst/>
              <a:gdLst>
                <a:gd name="T0" fmla="*/ 33 w 33"/>
                <a:gd name="T1" fmla="*/ 19 h 40"/>
                <a:gd name="T2" fmla="*/ 33 w 33"/>
                <a:gd name="T3" fmla="*/ 21 h 40"/>
                <a:gd name="T4" fmla="*/ 33 w 33"/>
                <a:gd name="T5" fmla="*/ 22 h 40"/>
                <a:gd name="T6" fmla="*/ 7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1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5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9 w 33"/>
                <a:gd name="T77" fmla="*/ 12 h 40"/>
                <a:gd name="T78" fmla="*/ 8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7" y="22"/>
                    <a:pt x="7" y="22"/>
                    <a:pt x="7"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20" y="33"/>
                  </a:cubicBezTo>
                  <a:cubicBezTo>
                    <a:pt x="20" y="32"/>
                    <a:pt x="21" y="32"/>
                    <a:pt x="22" y="32"/>
                  </a:cubicBezTo>
                  <a:cubicBezTo>
                    <a:pt x="22" y="32"/>
                    <a:pt x="23" y="31"/>
                    <a:pt x="23" y="31"/>
                  </a:cubicBezTo>
                  <a:cubicBezTo>
                    <a:pt x="24" y="31"/>
                    <a:pt x="25"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3"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0"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5" y="16"/>
                  </a:moveTo>
                  <a:cubicBezTo>
                    <a:pt x="25" y="15"/>
                    <a:pt x="25" y="13"/>
                    <a:pt x="25"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5"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28" name="Freeform 46">
              <a:extLst>
                <a:ext uri="{FF2B5EF4-FFF2-40B4-BE49-F238E27FC236}">
                  <a16:creationId xmlns:a16="http://schemas.microsoft.com/office/drawing/2014/main" id="{FE985025-CAA5-44F2-9174-87CD1D8BA182}"/>
                </a:ext>
              </a:extLst>
            </p:cNvPr>
            <p:cNvSpPr>
              <a:spLocks/>
            </p:cNvSpPr>
            <p:nvPr userDrawn="1"/>
          </p:nvSpPr>
          <p:spPr bwMode="auto">
            <a:xfrm>
              <a:off x="4295927" y="6212575"/>
              <a:ext cx="57543" cy="99391"/>
            </a:xfrm>
            <a:custGeom>
              <a:avLst/>
              <a:gdLst>
                <a:gd name="T0" fmla="*/ 21 w 23"/>
                <a:gd name="T1" fmla="*/ 8 h 39"/>
                <a:gd name="T2" fmla="*/ 18 w 23"/>
                <a:gd name="T3" fmla="*/ 7 h 39"/>
                <a:gd name="T4" fmla="*/ 15 w 23"/>
                <a:gd name="T5" fmla="*/ 7 h 39"/>
                <a:gd name="T6" fmla="*/ 10 w 23"/>
                <a:gd name="T7" fmla="*/ 9 h 39"/>
                <a:gd name="T8" fmla="*/ 8 w 23"/>
                <a:gd name="T9" fmla="*/ 17 h 39"/>
                <a:gd name="T10" fmla="*/ 8 w 23"/>
                <a:gd name="T11" fmla="*/ 39 h 39"/>
                <a:gd name="T12" fmla="*/ 0 w 23"/>
                <a:gd name="T13" fmla="*/ 39 h 39"/>
                <a:gd name="T14" fmla="*/ 0 w 23"/>
                <a:gd name="T15" fmla="*/ 0 h 39"/>
                <a:gd name="T16" fmla="*/ 8 w 23"/>
                <a:gd name="T17" fmla="*/ 0 h 39"/>
                <a:gd name="T18" fmla="*/ 8 w 23"/>
                <a:gd name="T19" fmla="*/ 4 h 39"/>
                <a:gd name="T20" fmla="*/ 9 w 23"/>
                <a:gd name="T21" fmla="*/ 2 h 39"/>
                <a:gd name="T22" fmla="*/ 11 w 23"/>
                <a:gd name="T23" fmla="*/ 1 h 39"/>
                <a:gd name="T24" fmla="*/ 14 w 23"/>
                <a:gd name="T25" fmla="*/ 0 h 39"/>
                <a:gd name="T26" fmla="*/ 16 w 23"/>
                <a:gd name="T27" fmla="*/ 0 h 39"/>
                <a:gd name="T28" fmla="*/ 20 w 23"/>
                <a:gd name="T29" fmla="*/ 0 h 39"/>
                <a:gd name="T30" fmla="*/ 23 w 23"/>
                <a:gd name="T31" fmla="*/ 1 h 39"/>
                <a:gd name="T32" fmla="*/ 21 w 23"/>
                <a:gd name="T33" fmla="*/ 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39">
                  <a:moveTo>
                    <a:pt x="21" y="8"/>
                  </a:moveTo>
                  <a:cubicBezTo>
                    <a:pt x="20" y="8"/>
                    <a:pt x="19" y="8"/>
                    <a:pt x="18" y="7"/>
                  </a:cubicBezTo>
                  <a:cubicBezTo>
                    <a:pt x="17" y="7"/>
                    <a:pt x="16" y="7"/>
                    <a:pt x="15" y="7"/>
                  </a:cubicBezTo>
                  <a:cubicBezTo>
                    <a:pt x="13" y="7"/>
                    <a:pt x="11" y="8"/>
                    <a:pt x="10" y="9"/>
                  </a:cubicBezTo>
                  <a:cubicBezTo>
                    <a:pt x="8" y="11"/>
                    <a:pt x="8" y="14"/>
                    <a:pt x="8" y="17"/>
                  </a:cubicBezTo>
                  <a:cubicBezTo>
                    <a:pt x="8" y="39"/>
                    <a:pt x="8" y="39"/>
                    <a:pt x="8" y="39"/>
                  </a:cubicBezTo>
                  <a:cubicBezTo>
                    <a:pt x="0" y="39"/>
                    <a:pt x="0" y="39"/>
                    <a:pt x="0" y="39"/>
                  </a:cubicBezTo>
                  <a:cubicBezTo>
                    <a:pt x="0" y="0"/>
                    <a:pt x="0" y="0"/>
                    <a:pt x="0" y="0"/>
                  </a:cubicBezTo>
                  <a:cubicBezTo>
                    <a:pt x="8" y="0"/>
                    <a:pt x="8" y="0"/>
                    <a:pt x="8" y="0"/>
                  </a:cubicBezTo>
                  <a:cubicBezTo>
                    <a:pt x="8" y="4"/>
                    <a:pt x="8" y="4"/>
                    <a:pt x="8" y="4"/>
                  </a:cubicBezTo>
                  <a:cubicBezTo>
                    <a:pt x="8" y="3"/>
                    <a:pt x="9" y="3"/>
                    <a:pt x="9" y="2"/>
                  </a:cubicBezTo>
                  <a:cubicBezTo>
                    <a:pt x="10" y="2"/>
                    <a:pt x="10" y="1"/>
                    <a:pt x="11" y="1"/>
                  </a:cubicBezTo>
                  <a:cubicBezTo>
                    <a:pt x="12" y="0"/>
                    <a:pt x="13" y="0"/>
                    <a:pt x="14" y="0"/>
                  </a:cubicBezTo>
                  <a:cubicBezTo>
                    <a:pt x="14" y="0"/>
                    <a:pt x="15" y="0"/>
                    <a:pt x="16" y="0"/>
                  </a:cubicBezTo>
                  <a:cubicBezTo>
                    <a:pt x="18" y="0"/>
                    <a:pt x="19" y="0"/>
                    <a:pt x="20" y="0"/>
                  </a:cubicBezTo>
                  <a:cubicBezTo>
                    <a:pt x="21" y="0"/>
                    <a:pt x="22" y="1"/>
                    <a:pt x="23" y="1"/>
                  </a:cubicBezTo>
                  <a:lnTo>
                    <a:pt x="21" y="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29" name="Freeform 47">
              <a:extLst>
                <a:ext uri="{FF2B5EF4-FFF2-40B4-BE49-F238E27FC236}">
                  <a16:creationId xmlns:a16="http://schemas.microsoft.com/office/drawing/2014/main" id="{1105FBBE-AD06-4F22-94D8-E2E98185FAA9}"/>
                </a:ext>
              </a:extLst>
            </p:cNvPr>
            <p:cNvSpPr>
              <a:spLocks/>
            </p:cNvSpPr>
            <p:nvPr userDrawn="1"/>
          </p:nvSpPr>
          <p:spPr bwMode="auto">
            <a:xfrm>
              <a:off x="4346494" y="6284068"/>
              <a:ext cx="29644" cy="29643"/>
            </a:xfrm>
            <a:custGeom>
              <a:avLst/>
              <a:gdLst>
                <a:gd name="T0" fmla="*/ 12 w 12"/>
                <a:gd name="T1" fmla="*/ 6 h 12"/>
                <a:gd name="T2" fmla="*/ 11 w 12"/>
                <a:gd name="T3" fmla="*/ 8 h 12"/>
                <a:gd name="T4" fmla="*/ 10 w 12"/>
                <a:gd name="T5" fmla="*/ 10 h 12"/>
                <a:gd name="T6" fmla="*/ 8 w 12"/>
                <a:gd name="T7" fmla="*/ 11 h 12"/>
                <a:gd name="T8" fmla="*/ 6 w 12"/>
                <a:gd name="T9" fmla="*/ 12 h 12"/>
                <a:gd name="T10" fmla="*/ 3 w 12"/>
                <a:gd name="T11" fmla="*/ 11 h 12"/>
                <a:gd name="T12" fmla="*/ 2 w 12"/>
                <a:gd name="T13" fmla="*/ 10 h 12"/>
                <a:gd name="T14" fmla="*/ 0 w 12"/>
                <a:gd name="T15" fmla="*/ 8 h 12"/>
                <a:gd name="T16" fmla="*/ 0 w 12"/>
                <a:gd name="T17" fmla="*/ 6 h 12"/>
                <a:gd name="T18" fmla="*/ 0 w 12"/>
                <a:gd name="T19" fmla="*/ 4 h 12"/>
                <a:gd name="T20" fmla="*/ 2 w 12"/>
                <a:gd name="T21" fmla="*/ 2 h 12"/>
                <a:gd name="T22" fmla="*/ 3 w 12"/>
                <a:gd name="T23" fmla="*/ 0 h 12"/>
                <a:gd name="T24" fmla="*/ 6 w 12"/>
                <a:gd name="T25" fmla="*/ 0 h 12"/>
                <a:gd name="T26" fmla="*/ 8 w 12"/>
                <a:gd name="T27" fmla="*/ 0 h 12"/>
                <a:gd name="T28" fmla="*/ 10 w 12"/>
                <a:gd name="T29" fmla="*/ 2 h 12"/>
                <a:gd name="T30" fmla="*/ 11 w 12"/>
                <a:gd name="T31" fmla="*/ 4 h 12"/>
                <a:gd name="T32" fmla="*/ 12 w 12"/>
                <a:gd name="T33"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 h="12">
                  <a:moveTo>
                    <a:pt x="12" y="6"/>
                  </a:moveTo>
                  <a:cubicBezTo>
                    <a:pt x="12" y="7"/>
                    <a:pt x="11" y="7"/>
                    <a:pt x="11" y="8"/>
                  </a:cubicBezTo>
                  <a:cubicBezTo>
                    <a:pt x="11" y="9"/>
                    <a:pt x="10" y="9"/>
                    <a:pt x="10" y="10"/>
                  </a:cubicBezTo>
                  <a:cubicBezTo>
                    <a:pt x="9" y="10"/>
                    <a:pt x="9" y="11"/>
                    <a:pt x="8" y="11"/>
                  </a:cubicBezTo>
                  <a:cubicBezTo>
                    <a:pt x="7" y="11"/>
                    <a:pt x="7" y="12"/>
                    <a:pt x="6" y="12"/>
                  </a:cubicBezTo>
                  <a:cubicBezTo>
                    <a:pt x="5" y="12"/>
                    <a:pt x="4" y="11"/>
                    <a:pt x="3" y="11"/>
                  </a:cubicBezTo>
                  <a:cubicBezTo>
                    <a:pt x="3" y="11"/>
                    <a:pt x="2" y="10"/>
                    <a:pt x="2" y="10"/>
                  </a:cubicBezTo>
                  <a:cubicBezTo>
                    <a:pt x="1" y="9"/>
                    <a:pt x="1" y="9"/>
                    <a:pt x="0" y="8"/>
                  </a:cubicBezTo>
                  <a:cubicBezTo>
                    <a:pt x="0" y="7"/>
                    <a:pt x="0" y="7"/>
                    <a:pt x="0" y="6"/>
                  </a:cubicBezTo>
                  <a:cubicBezTo>
                    <a:pt x="0" y="5"/>
                    <a:pt x="0" y="4"/>
                    <a:pt x="0" y="4"/>
                  </a:cubicBezTo>
                  <a:cubicBezTo>
                    <a:pt x="1" y="3"/>
                    <a:pt x="1" y="2"/>
                    <a:pt x="2" y="2"/>
                  </a:cubicBezTo>
                  <a:cubicBezTo>
                    <a:pt x="2" y="1"/>
                    <a:pt x="3" y="1"/>
                    <a:pt x="3" y="0"/>
                  </a:cubicBezTo>
                  <a:cubicBezTo>
                    <a:pt x="4" y="0"/>
                    <a:pt x="5" y="0"/>
                    <a:pt x="6" y="0"/>
                  </a:cubicBezTo>
                  <a:cubicBezTo>
                    <a:pt x="7" y="0"/>
                    <a:pt x="7" y="0"/>
                    <a:pt x="8" y="0"/>
                  </a:cubicBezTo>
                  <a:cubicBezTo>
                    <a:pt x="9" y="1"/>
                    <a:pt x="9" y="1"/>
                    <a:pt x="10" y="2"/>
                  </a:cubicBezTo>
                  <a:cubicBezTo>
                    <a:pt x="10" y="2"/>
                    <a:pt x="11" y="3"/>
                    <a:pt x="11" y="4"/>
                  </a:cubicBezTo>
                  <a:cubicBezTo>
                    <a:pt x="11" y="4"/>
                    <a:pt x="12" y="5"/>
                    <a:pt x="12" y="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30" name="Freeform 48">
              <a:extLst>
                <a:ext uri="{FF2B5EF4-FFF2-40B4-BE49-F238E27FC236}">
                  <a16:creationId xmlns:a16="http://schemas.microsoft.com/office/drawing/2014/main" id="{8141824A-6AD4-4B53-B837-71461DD538CC}"/>
                </a:ext>
              </a:extLst>
            </p:cNvPr>
            <p:cNvSpPr>
              <a:spLocks/>
            </p:cNvSpPr>
            <p:nvPr userDrawn="1"/>
          </p:nvSpPr>
          <p:spPr bwMode="auto">
            <a:xfrm>
              <a:off x="498115" y="6388691"/>
              <a:ext cx="94161" cy="130778"/>
            </a:xfrm>
            <a:custGeom>
              <a:avLst/>
              <a:gdLst>
                <a:gd name="T0" fmla="*/ 32 w 54"/>
                <a:gd name="T1" fmla="*/ 12 h 75"/>
                <a:gd name="T2" fmla="*/ 32 w 54"/>
                <a:gd name="T3" fmla="*/ 75 h 75"/>
                <a:gd name="T4" fmla="*/ 22 w 54"/>
                <a:gd name="T5" fmla="*/ 75 h 75"/>
                <a:gd name="T6" fmla="*/ 22 w 54"/>
                <a:gd name="T7" fmla="*/ 12 h 75"/>
                <a:gd name="T8" fmla="*/ 0 w 54"/>
                <a:gd name="T9" fmla="*/ 12 h 75"/>
                <a:gd name="T10" fmla="*/ 0 w 54"/>
                <a:gd name="T11" fmla="*/ 0 h 75"/>
                <a:gd name="T12" fmla="*/ 54 w 54"/>
                <a:gd name="T13" fmla="*/ 0 h 75"/>
                <a:gd name="T14" fmla="*/ 54 w 54"/>
                <a:gd name="T15" fmla="*/ 12 h 75"/>
                <a:gd name="T16" fmla="*/ 32 w 54"/>
                <a:gd name="T17" fmla="*/ 1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75">
                  <a:moveTo>
                    <a:pt x="32" y="12"/>
                  </a:moveTo>
                  <a:lnTo>
                    <a:pt x="32" y="75"/>
                  </a:lnTo>
                  <a:lnTo>
                    <a:pt x="22" y="75"/>
                  </a:lnTo>
                  <a:lnTo>
                    <a:pt x="22" y="12"/>
                  </a:lnTo>
                  <a:lnTo>
                    <a:pt x="0" y="12"/>
                  </a:lnTo>
                  <a:lnTo>
                    <a:pt x="0" y="0"/>
                  </a:lnTo>
                  <a:lnTo>
                    <a:pt x="54" y="0"/>
                  </a:lnTo>
                  <a:lnTo>
                    <a:pt x="54" y="12"/>
                  </a:lnTo>
                  <a:lnTo>
                    <a:pt x="32" y="1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31" name="Freeform 49">
              <a:extLst>
                <a:ext uri="{FF2B5EF4-FFF2-40B4-BE49-F238E27FC236}">
                  <a16:creationId xmlns:a16="http://schemas.microsoft.com/office/drawing/2014/main" id="{1CEF1D95-CD6C-417A-9539-CB4DBAA5E07D}"/>
                </a:ext>
              </a:extLst>
            </p:cNvPr>
            <p:cNvSpPr>
              <a:spLocks/>
            </p:cNvSpPr>
            <p:nvPr userDrawn="1"/>
          </p:nvSpPr>
          <p:spPr bwMode="auto">
            <a:xfrm>
              <a:off x="609713" y="6383459"/>
              <a:ext cx="78468" cy="136010"/>
            </a:xfrm>
            <a:custGeom>
              <a:avLst/>
              <a:gdLst>
                <a:gd name="T0" fmla="*/ 23 w 31"/>
                <a:gd name="T1" fmla="*/ 53 h 53"/>
                <a:gd name="T2" fmla="*/ 23 w 31"/>
                <a:gd name="T3" fmla="*/ 32 h 53"/>
                <a:gd name="T4" fmla="*/ 21 w 31"/>
                <a:gd name="T5" fmla="*/ 24 h 53"/>
                <a:gd name="T6" fmla="*/ 15 w 31"/>
                <a:gd name="T7" fmla="*/ 21 h 53"/>
                <a:gd name="T8" fmla="*/ 12 w 31"/>
                <a:gd name="T9" fmla="*/ 22 h 53"/>
                <a:gd name="T10" fmla="*/ 9 w 31"/>
                <a:gd name="T11" fmla="*/ 24 h 53"/>
                <a:gd name="T12" fmla="*/ 8 w 31"/>
                <a:gd name="T13" fmla="*/ 27 h 53"/>
                <a:gd name="T14" fmla="*/ 7 w 31"/>
                <a:gd name="T15" fmla="*/ 31 h 53"/>
                <a:gd name="T16" fmla="*/ 7 w 31"/>
                <a:gd name="T17" fmla="*/ 53 h 53"/>
                <a:gd name="T18" fmla="*/ 0 w 31"/>
                <a:gd name="T19" fmla="*/ 53 h 53"/>
                <a:gd name="T20" fmla="*/ 0 w 31"/>
                <a:gd name="T21" fmla="*/ 4 h 53"/>
                <a:gd name="T22" fmla="*/ 7 w 31"/>
                <a:gd name="T23" fmla="*/ 0 h 53"/>
                <a:gd name="T24" fmla="*/ 7 w 31"/>
                <a:gd name="T25" fmla="*/ 19 h 53"/>
                <a:gd name="T26" fmla="*/ 9 w 31"/>
                <a:gd name="T27" fmla="*/ 17 h 53"/>
                <a:gd name="T28" fmla="*/ 11 w 31"/>
                <a:gd name="T29" fmla="*/ 15 h 53"/>
                <a:gd name="T30" fmla="*/ 14 w 31"/>
                <a:gd name="T31" fmla="*/ 14 h 53"/>
                <a:gd name="T32" fmla="*/ 17 w 31"/>
                <a:gd name="T33" fmla="*/ 14 h 53"/>
                <a:gd name="T34" fmla="*/ 23 w 31"/>
                <a:gd name="T35" fmla="*/ 15 h 53"/>
                <a:gd name="T36" fmla="*/ 27 w 31"/>
                <a:gd name="T37" fmla="*/ 18 h 53"/>
                <a:gd name="T38" fmla="*/ 30 w 31"/>
                <a:gd name="T39" fmla="*/ 24 h 53"/>
                <a:gd name="T40" fmla="*/ 31 w 31"/>
                <a:gd name="T41" fmla="*/ 31 h 53"/>
                <a:gd name="T42" fmla="*/ 31 w 31"/>
                <a:gd name="T43" fmla="*/ 53 h 53"/>
                <a:gd name="T44" fmla="*/ 23 w 31"/>
                <a:gd name="T45"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3">
                  <a:moveTo>
                    <a:pt x="23" y="53"/>
                  </a:moveTo>
                  <a:cubicBezTo>
                    <a:pt x="23" y="32"/>
                    <a:pt x="23" y="32"/>
                    <a:pt x="23" y="32"/>
                  </a:cubicBezTo>
                  <a:cubicBezTo>
                    <a:pt x="23" y="28"/>
                    <a:pt x="22" y="25"/>
                    <a:pt x="21" y="24"/>
                  </a:cubicBezTo>
                  <a:cubicBezTo>
                    <a:pt x="20" y="22"/>
                    <a:pt x="18" y="21"/>
                    <a:pt x="15" y="21"/>
                  </a:cubicBezTo>
                  <a:cubicBezTo>
                    <a:pt x="14" y="21"/>
                    <a:pt x="13" y="21"/>
                    <a:pt x="12" y="22"/>
                  </a:cubicBezTo>
                  <a:cubicBezTo>
                    <a:pt x="11" y="22"/>
                    <a:pt x="10" y="23"/>
                    <a:pt x="9" y="24"/>
                  </a:cubicBezTo>
                  <a:cubicBezTo>
                    <a:pt x="9" y="24"/>
                    <a:pt x="8" y="25"/>
                    <a:pt x="8" y="27"/>
                  </a:cubicBezTo>
                  <a:cubicBezTo>
                    <a:pt x="7" y="28"/>
                    <a:pt x="7" y="29"/>
                    <a:pt x="7" y="31"/>
                  </a:cubicBezTo>
                  <a:cubicBezTo>
                    <a:pt x="7" y="53"/>
                    <a:pt x="7" y="53"/>
                    <a:pt x="7" y="53"/>
                  </a:cubicBezTo>
                  <a:cubicBezTo>
                    <a:pt x="0" y="53"/>
                    <a:pt x="0" y="53"/>
                    <a:pt x="0" y="53"/>
                  </a:cubicBezTo>
                  <a:cubicBezTo>
                    <a:pt x="0" y="4"/>
                    <a:pt x="0" y="4"/>
                    <a:pt x="0" y="4"/>
                  </a:cubicBezTo>
                  <a:cubicBezTo>
                    <a:pt x="7" y="0"/>
                    <a:pt x="7" y="0"/>
                    <a:pt x="7" y="0"/>
                  </a:cubicBezTo>
                  <a:cubicBezTo>
                    <a:pt x="7" y="19"/>
                    <a:pt x="7" y="19"/>
                    <a:pt x="7" y="19"/>
                  </a:cubicBezTo>
                  <a:cubicBezTo>
                    <a:pt x="8" y="18"/>
                    <a:pt x="8" y="17"/>
                    <a:pt x="9" y="17"/>
                  </a:cubicBezTo>
                  <a:cubicBezTo>
                    <a:pt x="10" y="16"/>
                    <a:pt x="10" y="16"/>
                    <a:pt x="11" y="15"/>
                  </a:cubicBezTo>
                  <a:cubicBezTo>
                    <a:pt x="12" y="15"/>
                    <a:pt x="13" y="15"/>
                    <a:pt x="14" y="14"/>
                  </a:cubicBezTo>
                  <a:cubicBezTo>
                    <a:pt x="15" y="14"/>
                    <a:pt x="16" y="14"/>
                    <a:pt x="17" y="14"/>
                  </a:cubicBezTo>
                  <a:cubicBezTo>
                    <a:pt x="19" y="14"/>
                    <a:pt x="21" y="14"/>
                    <a:pt x="23" y="15"/>
                  </a:cubicBezTo>
                  <a:cubicBezTo>
                    <a:pt x="25" y="16"/>
                    <a:pt x="26" y="17"/>
                    <a:pt x="27" y="18"/>
                  </a:cubicBezTo>
                  <a:cubicBezTo>
                    <a:pt x="28" y="20"/>
                    <a:pt x="29" y="22"/>
                    <a:pt x="30" y="24"/>
                  </a:cubicBezTo>
                  <a:cubicBezTo>
                    <a:pt x="30" y="26"/>
                    <a:pt x="31" y="29"/>
                    <a:pt x="31" y="31"/>
                  </a:cubicBezTo>
                  <a:cubicBezTo>
                    <a:pt x="31" y="53"/>
                    <a:pt x="31" y="53"/>
                    <a:pt x="31" y="53"/>
                  </a:cubicBezTo>
                  <a:lnTo>
                    <a:pt x="23"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32" name="Freeform 50">
              <a:extLst>
                <a:ext uri="{FF2B5EF4-FFF2-40B4-BE49-F238E27FC236}">
                  <a16:creationId xmlns:a16="http://schemas.microsoft.com/office/drawing/2014/main" id="{BF6CB5D3-9648-4D73-AB7C-5374814E5BA2}"/>
                </a:ext>
              </a:extLst>
            </p:cNvPr>
            <p:cNvSpPr>
              <a:spLocks noEditPoints="1"/>
            </p:cNvSpPr>
            <p:nvPr userDrawn="1"/>
          </p:nvSpPr>
          <p:spPr bwMode="auto">
            <a:xfrm>
              <a:off x="705618" y="6418333"/>
              <a:ext cx="85443" cy="102879"/>
            </a:xfrm>
            <a:custGeom>
              <a:avLst/>
              <a:gdLst>
                <a:gd name="T0" fmla="*/ 33 w 33"/>
                <a:gd name="T1" fmla="*/ 19 h 40"/>
                <a:gd name="T2" fmla="*/ 33 w 33"/>
                <a:gd name="T3" fmla="*/ 21 h 40"/>
                <a:gd name="T4" fmla="*/ 33 w 33"/>
                <a:gd name="T5" fmla="*/ 23 h 40"/>
                <a:gd name="T6" fmla="*/ 7 w 33"/>
                <a:gd name="T7" fmla="*/ 23 h 40"/>
                <a:gd name="T8" fmla="*/ 9 w 33"/>
                <a:gd name="T9" fmla="*/ 28 h 40"/>
                <a:gd name="T10" fmla="*/ 11 w 33"/>
                <a:gd name="T11" fmla="*/ 31 h 40"/>
                <a:gd name="T12" fmla="*/ 14 w 33"/>
                <a:gd name="T13" fmla="*/ 33 h 40"/>
                <a:gd name="T14" fmla="*/ 17 w 33"/>
                <a:gd name="T15" fmla="*/ 33 h 40"/>
                <a:gd name="T16" fmla="*/ 19 w 33"/>
                <a:gd name="T17" fmla="*/ 33 h 40"/>
                <a:gd name="T18" fmla="*/ 22 w 33"/>
                <a:gd name="T19" fmla="*/ 32 h 40"/>
                <a:gd name="T20" fmla="*/ 23 w 33"/>
                <a:gd name="T21" fmla="*/ 32 h 40"/>
                <a:gd name="T22" fmla="*/ 25 w 33"/>
                <a:gd name="T23" fmla="*/ 30 h 40"/>
                <a:gd name="T24" fmla="*/ 30 w 33"/>
                <a:gd name="T25" fmla="*/ 35 h 40"/>
                <a:gd name="T26" fmla="*/ 27 w 33"/>
                <a:gd name="T27" fmla="*/ 37 h 40"/>
                <a:gd name="T28" fmla="*/ 24 w 33"/>
                <a:gd name="T29" fmla="*/ 39 h 40"/>
                <a:gd name="T30" fmla="*/ 21 w 33"/>
                <a:gd name="T31" fmla="*/ 40 h 40"/>
                <a:gd name="T32" fmla="*/ 17 w 33"/>
                <a:gd name="T33" fmla="*/ 40 h 40"/>
                <a:gd name="T34" fmla="*/ 12 w 33"/>
                <a:gd name="T35" fmla="*/ 39 h 40"/>
                <a:gd name="T36" fmla="*/ 8 w 33"/>
                <a:gd name="T37" fmla="*/ 38 h 40"/>
                <a:gd name="T38" fmla="*/ 5 w 33"/>
                <a:gd name="T39" fmla="*/ 35 h 40"/>
                <a:gd name="T40" fmla="*/ 3 w 33"/>
                <a:gd name="T41" fmla="*/ 31 h 40"/>
                <a:gd name="T42" fmla="*/ 1 w 33"/>
                <a:gd name="T43" fmla="*/ 26 h 40"/>
                <a:gd name="T44" fmla="*/ 0 w 33"/>
                <a:gd name="T45" fmla="*/ 20 h 40"/>
                <a:gd name="T46" fmla="*/ 1 w 33"/>
                <a:gd name="T47" fmla="*/ 12 h 40"/>
                <a:gd name="T48" fmla="*/ 5 w 33"/>
                <a:gd name="T49" fmla="*/ 5 h 40"/>
                <a:gd name="T50" fmla="*/ 10 w 33"/>
                <a:gd name="T51" fmla="*/ 1 h 40"/>
                <a:gd name="T52" fmla="*/ 17 w 33"/>
                <a:gd name="T53" fmla="*/ 0 h 40"/>
                <a:gd name="T54" fmla="*/ 24 w 33"/>
                <a:gd name="T55" fmla="*/ 2 h 40"/>
                <a:gd name="T56" fmla="*/ 29 w 33"/>
                <a:gd name="T57" fmla="*/ 6 h 40"/>
                <a:gd name="T58" fmla="*/ 32 w 33"/>
                <a:gd name="T59" fmla="*/ 12 h 40"/>
                <a:gd name="T60" fmla="*/ 33 w 33"/>
                <a:gd name="T61" fmla="*/ 19 h 40"/>
                <a:gd name="T62" fmla="*/ 25 w 33"/>
                <a:gd name="T63" fmla="*/ 17 h 40"/>
                <a:gd name="T64" fmla="*/ 25 w 33"/>
                <a:gd name="T65" fmla="*/ 13 h 40"/>
                <a:gd name="T66" fmla="*/ 23 w 33"/>
                <a:gd name="T67" fmla="*/ 10 h 40"/>
                <a:gd name="T68" fmla="*/ 20 w 33"/>
                <a:gd name="T69" fmla="*/ 8 h 40"/>
                <a:gd name="T70" fmla="*/ 16 w 33"/>
                <a:gd name="T71" fmla="*/ 7 h 40"/>
                <a:gd name="T72" fmla="*/ 13 w 33"/>
                <a:gd name="T73" fmla="*/ 8 h 40"/>
                <a:gd name="T74" fmla="*/ 10 w 33"/>
                <a:gd name="T75" fmla="*/ 9 h 40"/>
                <a:gd name="T76" fmla="*/ 9 w 33"/>
                <a:gd name="T77" fmla="*/ 12 h 40"/>
                <a:gd name="T78" fmla="*/ 8 w 33"/>
                <a:gd name="T79" fmla="*/ 17 h 40"/>
                <a:gd name="T80" fmla="*/ 25 w 33"/>
                <a:gd name="T81"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20"/>
                    <a:pt x="33" y="21"/>
                    <a:pt x="33" y="21"/>
                  </a:cubicBezTo>
                  <a:cubicBezTo>
                    <a:pt x="33" y="22"/>
                    <a:pt x="33" y="22"/>
                    <a:pt x="33" y="23"/>
                  </a:cubicBezTo>
                  <a:cubicBezTo>
                    <a:pt x="7" y="23"/>
                    <a:pt x="7" y="23"/>
                    <a:pt x="7" y="23"/>
                  </a:cubicBezTo>
                  <a:cubicBezTo>
                    <a:pt x="8" y="25"/>
                    <a:pt x="8" y="26"/>
                    <a:pt x="9" y="28"/>
                  </a:cubicBezTo>
                  <a:cubicBezTo>
                    <a:pt x="9" y="29"/>
                    <a:pt x="10" y="30"/>
                    <a:pt x="11" y="31"/>
                  </a:cubicBezTo>
                  <a:cubicBezTo>
                    <a:pt x="12" y="32"/>
                    <a:pt x="13" y="32"/>
                    <a:pt x="14" y="33"/>
                  </a:cubicBezTo>
                  <a:cubicBezTo>
                    <a:pt x="15" y="33"/>
                    <a:pt x="16" y="33"/>
                    <a:pt x="17" y="33"/>
                  </a:cubicBezTo>
                  <a:cubicBezTo>
                    <a:pt x="18" y="33"/>
                    <a:pt x="19" y="33"/>
                    <a:pt x="19" y="33"/>
                  </a:cubicBezTo>
                  <a:cubicBezTo>
                    <a:pt x="20" y="33"/>
                    <a:pt x="21" y="33"/>
                    <a:pt x="22" y="32"/>
                  </a:cubicBezTo>
                  <a:cubicBezTo>
                    <a:pt x="22" y="32"/>
                    <a:pt x="23" y="32"/>
                    <a:pt x="23" y="32"/>
                  </a:cubicBezTo>
                  <a:cubicBezTo>
                    <a:pt x="24" y="31"/>
                    <a:pt x="25" y="31"/>
                    <a:pt x="25" y="30"/>
                  </a:cubicBezTo>
                  <a:cubicBezTo>
                    <a:pt x="30" y="35"/>
                    <a:pt x="30" y="35"/>
                    <a:pt x="30" y="35"/>
                  </a:cubicBezTo>
                  <a:cubicBezTo>
                    <a:pt x="29" y="36"/>
                    <a:pt x="28" y="37"/>
                    <a:pt x="27" y="37"/>
                  </a:cubicBezTo>
                  <a:cubicBezTo>
                    <a:pt x="26" y="38"/>
                    <a:pt x="25" y="38"/>
                    <a:pt x="24" y="39"/>
                  </a:cubicBezTo>
                  <a:cubicBezTo>
                    <a:pt x="23" y="39"/>
                    <a:pt x="22" y="40"/>
                    <a:pt x="21" y="40"/>
                  </a:cubicBezTo>
                  <a:cubicBezTo>
                    <a:pt x="20" y="40"/>
                    <a:pt x="18" y="40"/>
                    <a:pt x="17" y="40"/>
                  </a:cubicBezTo>
                  <a:cubicBezTo>
                    <a:pt x="15" y="40"/>
                    <a:pt x="13" y="40"/>
                    <a:pt x="12" y="39"/>
                  </a:cubicBezTo>
                  <a:cubicBezTo>
                    <a:pt x="11" y="39"/>
                    <a:pt x="9" y="38"/>
                    <a:pt x="8" y="38"/>
                  </a:cubicBezTo>
                  <a:cubicBezTo>
                    <a:pt x="7" y="37"/>
                    <a:pt x="6" y="36"/>
                    <a:pt x="5" y="35"/>
                  </a:cubicBezTo>
                  <a:cubicBezTo>
                    <a:pt x="4" y="34"/>
                    <a:pt x="3" y="33"/>
                    <a:pt x="3" y="31"/>
                  </a:cubicBezTo>
                  <a:cubicBezTo>
                    <a:pt x="2" y="30"/>
                    <a:pt x="1" y="28"/>
                    <a:pt x="1" y="26"/>
                  </a:cubicBezTo>
                  <a:cubicBezTo>
                    <a:pt x="0" y="24"/>
                    <a:pt x="0" y="22"/>
                    <a:pt x="0" y="20"/>
                  </a:cubicBezTo>
                  <a:cubicBezTo>
                    <a:pt x="0" y="17"/>
                    <a:pt x="0" y="14"/>
                    <a:pt x="1" y="12"/>
                  </a:cubicBezTo>
                  <a:cubicBezTo>
                    <a:pt x="2" y="9"/>
                    <a:pt x="3" y="7"/>
                    <a:pt x="5" y="5"/>
                  </a:cubicBezTo>
                  <a:cubicBezTo>
                    <a:pt x="6" y="4"/>
                    <a:pt x="8" y="2"/>
                    <a:pt x="10" y="1"/>
                  </a:cubicBezTo>
                  <a:cubicBezTo>
                    <a:pt x="12" y="1"/>
                    <a:pt x="14" y="0"/>
                    <a:pt x="17" y="0"/>
                  </a:cubicBezTo>
                  <a:cubicBezTo>
                    <a:pt x="20" y="0"/>
                    <a:pt x="22" y="1"/>
                    <a:pt x="24" y="2"/>
                  </a:cubicBezTo>
                  <a:cubicBezTo>
                    <a:pt x="26" y="3"/>
                    <a:pt x="28" y="4"/>
                    <a:pt x="29" y="6"/>
                  </a:cubicBezTo>
                  <a:cubicBezTo>
                    <a:pt x="30" y="8"/>
                    <a:pt x="31" y="10"/>
                    <a:pt x="32" y="12"/>
                  </a:cubicBezTo>
                  <a:cubicBezTo>
                    <a:pt x="33" y="14"/>
                    <a:pt x="33" y="17"/>
                    <a:pt x="33" y="19"/>
                  </a:cubicBezTo>
                  <a:close/>
                  <a:moveTo>
                    <a:pt x="25" y="17"/>
                  </a:moveTo>
                  <a:cubicBezTo>
                    <a:pt x="25" y="15"/>
                    <a:pt x="25" y="14"/>
                    <a:pt x="25" y="13"/>
                  </a:cubicBezTo>
                  <a:cubicBezTo>
                    <a:pt x="24" y="12"/>
                    <a:pt x="24" y="11"/>
                    <a:pt x="23" y="10"/>
                  </a:cubicBezTo>
                  <a:cubicBezTo>
                    <a:pt x="22" y="9"/>
                    <a:pt x="21" y="8"/>
                    <a:pt x="20" y="8"/>
                  </a:cubicBezTo>
                  <a:cubicBezTo>
                    <a:pt x="19" y="7"/>
                    <a:pt x="18" y="7"/>
                    <a:pt x="16" y="7"/>
                  </a:cubicBezTo>
                  <a:cubicBezTo>
                    <a:pt x="15" y="7"/>
                    <a:pt x="14" y="7"/>
                    <a:pt x="13" y="8"/>
                  </a:cubicBezTo>
                  <a:cubicBezTo>
                    <a:pt x="12" y="8"/>
                    <a:pt x="11" y="9"/>
                    <a:pt x="10" y="9"/>
                  </a:cubicBezTo>
                  <a:cubicBezTo>
                    <a:pt x="10" y="10"/>
                    <a:pt x="9" y="11"/>
                    <a:pt x="9" y="12"/>
                  </a:cubicBezTo>
                  <a:cubicBezTo>
                    <a:pt x="8" y="14"/>
                    <a:pt x="8" y="15"/>
                    <a:pt x="8" y="17"/>
                  </a:cubicBezTo>
                  <a:lnTo>
                    <a:pt x="25" y="1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33" name="Freeform 51">
              <a:extLst>
                <a:ext uri="{FF2B5EF4-FFF2-40B4-BE49-F238E27FC236}">
                  <a16:creationId xmlns:a16="http://schemas.microsoft.com/office/drawing/2014/main" id="{55F0E322-3AEE-482E-8E59-9FB04FACA931}"/>
                </a:ext>
              </a:extLst>
            </p:cNvPr>
            <p:cNvSpPr>
              <a:spLocks noEditPoints="1"/>
            </p:cNvSpPr>
            <p:nvPr userDrawn="1"/>
          </p:nvSpPr>
          <p:spPr bwMode="auto">
            <a:xfrm>
              <a:off x="857320" y="6383459"/>
              <a:ext cx="83698" cy="137753"/>
            </a:xfrm>
            <a:custGeom>
              <a:avLst/>
              <a:gdLst>
                <a:gd name="T0" fmla="*/ 33 w 33"/>
                <a:gd name="T1" fmla="*/ 35 h 54"/>
                <a:gd name="T2" fmla="*/ 31 w 33"/>
                <a:gd name="T3" fmla="*/ 43 h 54"/>
                <a:gd name="T4" fmla="*/ 28 w 33"/>
                <a:gd name="T5" fmla="*/ 49 h 54"/>
                <a:gd name="T6" fmla="*/ 23 w 33"/>
                <a:gd name="T7" fmla="*/ 53 h 54"/>
                <a:gd name="T8" fmla="*/ 17 w 33"/>
                <a:gd name="T9" fmla="*/ 54 h 54"/>
                <a:gd name="T10" fmla="*/ 12 w 33"/>
                <a:gd name="T11" fmla="*/ 53 h 54"/>
                <a:gd name="T12" fmla="*/ 8 w 33"/>
                <a:gd name="T13" fmla="*/ 50 h 54"/>
                <a:gd name="T14" fmla="*/ 8 w 33"/>
                <a:gd name="T15" fmla="*/ 53 h 54"/>
                <a:gd name="T16" fmla="*/ 0 w 33"/>
                <a:gd name="T17" fmla="*/ 53 h 54"/>
                <a:gd name="T18" fmla="*/ 0 w 33"/>
                <a:gd name="T19" fmla="*/ 4 h 54"/>
                <a:gd name="T20" fmla="*/ 8 w 33"/>
                <a:gd name="T21" fmla="*/ 0 h 54"/>
                <a:gd name="T22" fmla="*/ 8 w 33"/>
                <a:gd name="T23" fmla="*/ 19 h 54"/>
                <a:gd name="T24" fmla="*/ 10 w 33"/>
                <a:gd name="T25" fmla="*/ 17 h 54"/>
                <a:gd name="T26" fmla="*/ 12 w 33"/>
                <a:gd name="T27" fmla="*/ 16 h 54"/>
                <a:gd name="T28" fmla="*/ 14 w 33"/>
                <a:gd name="T29" fmla="*/ 14 h 54"/>
                <a:gd name="T30" fmla="*/ 18 w 33"/>
                <a:gd name="T31" fmla="*/ 14 h 54"/>
                <a:gd name="T32" fmla="*/ 24 w 33"/>
                <a:gd name="T33" fmla="*/ 15 h 54"/>
                <a:gd name="T34" fmla="*/ 28 w 33"/>
                <a:gd name="T35" fmla="*/ 19 h 54"/>
                <a:gd name="T36" fmla="*/ 31 w 33"/>
                <a:gd name="T37" fmla="*/ 25 h 54"/>
                <a:gd name="T38" fmla="*/ 33 w 33"/>
                <a:gd name="T39" fmla="*/ 35 h 54"/>
                <a:gd name="T40" fmla="*/ 25 w 33"/>
                <a:gd name="T41" fmla="*/ 35 h 54"/>
                <a:gd name="T42" fmla="*/ 23 w 33"/>
                <a:gd name="T43" fmla="*/ 24 h 54"/>
                <a:gd name="T44" fmla="*/ 16 w 33"/>
                <a:gd name="T45" fmla="*/ 21 h 54"/>
                <a:gd name="T46" fmla="*/ 14 w 33"/>
                <a:gd name="T47" fmla="*/ 21 h 54"/>
                <a:gd name="T48" fmla="*/ 11 w 33"/>
                <a:gd name="T49" fmla="*/ 23 h 54"/>
                <a:gd name="T50" fmla="*/ 9 w 33"/>
                <a:gd name="T51" fmla="*/ 24 h 54"/>
                <a:gd name="T52" fmla="*/ 8 w 33"/>
                <a:gd name="T53" fmla="*/ 26 h 54"/>
                <a:gd name="T54" fmla="*/ 8 w 33"/>
                <a:gd name="T55" fmla="*/ 42 h 54"/>
                <a:gd name="T56" fmla="*/ 9 w 33"/>
                <a:gd name="T57" fmla="*/ 44 h 54"/>
                <a:gd name="T58" fmla="*/ 11 w 33"/>
                <a:gd name="T59" fmla="*/ 45 h 54"/>
                <a:gd name="T60" fmla="*/ 14 w 33"/>
                <a:gd name="T61" fmla="*/ 47 h 54"/>
                <a:gd name="T62" fmla="*/ 17 w 33"/>
                <a:gd name="T63" fmla="*/ 47 h 54"/>
                <a:gd name="T64" fmla="*/ 23 w 33"/>
                <a:gd name="T65" fmla="*/ 44 h 54"/>
                <a:gd name="T66" fmla="*/ 25 w 33"/>
                <a:gd name="T67" fmla="*/ 35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3" h="54">
                  <a:moveTo>
                    <a:pt x="33" y="35"/>
                  </a:moveTo>
                  <a:cubicBezTo>
                    <a:pt x="33" y="38"/>
                    <a:pt x="32" y="41"/>
                    <a:pt x="31" y="43"/>
                  </a:cubicBezTo>
                  <a:cubicBezTo>
                    <a:pt x="30" y="46"/>
                    <a:pt x="29" y="48"/>
                    <a:pt x="28" y="49"/>
                  </a:cubicBezTo>
                  <a:cubicBezTo>
                    <a:pt x="27" y="51"/>
                    <a:pt x="25" y="52"/>
                    <a:pt x="23" y="53"/>
                  </a:cubicBezTo>
                  <a:cubicBezTo>
                    <a:pt x="21" y="54"/>
                    <a:pt x="19" y="54"/>
                    <a:pt x="17" y="54"/>
                  </a:cubicBezTo>
                  <a:cubicBezTo>
                    <a:pt x="16" y="54"/>
                    <a:pt x="14" y="54"/>
                    <a:pt x="12" y="53"/>
                  </a:cubicBezTo>
                  <a:cubicBezTo>
                    <a:pt x="10" y="52"/>
                    <a:pt x="9" y="51"/>
                    <a:pt x="8" y="50"/>
                  </a:cubicBezTo>
                  <a:cubicBezTo>
                    <a:pt x="8" y="53"/>
                    <a:pt x="8" y="53"/>
                    <a:pt x="8" y="53"/>
                  </a:cubicBezTo>
                  <a:cubicBezTo>
                    <a:pt x="0" y="53"/>
                    <a:pt x="0" y="53"/>
                    <a:pt x="0" y="53"/>
                  </a:cubicBezTo>
                  <a:cubicBezTo>
                    <a:pt x="0" y="4"/>
                    <a:pt x="0" y="4"/>
                    <a:pt x="0" y="4"/>
                  </a:cubicBezTo>
                  <a:cubicBezTo>
                    <a:pt x="8" y="0"/>
                    <a:pt x="8" y="0"/>
                    <a:pt x="8" y="0"/>
                  </a:cubicBezTo>
                  <a:cubicBezTo>
                    <a:pt x="8" y="19"/>
                    <a:pt x="8" y="19"/>
                    <a:pt x="8" y="19"/>
                  </a:cubicBezTo>
                  <a:cubicBezTo>
                    <a:pt x="9" y="18"/>
                    <a:pt x="9" y="17"/>
                    <a:pt x="10" y="17"/>
                  </a:cubicBezTo>
                  <a:cubicBezTo>
                    <a:pt x="11" y="16"/>
                    <a:pt x="11" y="16"/>
                    <a:pt x="12" y="16"/>
                  </a:cubicBezTo>
                  <a:cubicBezTo>
                    <a:pt x="13" y="15"/>
                    <a:pt x="13" y="15"/>
                    <a:pt x="14" y="14"/>
                  </a:cubicBezTo>
                  <a:cubicBezTo>
                    <a:pt x="15" y="14"/>
                    <a:pt x="16" y="14"/>
                    <a:pt x="18" y="14"/>
                  </a:cubicBezTo>
                  <a:cubicBezTo>
                    <a:pt x="20" y="14"/>
                    <a:pt x="22" y="14"/>
                    <a:pt x="24" y="15"/>
                  </a:cubicBezTo>
                  <a:cubicBezTo>
                    <a:pt x="25" y="16"/>
                    <a:pt x="27" y="17"/>
                    <a:pt x="28" y="19"/>
                  </a:cubicBezTo>
                  <a:cubicBezTo>
                    <a:pt x="30" y="21"/>
                    <a:pt x="31" y="23"/>
                    <a:pt x="31" y="25"/>
                  </a:cubicBezTo>
                  <a:cubicBezTo>
                    <a:pt x="32" y="28"/>
                    <a:pt x="33" y="31"/>
                    <a:pt x="33" y="35"/>
                  </a:cubicBezTo>
                  <a:close/>
                  <a:moveTo>
                    <a:pt x="25" y="35"/>
                  </a:moveTo>
                  <a:cubicBezTo>
                    <a:pt x="25" y="30"/>
                    <a:pt x="24" y="27"/>
                    <a:pt x="23" y="24"/>
                  </a:cubicBezTo>
                  <a:cubicBezTo>
                    <a:pt x="21" y="22"/>
                    <a:pt x="19" y="21"/>
                    <a:pt x="16" y="21"/>
                  </a:cubicBezTo>
                  <a:cubicBezTo>
                    <a:pt x="15" y="21"/>
                    <a:pt x="15" y="21"/>
                    <a:pt x="14" y="21"/>
                  </a:cubicBezTo>
                  <a:cubicBezTo>
                    <a:pt x="13" y="22"/>
                    <a:pt x="12" y="22"/>
                    <a:pt x="11" y="23"/>
                  </a:cubicBezTo>
                  <a:cubicBezTo>
                    <a:pt x="11" y="23"/>
                    <a:pt x="10" y="24"/>
                    <a:pt x="9" y="24"/>
                  </a:cubicBezTo>
                  <a:cubicBezTo>
                    <a:pt x="9" y="25"/>
                    <a:pt x="8" y="25"/>
                    <a:pt x="8" y="26"/>
                  </a:cubicBezTo>
                  <a:cubicBezTo>
                    <a:pt x="8" y="42"/>
                    <a:pt x="8" y="42"/>
                    <a:pt x="8" y="42"/>
                  </a:cubicBezTo>
                  <a:cubicBezTo>
                    <a:pt x="8" y="43"/>
                    <a:pt x="9" y="43"/>
                    <a:pt x="9" y="44"/>
                  </a:cubicBezTo>
                  <a:cubicBezTo>
                    <a:pt x="10" y="44"/>
                    <a:pt x="11" y="45"/>
                    <a:pt x="11" y="45"/>
                  </a:cubicBezTo>
                  <a:cubicBezTo>
                    <a:pt x="12" y="46"/>
                    <a:pt x="13" y="46"/>
                    <a:pt x="14" y="47"/>
                  </a:cubicBezTo>
                  <a:cubicBezTo>
                    <a:pt x="15" y="47"/>
                    <a:pt x="16" y="47"/>
                    <a:pt x="17" y="47"/>
                  </a:cubicBezTo>
                  <a:cubicBezTo>
                    <a:pt x="19" y="47"/>
                    <a:pt x="21" y="46"/>
                    <a:pt x="23" y="44"/>
                  </a:cubicBezTo>
                  <a:cubicBezTo>
                    <a:pt x="24" y="42"/>
                    <a:pt x="25" y="39"/>
                    <a:pt x="25" y="3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34" name="Freeform 52">
              <a:extLst>
                <a:ext uri="{FF2B5EF4-FFF2-40B4-BE49-F238E27FC236}">
                  <a16:creationId xmlns:a16="http://schemas.microsoft.com/office/drawing/2014/main" id="{0D3C59AD-7CCF-4166-9D21-3C3484889312}"/>
                </a:ext>
              </a:extLst>
            </p:cNvPr>
            <p:cNvSpPr>
              <a:spLocks noEditPoints="1"/>
            </p:cNvSpPr>
            <p:nvPr userDrawn="1"/>
          </p:nvSpPr>
          <p:spPr bwMode="auto">
            <a:xfrm>
              <a:off x="956713" y="6418333"/>
              <a:ext cx="83698" cy="102879"/>
            </a:xfrm>
            <a:custGeom>
              <a:avLst/>
              <a:gdLst>
                <a:gd name="T0" fmla="*/ 33 w 33"/>
                <a:gd name="T1" fmla="*/ 19 h 40"/>
                <a:gd name="T2" fmla="*/ 33 w 33"/>
                <a:gd name="T3" fmla="*/ 21 h 40"/>
                <a:gd name="T4" fmla="*/ 32 w 33"/>
                <a:gd name="T5" fmla="*/ 23 h 40"/>
                <a:gd name="T6" fmla="*/ 7 w 33"/>
                <a:gd name="T7" fmla="*/ 23 h 40"/>
                <a:gd name="T8" fmla="*/ 8 w 33"/>
                <a:gd name="T9" fmla="*/ 28 h 40"/>
                <a:gd name="T10" fmla="*/ 10 w 33"/>
                <a:gd name="T11" fmla="*/ 31 h 40"/>
                <a:gd name="T12" fmla="*/ 13 w 33"/>
                <a:gd name="T13" fmla="*/ 33 h 40"/>
                <a:gd name="T14" fmla="*/ 17 w 33"/>
                <a:gd name="T15" fmla="*/ 33 h 40"/>
                <a:gd name="T16" fmla="*/ 19 w 33"/>
                <a:gd name="T17" fmla="*/ 33 h 40"/>
                <a:gd name="T18" fmla="*/ 21 w 33"/>
                <a:gd name="T19" fmla="*/ 32 h 40"/>
                <a:gd name="T20" fmla="*/ 23 w 33"/>
                <a:gd name="T21" fmla="*/ 32 h 40"/>
                <a:gd name="T22" fmla="*/ 25 w 33"/>
                <a:gd name="T23" fmla="*/ 30 h 40"/>
                <a:gd name="T24" fmla="*/ 30 w 33"/>
                <a:gd name="T25" fmla="*/ 35 h 40"/>
                <a:gd name="T26" fmla="*/ 27 w 33"/>
                <a:gd name="T27" fmla="*/ 37 h 40"/>
                <a:gd name="T28" fmla="*/ 24 w 33"/>
                <a:gd name="T29" fmla="*/ 39 h 40"/>
                <a:gd name="T30" fmla="*/ 21 w 33"/>
                <a:gd name="T31" fmla="*/ 40 h 40"/>
                <a:gd name="T32" fmla="*/ 16 w 33"/>
                <a:gd name="T33" fmla="*/ 40 h 40"/>
                <a:gd name="T34" fmla="*/ 12 w 33"/>
                <a:gd name="T35" fmla="*/ 39 h 40"/>
                <a:gd name="T36" fmla="*/ 8 w 33"/>
                <a:gd name="T37" fmla="*/ 38 h 40"/>
                <a:gd name="T38" fmla="*/ 5 w 33"/>
                <a:gd name="T39" fmla="*/ 35 h 40"/>
                <a:gd name="T40" fmla="*/ 2 w 33"/>
                <a:gd name="T41" fmla="*/ 31 h 40"/>
                <a:gd name="T42" fmla="*/ 0 w 33"/>
                <a:gd name="T43" fmla="*/ 26 h 40"/>
                <a:gd name="T44" fmla="*/ 0 w 33"/>
                <a:gd name="T45" fmla="*/ 20 h 40"/>
                <a:gd name="T46" fmla="*/ 1 w 33"/>
                <a:gd name="T47" fmla="*/ 12 h 40"/>
                <a:gd name="T48" fmla="*/ 4 w 33"/>
                <a:gd name="T49" fmla="*/ 5 h 40"/>
                <a:gd name="T50" fmla="*/ 10 w 33"/>
                <a:gd name="T51" fmla="*/ 1 h 40"/>
                <a:gd name="T52" fmla="*/ 16 w 33"/>
                <a:gd name="T53" fmla="*/ 0 h 40"/>
                <a:gd name="T54" fmla="*/ 24 w 33"/>
                <a:gd name="T55" fmla="*/ 2 h 40"/>
                <a:gd name="T56" fmla="*/ 29 w 33"/>
                <a:gd name="T57" fmla="*/ 6 h 40"/>
                <a:gd name="T58" fmla="*/ 32 w 33"/>
                <a:gd name="T59" fmla="*/ 12 h 40"/>
                <a:gd name="T60" fmla="*/ 33 w 33"/>
                <a:gd name="T61" fmla="*/ 19 h 40"/>
                <a:gd name="T62" fmla="*/ 25 w 33"/>
                <a:gd name="T63" fmla="*/ 17 h 40"/>
                <a:gd name="T64" fmla="*/ 24 w 33"/>
                <a:gd name="T65" fmla="*/ 13 h 40"/>
                <a:gd name="T66" fmla="*/ 23 w 33"/>
                <a:gd name="T67" fmla="*/ 10 h 40"/>
                <a:gd name="T68" fmla="*/ 20 w 33"/>
                <a:gd name="T69" fmla="*/ 8 h 40"/>
                <a:gd name="T70" fmla="*/ 16 w 33"/>
                <a:gd name="T71" fmla="*/ 7 h 40"/>
                <a:gd name="T72" fmla="*/ 12 w 33"/>
                <a:gd name="T73" fmla="*/ 8 h 40"/>
                <a:gd name="T74" fmla="*/ 10 w 33"/>
                <a:gd name="T75" fmla="*/ 9 h 40"/>
                <a:gd name="T76" fmla="*/ 8 w 33"/>
                <a:gd name="T77" fmla="*/ 12 h 40"/>
                <a:gd name="T78" fmla="*/ 7 w 33"/>
                <a:gd name="T79" fmla="*/ 17 h 40"/>
                <a:gd name="T80" fmla="*/ 25 w 33"/>
                <a:gd name="T81"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20"/>
                    <a:pt x="33" y="21"/>
                    <a:pt x="33" y="21"/>
                  </a:cubicBezTo>
                  <a:cubicBezTo>
                    <a:pt x="33" y="22"/>
                    <a:pt x="32" y="22"/>
                    <a:pt x="32" y="23"/>
                  </a:cubicBezTo>
                  <a:cubicBezTo>
                    <a:pt x="7" y="23"/>
                    <a:pt x="7" y="23"/>
                    <a:pt x="7" y="23"/>
                  </a:cubicBezTo>
                  <a:cubicBezTo>
                    <a:pt x="7" y="25"/>
                    <a:pt x="8" y="26"/>
                    <a:pt x="8" y="28"/>
                  </a:cubicBezTo>
                  <a:cubicBezTo>
                    <a:pt x="9" y="29"/>
                    <a:pt x="10" y="30"/>
                    <a:pt x="10" y="31"/>
                  </a:cubicBezTo>
                  <a:cubicBezTo>
                    <a:pt x="11" y="32"/>
                    <a:pt x="12" y="32"/>
                    <a:pt x="13" y="33"/>
                  </a:cubicBezTo>
                  <a:cubicBezTo>
                    <a:pt x="14" y="33"/>
                    <a:pt x="16" y="33"/>
                    <a:pt x="17" y="33"/>
                  </a:cubicBezTo>
                  <a:cubicBezTo>
                    <a:pt x="18" y="33"/>
                    <a:pt x="18" y="33"/>
                    <a:pt x="19" y="33"/>
                  </a:cubicBezTo>
                  <a:cubicBezTo>
                    <a:pt x="20" y="33"/>
                    <a:pt x="21" y="33"/>
                    <a:pt x="21" y="32"/>
                  </a:cubicBezTo>
                  <a:cubicBezTo>
                    <a:pt x="22" y="32"/>
                    <a:pt x="22" y="32"/>
                    <a:pt x="23" y="32"/>
                  </a:cubicBezTo>
                  <a:cubicBezTo>
                    <a:pt x="24" y="31"/>
                    <a:pt x="24" y="31"/>
                    <a:pt x="25" y="30"/>
                  </a:cubicBezTo>
                  <a:cubicBezTo>
                    <a:pt x="30" y="35"/>
                    <a:pt x="30" y="35"/>
                    <a:pt x="30" y="35"/>
                  </a:cubicBezTo>
                  <a:cubicBezTo>
                    <a:pt x="29" y="36"/>
                    <a:pt x="28" y="37"/>
                    <a:pt x="27" y="37"/>
                  </a:cubicBezTo>
                  <a:cubicBezTo>
                    <a:pt x="26" y="38"/>
                    <a:pt x="25" y="38"/>
                    <a:pt x="24" y="39"/>
                  </a:cubicBezTo>
                  <a:cubicBezTo>
                    <a:pt x="23" y="39"/>
                    <a:pt x="22" y="40"/>
                    <a:pt x="21" y="40"/>
                  </a:cubicBezTo>
                  <a:cubicBezTo>
                    <a:pt x="19" y="40"/>
                    <a:pt x="18" y="40"/>
                    <a:pt x="16" y="40"/>
                  </a:cubicBezTo>
                  <a:cubicBezTo>
                    <a:pt x="15" y="40"/>
                    <a:pt x="13" y="40"/>
                    <a:pt x="12" y="39"/>
                  </a:cubicBezTo>
                  <a:cubicBezTo>
                    <a:pt x="10" y="39"/>
                    <a:pt x="9" y="38"/>
                    <a:pt x="8" y="38"/>
                  </a:cubicBezTo>
                  <a:cubicBezTo>
                    <a:pt x="7" y="37"/>
                    <a:pt x="6" y="36"/>
                    <a:pt x="5" y="35"/>
                  </a:cubicBezTo>
                  <a:cubicBezTo>
                    <a:pt x="4" y="34"/>
                    <a:pt x="3" y="33"/>
                    <a:pt x="2" y="31"/>
                  </a:cubicBezTo>
                  <a:cubicBezTo>
                    <a:pt x="1" y="30"/>
                    <a:pt x="1" y="28"/>
                    <a:pt x="0" y="26"/>
                  </a:cubicBezTo>
                  <a:cubicBezTo>
                    <a:pt x="0" y="24"/>
                    <a:pt x="0" y="22"/>
                    <a:pt x="0" y="20"/>
                  </a:cubicBezTo>
                  <a:cubicBezTo>
                    <a:pt x="0" y="17"/>
                    <a:pt x="0" y="14"/>
                    <a:pt x="1" y="12"/>
                  </a:cubicBezTo>
                  <a:cubicBezTo>
                    <a:pt x="2" y="9"/>
                    <a:pt x="3" y="7"/>
                    <a:pt x="4" y="5"/>
                  </a:cubicBezTo>
                  <a:cubicBezTo>
                    <a:pt x="6" y="4"/>
                    <a:pt x="8" y="2"/>
                    <a:pt x="10" y="1"/>
                  </a:cubicBezTo>
                  <a:cubicBezTo>
                    <a:pt x="12" y="1"/>
                    <a:pt x="14" y="0"/>
                    <a:pt x="16" y="0"/>
                  </a:cubicBezTo>
                  <a:cubicBezTo>
                    <a:pt x="19" y="0"/>
                    <a:pt x="22" y="1"/>
                    <a:pt x="24" y="2"/>
                  </a:cubicBezTo>
                  <a:cubicBezTo>
                    <a:pt x="26" y="3"/>
                    <a:pt x="27" y="4"/>
                    <a:pt x="29" y="6"/>
                  </a:cubicBezTo>
                  <a:cubicBezTo>
                    <a:pt x="30" y="8"/>
                    <a:pt x="31" y="10"/>
                    <a:pt x="32" y="12"/>
                  </a:cubicBezTo>
                  <a:cubicBezTo>
                    <a:pt x="32" y="14"/>
                    <a:pt x="33" y="17"/>
                    <a:pt x="33" y="19"/>
                  </a:cubicBezTo>
                  <a:close/>
                  <a:moveTo>
                    <a:pt x="25" y="17"/>
                  </a:moveTo>
                  <a:cubicBezTo>
                    <a:pt x="25" y="15"/>
                    <a:pt x="25" y="14"/>
                    <a:pt x="24" y="13"/>
                  </a:cubicBezTo>
                  <a:cubicBezTo>
                    <a:pt x="24" y="12"/>
                    <a:pt x="23" y="11"/>
                    <a:pt x="23" y="10"/>
                  </a:cubicBezTo>
                  <a:cubicBezTo>
                    <a:pt x="22" y="9"/>
                    <a:pt x="21" y="8"/>
                    <a:pt x="20" y="8"/>
                  </a:cubicBezTo>
                  <a:cubicBezTo>
                    <a:pt x="19" y="7"/>
                    <a:pt x="18" y="7"/>
                    <a:pt x="16" y="7"/>
                  </a:cubicBezTo>
                  <a:cubicBezTo>
                    <a:pt x="15" y="7"/>
                    <a:pt x="13" y="7"/>
                    <a:pt x="12" y="8"/>
                  </a:cubicBezTo>
                  <a:cubicBezTo>
                    <a:pt x="11" y="8"/>
                    <a:pt x="11" y="9"/>
                    <a:pt x="10" y="9"/>
                  </a:cubicBezTo>
                  <a:cubicBezTo>
                    <a:pt x="9" y="10"/>
                    <a:pt x="9" y="11"/>
                    <a:pt x="8" y="12"/>
                  </a:cubicBezTo>
                  <a:cubicBezTo>
                    <a:pt x="8" y="14"/>
                    <a:pt x="7" y="15"/>
                    <a:pt x="7" y="17"/>
                  </a:cubicBezTo>
                  <a:lnTo>
                    <a:pt x="25" y="1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35" name="Freeform 53">
              <a:extLst>
                <a:ext uri="{FF2B5EF4-FFF2-40B4-BE49-F238E27FC236}">
                  <a16:creationId xmlns:a16="http://schemas.microsoft.com/office/drawing/2014/main" id="{9C9DA4CE-7B4D-42AE-9264-92B7D7757DD8}"/>
                </a:ext>
              </a:extLst>
            </p:cNvPr>
            <p:cNvSpPr>
              <a:spLocks/>
            </p:cNvSpPr>
            <p:nvPr userDrawn="1"/>
          </p:nvSpPr>
          <p:spPr bwMode="auto">
            <a:xfrm>
              <a:off x="1050873" y="6383459"/>
              <a:ext cx="55799" cy="137753"/>
            </a:xfrm>
            <a:custGeom>
              <a:avLst/>
              <a:gdLst>
                <a:gd name="T0" fmla="*/ 21 w 22"/>
                <a:gd name="T1" fmla="*/ 52 h 54"/>
                <a:gd name="T2" fmla="*/ 18 w 22"/>
                <a:gd name="T3" fmla="*/ 54 h 54"/>
                <a:gd name="T4" fmla="*/ 14 w 22"/>
                <a:gd name="T5" fmla="*/ 54 h 54"/>
                <a:gd name="T6" fmla="*/ 11 w 22"/>
                <a:gd name="T7" fmla="*/ 54 h 54"/>
                <a:gd name="T8" fmla="*/ 8 w 22"/>
                <a:gd name="T9" fmla="*/ 52 h 54"/>
                <a:gd name="T10" fmla="*/ 6 w 22"/>
                <a:gd name="T11" fmla="*/ 49 h 54"/>
                <a:gd name="T12" fmla="*/ 5 w 22"/>
                <a:gd name="T13" fmla="*/ 44 h 54"/>
                <a:gd name="T14" fmla="*/ 5 w 22"/>
                <a:gd name="T15" fmla="*/ 22 h 54"/>
                <a:gd name="T16" fmla="*/ 0 w 22"/>
                <a:gd name="T17" fmla="*/ 22 h 54"/>
                <a:gd name="T18" fmla="*/ 0 w 22"/>
                <a:gd name="T19" fmla="*/ 15 h 54"/>
                <a:gd name="T20" fmla="*/ 5 w 22"/>
                <a:gd name="T21" fmla="*/ 15 h 54"/>
                <a:gd name="T22" fmla="*/ 5 w 22"/>
                <a:gd name="T23" fmla="*/ 4 h 54"/>
                <a:gd name="T24" fmla="*/ 13 w 22"/>
                <a:gd name="T25" fmla="*/ 0 h 54"/>
                <a:gd name="T26" fmla="*/ 13 w 22"/>
                <a:gd name="T27" fmla="*/ 15 h 54"/>
                <a:gd name="T28" fmla="*/ 22 w 22"/>
                <a:gd name="T29" fmla="*/ 15 h 54"/>
                <a:gd name="T30" fmla="*/ 22 w 22"/>
                <a:gd name="T31" fmla="*/ 22 h 54"/>
                <a:gd name="T32" fmla="*/ 13 w 22"/>
                <a:gd name="T33" fmla="*/ 22 h 54"/>
                <a:gd name="T34" fmla="*/ 13 w 22"/>
                <a:gd name="T35" fmla="*/ 43 h 54"/>
                <a:gd name="T36" fmla="*/ 13 w 22"/>
                <a:gd name="T37" fmla="*/ 45 h 54"/>
                <a:gd name="T38" fmla="*/ 14 w 22"/>
                <a:gd name="T39" fmla="*/ 46 h 54"/>
                <a:gd name="T40" fmla="*/ 15 w 22"/>
                <a:gd name="T41" fmla="*/ 47 h 54"/>
                <a:gd name="T42" fmla="*/ 17 w 22"/>
                <a:gd name="T43" fmla="*/ 47 h 54"/>
                <a:gd name="T44" fmla="*/ 20 w 22"/>
                <a:gd name="T45" fmla="*/ 47 h 54"/>
                <a:gd name="T46" fmla="*/ 22 w 22"/>
                <a:gd name="T47" fmla="*/ 46 h 54"/>
                <a:gd name="T48" fmla="*/ 21 w 22"/>
                <a:gd name="T49" fmla="*/ 5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4">
                  <a:moveTo>
                    <a:pt x="21" y="52"/>
                  </a:moveTo>
                  <a:cubicBezTo>
                    <a:pt x="20" y="53"/>
                    <a:pt x="19" y="53"/>
                    <a:pt x="18" y="54"/>
                  </a:cubicBezTo>
                  <a:cubicBezTo>
                    <a:pt x="17" y="54"/>
                    <a:pt x="15" y="54"/>
                    <a:pt x="14" y="54"/>
                  </a:cubicBezTo>
                  <a:cubicBezTo>
                    <a:pt x="13" y="54"/>
                    <a:pt x="12" y="54"/>
                    <a:pt x="11" y="54"/>
                  </a:cubicBezTo>
                  <a:cubicBezTo>
                    <a:pt x="10" y="53"/>
                    <a:pt x="9" y="53"/>
                    <a:pt x="8" y="52"/>
                  </a:cubicBezTo>
                  <a:cubicBezTo>
                    <a:pt x="7" y="51"/>
                    <a:pt x="6" y="50"/>
                    <a:pt x="6" y="49"/>
                  </a:cubicBezTo>
                  <a:cubicBezTo>
                    <a:pt x="6" y="47"/>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4"/>
                    <a:pt x="13" y="45"/>
                  </a:cubicBezTo>
                  <a:cubicBezTo>
                    <a:pt x="13" y="45"/>
                    <a:pt x="13" y="46"/>
                    <a:pt x="14" y="46"/>
                  </a:cubicBezTo>
                  <a:cubicBezTo>
                    <a:pt x="14" y="47"/>
                    <a:pt x="14" y="47"/>
                    <a:pt x="15" y="47"/>
                  </a:cubicBezTo>
                  <a:cubicBezTo>
                    <a:pt x="15" y="47"/>
                    <a:pt x="16" y="47"/>
                    <a:pt x="17" y="47"/>
                  </a:cubicBezTo>
                  <a:cubicBezTo>
                    <a:pt x="18" y="47"/>
                    <a:pt x="19" y="47"/>
                    <a:pt x="20" y="47"/>
                  </a:cubicBezTo>
                  <a:cubicBezTo>
                    <a:pt x="21" y="46"/>
                    <a:pt x="22" y="46"/>
                    <a:pt x="22" y="46"/>
                  </a:cubicBezTo>
                  <a:lnTo>
                    <a:pt x="21" y="5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36" name="Freeform 54">
              <a:extLst>
                <a:ext uri="{FF2B5EF4-FFF2-40B4-BE49-F238E27FC236}">
                  <a16:creationId xmlns:a16="http://schemas.microsoft.com/office/drawing/2014/main" id="{DBCBD0D2-5C9C-4B12-8CF8-9CA320825ED7}"/>
                </a:ext>
              </a:extLst>
            </p:cNvPr>
            <p:cNvSpPr>
              <a:spLocks/>
            </p:cNvSpPr>
            <p:nvPr userDrawn="1"/>
          </p:nvSpPr>
          <p:spPr bwMode="auto">
            <a:xfrm>
              <a:off x="1118877" y="6383459"/>
              <a:ext cx="55799" cy="137753"/>
            </a:xfrm>
            <a:custGeom>
              <a:avLst/>
              <a:gdLst>
                <a:gd name="T0" fmla="*/ 21 w 22"/>
                <a:gd name="T1" fmla="*/ 52 h 54"/>
                <a:gd name="T2" fmla="*/ 18 w 22"/>
                <a:gd name="T3" fmla="*/ 54 h 54"/>
                <a:gd name="T4" fmla="*/ 14 w 22"/>
                <a:gd name="T5" fmla="*/ 54 h 54"/>
                <a:gd name="T6" fmla="*/ 10 w 22"/>
                <a:gd name="T7" fmla="*/ 54 h 54"/>
                <a:gd name="T8" fmla="*/ 8 w 22"/>
                <a:gd name="T9" fmla="*/ 52 h 54"/>
                <a:gd name="T10" fmla="*/ 6 w 22"/>
                <a:gd name="T11" fmla="*/ 49 h 54"/>
                <a:gd name="T12" fmla="*/ 5 w 22"/>
                <a:gd name="T13" fmla="*/ 44 h 54"/>
                <a:gd name="T14" fmla="*/ 5 w 22"/>
                <a:gd name="T15" fmla="*/ 22 h 54"/>
                <a:gd name="T16" fmla="*/ 0 w 22"/>
                <a:gd name="T17" fmla="*/ 22 h 54"/>
                <a:gd name="T18" fmla="*/ 0 w 22"/>
                <a:gd name="T19" fmla="*/ 15 h 54"/>
                <a:gd name="T20" fmla="*/ 5 w 22"/>
                <a:gd name="T21" fmla="*/ 15 h 54"/>
                <a:gd name="T22" fmla="*/ 5 w 22"/>
                <a:gd name="T23" fmla="*/ 4 h 54"/>
                <a:gd name="T24" fmla="*/ 13 w 22"/>
                <a:gd name="T25" fmla="*/ 0 h 54"/>
                <a:gd name="T26" fmla="*/ 13 w 22"/>
                <a:gd name="T27" fmla="*/ 15 h 54"/>
                <a:gd name="T28" fmla="*/ 22 w 22"/>
                <a:gd name="T29" fmla="*/ 15 h 54"/>
                <a:gd name="T30" fmla="*/ 22 w 22"/>
                <a:gd name="T31" fmla="*/ 22 h 54"/>
                <a:gd name="T32" fmla="*/ 13 w 22"/>
                <a:gd name="T33" fmla="*/ 22 h 54"/>
                <a:gd name="T34" fmla="*/ 13 w 22"/>
                <a:gd name="T35" fmla="*/ 43 h 54"/>
                <a:gd name="T36" fmla="*/ 13 w 22"/>
                <a:gd name="T37" fmla="*/ 45 h 54"/>
                <a:gd name="T38" fmla="*/ 14 w 22"/>
                <a:gd name="T39" fmla="*/ 46 h 54"/>
                <a:gd name="T40" fmla="*/ 15 w 22"/>
                <a:gd name="T41" fmla="*/ 47 h 54"/>
                <a:gd name="T42" fmla="*/ 17 w 22"/>
                <a:gd name="T43" fmla="*/ 47 h 54"/>
                <a:gd name="T44" fmla="*/ 20 w 22"/>
                <a:gd name="T45" fmla="*/ 47 h 54"/>
                <a:gd name="T46" fmla="*/ 22 w 22"/>
                <a:gd name="T47" fmla="*/ 46 h 54"/>
                <a:gd name="T48" fmla="*/ 21 w 22"/>
                <a:gd name="T49" fmla="*/ 5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4">
                  <a:moveTo>
                    <a:pt x="21" y="52"/>
                  </a:moveTo>
                  <a:cubicBezTo>
                    <a:pt x="20" y="53"/>
                    <a:pt x="19" y="53"/>
                    <a:pt x="18" y="54"/>
                  </a:cubicBezTo>
                  <a:cubicBezTo>
                    <a:pt x="17" y="54"/>
                    <a:pt x="15" y="54"/>
                    <a:pt x="14" y="54"/>
                  </a:cubicBezTo>
                  <a:cubicBezTo>
                    <a:pt x="13" y="54"/>
                    <a:pt x="11" y="54"/>
                    <a:pt x="10" y="54"/>
                  </a:cubicBezTo>
                  <a:cubicBezTo>
                    <a:pt x="9" y="53"/>
                    <a:pt x="9" y="53"/>
                    <a:pt x="8" y="52"/>
                  </a:cubicBezTo>
                  <a:cubicBezTo>
                    <a:pt x="7" y="51"/>
                    <a:pt x="6" y="50"/>
                    <a:pt x="6" y="49"/>
                  </a:cubicBezTo>
                  <a:cubicBezTo>
                    <a:pt x="5" y="47"/>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4"/>
                    <a:pt x="13" y="45"/>
                  </a:cubicBezTo>
                  <a:cubicBezTo>
                    <a:pt x="13" y="45"/>
                    <a:pt x="13" y="46"/>
                    <a:pt x="14" y="46"/>
                  </a:cubicBezTo>
                  <a:cubicBezTo>
                    <a:pt x="14" y="47"/>
                    <a:pt x="14" y="47"/>
                    <a:pt x="15" y="47"/>
                  </a:cubicBezTo>
                  <a:cubicBezTo>
                    <a:pt x="15" y="47"/>
                    <a:pt x="16" y="47"/>
                    <a:pt x="17" y="47"/>
                  </a:cubicBezTo>
                  <a:cubicBezTo>
                    <a:pt x="18" y="47"/>
                    <a:pt x="19" y="47"/>
                    <a:pt x="20" y="47"/>
                  </a:cubicBezTo>
                  <a:cubicBezTo>
                    <a:pt x="21" y="46"/>
                    <a:pt x="21" y="46"/>
                    <a:pt x="22" y="46"/>
                  </a:cubicBezTo>
                  <a:lnTo>
                    <a:pt x="21" y="5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37" name="Freeform 55">
              <a:extLst>
                <a:ext uri="{FF2B5EF4-FFF2-40B4-BE49-F238E27FC236}">
                  <a16:creationId xmlns:a16="http://schemas.microsoft.com/office/drawing/2014/main" id="{CDCFBD31-7961-4587-876E-1FAFC4E74AB8}"/>
                </a:ext>
              </a:extLst>
            </p:cNvPr>
            <p:cNvSpPr>
              <a:spLocks noEditPoints="1"/>
            </p:cNvSpPr>
            <p:nvPr userDrawn="1"/>
          </p:nvSpPr>
          <p:spPr bwMode="auto">
            <a:xfrm>
              <a:off x="1190370" y="6418333"/>
              <a:ext cx="83698" cy="102879"/>
            </a:xfrm>
            <a:custGeom>
              <a:avLst/>
              <a:gdLst>
                <a:gd name="T0" fmla="*/ 33 w 33"/>
                <a:gd name="T1" fmla="*/ 19 h 40"/>
                <a:gd name="T2" fmla="*/ 33 w 33"/>
                <a:gd name="T3" fmla="*/ 21 h 40"/>
                <a:gd name="T4" fmla="*/ 32 w 33"/>
                <a:gd name="T5" fmla="*/ 23 h 40"/>
                <a:gd name="T6" fmla="*/ 7 w 33"/>
                <a:gd name="T7" fmla="*/ 23 h 40"/>
                <a:gd name="T8" fmla="*/ 8 w 33"/>
                <a:gd name="T9" fmla="*/ 28 h 40"/>
                <a:gd name="T10" fmla="*/ 10 w 33"/>
                <a:gd name="T11" fmla="*/ 31 h 40"/>
                <a:gd name="T12" fmla="*/ 13 w 33"/>
                <a:gd name="T13" fmla="*/ 33 h 40"/>
                <a:gd name="T14" fmla="*/ 17 w 33"/>
                <a:gd name="T15" fmla="*/ 33 h 40"/>
                <a:gd name="T16" fmla="*/ 19 w 33"/>
                <a:gd name="T17" fmla="*/ 33 h 40"/>
                <a:gd name="T18" fmla="*/ 21 w 33"/>
                <a:gd name="T19" fmla="*/ 32 h 40"/>
                <a:gd name="T20" fmla="*/ 23 w 33"/>
                <a:gd name="T21" fmla="*/ 32 h 40"/>
                <a:gd name="T22" fmla="*/ 25 w 33"/>
                <a:gd name="T23" fmla="*/ 30 h 40"/>
                <a:gd name="T24" fmla="*/ 29 w 33"/>
                <a:gd name="T25" fmla="*/ 35 h 40"/>
                <a:gd name="T26" fmla="*/ 27 w 33"/>
                <a:gd name="T27" fmla="*/ 37 h 40"/>
                <a:gd name="T28" fmla="*/ 24 w 33"/>
                <a:gd name="T29" fmla="*/ 39 h 40"/>
                <a:gd name="T30" fmla="*/ 20 w 33"/>
                <a:gd name="T31" fmla="*/ 40 h 40"/>
                <a:gd name="T32" fmla="*/ 16 w 33"/>
                <a:gd name="T33" fmla="*/ 40 h 40"/>
                <a:gd name="T34" fmla="*/ 12 w 33"/>
                <a:gd name="T35" fmla="*/ 39 h 40"/>
                <a:gd name="T36" fmla="*/ 8 w 33"/>
                <a:gd name="T37" fmla="*/ 38 h 40"/>
                <a:gd name="T38" fmla="*/ 5 w 33"/>
                <a:gd name="T39" fmla="*/ 35 h 40"/>
                <a:gd name="T40" fmla="*/ 2 w 33"/>
                <a:gd name="T41" fmla="*/ 31 h 40"/>
                <a:gd name="T42" fmla="*/ 0 w 33"/>
                <a:gd name="T43" fmla="*/ 26 h 40"/>
                <a:gd name="T44" fmla="*/ 0 w 33"/>
                <a:gd name="T45" fmla="*/ 20 h 40"/>
                <a:gd name="T46" fmla="*/ 1 w 33"/>
                <a:gd name="T47" fmla="*/ 12 h 40"/>
                <a:gd name="T48" fmla="*/ 4 w 33"/>
                <a:gd name="T49" fmla="*/ 5 h 40"/>
                <a:gd name="T50" fmla="*/ 10 w 33"/>
                <a:gd name="T51" fmla="*/ 1 h 40"/>
                <a:gd name="T52" fmla="*/ 16 w 33"/>
                <a:gd name="T53" fmla="*/ 0 h 40"/>
                <a:gd name="T54" fmla="*/ 24 w 33"/>
                <a:gd name="T55" fmla="*/ 2 h 40"/>
                <a:gd name="T56" fmla="*/ 29 w 33"/>
                <a:gd name="T57" fmla="*/ 6 h 40"/>
                <a:gd name="T58" fmla="*/ 32 w 33"/>
                <a:gd name="T59" fmla="*/ 12 h 40"/>
                <a:gd name="T60" fmla="*/ 33 w 33"/>
                <a:gd name="T61" fmla="*/ 19 h 40"/>
                <a:gd name="T62" fmla="*/ 25 w 33"/>
                <a:gd name="T63" fmla="*/ 17 h 40"/>
                <a:gd name="T64" fmla="*/ 24 w 33"/>
                <a:gd name="T65" fmla="*/ 13 h 40"/>
                <a:gd name="T66" fmla="*/ 23 w 33"/>
                <a:gd name="T67" fmla="*/ 10 h 40"/>
                <a:gd name="T68" fmla="*/ 20 w 33"/>
                <a:gd name="T69" fmla="*/ 8 h 40"/>
                <a:gd name="T70" fmla="*/ 16 w 33"/>
                <a:gd name="T71" fmla="*/ 7 h 40"/>
                <a:gd name="T72" fmla="*/ 12 w 33"/>
                <a:gd name="T73" fmla="*/ 8 h 40"/>
                <a:gd name="T74" fmla="*/ 10 w 33"/>
                <a:gd name="T75" fmla="*/ 9 h 40"/>
                <a:gd name="T76" fmla="*/ 8 w 33"/>
                <a:gd name="T77" fmla="*/ 12 h 40"/>
                <a:gd name="T78" fmla="*/ 7 w 33"/>
                <a:gd name="T79" fmla="*/ 17 h 40"/>
                <a:gd name="T80" fmla="*/ 25 w 33"/>
                <a:gd name="T81"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20"/>
                    <a:pt x="33" y="21"/>
                    <a:pt x="33" y="21"/>
                  </a:cubicBezTo>
                  <a:cubicBezTo>
                    <a:pt x="32" y="22"/>
                    <a:pt x="32" y="22"/>
                    <a:pt x="32" y="23"/>
                  </a:cubicBezTo>
                  <a:cubicBezTo>
                    <a:pt x="7" y="23"/>
                    <a:pt x="7" y="23"/>
                    <a:pt x="7" y="23"/>
                  </a:cubicBezTo>
                  <a:cubicBezTo>
                    <a:pt x="7" y="25"/>
                    <a:pt x="8" y="26"/>
                    <a:pt x="8" y="28"/>
                  </a:cubicBezTo>
                  <a:cubicBezTo>
                    <a:pt x="9" y="29"/>
                    <a:pt x="10" y="30"/>
                    <a:pt x="10" y="31"/>
                  </a:cubicBezTo>
                  <a:cubicBezTo>
                    <a:pt x="11" y="32"/>
                    <a:pt x="12" y="32"/>
                    <a:pt x="13" y="33"/>
                  </a:cubicBezTo>
                  <a:cubicBezTo>
                    <a:pt x="14" y="33"/>
                    <a:pt x="16" y="33"/>
                    <a:pt x="17" y="33"/>
                  </a:cubicBezTo>
                  <a:cubicBezTo>
                    <a:pt x="18" y="33"/>
                    <a:pt x="18" y="33"/>
                    <a:pt x="19" y="33"/>
                  </a:cubicBezTo>
                  <a:cubicBezTo>
                    <a:pt x="20" y="33"/>
                    <a:pt x="20" y="33"/>
                    <a:pt x="21" y="32"/>
                  </a:cubicBezTo>
                  <a:cubicBezTo>
                    <a:pt x="22" y="32"/>
                    <a:pt x="22" y="32"/>
                    <a:pt x="23" y="32"/>
                  </a:cubicBezTo>
                  <a:cubicBezTo>
                    <a:pt x="23" y="31"/>
                    <a:pt x="24" y="31"/>
                    <a:pt x="25" y="30"/>
                  </a:cubicBezTo>
                  <a:cubicBezTo>
                    <a:pt x="29" y="35"/>
                    <a:pt x="29" y="35"/>
                    <a:pt x="29" y="35"/>
                  </a:cubicBezTo>
                  <a:cubicBezTo>
                    <a:pt x="29" y="36"/>
                    <a:pt x="28" y="37"/>
                    <a:pt x="27" y="37"/>
                  </a:cubicBezTo>
                  <a:cubicBezTo>
                    <a:pt x="26" y="38"/>
                    <a:pt x="25" y="38"/>
                    <a:pt x="24" y="39"/>
                  </a:cubicBezTo>
                  <a:cubicBezTo>
                    <a:pt x="23" y="39"/>
                    <a:pt x="22" y="40"/>
                    <a:pt x="20" y="40"/>
                  </a:cubicBezTo>
                  <a:cubicBezTo>
                    <a:pt x="19" y="40"/>
                    <a:pt x="18" y="40"/>
                    <a:pt x="16" y="40"/>
                  </a:cubicBezTo>
                  <a:cubicBezTo>
                    <a:pt x="15" y="40"/>
                    <a:pt x="13" y="40"/>
                    <a:pt x="12" y="39"/>
                  </a:cubicBezTo>
                  <a:cubicBezTo>
                    <a:pt x="10" y="39"/>
                    <a:pt x="9" y="38"/>
                    <a:pt x="8" y="38"/>
                  </a:cubicBezTo>
                  <a:cubicBezTo>
                    <a:pt x="7" y="37"/>
                    <a:pt x="6" y="36"/>
                    <a:pt x="5" y="35"/>
                  </a:cubicBezTo>
                  <a:cubicBezTo>
                    <a:pt x="4" y="34"/>
                    <a:pt x="3" y="33"/>
                    <a:pt x="2" y="31"/>
                  </a:cubicBezTo>
                  <a:cubicBezTo>
                    <a:pt x="1" y="30"/>
                    <a:pt x="1" y="28"/>
                    <a:pt x="0" y="26"/>
                  </a:cubicBezTo>
                  <a:cubicBezTo>
                    <a:pt x="0" y="24"/>
                    <a:pt x="0" y="22"/>
                    <a:pt x="0" y="20"/>
                  </a:cubicBezTo>
                  <a:cubicBezTo>
                    <a:pt x="0" y="17"/>
                    <a:pt x="0" y="14"/>
                    <a:pt x="1" y="12"/>
                  </a:cubicBezTo>
                  <a:cubicBezTo>
                    <a:pt x="2" y="9"/>
                    <a:pt x="3" y="7"/>
                    <a:pt x="4" y="5"/>
                  </a:cubicBezTo>
                  <a:cubicBezTo>
                    <a:pt x="6" y="4"/>
                    <a:pt x="8" y="2"/>
                    <a:pt x="10" y="1"/>
                  </a:cubicBezTo>
                  <a:cubicBezTo>
                    <a:pt x="12" y="1"/>
                    <a:pt x="14" y="0"/>
                    <a:pt x="16" y="0"/>
                  </a:cubicBezTo>
                  <a:cubicBezTo>
                    <a:pt x="19" y="0"/>
                    <a:pt x="22" y="1"/>
                    <a:pt x="24" y="2"/>
                  </a:cubicBezTo>
                  <a:cubicBezTo>
                    <a:pt x="26" y="3"/>
                    <a:pt x="27" y="4"/>
                    <a:pt x="29" y="6"/>
                  </a:cubicBezTo>
                  <a:cubicBezTo>
                    <a:pt x="30" y="8"/>
                    <a:pt x="31" y="10"/>
                    <a:pt x="32" y="12"/>
                  </a:cubicBezTo>
                  <a:cubicBezTo>
                    <a:pt x="32" y="14"/>
                    <a:pt x="33" y="17"/>
                    <a:pt x="33" y="19"/>
                  </a:cubicBezTo>
                  <a:close/>
                  <a:moveTo>
                    <a:pt x="25" y="17"/>
                  </a:moveTo>
                  <a:cubicBezTo>
                    <a:pt x="25" y="15"/>
                    <a:pt x="25" y="14"/>
                    <a:pt x="24" y="13"/>
                  </a:cubicBezTo>
                  <a:cubicBezTo>
                    <a:pt x="24" y="12"/>
                    <a:pt x="23" y="11"/>
                    <a:pt x="23" y="10"/>
                  </a:cubicBezTo>
                  <a:cubicBezTo>
                    <a:pt x="22" y="9"/>
                    <a:pt x="21" y="8"/>
                    <a:pt x="20" y="8"/>
                  </a:cubicBezTo>
                  <a:cubicBezTo>
                    <a:pt x="19" y="7"/>
                    <a:pt x="17" y="7"/>
                    <a:pt x="16" y="7"/>
                  </a:cubicBezTo>
                  <a:cubicBezTo>
                    <a:pt x="15" y="7"/>
                    <a:pt x="13" y="7"/>
                    <a:pt x="12" y="8"/>
                  </a:cubicBezTo>
                  <a:cubicBezTo>
                    <a:pt x="11" y="8"/>
                    <a:pt x="11" y="9"/>
                    <a:pt x="10" y="9"/>
                  </a:cubicBezTo>
                  <a:cubicBezTo>
                    <a:pt x="9" y="10"/>
                    <a:pt x="9" y="11"/>
                    <a:pt x="8" y="12"/>
                  </a:cubicBezTo>
                  <a:cubicBezTo>
                    <a:pt x="8" y="14"/>
                    <a:pt x="7" y="15"/>
                    <a:pt x="7" y="17"/>
                  </a:cubicBezTo>
                  <a:lnTo>
                    <a:pt x="25" y="1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38" name="Freeform 56">
              <a:extLst>
                <a:ext uri="{FF2B5EF4-FFF2-40B4-BE49-F238E27FC236}">
                  <a16:creationId xmlns:a16="http://schemas.microsoft.com/office/drawing/2014/main" id="{52482C08-723A-4738-9787-3516B3C17145}"/>
                </a:ext>
              </a:extLst>
            </p:cNvPr>
            <p:cNvSpPr>
              <a:spLocks/>
            </p:cNvSpPr>
            <p:nvPr userDrawn="1"/>
          </p:nvSpPr>
          <p:spPr bwMode="auto">
            <a:xfrm>
              <a:off x="1294993" y="6418333"/>
              <a:ext cx="55799" cy="101135"/>
            </a:xfrm>
            <a:custGeom>
              <a:avLst/>
              <a:gdLst>
                <a:gd name="T0" fmla="*/ 20 w 22"/>
                <a:gd name="T1" fmla="*/ 9 h 39"/>
                <a:gd name="T2" fmla="*/ 18 w 22"/>
                <a:gd name="T3" fmla="*/ 8 h 39"/>
                <a:gd name="T4" fmla="*/ 15 w 22"/>
                <a:gd name="T5" fmla="*/ 7 h 39"/>
                <a:gd name="T6" fmla="*/ 9 w 22"/>
                <a:gd name="T7" fmla="*/ 10 h 39"/>
                <a:gd name="T8" fmla="*/ 7 w 22"/>
                <a:gd name="T9" fmla="*/ 17 h 39"/>
                <a:gd name="T10" fmla="*/ 7 w 22"/>
                <a:gd name="T11" fmla="*/ 39 h 39"/>
                <a:gd name="T12" fmla="*/ 0 w 22"/>
                <a:gd name="T13" fmla="*/ 39 h 39"/>
                <a:gd name="T14" fmla="*/ 0 w 22"/>
                <a:gd name="T15" fmla="*/ 1 h 39"/>
                <a:gd name="T16" fmla="*/ 7 w 22"/>
                <a:gd name="T17" fmla="*/ 1 h 39"/>
                <a:gd name="T18" fmla="*/ 7 w 22"/>
                <a:gd name="T19" fmla="*/ 5 h 39"/>
                <a:gd name="T20" fmla="*/ 9 w 22"/>
                <a:gd name="T21" fmla="*/ 3 h 39"/>
                <a:gd name="T22" fmla="*/ 11 w 22"/>
                <a:gd name="T23" fmla="*/ 1 h 39"/>
                <a:gd name="T24" fmla="*/ 13 w 22"/>
                <a:gd name="T25" fmla="*/ 0 h 39"/>
                <a:gd name="T26" fmla="*/ 16 w 22"/>
                <a:gd name="T27" fmla="*/ 0 h 39"/>
                <a:gd name="T28" fmla="*/ 20 w 22"/>
                <a:gd name="T29" fmla="*/ 1 h 39"/>
                <a:gd name="T30" fmla="*/ 22 w 22"/>
                <a:gd name="T31" fmla="*/ 2 h 39"/>
                <a:gd name="T32" fmla="*/ 20 w 22"/>
                <a:gd name="T33"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 h="39">
                  <a:moveTo>
                    <a:pt x="20" y="9"/>
                  </a:moveTo>
                  <a:cubicBezTo>
                    <a:pt x="20" y="8"/>
                    <a:pt x="19" y="8"/>
                    <a:pt x="18" y="8"/>
                  </a:cubicBezTo>
                  <a:cubicBezTo>
                    <a:pt x="17" y="8"/>
                    <a:pt x="16" y="7"/>
                    <a:pt x="15" y="7"/>
                  </a:cubicBezTo>
                  <a:cubicBezTo>
                    <a:pt x="12" y="7"/>
                    <a:pt x="10" y="8"/>
                    <a:pt x="9" y="10"/>
                  </a:cubicBezTo>
                  <a:cubicBezTo>
                    <a:pt x="8" y="12"/>
                    <a:pt x="7" y="14"/>
                    <a:pt x="7" y="17"/>
                  </a:cubicBezTo>
                  <a:cubicBezTo>
                    <a:pt x="7" y="39"/>
                    <a:pt x="7" y="39"/>
                    <a:pt x="7" y="39"/>
                  </a:cubicBezTo>
                  <a:cubicBezTo>
                    <a:pt x="0" y="39"/>
                    <a:pt x="0" y="39"/>
                    <a:pt x="0" y="39"/>
                  </a:cubicBezTo>
                  <a:cubicBezTo>
                    <a:pt x="0" y="1"/>
                    <a:pt x="0" y="1"/>
                    <a:pt x="0" y="1"/>
                  </a:cubicBezTo>
                  <a:cubicBezTo>
                    <a:pt x="7" y="1"/>
                    <a:pt x="7" y="1"/>
                    <a:pt x="7" y="1"/>
                  </a:cubicBezTo>
                  <a:cubicBezTo>
                    <a:pt x="7" y="5"/>
                    <a:pt x="7" y="5"/>
                    <a:pt x="7" y="5"/>
                  </a:cubicBezTo>
                  <a:cubicBezTo>
                    <a:pt x="8" y="4"/>
                    <a:pt x="8" y="3"/>
                    <a:pt x="9" y="3"/>
                  </a:cubicBezTo>
                  <a:cubicBezTo>
                    <a:pt x="9" y="2"/>
                    <a:pt x="10" y="2"/>
                    <a:pt x="11" y="1"/>
                  </a:cubicBezTo>
                  <a:cubicBezTo>
                    <a:pt x="11" y="1"/>
                    <a:pt x="12" y="1"/>
                    <a:pt x="13" y="0"/>
                  </a:cubicBezTo>
                  <a:cubicBezTo>
                    <a:pt x="14" y="0"/>
                    <a:pt x="15" y="0"/>
                    <a:pt x="16" y="0"/>
                  </a:cubicBezTo>
                  <a:cubicBezTo>
                    <a:pt x="17" y="0"/>
                    <a:pt x="19" y="0"/>
                    <a:pt x="20" y="1"/>
                  </a:cubicBezTo>
                  <a:cubicBezTo>
                    <a:pt x="21" y="1"/>
                    <a:pt x="22" y="1"/>
                    <a:pt x="22" y="2"/>
                  </a:cubicBezTo>
                  <a:lnTo>
                    <a:pt x="20" y="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39" name="Freeform 57">
              <a:extLst>
                <a:ext uri="{FF2B5EF4-FFF2-40B4-BE49-F238E27FC236}">
                  <a16:creationId xmlns:a16="http://schemas.microsoft.com/office/drawing/2014/main" id="{5B72A8F0-33E3-42CD-88C2-C35BEC0E9833}"/>
                </a:ext>
              </a:extLst>
            </p:cNvPr>
            <p:cNvSpPr>
              <a:spLocks/>
            </p:cNvSpPr>
            <p:nvPr userDrawn="1"/>
          </p:nvSpPr>
          <p:spPr bwMode="auto">
            <a:xfrm>
              <a:off x="1406591" y="6383459"/>
              <a:ext cx="55799" cy="137753"/>
            </a:xfrm>
            <a:custGeom>
              <a:avLst/>
              <a:gdLst>
                <a:gd name="T0" fmla="*/ 21 w 22"/>
                <a:gd name="T1" fmla="*/ 52 h 54"/>
                <a:gd name="T2" fmla="*/ 18 w 22"/>
                <a:gd name="T3" fmla="*/ 54 h 54"/>
                <a:gd name="T4" fmla="*/ 14 w 22"/>
                <a:gd name="T5" fmla="*/ 54 h 54"/>
                <a:gd name="T6" fmla="*/ 10 w 22"/>
                <a:gd name="T7" fmla="*/ 54 h 54"/>
                <a:gd name="T8" fmla="*/ 8 w 22"/>
                <a:gd name="T9" fmla="*/ 52 h 54"/>
                <a:gd name="T10" fmla="*/ 6 w 22"/>
                <a:gd name="T11" fmla="*/ 49 h 54"/>
                <a:gd name="T12" fmla="*/ 5 w 22"/>
                <a:gd name="T13" fmla="*/ 44 h 54"/>
                <a:gd name="T14" fmla="*/ 5 w 22"/>
                <a:gd name="T15" fmla="*/ 22 h 54"/>
                <a:gd name="T16" fmla="*/ 0 w 22"/>
                <a:gd name="T17" fmla="*/ 22 h 54"/>
                <a:gd name="T18" fmla="*/ 0 w 22"/>
                <a:gd name="T19" fmla="*/ 15 h 54"/>
                <a:gd name="T20" fmla="*/ 5 w 22"/>
                <a:gd name="T21" fmla="*/ 15 h 54"/>
                <a:gd name="T22" fmla="*/ 5 w 22"/>
                <a:gd name="T23" fmla="*/ 4 h 54"/>
                <a:gd name="T24" fmla="*/ 13 w 22"/>
                <a:gd name="T25" fmla="*/ 0 h 54"/>
                <a:gd name="T26" fmla="*/ 13 w 22"/>
                <a:gd name="T27" fmla="*/ 15 h 54"/>
                <a:gd name="T28" fmla="*/ 22 w 22"/>
                <a:gd name="T29" fmla="*/ 15 h 54"/>
                <a:gd name="T30" fmla="*/ 22 w 22"/>
                <a:gd name="T31" fmla="*/ 22 h 54"/>
                <a:gd name="T32" fmla="*/ 13 w 22"/>
                <a:gd name="T33" fmla="*/ 22 h 54"/>
                <a:gd name="T34" fmla="*/ 13 w 22"/>
                <a:gd name="T35" fmla="*/ 43 h 54"/>
                <a:gd name="T36" fmla="*/ 13 w 22"/>
                <a:gd name="T37" fmla="*/ 45 h 54"/>
                <a:gd name="T38" fmla="*/ 14 w 22"/>
                <a:gd name="T39" fmla="*/ 46 h 54"/>
                <a:gd name="T40" fmla="*/ 15 w 22"/>
                <a:gd name="T41" fmla="*/ 47 h 54"/>
                <a:gd name="T42" fmla="*/ 17 w 22"/>
                <a:gd name="T43" fmla="*/ 47 h 54"/>
                <a:gd name="T44" fmla="*/ 20 w 22"/>
                <a:gd name="T45" fmla="*/ 47 h 54"/>
                <a:gd name="T46" fmla="*/ 22 w 22"/>
                <a:gd name="T47" fmla="*/ 46 h 54"/>
                <a:gd name="T48" fmla="*/ 21 w 22"/>
                <a:gd name="T49" fmla="*/ 5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4">
                  <a:moveTo>
                    <a:pt x="21" y="52"/>
                  </a:moveTo>
                  <a:cubicBezTo>
                    <a:pt x="20" y="53"/>
                    <a:pt x="19" y="53"/>
                    <a:pt x="18" y="54"/>
                  </a:cubicBezTo>
                  <a:cubicBezTo>
                    <a:pt x="17" y="54"/>
                    <a:pt x="15" y="54"/>
                    <a:pt x="14" y="54"/>
                  </a:cubicBezTo>
                  <a:cubicBezTo>
                    <a:pt x="13" y="54"/>
                    <a:pt x="11" y="54"/>
                    <a:pt x="10" y="54"/>
                  </a:cubicBezTo>
                  <a:cubicBezTo>
                    <a:pt x="9" y="53"/>
                    <a:pt x="9" y="53"/>
                    <a:pt x="8" y="52"/>
                  </a:cubicBezTo>
                  <a:cubicBezTo>
                    <a:pt x="7" y="51"/>
                    <a:pt x="6" y="50"/>
                    <a:pt x="6" y="49"/>
                  </a:cubicBezTo>
                  <a:cubicBezTo>
                    <a:pt x="5" y="47"/>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4"/>
                    <a:pt x="13" y="45"/>
                  </a:cubicBezTo>
                  <a:cubicBezTo>
                    <a:pt x="13" y="45"/>
                    <a:pt x="13" y="46"/>
                    <a:pt x="14" y="46"/>
                  </a:cubicBezTo>
                  <a:cubicBezTo>
                    <a:pt x="14" y="47"/>
                    <a:pt x="14" y="47"/>
                    <a:pt x="15" y="47"/>
                  </a:cubicBezTo>
                  <a:cubicBezTo>
                    <a:pt x="15" y="47"/>
                    <a:pt x="16" y="47"/>
                    <a:pt x="17" y="47"/>
                  </a:cubicBezTo>
                  <a:cubicBezTo>
                    <a:pt x="18" y="47"/>
                    <a:pt x="19" y="47"/>
                    <a:pt x="20" y="47"/>
                  </a:cubicBezTo>
                  <a:cubicBezTo>
                    <a:pt x="21" y="46"/>
                    <a:pt x="21" y="46"/>
                    <a:pt x="22" y="46"/>
                  </a:cubicBezTo>
                  <a:lnTo>
                    <a:pt x="21" y="5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40" name="Freeform 58">
              <a:extLst>
                <a:ext uri="{FF2B5EF4-FFF2-40B4-BE49-F238E27FC236}">
                  <a16:creationId xmlns:a16="http://schemas.microsoft.com/office/drawing/2014/main" id="{73FC54A2-6588-499B-968A-79F4CA9CF5F3}"/>
                </a:ext>
              </a:extLst>
            </p:cNvPr>
            <p:cNvSpPr>
              <a:spLocks/>
            </p:cNvSpPr>
            <p:nvPr userDrawn="1"/>
          </p:nvSpPr>
          <p:spPr bwMode="auto">
            <a:xfrm>
              <a:off x="1485058" y="6383459"/>
              <a:ext cx="80211" cy="136010"/>
            </a:xfrm>
            <a:custGeom>
              <a:avLst/>
              <a:gdLst>
                <a:gd name="T0" fmla="*/ 23 w 31"/>
                <a:gd name="T1" fmla="*/ 53 h 53"/>
                <a:gd name="T2" fmla="*/ 23 w 31"/>
                <a:gd name="T3" fmla="*/ 32 h 53"/>
                <a:gd name="T4" fmla="*/ 21 w 31"/>
                <a:gd name="T5" fmla="*/ 24 h 53"/>
                <a:gd name="T6" fmla="*/ 15 w 31"/>
                <a:gd name="T7" fmla="*/ 21 h 53"/>
                <a:gd name="T8" fmla="*/ 12 w 31"/>
                <a:gd name="T9" fmla="*/ 22 h 53"/>
                <a:gd name="T10" fmla="*/ 10 w 31"/>
                <a:gd name="T11" fmla="*/ 24 h 53"/>
                <a:gd name="T12" fmla="*/ 8 w 31"/>
                <a:gd name="T13" fmla="*/ 27 h 53"/>
                <a:gd name="T14" fmla="*/ 7 w 31"/>
                <a:gd name="T15" fmla="*/ 31 h 53"/>
                <a:gd name="T16" fmla="*/ 7 w 31"/>
                <a:gd name="T17" fmla="*/ 53 h 53"/>
                <a:gd name="T18" fmla="*/ 0 w 31"/>
                <a:gd name="T19" fmla="*/ 53 h 53"/>
                <a:gd name="T20" fmla="*/ 0 w 31"/>
                <a:gd name="T21" fmla="*/ 4 h 53"/>
                <a:gd name="T22" fmla="*/ 7 w 31"/>
                <a:gd name="T23" fmla="*/ 0 h 53"/>
                <a:gd name="T24" fmla="*/ 7 w 31"/>
                <a:gd name="T25" fmla="*/ 19 h 53"/>
                <a:gd name="T26" fmla="*/ 9 w 31"/>
                <a:gd name="T27" fmla="*/ 17 h 53"/>
                <a:gd name="T28" fmla="*/ 12 w 31"/>
                <a:gd name="T29" fmla="*/ 15 h 53"/>
                <a:gd name="T30" fmla="*/ 14 w 31"/>
                <a:gd name="T31" fmla="*/ 14 h 53"/>
                <a:gd name="T32" fmla="*/ 17 w 31"/>
                <a:gd name="T33" fmla="*/ 14 h 53"/>
                <a:gd name="T34" fmla="*/ 23 w 31"/>
                <a:gd name="T35" fmla="*/ 15 h 53"/>
                <a:gd name="T36" fmla="*/ 27 w 31"/>
                <a:gd name="T37" fmla="*/ 18 h 53"/>
                <a:gd name="T38" fmla="*/ 30 w 31"/>
                <a:gd name="T39" fmla="*/ 24 h 53"/>
                <a:gd name="T40" fmla="*/ 31 w 31"/>
                <a:gd name="T41" fmla="*/ 31 h 53"/>
                <a:gd name="T42" fmla="*/ 31 w 31"/>
                <a:gd name="T43" fmla="*/ 53 h 53"/>
                <a:gd name="T44" fmla="*/ 23 w 31"/>
                <a:gd name="T45"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3">
                  <a:moveTo>
                    <a:pt x="23" y="53"/>
                  </a:moveTo>
                  <a:cubicBezTo>
                    <a:pt x="23" y="32"/>
                    <a:pt x="23" y="32"/>
                    <a:pt x="23" y="32"/>
                  </a:cubicBezTo>
                  <a:cubicBezTo>
                    <a:pt x="23" y="28"/>
                    <a:pt x="23" y="25"/>
                    <a:pt x="21" y="24"/>
                  </a:cubicBezTo>
                  <a:cubicBezTo>
                    <a:pt x="20" y="22"/>
                    <a:pt x="18" y="21"/>
                    <a:pt x="15" y="21"/>
                  </a:cubicBezTo>
                  <a:cubicBezTo>
                    <a:pt x="14" y="21"/>
                    <a:pt x="13" y="21"/>
                    <a:pt x="12" y="22"/>
                  </a:cubicBezTo>
                  <a:cubicBezTo>
                    <a:pt x="11" y="22"/>
                    <a:pt x="10" y="23"/>
                    <a:pt x="10" y="24"/>
                  </a:cubicBezTo>
                  <a:cubicBezTo>
                    <a:pt x="9" y="24"/>
                    <a:pt x="8" y="25"/>
                    <a:pt x="8" y="27"/>
                  </a:cubicBezTo>
                  <a:cubicBezTo>
                    <a:pt x="8" y="28"/>
                    <a:pt x="7" y="29"/>
                    <a:pt x="7" y="31"/>
                  </a:cubicBezTo>
                  <a:cubicBezTo>
                    <a:pt x="7" y="53"/>
                    <a:pt x="7" y="53"/>
                    <a:pt x="7" y="53"/>
                  </a:cubicBezTo>
                  <a:cubicBezTo>
                    <a:pt x="0" y="53"/>
                    <a:pt x="0" y="53"/>
                    <a:pt x="0" y="53"/>
                  </a:cubicBezTo>
                  <a:cubicBezTo>
                    <a:pt x="0" y="4"/>
                    <a:pt x="0" y="4"/>
                    <a:pt x="0" y="4"/>
                  </a:cubicBezTo>
                  <a:cubicBezTo>
                    <a:pt x="7" y="0"/>
                    <a:pt x="7" y="0"/>
                    <a:pt x="7" y="0"/>
                  </a:cubicBezTo>
                  <a:cubicBezTo>
                    <a:pt x="7" y="19"/>
                    <a:pt x="7" y="19"/>
                    <a:pt x="7" y="19"/>
                  </a:cubicBezTo>
                  <a:cubicBezTo>
                    <a:pt x="8" y="18"/>
                    <a:pt x="9" y="17"/>
                    <a:pt x="9" y="17"/>
                  </a:cubicBezTo>
                  <a:cubicBezTo>
                    <a:pt x="10" y="16"/>
                    <a:pt x="11" y="16"/>
                    <a:pt x="12" y="15"/>
                  </a:cubicBezTo>
                  <a:cubicBezTo>
                    <a:pt x="12" y="15"/>
                    <a:pt x="13" y="15"/>
                    <a:pt x="14" y="14"/>
                  </a:cubicBezTo>
                  <a:cubicBezTo>
                    <a:pt x="15" y="14"/>
                    <a:pt x="16" y="14"/>
                    <a:pt x="17" y="14"/>
                  </a:cubicBezTo>
                  <a:cubicBezTo>
                    <a:pt x="19" y="14"/>
                    <a:pt x="21" y="14"/>
                    <a:pt x="23" y="15"/>
                  </a:cubicBezTo>
                  <a:cubicBezTo>
                    <a:pt x="25" y="16"/>
                    <a:pt x="26" y="17"/>
                    <a:pt x="27" y="18"/>
                  </a:cubicBezTo>
                  <a:cubicBezTo>
                    <a:pt x="29" y="20"/>
                    <a:pt x="29" y="22"/>
                    <a:pt x="30" y="24"/>
                  </a:cubicBezTo>
                  <a:cubicBezTo>
                    <a:pt x="31" y="26"/>
                    <a:pt x="31" y="29"/>
                    <a:pt x="31" y="31"/>
                  </a:cubicBezTo>
                  <a:cubicBezTo>
                    <a:pt x="31" y="53"/>
                    <a:pt x="31" y="53"/>
                    <a:pt x="31" y="53"/>
                  </a:cubicBezTo>
                  <a:lnTo>
                    <a:pt x="23"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41" name="Freeform 59">
              <a:extLst>
                <a:ext uri="{FF2B5EF4-FFF2-40B4-BE49-F238E27FC236}">
                  <a16:creationId xmlns:a16="http://schemas.microsoft.com/office/drawing/2014/main" id="{1E6AB002-C130-4648-A18E-BA496FF1756C}"/>
                </a:ext>
              </a:extLst>
            </p:cNvPr>
            <p:cNvSpPr>
              <a:spLocks noEditPoints="1"/>
            </p:cNvSpPr>
            <p:nvPr userDrawn="1"/>
          </p:nvSpPr>
          <p:spPr bwMode="auto">
            <a:xfrm>
              <a:off x="1582706" y="6418333"/>
              <a:ext cx="83698" cy="102879"/>
            </a:xfrm>
            <a:custGeom>
              <a:avLst/>
              <a:gdLst>
                <a:gd name="T0" fmla="*/ 33 w 33"/>
                <a:gd name="T1" fmla="*/ 19 h 40"/>
                <a:gd name="T2" fmla="*/ 33 w 33"/>
                <a:gd name="T3" fmla="*/ 21 h 40"/>
                <a:gd name="T4" fmla="*/ 33 w 33"/>
                <a:gd name="T5" fmla="*/ 23 h 40"/>
                <a:gd name="T6" fmla="*/ 8 w 33"/>
                <a:gd name="T7" fmla="*/ 23 h 40"/>
                <a:gd name="T8" fmla="*/ 9 w 33"/>
                <a:gd name="T9" fmla="*/ 28 h 40"/>
                <a:gd name="T10" fmla="*/ 11 w 33"/>
                <a:gd name="T11" fmla="*/ 31 h 40"/>
                <a:gd name="T12" fmla="*/ 14 w 33"/>
                <a:gd name="T13" fmla="*/ 33 h 40"/>
                <a:gd name="T14" fmla="*/ 17 w 33"/>
                <a:gd name="T15" fmla="*/ 33 h 40"/>
                <a:gd name="T16" fmla="*/ 20 w 33"/>
                <a:gd name="T17" fmla="*/ 33 h 40"/>
                <a:gd name="T18" fmla="*/ 22 w 33"/>
                <a:gd name="T19" fmla="*/ 32 h 40"/>
                <a:gd name="T20" fmla="*/ 24 w 33"/>
                <a:gd name="T21" fmla="*/ 32 h 40"/>
                <a:gd name="T22" fmla="*/ 26 w 33"/>
                <a:gd name="T23" fmla="*/ 30 h 40"/>
                <a:gd name="T24" fmla="*/ 30 w 33"/>
                <a:gd name="T25" fmla="*/ 35 h 40"/>
                <a:gd name="T26" fmla="*/ 27 w 33"/>
                <a:gd name="T27" fmla="*/ 37 h 40"/>
                <a:gd name="T28" fmla="*/ 25 w 33"/>
                <a:gd name="T29" fmla="*/ 39 h 40"/>
                <a:gd name="T30" fmla="*/ 21 w 33"/>
                <a:gd name="T31" fmla="*/ 40 h 40"/>
                <a:gd name="T32" fmla="*/ 17 w 33"/>
                <a:gd name="T33" fmla="*/ 40 h 40"/>
                <a:gd name="T34" fmla="*/ 12 w 33"/>
                <a:gd name="T35" fmla="*/ 39 h 40"/>
                <a:gd name="T36" fmla="*/ 8 w 33"/>
                <a:gd name="T37" fmla="*/ 38 h 40"/>
                <a:gd name="T38" fmla="*/ 5 w 33"/>
                <a:gd name="T39" fmla="*/ 35 h 40"/>
                <a:gd name="T40" fmla="*/ 3 w 33"/>
                <a:gd name="T41" fmla="*/ 31 h 40"/>
                <a:gd name="T42" fmla="*/ 1 w 33"/>
                <a:gd name="T43" fmla="*/ 26 h 40"/>
                <a:gd name="T44" fmla="*/ 0 w 33"/>
                <a:gd name="T45" fmla="*/ 20 h 40"/>
                <a:gd name="T46" fmla="*/ 2 w 33"/>
                <a:gd name="T47" fmla="*/ 12 h 40"/>
                <a:gd name="T48" fmla="*/ 5 w 33"/>
                <a:gd name="T49" fmla="*/ 5 h 40"/>
                <a:gd name="T50" fmla="*/ 10 w 33"/>
                <a:gd name="T51" fmla="*/ 1 h 40"/>
                <a:gd name="T52" fmla="*/ 17 w 33"/>
                <a:gd name="T53" fmla="*/ 0 h 40"/>
                <a:gd name="T54" fmla="*/ 24 w 33"/>
                <a:gd name="T55" fmla="*/ 2 h 40"/>
                <a:gd name="T56" fmla="*/ 29 w 33"/>
                <a:gd name="T57" fmla="*/ 6 h 40"/>
                <a:gd name="T58" fmla="*/ 32 w 33"/>
                <a:gd name="T59" fmla="*/ 12 h 40"/>
                <a:gd name="T60" fmla="*/ 33 w 33"/>
                <a:gd name="T61" fmla="*/ 19 h 40"/>
                <a:gd name="T62" fmla="*/ 26 w 33"/>
                <a:gd name="T63" fmla="*/ 17 h 40"/>
                <a:gd name="T64" fmla="*/ 25 w 33"/>
                <a:gd name="T65" fmla="*/ 13 h 40"/>
                <a:gd name="T66" fmla="*/ 23 w 33"/>
                <a:gd name="T67" fmla="*/ 10 h 40"/>
                <a:gd name="T68" fmla="*/ 21 w 33"/>
                <a:gd name="T69" fmla="*/ 8 h 40"/>
                <a:gd name="T70" fmla="*/ 17 w 33"/>
                <a:gd name="T71" fmla="*/ 7 h 40"/>
                <a:gd name="T72" fmla="*/ 13 w 33"/>
                <a:gd name="T73" fmla="*/ 8 h 40"/>
                <a:gd name="T74" fmla="*/ 11 w 33"/>
                <a:gd name="T75" fmla="*/ 9 h 40"/>
                <a:gd name="T76" fmla="*/ 9 w 33"/>
                <a:gd name="T77" fmla="*/ 12 h 40"/>
                <a:gd name="T78" fmla="*/ 8 w 33"/>
                <a:gd name="T79" fmla="*/ 17 h 40"/>
                <a:gd name="T80" fmla="*/ 26 w 33"/>
                <a:gd name="T81"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20"/>
                    <a:pt x="33" y="21"/>
                    <a:pt x="33" y="21"/>
                  </a:cubicBezTo>
                  <a:cubicBezTo>
                    <a:pt x="33" y="22"/>
                    <a:pt x="33" y="22"/>
                    <a:pt x="33" y="23"/>
                  </a:cubicBezTo>
                  <a:cubicBezTo>
                    <a:pt x="8" y="23"/>
                    <a:pt x="8" y="23"/>
                    <a:pt x="8" y="23"/>
                  </a:cubicBezTo>
                  <a:cubicBezTo>
                    <a:pt x="8" y="25"/>
                    <a:pt x="8" y="26"/>
                    <a:pt x="9" y="28"/>
                  </a:cubicBezTo>
                  <a:cubicBezTo>
                    <a:pt x="10" y="29"/>
                    <a:pt x="10" y="30"/>
                    <a:pt x="11" y="31"/>
                  </a:cubicBezTo>
                  <a:cubicBezTo>
                    <a:pt x="12" y="32"/>
                    <a:pt x="13" y="32"/>
                    <a:pt x="14" y="33"/>
                  </a:cubicBezTo>
                  <a:cubicBezTo>
                    <a:pt x="15" y="33"/>
                    <a:pt x="16" y="33"/>
                    <a:pt x="17" y="33"/>
                  </a:cubicBezTo>
                  <a:cubicBezTo>
                    <a:pt x="18" y="33"/>
                    <a:pt x="19" y="33"/>
                    <a:pt x="20" y="33"/>
                  </a:cubicBezTo>
                  <a:cubicBezTo>
                    <a:pt x="20" y="33"/>
                    <a:pt x="21" y="33"/>
                    <a:pt x="22" y="32"/>
                  </a:cubicBezTo>
                  <a:cubicBezTo>
                    <a:pt x="23" y="32"/>
                    <a:pt x="23" y="32"/>
                    <a:pt x="24" y="32"/>
                  </a:cubicBezTo>
                  <a:cubicBezTo>
                    <a:pt x="24" y="31"/>
                    <a:pt x="25" y="31"/>
                    <a:pt x="26" y="30"/>
                  </a:cubicBezTo>
                  <a:cubicBezTo>
                    <a:pt x="30" y="35"/>
                    <a:pt x="30" y="35"/>
                    <a:pt x="30" y="35"/>
                  </a:cubicBezTo>
                  <a:cubicBezTo>
                    <a:pt x="29" y="36"/>
                    <a:pt x="28" y="37"/>
                    <a:pt x="27" y="37"/>
                  </a:cubicBezTo>
                  <a:cubicBezTo>
                    <a:pt x="27" y="38"/>
                    <a:pt x="26" y="38"/>
                    <a:pt x="25" y="39"/>
                  </a:cubicBezTo>
                  <a:cubicBezTo>
                    <a:pt x="24" y="39"/>
                    <a:pt x="22" y="40"/>
                    <a:pt x="21" y="40"/>
                  </a:cubicBezTo>
                  <a:cubicBezTo>
                    <a:pt x="20" y="40"/>
                    <a:pt x="18" y="40"/>
                    <a:pt x="17" y="40"/>
                  </a:cubicBezTo>
                  <a:cubicBezTo>
                    <a:pt x="15" y="40"/>
                    <a:pt x="14" y="40"/>
                    <a:pt x="12" y="39"/>
                  </a:cubicBezTo>
                  <a:cubicBezTo>
                    <a:pt x="11" y="39"/>
                    <a:pt x="10" y="38"/>
                    <a:pt x="8" y="38"/>
                  </a:cubicBezTo>
                  <a:cubicBezTo>
                    <a:pt x="7" y="37"/>
                    <a:pt x="6" y="36"/>
                    <a:pt x="5" y="35"/>
                  </a:cubicBezTo>
                  <a:cubicBezTo>
                    <a:pt x="4" y="34"/>
                    <a:pt x="4" y="33"/>
                    <a:pt x="3" y="31"/>
                  </a:cubicBezTo>
                  <a:cubicBezTo>
                    <a:pt x="2" y="30"/>
                    <a:pt x="1" y="28"/>
                    <a:pt x="1" y="26"/>
                  </a:cubicBezTo>
                  <a:cubicBezTo>
                    <a:pt x="1" y="24"/>
                    <a:pt x="0" y="22"/>
                    <a:pt x="0" y="20"/>
                  </a:cubicBezTo>
                  <a:cubicBezTo>
                    <a:pt x="0" y="17"/>
                    <a:pt x="1" y="14"/>
                    <a:pt x="2" y="12"/>
                  </a:cubicBezTo>
                  <a:cubicBezTo>
                    <a:pt x="2" y="9"/>
                    <a:pt x="4" y="7"/>
                    <a:pt x="5" y="5"/>
                  </a:cubicBezTo>
                  <a:cubicBezTo>
                    <a:pt x="6" y="4"/>
                    <a:pt x="8" y="2"/>
                    <a:pt x="10" y="1"/>
                  </a:cubicBezTo>
                  <a:cubicBezTo>
                    <a:pt x="12" y="1"/>
                    <a:pt x="15" y="0"/>
                    <a:pt x="17" y="0"/>
                  </a:cubicBezTo>
                  <a:cubicBezTo>
                    <a:pt x="20" y="0"/>
                    <a:pt x="22" y="1"/>
                    <a:pt x="24" y="2"/>
                  </a:cubicBezTo>
                  <a:cubicBezTo>
                    <a:pt x="26" y="3"/>
                    <a:pt x="28" y="4"/>
                    <a:pt x="29" y="6"/>
                  </a:cubicBezTo>
                  <a:cubicBezTo>
                    <a:pt x="31" y="8"/>
                    <a:pt x="32" y="10"/>
                    <a:pt x="32" y="12"/>
                  </a:cubicBezTo>
                  <a:cubicBezTo>
                    <a:pt x="33" y="14"/>
                    <a:pt x="33" y="17"/>
                    <a:pt x="33" y="19"/>
                  </a:cubicBezTo>
                  <a:close/>
                  <a:moveTo>
                    <a:pt x="26" y="17"/>
                  </a:moveTo>
                  <a:cubicBezTo>
                    <a:pt x="26" y="15"/>
                    <a:pt x="25" y="14"/>
                    <a:pt x="25" y="13"/>
                  </a:cubicBezTo>
                  <a:cubicBezTo>
                    <a:pt x="25" y="12"/>
                    <a:pt x="24" y="11"/>
                    <a:pt x="23" y="10"/>
                  </a:cubicBezTo>
                  <a:cubicBezTo>
                    <a:pt x="23" y="9"/>
                    <a:pt x="22" y="8"/>
                    <a:pt x="21" y="8"/>
                  </a:cubicBezTo>
                  <a:cubicBezTo>
                    <a:pt x="20" y="7"/>
                    <a:pt x="18" y="7"/>
                    <a:pt x="17" y="7"/>
                  </a:cubicBezTo>
                  <a:cubicBezTo>
                    <a:pt x="15" y="7"/>
                    <a:pt x="14" y="7"/>
                    <a:pt x="13" y="8"/>
                  </a:cubicBezTo>
                  <a:cubicBezTo>
                    <a:pt x="12" y="8"/>
                    <a:pt x="11" y="9"/>
                    <a:pt x="11" y="9"/>
                  </a:cubicBezTo>
                  <a:cubicBezTo>
                    <a:pt x="10" y="10"/>
                    <a:pt x="9" y="11"/>
                    <a:pt x="9" y="12"/>
                  </a:cubicBezTo>
                  <a:cubicBezTo>
                    <a:pt x="8" y="14"/>
                    <a:pt x="8" y="15"/>
                    <a:pt x="8" y="17"/>
                  </a:cubicBezTo>
                  <a:lnTo>
                    <a:pt x="26" y="1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42" name="Freeform 60">
              <a:extLst>
                <a:ext uri="{FF2B5EF4-FFF2-40B4-BE49-F238E27FC236}">
                  <a16:creationId xmlns:a16="http://schemas.microsoft.com/office/drawing/2014/main" id="{B0044278-9F7F-4596-96D2-ACFBE0DEC0B1}"/>
                </a:ext>
              </a:extLst>
            </p:cNvPr>
            <p:cNvSpPr>
              <a:spLocks/>
            </p:cNvSpPr>
            <p:nvPr userDrawn="1"/>
          </p:nvSpPr>
          <p:spPr bwMode="auto">
            <a:xfrm>
              <a:off x="1727435" y="6421821"/>
              <a:ext cx="122060" cy="97648"/>
            </a:xfrm>
            <a:custGeom>
              <a:avLst/>
              <a:gdLst>
                <a:gd name="T0" fmla="*/ 56 w 70"/>
                <a:gd name="T1" fmla="*/ 56 h 56"/>
                <a:gd name="T2" fmla="*/ 46 w 70"/>
                <a:gd name="T3" fmla="*/ 56 h 56"/>
                <a:gd name="T4" fmla="*/ 35 w 70"/>
                <a:gd name="T5" fmla="*/ 16 h 56"/>
                <a:gd name="T6" fmla="*/ 25 w 70"/>
                <a:gd name="T7" fmla="*/ 56 h 56"/>
                <a:gd name="T8" fmla="*/ 15 w 70"/>
                <a:gd name="T9" fmla="*/ 56 h 56"/>
                <a:gd name="T10" fmla="*/ 0 w 70"/>
                <a:gd name="T11" fmla="*/ 0 h 56"/>
                <a:gd name="T12" fmla="*/ 10 w 70"/>
                <a:gd name="T13" fmla="*/ 0 h 56"/>
                <a:gd name="T14" fmla="*/ 21 w 70"/>
                <a:gd name="T15" fmla="*/ 38 h 56"/>
                <a:gd name="T16" fmla="*/ 31 w 70"/>
                <a:gd name="T17" fmla="*/ 0 h 56"/>
                <a:gd name="T18" fmla="*/ 40 w 70"/>
                <a:gd name="T19" fmla="*/ 0 h 56"/>
                <a:gd name="T20" fmla="*/ 50 w 70"/>
                <a:gd name="T21" fmla="*/ 38 h 56"/>
                <a:gd name="T22" fmla="*/ 60 w 70"/>
                <a:gd name="T23" fmla="*/ 0 h 56"/>
                <a:gd name="T24" fmla="*/ 70 w 70"/>
                <a:gd name="T25" fmla="*/ 0 h 56"/>
                <a:gd name="T26" fmla="*/ 56 w 70"/>
                <a:gd name="T2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56">
                  <a:moveTo>
                    <a:pt x="56" y="56"/>
                  </a:moveTo>
                  <a:lnTo>
                    <a:pt x="46" y="56"/>
                  </a:lnTo>
                  <a:lnTo>
                    <a:pt x="35" y="16"/>
                  </a:lnTo>
                  <a:lnTo>
                    <a:pt x="25" y="56"/>
                  </a:lnTo>
                  <a:lnTo>
                    <a:pt x="15" y="56"/>
                  </a:lnTo>
                  <a:lnTo>
                    <a:pt x="0" y="0"/>
                  </a:lnTo>
                  <a:lnTo>
                    <a:pt x="10" y="0"/>
                  </a:lnTo>
                  <a:lnTo>
                    <a:pt x="21" y="38"/>
                  </a:lnTo>
                  <a:lnTo>
                    <a:pt x="31" y="0"/>
                  </a:lnTo>
                  <a:lnTo>
                    <a:pt x="40" y="0"/>
                  </a:lnTo>
                  <a:lnTo>
                    <a:pt x="50" y="38"/>
                  </a:lnTo>
                  <a:lnTo>
                    <a:pt x="60" y="0"/>
                  </a:lnTo>
                  <a:lnTo>
                    <a:pt x="70" y="0"/>
                  </a:lnTo>
                  <a:lnTo>
                    <a:pt x="56" y="5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43" name="Freeform 61">
              <a:extLst>
                <a:ext uri="{FF2B5EF4-FFF2-40B4-BE49-F238E27FC236}">
                  <a16:creationId xmlns:a16="http://schemas.microsoft.com/office/drawing/2014/main" id="{79F75E0D-27A7-44C1-BF19-495F4768F995}"/>
                </a:ext>
              </a:extLst>
            </p:cNvPr>
            <p:cNvSpPr>
              <a:spLocks noEditPoints="1"/>
            </p:cNvSpPr>
            <p:nvPr userDrawn="1"/>
          </p:nvSpPr>
          <p:spPr bwMode="auto">
            <a:xfrm>
              <a:off x="1859957" y="6418333"/>
              <a:ext cx="87186" cy="102879"/>
            </a:xfrm>
            <a:custGeom>
              <a:avLst/>
              <a:gdLst>
                <a:gd name="T0" fmla="*/ 34 w 34"/>
                <a:gd name="T1" fmla="*/ 20 h 40"/>
                <a:gd name="T2" fmla="*/ 33 w 34"/>
                <a:gd name="T3" fmla="*/ 28 h 40"/>
                <a:gd name="T4" fmla="*/ 29 w 34"/>
                <a:gd name="T5" fmla="*/ 35 h 40"/>
                <a:gd name="T6" fmla="*/ 24 w 34"/>
                <a:gd name="T7" fmla="*/ 39 h 40"/>
                <a:gd name="T8" fmla="*/ 17 w 34"/>
                <a:gd name="T9" fmla="*/ 40 h 40"/>
                <a:gd name="T10" fmla="*/ 10 w 34"/>
                <a:gd name="T11" fmla="*/ 39 h 40"/>
                <a:gd name="T12" fmla="*/ 5 w 34"/>
                <a:gd name="T13" fmla="*/ 35 h 40"/>
                <a:gd name="T14" fmla="*/ 1 w 34"/>
                <a:gd name="T15" fmla="*/ 28 h 40"/>
                <a:gd name="T16" fmla="*/ 0 w 34"/>
                <a:gd name="T17" fmla="*/ 20 h 40"/>
                <a:gd name="T18" fmla="*/ 1 w 34"/>
                <a:gd name="T19" fmla="*/ 12 h 40"/>
                <a:gd name="T20" fmla="*/ 5 w 34"/>
                <a:gd name="T21" fmla="*/ 5 h 40"/>
                <a:gd name="T22" fmla="*/ 11 w 34"/>
                <a:gd name="T23" fmla="*/ 1 h 40"/>
                <a:gd name="T24" fmla="*/ 17 w 34"/>
                <a:gd name="T25" fmla="*/ 0 h 40"/>
                <a:gd name="T26" fmla="*/ 24 w 34"/>
                <a:gd name="T27" fmla="*/ 1 h 40"/>
                <a:gd name="T28" fmla="*/ 29 w 34"/>
                <a:gd name="T29" fmla="*/ 5 h 40"/>
                <a:gd name="T30" fmla="*/ 33 w 34"/>
                <a:gd name="T31" fmla="*/ 12 h 40"/>
                <a:gd name="T32" fmla="*/ 34 w 34"/>
                <a:gd name="T33" fmla="*/ 20 h 40"/>
                <a:gd name="T34" fmla="*/ 27 w 34"/>
                <a:gd name="T35" fmla="*/ 20 h 40"/>
                <a:gd name="T36" fmla="*/ 26 w 34"/>
                <a:gd name="T37" fmla="*/ 15 h 40"/>
                <a:gd name="T38" fmla="*/ 24 w 34"/>
                <a:gd name="T39" fmla="*/ 11 h 40"/>
                <a:gd name="T40" fmla="*/ 21 w 34"/>
                <a:gd name="T41" fmla="*/ 8 h 40"/>
                <a:gd name="T42" fmla="*/ 17 w 34"/>
                <a:gd name="T43" fmla="*/ 7 h 40"/>
                <a:gd name="T44" fmla="*/ 13 w 34"/>
                <a:gd name="T45" fmla="*/ 8 h 40"/>
                <a:gd name="T46" fmla="*/ 10 w 34"/>
                <a:gd name="T47" fmla="*/ 11 h 40"/>
                <a:gd name="T48" fmla="*/ 8 w 34"/>
                <a:gd name="T49" fmla="*/ 15 h 40"/>
                <a:gd name="T50" fmla="*/ 8 w 34"/>
                <a:gd name="T51" fmla="*/ 20 h 40"/>
                <a:gd name="T52" fmla="*/ 8 w 34"/>
                <a:gd name="T53" fmla="*/ 26 h 40"/>
                <a:gd name="T54" fmla="*/ 10 w 34"/>
                <a:gd name="T55" fmla="*/ 30 h 40"/>
                <a:gd name="T56" fmla="*/ 13 w 34"/>
                <a:gd name="T57" fmla="*/ 32 h 40"/>
                <a:gd name="T58" fmla="*/ 17 w 34"/>
                <a:gd name="T59" fmla="*/ 33 h 40"/>
                <a:gd name="T60" fmla="*/ 21 w 34"/>
                <a:gd name="T61" fmla="*/ 32 h 40"/>
                <a:gd name="T62" fmla="*/ 24 w 34"/>
                <a:gd name="T63" fmla="*/ 29 h 40"/>
                <a:gd name="T64" fmla="*/ 26 w 34"/>
                <a:gd name="T65" fmla="*/ 25 h 40"/>
                <a:gd name="T66" fmla="*/ 27 w 34"/>
                <a:gd name="T67" fmla="*/ 2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 h="40">
                  <a:moveTo>
                    <a:pt x="34" y="20"/>
                  </a:moveTo>
                  <a:cubicBezTo>
                    <a:pt x="34" y="23"/>
                    <a:pt x="34" y="26"/>
                    <a:pt x="33" y="28"/>
                  </a:cubicBezTo>
                  <a:cubicBezTo>
                    <a:pt x="32" y="31"/>
                    <a:pt x="31" y="33"/>
                    <a:pt x="29" y="35"/>
                  </a:cubicBezTo>
                  <a:cubicBezTo>
                    <a:pt x="28" y="37"/>
                    <a:pt x="26" y="38"/>
                    <a:pt x="24" y="39"/>
                  </a:cubicBezTo>
                  <a:cubicBezTo>
                    <a:pt x="22" y="40"/>
                    <a:pt x="20" y="40"/>
                    <a:pt x="17" y="40"/>
                  </a:cubicBezTo>
                  <a:cubicBezTo>
                    <a:pt x="15" y="40"/>
                    <a:pt x="12" y="40"/>
                    <a:pt x="10" y="39"/>
                  </a:cubicBezTo>
                  <a:cubicBezTo>
                    <a:pt x="8" y="38"/>
                    <a:pt x="6" y="36"/>
                    <a:pt x="5" y="35"/>
                  </a:cubicBezTo>
                  <a:cubicBezTo>
                    <a:pt x="3" y="33"/>
                    <a:pt x="2" y="31"/>
                    <a:pt x="1" y="28"/>
                  </a:cubicBezTo>
                  <a:cubicBezTo>
                    <a:pt x="1" y="26"/>
                    <a:pt x="0" y="23"/>
                    <a:pt x="0" y="20"/>
                  </a:cubicBezTo>
                  <a:cubicBezTo>
                    <a:pt x="0" y="17"/>
                    <a:pt x="1" y="14"/>
                    <a:pt x="1" y="12"/>
                  </a:cubicBezTo>
                  <a:cubicBezTo>
                    <a:pt x="2" y="9"/>
                    <a:pt x="4" y="7"/>
                    <a:pt x="5" y="5"/>
                  </a:cubicBezTo>
                  <a:cubicBezTo>
                    <a:pt x="7" y="4"/>
                    <a:pt x="8" y="2"/>
                    <a:pt x="11" y="1"/>
                  </a:cubicBezTo>
                  <a:cubicBezTo>
                    <a:pt x="13" y="1"/>
                    <a:pt x="15" y="0"/>
                    <a:pt x="17" y="0"/>
                  </a:cubicBezTo>
                  <a:cubicBezTo>
                    <a:pt x="20" y="0"/>
                    <a:pt x="22" y="1"/>
                    <a:pt x="24" y="1"/>
                  </a:cubicBezTo>
                  <a:cubicBezTo>
                    <a:pt x="26" y="2"/>
                    <a:pt x="28" y="4"/>
                    <a:pt x="29" y="5"/>
                  </a:cubicBezTo>
                  <a:cubicBezTo>
                    <a:pt x="31" y="7"/>
                    <a:pt x="32" y="9"/>
                    <a:pt x="33" y="12"/>
                  </a:cubicBezTo>
                  <a:cubicBezTo>
                    <a:pt x="34" y="14"/>
                    <a:pt x="34" y="17"/>
                    <a:pt x="34" y="20"/>
                  </a:cubicBezTo>
                  <a:close/>
                  <a:moveTo>
                    <a:pt x="27" y="20"/>
                  </a:moveTo>
                  <a:cubicBezTo>
                    <a:pt x="27" y="18"/>
                    <a:pt x="27" y="16"/>
                    <a:pt x="26" y="15"/>
                  </a:cubicBezTo>
                  <a:cubicBezTo>
                    <a:pt x="26" y="13"/>
                    <a:pt x="25" y="12"/>
                    <a:pt x="24" y="11"/>
                  </a:cubicBezTo>
                  <a:cubicBezTo>
                    <a:pt x="23" y="10"/>
                    <a:pt x="22" y="9"/>
                    <a:pt x="21" y="8"/>
                  </a:cubicBezTo>
                  <a:cubicBezTo>
                    <a:pt x="20" y="8"/>
                    <a:pt x="18" y="7"/>
                    <a:pt x="17" y="7"/>
                  </a:cubicBezTo>
                  <a:cubicBezTo>
                    <a:pt x="16" y="7"/>
                    <a:pt x="14" y="8"/>
                    <a:pt x="13" y="8"/>
                  </a:cubicBezTo>
                  <a:cubicBezTo>
                    <a:pt x="12" y="9"/>
                    <a:pt x="11" y="10"/>
                    <a:pt x="10" y="11"/>
                  </a:cubicBezTo>
                  <a:cubicBezTo>
                    <a:pt x="9" y="12"/>
                    <a:pt x="9" y="13"/>
                    <a:pt x="8" y="15"/>
                  </a:cubicBezTo>
                  <a:cubicBezTo>
                    <a:pt x="8" y="16"/>
                    <a:pt x="8" y="18"/>
                    <a:pt x="8" y="20"/>
                  </a:cubicBezTo>
                  <a:cubicBezTo>
                    <a:pt x="8" y="22"/>
                    <a:pt x="8" y="24"/>
                    <a:pt x="8" y="26"/>
                  </a:cubicBezTo>
                  <a:cubicBezTo>
                    <a:pt x="9" y="27"/>
                    <a:pt x="10" y="28"/>
                    <a:pt x="10" y="30"/>
                  </a:cubicBezTo>
                  <a:cubicBezTo>
                    <a:pt x="11" y="31"/>
                    <a:pt x="12" y="32"/>
                    <a:pt x="13" y="32"/>
                  </a:cubicBezTo>
                  <a:cubicBezTo>
                    <a:pt x="15" y="33"/>
                    <a:pt x="16" y="33"/>
                    <a:pt x="17" y="33"/>
                  </a:cubicBezTo>
                  <a:cubicBezTo>
                    <a:pt x="19" y="33"/>
                    <a:pt x="20" y="33"/>
                    <a:pt x="21" y="32"/>
                  </a:cubicBezTo>
                  <a:cubicBezTo>
                    <a:pt x="22" y="31"/>
                    <a:pt x="23" y="30"/>
                    <a:pt x="24" y="29"/>
                  </a:cubicBezTo>
                  <a:cubicBezTo>
                    <a:pt x="25" y="28"/>
                    <a:pt x="26" y="27"/>
                    <a:pt x="26" y="25"/>
                  </a:cubicBezTo>
                  <a:cubicBezTo>
                    <a:pt x="27" y="24"/>
                    <a:pt x="27" y="22"/>
                    <a:pt x="27" y="2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44" name="Freeform 62">
              <a:extLst>
                <a:ext uri="{FF2B5EF4-FFF2-40B4-BE49-F238E27FC236}">
                  <a16:creationId xmlns:a16="http://schemas.microsoft.com/office/drawing/2014/main" id="{E5B9E395-C74C-4D98-8911-EE2C765D8BEB}"/>
                </a:ext>
              </a:extLst>
            </p:cNvPr>
            <p:cNvSpPr>
              <a:spLocks/>
            </p:cNvSpPr>
            <p:nvPr userDrawn="1"/>
          </p:nvSpPr>
          <p:spPr bwMode="auto">
            <a:xfrm>
              <a:off x="1968067" y="6418333"/>
              <a:ext cx="57543" cy="101135"/>
            </a:xfrm>
            <a:custGeom>
              <a:avLst/>
              <a:gdLst>
                <a:gd name="T0" fmla="*/ 21 w 23"/>
                <a:gd name="T1" fmla="*/ 9 h 39"/>
                <a:gd name="T2" fmla="*/ 18 w 23"/>
                <a:gd name="T3" fmla="*/ 8 h 39"/>
                <a:gd name="T4" fmla="*/ 15 w 23"/>
                <a:gd name="T5" fmla="*/ 7 h 39"/>
                <a:gd name="T6" fmla="*/ 10 w 23"/>
                <a:gd name="T7" fmla="*/ 10 h 39"/>
                <a:gd name="T8" fmla="*/ 8 w 23"/>
                <a:gd name="T9" fmla="*/ 17 h 39"/>
                <a:gd name="T10" fmla="*/ 8 w 23"/>
                <a:gd name="T11" fmla="*/ 39 h 39"/>
                <a:gd name="T12" fmla="*/ 0 w 23"/>
                <a:gd name="T13" fmla="*/ 39 h 39"/>
                <a:gd name="T14" fmla="*/ 0 w 23"/>
                <a:gd name="T15" fmla="*/ 1 h 39"/>
                <a:gd name="T16" fmla="*/ 8 w 23"/>
                <a:gd name="T17" fmla="*/ 1 h 39"/>
                <a:gd name="T18" fmla="*/ 8 w 23"/>
                <a:gd name="T19" fmla="*/ 5 h 39"/>
                <a:gd name="T20" fmla="*/ 9 w 23"/>
                <a:gd name="T21" fmla="*/ 3 h 39"/>
                <a:gd name="T22" fmla="*/ 11 w 23"/>
                <a:gd name="T23" fmla="*/ 1 h 39"/>
                <a:gd name="T24" fmla="*/ 14 w 23"/>
                <a:gd name="T25" fmla="*/ 0 h 39"/>
                <a:gd name="T26" fmla="*/ 17 w 23"/>
                <a:gd name="T27" fmla="*/ 0 h 39"/>
                <a:gd name="T28" fmla="*/ 20 w 23"/>
                <a:gd name="T29" fmla="*/ 1 h 39"/>
                <a:gd name="T30" fmla="*/ 23 w 23"/>
                <a:gd name="T31" fmla="*/ 2 h 39"/>
                <a:gd name="T32" fmla="*/ 21 w 23"/>
                <a:gd name="T33"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39">
                  <a:moveTo>
                    <a:pt x="21" y="9"/>
                  </a:moveTo>
                  <a:cubicBezTo>
                    <a:pt x="20" y="8"/>
                    <a:pt x="19" y="8"/>
                    <a:pt x="18" y="8"/>
                  </a:cubicBezTo>
                  <a:cubicBezTo>
                    <a:pt x="18" y="8"/>
                    <a:pt x="17" y="7"/>
                    <a:pt x="15" y="7"/>
                  </a:cubicBezTo>
                  <a:cubicBezTo>
                    <a:pt x="13" y="7"/>
                    <a:pt x="11" y="8"/>
                    <a:pt x="10" y="10"/>
                  </a:cubicBezTo>
                  <a:cubicBezTo>
                    <a:pt x="8" y="12"/>
                    <a:pt x="8" y="14"/>
                    <a:pt x="8" y="17"/>
                  </a:cubicBezTo>
                  <a:cubicBezTo>
                    <a:pt x="8" y="39"/>
                    <a:pt x="8" y="39"/>
                    <a:pt x="8" y="39"/>
                  </a:cubicBezTo>
                  <a:cubicBezTo>
                    <a:pt x="0" y="39"/>
                    <a:pt x="0" y="39"/>
                    <a:pt x="0" y="39"/>
                  </a:cubicBezTo>
                  <a:cubicBezTo>
                    <a:pt x="0" y="1"/>
                    <a:pt x="0" y="1"/>
                    <a:pt x="0" y="1"/>
                  </a:cubicBezTo>
                  <a:cubicBezTo>
                    <a:pt x="8" y="1"/>
                    <a:pt x="8" y="1"/>
                    <a:pt x="8" y="1"/>
                  </a:cubicBezTo>
                  <a:cubicBezTo>
                    <a:pt x="8" y="5"/>
                    <a:pt x="8" y="5"/>
                    <a:pt x="8" y="5"/>
                  </a:cubicBezTo>
                  <a:cubicBezTo>
                    <a:pt x="8" y="4"/>
                    <a:pt x="9" y="3"/>
                    <a:pt x="9" y="3"/>
                  </a:cubicBezTo>
                  <a:cubicBezTo>
                    <a:pt x="10" y="2"/>
                    <a:pt x="11" y="2"/>
                    <a:pt x="11" y="1"/>
                  </a:cubicBezTo>
                  <a:cubicBezTo>
                    <a:pt x="12" y="1"/>
                    <a:pt x="13" y="1"/>
                    <a:pt x="14" y="0"/>
                  </a:cubicBezTo>
                  <a:cubicBezTo>
                    <a:pt x="15" y="0"/>
                    <a:pt x="16" y="0"/>
                    <a:pt x="17" y="0"/>
                  </a:cubicBezTo>
                  <a:cubicBezTo>
                    <a:pt x="18" y="0"/>
                    <a:pt x="19" y="0"/>
                    <a:pt x="20" y="1"/>
                  </a:cubicBezTo>
                  <a:cubicBezTo>
                    <a:pt x="21" y="1"/>
                    <a:pt x="22" y="1"/>
                    <a:pt x="23" y="2"/>
                  </a:cubicBezTo>
                  <a:lnTo>
                    <a:pt x="21" y="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45" name="Freeform 63">
              <a:extLst>
                <a:ext uri="{FF2B5EF4-FFF2-40B4-BE49-F238E27FC236}">
                  <a16:creationId xmlns:a16="http://schemas.microsoft.com/office/drawing/2014/main" id="{53BB8418-388C-4142-9A80-8BF00A87F7B0}"/>
                </a:ext>
              </a:extLst>
            </p:cNvPr>
            <p:cNvSpPr>
              <a:spLocks/>
            </p:cNvSpPr>
            <p:nvPr userDrawn="1"/>
          </p:nvSpPr>
          <p:spPr bwMode="auto">
            <a:xfrm>
              <a:off x="2043046" y="6383459"/>
              <a:ext cx="19181" cy="136010"/>
            </a:xfrm>
            <a:custGeom>
              <a:avLst/>
              <a:gdLst>
                <a:gd name="T0" fmla="*/ 0 w 11"/>
                <a:gd name="T1" fmla="*/ 78 h 78"/>
                <a:gd name="T2" fmla="*/ 0 w 11"/>
                <a:gd name="T3" fmla="*/ 6 h 78"/>
                <a:gd name="T4" fmla="*/ 11 w 11"/>
                <a:gd name="T5" fmla="*/ 0 h 78"/>
                <a:gd name="T6" fmla="*/ 11 w 11"/>
                <a:gd name="T7" fmla="*/ 78 h 78"/>
                <a:gd name="T8" fmla="*/ 0 w 11"/>
                <a:gd name="T9" fmla="*/ 78 h 78"/>
              </a:gdLst>
              <a:ahLst/>
              <a:cxnLst>
                <a:cxn ang="0">
                  <a:pos x="T0" y="T1"/>
                </a:cxn>
                <a:cxn ang="0">
                  <a:pos x="T2" y="T3"/>
                </a:cxn>
                <a:cxn ang="0">
                  <a:pos x="T4" y="T5"/>
                </a:cxn>
                <a:cxn ang="0">
                  <a:pos x="T6" y="T7"/>
                </a:cxn>
                <a:cxn ang="0">
                  <a:pos x="T8" y="T9"/>
                </a:cxn>
              </a:cxnLst>
              <a:rect l="0" t="0" r="r" b="b"/>
              <a:pathLst>
                <a:path w="11" h="78">
                  <a:moveTo>
                    <a:pt x="0" y="78"/>
                  </a:moveTo>
                  <a:lnTo>
                    <a:pt x="0" y="6"/>
                  </a:lnTo>
                  <a:lnTo>
                    <a:pt x="11" y="0"/>
                  </a:lnTo>
                  <a:lnTo>
                    <a:pt x="11" y="78"/>
                  </a:lnTo>
                  <a:lnTo>
                    <a:pt x="0" y="7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46" name="Freeform 64">
              <a:extLst>
                <a:ext uri="{FF2B5EF4-FFF2-40B4-BE49-F238E27FC236}">
                  <a16:creationId xmlns:a16="http://schemas.microsoft.com/office/drawing/2014/main" id="{0256DB41-B3C1-4FEB-B394-9762C00E7F70}"/>
                </a:ext>
              </a:extLst>
            </p:cNvPr>
            <p:cNvSpPr>
              <a:spLocks noEditPoints="1"/>
            </p:cNvSpPr>
            <p:nvPr userDrawn="1"/>
          </p:nvSpPr>
          <p:spPr bwMode="auto">
            <a:xfrm>
              <a:off x="2084896" y="6383459"/>
              <a:ext cx="80211" cy="137753"/>
            </a:xfrm>
            <a:custGeom>
              <a:avLst/>
              <a:gdLst>
                <a:gd name="T0" fmla="*/ 24 w 32"/>
                <a:gd name="T1" fmla="*/ 53 h 54"/>
                <a:gd name="T2" fmla="*/ 24 w 32"/>
                <a:gd name="T3" fmla="*/ 50 h 54"/>
                <a:gd name="T4" fmla="*/ 22 w 32"/>
                <a:gd name="T5" fmla="*/ 51 h 54"/>
                <a:gd name="T6" fmla="*/ 20 w 32"/>
                <a:gd name="T7" fmla="*/ 53 h 54"/>
                <a:gd name="T8" fmla="*/ 17 w 32"/>
                <a:gd name="T9" fmla="*/ 54 h 54"/>
                <a:gd name="T10" fmla="*/ 14 w 32"/>
                <a:gd name="T11" fmla="*/ 54 h 54"/>
                <a:gd name="T12" fmla="*/ 9 w 32"/>
                <a:gd name="T13" fmla="*/ 53 h 54"/>
                <a:gd name="T14" fmla="*/ 4 w 32"/>
                <a:gd name="T15" fmla="*/ 49 h 54"/>
                <a:gd name="T16" fmla="*/ 1 w 32"/>
                <a:gd name="T17" fmla="*/ 43 h 54"/>
                <a:gd name="T18" fmla="*/ 0 w 32"/>
                <a:gd name="T19" fmla="*/ 33 h 54"/>
                <a:gd name="T20" fmla="*/ 1 w 32"/>
                <a:gd name="T21" fmla="*/ 25 h 54"/>
                <a:gd name="T22" fmla="*/ 4 w 32"/>
                <a:gd name="T23" fmla="*/ 19 h 54"/>
                <a:gd name="T24" fmla="*/ 9 w 32"/>
                <a:gd name="T25" fmla="*/ 15 h 54"/>
                <a:gd name="T26" fmla="*/ 15 w 32"/>
                <a:gd name="T27" fmla="*/ 14 h 54"/>
                <a:gd name="T28" fmla="*/ 18 w 32"/>
                <a:gd name="T29" fmla="*/ 14 h 54"/>
                <a:gd name="T30" fmla="*/ 20 w 32"/>
                <a:gd name="T31" fmla="*/ 15 h 54"/>
                <a:gd name="T32" fmla="*/ 22 w 32"/>
                <a:gd name="T33" fmla="*/ 17 h 54"/>
                <a:gd name="T34" fmla="*/ 24 w 32"/>
                <a:gd name="T35" fmla="*/ 18 h 54"/>
                <a:gd name="T36" fmla="*/ 24 w 32"/>
                <a:gd name="T37" fmla="*/ 4 h 54"/>
                <a:gd name="T38" fmla="*/ 32 w 32"/>
                <a:gd name="T39" fmla="*/ 0 h 54"/>
                <a:gd name="T40" fmla="*/ 32 w 32"/>
                <a:gd name="T41" fmla="*/ 53 h 54"/>
                <a:gd name="T42" fmla="*/ 24 w 32"/>
                <a:gd name="T43" fmla="*/ 53 h 54"/>
                <a:gd name="T44" fmla="*/ 24 w 32"/>
                <a:gd name="T45" fmla="*/ 26 h 54"/>
                <a:gd name="T46" fmla="*/ 23 w 32"/>
                <a:gd name="T47" fmla="*/ 24 h 54"/>
                <a:gd name="T48" fmla="*/ 21 w 32"/>
                <a:gd name="T49" fmla="*/ 23 h 54"/>
                <a:gd name="T50" fmla="*/ 18 w 32"/>
                <a:gd name="T51" fmla="*/ 22 h 54"/>
                <a:gd name="T52" fmla="*/ 15 w 32"/>
                <a:gd name="T53" fmla="*/ 21 h 54"/>
                <a:gd name="T54" fmla="*/ 9 w 32"/>
                <a:gd name="T55" fmla="*/ 24 h 54"/>
                <a:gd name="T56" fmla="*/ 7 w 32"/>
                <a:gd name="T57" fmla="*/ 33 h 54"/>
                <a:gd name="T58" fmla="*/ 8 w 32"/>
                <a:gd name="T59" fmla="*/ 39 h 54"/>
                <a:gd name="T60" fmla="*/ 9 w 32"/>
                <a:gd name="T61" fmla="*/ 44 h 54"/>
                <a:gd name="T62" fmla="*/ 12 w 32"/>
                <a:gd name="T63" fmla="*/ 46 h 54"/>
                <a:gd name="T64" fmla="*/ 16 w 32"/>
                <a:gd name="T65" fmla="*/ 47 h 54"/>
                <a:gd name="T66" fmla="*/ 18 w 32"/>
                <a:gd name="T67" fmla="*/ 47 h 54"/>
                <a:gd name="T68" fmla="*/ 21 w 32"/>
                <a:gd name="T69" fmla="*/ 46 h 54"/>
                <a:gd name="T70" fmla="*/ 23 w 32"/>
                <a:gd name="T71" fmla="*/ 44 h 54"/>
                <a:gd name="T72" fmla="*/ 24 w 32"/>
                <a:gd name="T73" fmla="*/ 42 h 54"/>
                <a:gd name="T74" fmla="*/ 24 w 32"/>
                <a:gd name="T75" fmla="*/ 26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2" h="54">
                  <a:moveTo>
                    <a:pt x="24" y="53"/>
                  </a:moveTo>
                  <a:cubicBezTo>
                    <a:pt x="24" y="50"/>
                    <a:pt x="24" y="50"/>
                    <a:pt x="24" y="50"/>
                  </a:cubicBezTo>
                  <a:cubicBezTo>
                    <a:pt x="24" y="50"/>
                    <a:pt x="23" y="51"/>
                    <a:pt x="22" y="51"/>
                  </a:cubicBezTo>
                  <a:cubicBezTo>
                    <a:pt x="21" y="52"/>
                    <a:pt x="21" y="52"/>
                    <a:pt x="20" y="53"/>
                  </a:cubicBezTo>
                  <a:cubicBezTo>
                    <a:pt x="19" y="53"/>
                    <a:pt x="18" y="54"/>
                    <a:pt x="17" y="54"/>
                  </a:cubicBezTo>
                  <a:cubicBezTo>
                    <a:pt x="16" y="54"/>
                    <a:pt x="15" y="54"/>
                    <a:pt x="14" y="54"/>
                  </a:cubicBezTo>
                  <a:cubicBezTo>
                    <a:pt x="12" y="54"/>
                    <a:pt x="10" y="54"/>
                    <a:pt x="9" y="53"/>
                  </a:cubicBezTo>
                  <a:cubicBezTo>
                    <a:pt x="7" y="52"/>
                    <a:pt x="5" y="51"/>
                    <a:pt x="4" y="49"/>
                  </a:cubicBezTo>
                  <a:cubicBezTo>
                    <a:pt x="3" y="48"/>
                    <a:pt x="1" y="45"/>
                    <a:pt x="1" y="43"/>
                  </a:cubicBezTo>
                  <a:cubicBezTo>
                    <a:pt x="0" y="40"/>
                    <a:pt x="0" y="37"/>
                    <a:pt x="0" y="33"/>
                  </a:cubicBezTo>
                  <a:cubicBezTo>
                    <a:pt x="0" y="30"/>
                    <a:pt x="0" y="27"/>
                    <a:pt x="1" y="25"/>
                  </a:cubicBezTo>
                  <a:cubicBezTo>
                    <a:pt x="2" y="22"/>
                    <a:pt x="3" y="20"/>
                    <a:pt x="4" y="19"/>
                  </a:cubicBezTo>
                  <a:cubicBezTo>
                    <a:pt x="6" y="17"/>
                    <a:pt x="7" y="16"/>
                    <a:pt x="9" y="15"/>
                  </a:cubicBezTo>
                  <a:cubicBezTo>
                    <a:pt x="11" y="14"/>
                    <a:pt x="13" y="14"/>
                    <a:pt x="15" y="14"/>
                  </a:cubicBezTo>
                  <a:cubicBezTo>
                    <a:pt x="16" y="14"/>
                    <a:pt x="17" y="14"/>
                    <a:pt x="18" y="14"/>
                  </a:cubicBezTo>
                  <a:cubicBezTo>
                    <a:pt x="18" y="15"/>
                    <a:pt x="19" y="15"/>
                    <a:pt x="20" y="15"/>
                  </a:cubicBezTo>
                  <a:cubicBezTo>
                    <a:pt x="21" y="16"/>
                    <a:pt x="22" y="16"/>
                    <a:pt x="22" y="17"/>
                  </a:cubicBezTo>
                  <a:cubicBezTo>
                    <a:pt x="23" y="17"/>
                    <a:pt x="24" y="18"/>
                    <a:pt x="24" y="18"/>
                  </a:cubicBezTo>
                  <a:cubicBezTo>
                    <a:pt x="24" y="4"/>
                    <a:pt x="24" y="4"/>
                    <a:pt x="24" y="4"/>
                  </a:cubicBezTo>
                  <a:cubicBezTo>
                    <a:pt x="32" y="0"/>
                    <a:pt x="32" y="0"/>
                    <a:pt x="32" y="0"/>
                  </a:cubicBezTo>
                  <a:cubicBezTo>
                    <a:pt x="32" y="53"/>
                    <a:pt x="32" y="53"/>
                    <a:pt x="32" y="53"/>
                  </a:cubicBezTo>
                  <a:lnTo>
                    <a:pt x="24" y="53"/>
                  </a:lnTo>
                  <a:close/>
                  <a:moveTo>
                    <a:pt x="24" y="26"/>
                  </a:moveTo>
                  <a:cubicBezTo>
                    <a:pt x="24" y="26"/>
                    <a:pt x="23" y="25"/>
                    <a:pt x="23" y="24"/>
                  </a:cubicBezTo>
                  <a:cubicBezTo>
                    <a:pt x="22" y="24"/>
                    <a:pt x="22" y="23"/>
                    <a:pt x="21" y="23"/>
                  </a:cubicBezTo>
                  <a:cubicBezTo>
                    <a:pt x="20" y="22"/>
                    <a:pt x="19" y="22"/>
                    <a:pt x="18" y="22"/>
                  </a:cubicBezTo>
                  <a:cubicBezTo>
                    <a:pt x="17" y="21"/>
                    <a:pt x="16" y="21"/>
                    <a:pt x="15" y="21"/>
                  </a:cubicBezTo>
                  <a:cubicBezTo>
                    <a:pt x="13" y="21"/>
                    <a:pt x="11" y="22"/>
                    <a:pt x="9" y="24"/>
                  </a:cubicBezTo>
                  <a:cubicBezTo>
                    <a:pt x="8" y="26"/>
                    <a:pt x="7" y="29"/>
                    <a:pt x="7" y="33"/>
                  </a:cubicBezTo>
                  <a:cubicBezTo>
                    <a:pt x="7" y="36"/>
                    <a:pt x="7" y="38"/>
                    <a:pt x="8" y="39"/>
                  </a:cubicBezTo>
                  <a:cubicBezTo>
                    <a:pt x="8" y="41"/>
                    <a:pt x="9" y="43"/>
                    <a:pt x="9" y="44"/>
                  </a:cubicBezTo>
                  <a:cubicBezTo>
                    <a:pt x="10" y="45"/>
                    <a:pt x="11" y="46"/>
                    <a:pt x="12" y="46"/>
                  </a:cubicBezTo>
                  <a:cubicBezTo>
                    <a:pt x="13" y="47"/>
                    <a:pt x="14" y="47"/>
                    <a:pt x="16" y="47"/>
                  </a:cubicBezTo>
                  <a:cubicBezTo>
                    <a:pt x="17" y="47"/>
                    <a:pt x="18" y="47"/>
                    <a:pt x="18" y="47"/>
                  </a:cubicBezTo>
                  <a:cubicBezTo>
                    <a:pt x="19" y="46"/>
                    <a:pt x="20" y="46"/>
                    <a:pt x="21" y="46"/>
                  </a:cubicBezTo>
                  <a:cubicBezTo>
                    <a:pt x="21" y="45"/>
                    <a:pt x="22" y="45"/>
                    <a:pt x="23" y="44"/>
                  </a:cubicBezTo>
                  <a:cubicBezTo>
                    <a:pt x="23" y="43"/>
                    <a:pt x="24" y="43"/>
                    <a:pt x="24" y="42"/>
                  </a:cubicBezTo>
                  <a:lnTo>
                    <a:pt x="24" y="2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47" name="Freeform 65">
              <a:extLst>
                <a:ext uri="{FF2B5EF4-FFF2-40B4-BE49-F238E27FC236}">
                  <a16:creationId xmlns:a16="http://schemas.microsoft.com/office/drawing/2014/main" id="{F2BC9C1F-3F30-47A6-B503-20FB179B7F3A}"/>
                </a:ext>
              </a:extLst>
            </p:cNvPr>
            <p:cNvSpPr>
              <a:spLocks/>
            </p:cNvSpPr>
            <p:nvPr userDrawn="1"/>
          </p:nvSpPr>
          <p:spPr bwMode="auto">
            <a:xfrm>
              <a:off x="2229624" y="6421821"/>
              <a:ext cx="122060" cy="97648"/>
            </a:xfrm>
            <a:custGeom>
              <a:avLst/>
              <a:gdLst>
                <a:gd name="T0" fmla="*/ 55 w 70"/>
                <a:gd name="T1" fmla="*/ 56 h 56"/>
                <a:gd name="T2" fmla="*/ 45 w 70"/>
                <a:gd name="T3" fmla="*/ 56 h 56"/>
                <a:gd name="T4" fmla="*/ 35 w 70"/>
                <a:gd name="T5" fmla="*/ 16 h 56"/>
                <a:gd name="T6" fmla="*/ 25 w 70"/>
                <a:gd name="T7" fmla="*/ 56 h 56"/>
                <a:gd name="T8" fmla="*/ 16 w 70"/>
                <a:gd name="T9" fmla="*/ 56 h 56"/>
                <a:gd name="T10" fmla="*/ 0 w 70"/>
                <a:gd name="T11" fmla="*/ 0 h 56"/>
                <a:gd name="T12" fmla="*/ 12 w 70"/>
                <a:gd name="T13" fmla="*/ 0 h 56"/>
                <a:gd name="T14" fmla="*/ 20 w 70"/>
                <a:gd name="T15" fmla="*/ 38 h 56"/>
                <a:gd name="T16" fmla="*/ 31 w 70"/>
                <a:gd name="T17" fmla="*/ 0 h 56"/>
                <a:gd name="T18" fmla="*/ 39 w 70"/>
                <a:gd name="T19" fmla="*/ 0 h 56"/>
                <a:gd name="T20" fmla="*/ 51 w 70"/>
                <a:gd name="T21" fmla="*/ 38 h 56"/>
                <a:gd name="T22" fmla="*/ 60 w 70"/>
                <a:gd name="T23" fmla="*/ 0 h 56"/>
                <a:gd name="T24" fmla="*/ 70 w 70"/>
                <a:gd name="T25" fmla="*/ 0 h 56"/>
                <a:gd name="T26" fmla="*/ 55 w 70"/>
                <a:gd name="T2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56">
                  <a:moveTo>
                    <a:pt x="55" y="56"/>
                  </a:moveTo>
                  <a:lnTo>
                    <a:pt x="45" y="56"/>
                  </a:lnTo>
                  <a:lnTo>
                    <a:pt x="35" y="16"/>
                  </a:lnTo>
                  <a:lnTo>
                    <a:pt x="25" y="56"/>
                  </a:lnTo>
                  <a:lnTo>
                    <a:pt x="16" y="56"/>
                  </a:lnTo>
                  <a:lnTo>
                    <a:pt x="0" y="0"/>
                  </a:lnTo>
                  <a:lnTo>
                    <a:pt x="12" y="0"/>
                  </a:lnTo>
                  <a:lnTo>
                    <a:pt x="20" y="38"/>
                  </a:lnTo>
                  <a:lnTo>
                    <a:pt x="31" y="0"/>
                  </a:lnTo>
                  <a:lnTo>
                    <a:pt x="39" y="0"/>
                  </a:lnTo>
                  <a:lnTo>
                    <a:pt x="51" y="38"/>
                  </a:lnTo>
                  <a:lnTo>
                    <a:pt x="60" y="0"/>
                  </a:lnTo>
                  <a:lnTo>
                    <a:pt x="70" y="0"/>
                  </a:lnTo>
                  <a:lnTo>
                    <a:pt x="55" y="5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48" name="Freeform 66">
              <a:extLst>
                <a:ext uri="{FF2B5EF4-FFF2-40B4-BE49-F238E27FC236}">
                  <a16:creationId xmlns:a16="http://schemas.microsoft.com/office/drawing/2014/main" id="{F2E1921C-CA0E-4886-93CA-956A6497CF03}"/>
                </a:ext>
              </a:extLst>
            </p:cNvPr>
            <p:cNvSpPr>
              <a:spLocks noEditPoints="1"/>
            </p:cNvSpPr>
            <p:nvPr userDrawn="1"/>
          </p:nvSpPr>
          <p:spPr bwMode="auto">
            <a:xfrm>
              <a:off x="2362147" y="6418333"/>
              <a:ext cx="88930" cy="102879"/>
            </a:xfrm>
            <a:custGeom>
              <a:avLst/>
              <a:gdLst>
                <a:gd name="T0" fmla="*/ 35 w 35"/>
                <a:gd name="T1" fmla="*/ 20 h 40"/>
                <a:gd name="T2" fmla="*/ 33 w 35"/>
                <a:gd name="T3" fmla="*/ 28 h 40"/>
                <a:gd name="T4" fmla="*/ 30 w 35"/>
                <a:gd name="T5" fmla="*/ 35 h 40"/>
                <a:gd name="T6" fmla="*/ 24 w 35"/>
                <a:gd name="T7" fmla="*/ 39 h 40"/>
                <a:gd name="T8" fmla="*/ 17 w 35"/>
                <a:gd name="T9" fmla="*/ 40 h 40"/>
                <a:gd name="T10" fmla="*/ 11 w 35"/>
                <a:gd name="T11" fmla="*/ 39 h 40"/>
                <a:gd name="T12" fmla="*/ 5 w 35"/>
                <a:gd name="T13" fmla="*/ 35 h 40"/>
                <a:gd name="T14" fmla="*/ 2 w 35"/>
                <a:gd name="T15" fmla="*/ 28 h 40"/>
                <a:gd name="T16" fmla="*/ 0 w 35"/>
                <a:gd name="T17" fmla="*/ 20 h 40"/>
                <a:gd name="T18" fmla="*/ 2 w 35"/>
                <a:gd name="T19" fmla="*/ 12 h 40"/>
                <a:gd name="T20" fmla="*/ 5 w 35"/>
                <a:gd name="T21" fmla="*/ 5 h 40"/>
                <a:gd name="T22" fmla="*/ 11 w 35"/>
                <a:gd name="T23" fmla="*/ 1 h 40"/>
                <a:gd name="T24" fmla="*/ 18 w 35"/>
                <a:gd name="T25" fmla="*/ 0 h 40"/>
                <a:gd name="T26" fmla="*/ 24 w 35"/>
                <a:gd name="T27" fmla="*/ 1 h 40"/>
                <a:gd name="T28" fmla="*/ 30 w 35"/>
                <a:gd name="T29" fmla="*/ 5 h 40"/>
                <a:gd name="T30" fmla="*/ 33 w 35"/>
                <a:gd name="T31" fmla="*/ 12 h 40"/>
                <a:gd name="T32" fmla="*/ 35 w 35"/>
                <a:gd name="T33" fmla="*/ 20 h 40"/>
                <a:gd name="T34" fmla="*/ 27 w 35"/>
                <a:gd name="T35" fmla="*/ 20 h 40"/>
                <a:gd name="T36" fmla="*/ 26 w 35"/>
                <a:gd name="T37" fmla="*/ 15 h 40"/>
                <a:gd name="T38" fmla="*/ 24 w 35"/>
                <a:gd name="T39" fmla="*/ 11 h 40"/>
                <a:gd name="T40" fmla="*/ 21 w 35"/>
                <a:gd name="T41" fmla="*/ 8 h 40"/>
                <a:gd name="T42" fmla="*/ 17 w 35"/>
                <a:gd name="T43" fmla="*/ 7 h 40"/>
                <a:gd name="T44" fmla="*/ 13 w 35"/>
                <a:gd name="T45" fmla="*/ 8 h 40"/>
                <a:gd name="T46" fmla="*/ 10 w 35"/>
                <a:gd name="T47" fmla="*/ 11 h 40"/>
                <a:gd name="T48" fmla="*/ 9 w 35"/>
                <a:gd name="T49" fmla="*/ 15 h 40"/>
                <a:gd name="T50" fmla="*/ 8 w 35"/>
                <a:gd name="T51" fmla="*/ 20 h 40"/>
                <a:gd name="T52" fmla="*/ 9 w 35"/>
                <a:gd name="T53" fmla="*/ 26 h 40"/>
                <a:gd name="T54" fmla="*/ 11 w 35"/>
                <a:gd name="T55" fmla="*/ 30 h 40"/>
                <a:gd name="T56" fmla="*/ 14 w 35"/>
                <a:gd name="T57" fmla="*/ 32 h 40"/>
                <a:gd name="T58" fmla="*/ 18 w 35"/>
                <a:gd name="T59" fmla="*/ 33 h 40"/>
                <a:gd name="T60" fmla="*/ 21 w 35"/>
                <a:gd name="T61" fmla="*/ 32 h 40"/>
                <a:gd name="T62" fmla="*/ 24 w 35"/>
                <a:gd name="T63" fmla="*/ 29 h 40"/>
                <a:gd name="T64" fmla="*/ 26 w 35"/>
                <a:gd name="T65" fmla="*/ 25 h 40"/>
                <a:gd name="T66" fmla="*/ 27 w 35"/>
                <a:gd name="T67" fmla="*/ 2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5" h="40">
                  <a:moveTo>
                    <a:pt x="35" y="20"/>
                  </a:moveTo>
                  <a:cubicBezTo>
                    <a:pt x="35" y="23"/>
                    <a:pt x="34" y="26"/>
                    <a:pt x="33" y="28"/>
                  </a:cubicBezTo>
                  <a:cubicBezTo>
                    <a:pt x="32" y="31"/>
                    <a:pt x="31" y="33"/>
                    <a:pt x="30" y="35"/>
                  </a:cubicBezTo>
                  <a:cubicBezTo>
                    <a:pt x="28" y="37"/>
                    <a:pt x="26" y="38"/>
                    <a:pt x="24" y="39"/>
                  </a:cubicBezTo>
                  <a:cubicBezTo>
                    <a:pt x="22" y="40"/>
                    <a:pt x="20" y="40"/>
                    <a:pt x="17" y="40"/>
                  </a:cubicBezTo>
                  <a:cubicBezTo>
                    <a:pt x="15" y="40"/>
                    <a:pt x="13" y="40"/>
                    <a:pt x="11" y="39"/>
                  </a:cubicBezTo>
                  <a:cubicBezTo>
                    <a:pt x="8" y="38"/>
                    <a:pt x="7" y="36"/>
                    <a:pt x="5" y="35"/>
                  </a:cubicBezTo>
                  <a:cubicBezTo>
                    <a:pt x="4" y="33"/>
                    <a:pt x="2" y="31"/>
                    <a:pt x="2" y="28"/>
                  </a:cubicBezTo>
                  <a:cubicBezTo>
                    <a:pt x="1" y="26"/>
                    <a:pt x="0" y="23"/>
                    <a:pt x="0" y="20"/>
                  </a:cubicBezTo>
                  <a:cubicBezTo>
                    <a:pt x="0" y="17"/>
                    <a:pt x="1" y="14"/>
                    <a:pt x="2" y="12"/>
                  </a:cubicBezTo>
                  <a:cubicBezTo>
                    <a:pt x="3" y="9"/>
                    <a:pt x="4" y="7"/>
                    <a:pt x="5" y="5"/>
                  </a:cubicBezTo>
                  <a:cubicBezTo>
                    <a:pt x="7" y="4"/>
                    <a:pt x="9" y="2"/>
                    <a:pt x="11" y="1"/>
                  </a:cubicBezTo>
                  <a:cubicBezTo>
                    <a:pt x="13" y="1"/>
                    <a:pt x="15" y="0"/>
                    <a:pt x="18" y="0"/>
                  </a:cubicBezTo>
                  <a:cubicBezTo>
                    <a:pt x="20" y="0"/>
                    <a:pt x="22" y="1"/>
                    <a:pt x="24" y="1"/>
                  </a:cubicBezTo>
                  <a:cubicBezTo>
                    <a:pt x="26" y="2"/>
                    <a:pt x="28" y="4"/>
                    <a:pt x="30" y="5"/>
                  </a:cubicBezTo>
                  <a:cubicBezTo>
                    <a:pt x="31" y="7"/>
                    <a:pt x="32" y="9"/>
                    <a:pt x="33" y="12"/>
                  </a:cubicBezTo>
                  <a:cubicBezTo>
                    <a:pt x="34" y="14"/>
                    <a:pt x="35" y="17"/>
                    <a:pt x="35" y="20"/>
                  </a:cubicBezTo>
                  <a:close/>
                  <a:moveTo>
                    <a:pt x="27" y="20"/>
                  </a:moveTo>
                  <a:cubicBezTo>
                    <a:pt x="27" y="18"/>
                    <a:pt x="27" y="16"/>
                    <a:pt x="26" y="15"/>
                  </a:cubicBezTo>
                  <a:cubicBezTo>
                    <a:pt x="26" y="13"/>
                    <a:pt x="25" y="12"/>
                    <a:pt x="24" y="11"/>
                  </a:cubicBezTo>
                  <a:cubicBezTo>
                    <a:pt x="24" y="10"/>
                    <a:pt x="23" y="9"/>
                    <a:pt x="21" y="8"/>
                  </a:cubicBezTo>
                  <a:cubicBezTo>
                    <a:pt x="20" y="8"/>
                    <a:pt x="19" y="7"/>
                    <a:pt x="17" y="7"/>
                  </a:cubicBezTo>
                  <a:cubicBezTo>
                    <a:pt x="16" y="7"/>
                    <a:pt x="14" y="8"/>
                    <a:pt x="13" y="8"/>
                  </a:cubicBezTo>
                  <a:cubicBezTo>
                    <a:pt x="12" y="9"/>
                    <a:pt x="11" y="10"/>
                    <a:pt x="10" y="11"/>
                  </a:cubicBezTo>
                  <a:cubicBezTo>
                    <a:pt x="10" y="12"/>
                    <a:pt x="9" y="13"/>
                    <a:pt x="9" y="15"/>
                  </a:cubicBezTo>
                  <a:cubicBezTo>
                    <a:pt x="8" y="16"/>
                    <a:pt x="8" y="18"/>
                    <a:pt x="8" y="20"/>
                  </a:cubicBezTo>
                  <a:cubicBezTo>
                    <a:pt x="8" y="22"/>
                    <a:pt x="8" y="24"/>
                    <a:pt x="9" y="26"/>
                  </a:cubicBezTo>
                  <a:cubicBezTo>
                    <a:pt x="9" y="27"/>
                    <a:pt x="10" y="28"/>
                    <a:pt x="11" y="30"/>
                  </a:cubicBezTo>
                  <a:cubicBezTo>
                    <a:pt x="11" y="31"/>
                    <a:pt x="12" y="32"/>
                    <a:pt x="14" y="32"/>
                  </a:cubicBezTo>
                  <a:cubicBezTo>
                    <a:pt x="15" y="33"/>
                    <a:pt x="16" y="33"/>
                    <a:pt x="18" y="33"/>
                  </a:cubicBezTo>
                  <a:cubicBezTo>
                    <a:pt x="19" y="33"/>
                    <a:pt x="20" y="33"/>
                    <a:pt x="21" y="32"/>
                  </a:cubicBezTo>
                  <a:cubicBezTo>
                    <a:pt x="23" y="31"/>
                    <a:pt x="24" y="30"/>
                    <a:pt x="24" y="29"/>
                  </a:cubicBezTo>
                  <a:cubicBezTo>
                    <a:pt x="25" y="28"/>
                    <a:pt x="26" y="27"/>
                    <a:pt x="26" y="25"/>
                  </a:cubicBezTo>
                  <a:cubicBezTo>
                    <a:pt x="27" y="24"/>
                    <a:pt x="27" y="22"/>
                    <a:pt x="27" y="2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49" name="Freeform 67">
              <a:extLst>
                <a:ext uri="{FF2B5EF4-FFF2-40B4-BE49-F238E27FC236}">
                  <a16:creationId xmlns:a16="http://schemas.microsoft.com/office/drawing/2014/main" id="{33147323-CD74-4B45-8B3D-9FC2D6ABC4D5}"/>
                </a:ext>
              </a:extLst>
            </p:cNvPr>
            <p:cNvSpPr>
              <a:spLocks/>
            </p:cNvSpPr>
            <p:nvPr userDrawn="1"/>
          </p:nvSpPr>
          <p:spPr bwMode="auto">
            <a:xfrm>
              <a:off x="2468514" y="6418333"/>
              <a:ext cx="59286" cy="101135"/>
            </a:xfrm>
            <a:custGeom>
              <a:avLst/>
              <a:gdLst>
                <a:gd name="T0" fmla="*/ 21 w 23"/>
                <a:gd name="T1" fmla="*/ 9 h 39"/>
                <a:gd name="T2" fmla="*/ 19 w 23"/>
                <a:gd name="T3" fmla="*/ 8 h 39"/>
                <a:gd name="T4" fmla="*/ 16 w 23"/>
                <a:gd name="T5" fmla="*/ 7 h 39"/>
                <a:gd name="T6" fmla="*/ 10 w 23"/>
                <a:gd name="T7" fmla="*/ 10 h 39"/>
                <a:gd name="T8" fmla="*/ 8 w 23"/>
                <a:gd name="T9" fmla="*/ 17 h 39"/>
                <a:gd name="T10" fmla="*/ 8 w 23"/>
                <a:gd name="T11" fmla="*/ 39 h 39"/>
                <a:gd name="T12" fmla="*/ 0 w 23"/>
                <a:gd name="T13" fmla="*/ 39 h 39"/>
                <a:gd name="T14" fmla="*/ 0 w 23"/>
                <a:gd name="T15" fmla="*/ 1 h 39"/>
                <a:gd name="T16" fmla="*/ 8 w 23"/>
                <a:gd name="T17" fmla="*/ 1 h 39"/>
                <a:gd name="T18" fmla="*/ 8 w 23"/>
                <a:gd name="T19" fmla="*/ 5 h 39"/>
                <a:gd name="T20" fmla="*/ 10 w 23"/>
                <a:gd name="T21" fmla="*/ 3 h 39"/>
                <a:gd name="T22" fmla="*/ 12 w 23"/>
                <a:gd name="T23" fmla="*/ 1 h 39"/>
                <a:gd name="T24" fmla="*/ 14 w 23"/>
                <a:gd name="T25" fmla="*/ 0 h 39"/>
                <a:gd name="T26" fmla="*/ 17 w 23"/>
                <a:gd name="T27" fmla="*/ 0 h 39"/>
                <a:gd name="T28" fmla="*/ 21 w 23"/>
                <a:gd name="T29" fmla="*/ 1 h 39"/>
                <a:gd name="T30" fmla="*/ 23 w 23"/>
                <a:gd name="T31" fmla="*/ 2 h 39"/>
                <a:gd name="T32" fmla="*/ 21 w 23"/>
                <a:gd name="T33"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39">
                  <a:moveTo>
                    <a:pt x="21" y="9"/>
                  </a:moveTo>
                  <a:cubicBezTo>
                    <a:pt x="20" y="8"/>
                    <a:pt x="20" y="8"/>
                    <a:pt x="19" y="8"/>
                  </a:cubicBezTo>
                  <a:cubicBezTo>
                    <a:pt x="18" y="8"/>
                    <a:pt x="17" y="7"/>
                    <a:pt x="16" y="7"/>
                  </a:cubicBezTo>
                  <a:cubicBezTo>
                    <a:pt x="13" y="7"/>
                    <a:pt x="11" y="8"/>
                    <a:pt x="10" y="10"/>
                  </a:cubicBezTo>
                  <a:cubicBezTo>
                    <a:pt x="9" y="12"/>
                    <a:pt x="8" y="14"/>
                    <a:pt x="8" y="17"/>
                  </a:cubicBezTo>
                  <a:cubicBezTo>
                    <a:pt x="8" y="39"/>
                    <a:pt x="8" y="39"/>
                    <a:pt x="8" y="39"/>
                  </a:cubicBezTo>
                  <a:cubicBezTo>
                    <a:pt x="0" y="39"/>
                    <a:pt x="0" y="39"/>
                    <a:pt x="0" y="39"/>
                  </a:cubicBezTo>
                  <a:cubicBezTo>
                    <a:pt x="0" y="1"/>
                    <a:pt x="0" y="1"/>
                    <a:pt x="0" y="1"/>
                  </a:cubicBezTo>
                  <a:cubicBezTo>
                    <a:pt x="8" y="1"/>
                    <a:pt x="8" y="1"/>
                    <a:pt x="8" y="1"/>
                  </a:cubicBezTo>
                  <a:cubicBezTo>
                    <a:pt x="8" y="5"/>
                    <a:pt x="8" y="5"/>
                    <a:pt x="8" y="5"/>
                  </a:cubicBezTo>
                  <a:cubicBezTo>
                    <a:pt x="8" y="4"/>
                    <a:pt x="9" y="3"/>
                    <a:pt x="10" y="3"/>
                  </a:cubicBezTo>
                  <a:cubicBezTo>
                    <a:pt x="10" y="2"/>
                    <a:pt x="11" y="2"/>
                    <a:pt x="12" y="1"/>
                  </a:cubicBezTo>
                  <a:cubicBezTo>
                    <a:pt x="12" y="1"/>
                    <a:pt x="13" y="1"/>
                    <a:pt x="14" y="0"/>
                  </a:cubicBezTo>
                  <a:cubicBezTo>
                    <a:pt x="15" y="0"/>
                    <a:pt x="16" y="0"/>
                    <a:pt x="17" y="0"/>
                  </a:cubicBezTo>
                  <a:cubicBezTo>
                    <a:pt x="18" y="0"/>
                    <a:pt x="20" y="0"/>
                    <a:pt x="21" y="1"/>
                  </a:cubicBezTo>
                  <a:cubicBezTo>
                    <a:pt x="22" y="1"/>
                    <a:pt x="23" y="1"/>
                    <a:pt x="23" y="2"/>
                  </a:cubicBezTo>
                  <a:lnTo>
                    <a:pt x="21" y="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50" name="Freeform 68">
              <a:extLst>
                <a:ext uri="{FF2B5EF4-FFF2-40B4-BE49-F238E27FC236}">
                  <a16:creationId xmlns:a16="http://schemas.microsoft.com/office/drawing/2014/main" id="{646502BE-8655-4E99-B8D3-19E6C1D2B9F4}"/>
                </a:ext>
              </a:extLst>
            </p:cNvPr>
            <p:cNvSpPr>
              <a:spLocks/>
            </p:cNvSpPr>
            <p:nvPr userDrawn="1"/>
          </p:nvSpPr>
          <p:spPr bwMode="auto">
            <a:xfrm>
              <a:off x="2545237" y="6383459"/>
              <a:ext cx="76723" cy="136010"/>
            </a:xfrm>
            <a:custGeom>
              <a:avLst/>
              <a:gdLst>
                <a:gd name="T0" fmla="*/ 31 w 44"/>
                <a:gd name="T1" fmla="*/ 78 h 78"/>
                <a:gd name="T2" fmla="*/ 19 w 44"/>
                <a:gd name="T3" fmla="*/ 50 h 78"/>
                <a:gd name="T4" fmla="*/ 10 w 44"/>
                <a:gd name="T5" fmla="*/ 61 h 78"/>
                <a:gd name="T6" fmla="*/ 10 w 44"/>
                <a:gd name="T7" fmla="*/ 78 h 78"/>
                <a:gd name="T8" fmla="*/ 0 w 44"/>
                <a:gd name="T9" fmla="*/ 78 h 78"/>
                <a:gd name="T10" fmla="*/ 0 w 44"/>
                <a:gd name="T11" fmla="*/ 6 h 78"/>
                <a:gd name="T12" fmla="*/ 10 w 44"/>
                <a:gd name="T13" fmla="*/ 0 h 78"/>
                <a:gd name="T14" fmla="*/ 10 w 44"/>
                <a:gd name="T15" fmla="*/ 47 h 78"/>
                <a:gd name="T16" fmla="*/ 28 w 44"/>
                <a:gd name="T17" fmla="*/ 22 h 78"/>
                <a:gd name="T18" fmla="*/ 41 w 44"/>
                <a:gd name="T19" fmla="*/ 22 h 78"/>
                <a:gd name="T20" fmla="*/ 26 w 44"/>
                <a:gd name="T21" fmla="*/ 41 h 78"/>
                <a:gd name="T22" fmla="*/ 44 w 44"/>
                <a:gd name="T23" fmla="*/ 78 h 78"/>
                <a:gd name="T24" fmla="*/ 31 w 44"/>
                <a:gd name="T25"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 h="78">
                  <a:moveTo>
                    <a:pt x="31" y="78"/>
                  </a:moveTo>
                  <a:lnTo>
                    <a:pt x="19" y="50"/>
                  </a:lnTo>
                  <a:lnTo>
                    <a:pt x="10" y="61"/>
                  </a:lnTo>
                  <a:lnTo>
                    <a:pt x="10" y="78"/>
                  </a:lnTo>
                  <a:lnTo>
                    <a:pt x="0" y="78"/>
                  </a:lnTo>
                  <a:lnTo>
                    <a:pt x="0" y="6"/>
                  </a:lnTo>
                  <a:lnTo>
                    <a:pt x="10" y="0"/>
                  </a:lnTo>
                  <a:lnTo>
                    <a:pt x="10" y="47"/>
                  </a:lnTo>
                  <a:lnTo>
                    <a:pt x="28" y="22"/>
                  </a:lnTo>
                  <a:lnTo>
                    <a:pt x="41" y="22"/>
                  </a:lnTo>
                  <a:lnTo>
                    <a:pt x="26" y="41"/>
                  </a:lnTo>
                  <a:lnTo>
                    <a:pt x="44" y="78"/>
                  </a:lnTo>
                  <a:lnTo>
                    <a:pt x="31" y="7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51" name="Freeform 69">
              <a:extLst>
                <a:ext uri="{FF2B5EF4-FFF2-40B4-BE49-F238E27FC236}">
                  <a16:creationId xmlns:a16="http://schemas.microsoft.com/office/drawing/2014/main" id="{7B89F1B5-6B06-45D2-838B-039A44EFFD1B}"/>
                </a:ext>
              </a:extLst>
            </p:cNvPr>
            <p:cNvSpPr>
              <a:spLocks/>
            </p:cNvSpPr>
            <p:nvPr userDrawn="1"/>
          </p:nvSpPr>
          <p:spPr bwMode="auto">
            <a:xfrm>
              <a:off x="2628936" y="6418333"/>
              <a:ext cx="74980" cy="102879"/>
            </a:xfrm>
            <a:custGeom>
              <a:avLst/>
              <a:gdLst>
                <a:gd name="T0" fmla="*/ 28 w 29"/>
                <a:gd name="T1" fmla="*/ 4 h 40"/>
                <a:gd name="T2" fmla="*/ 25 w 29"/>
                <a:gd name="T3" fmla="*/ 10 h 40"/>
                <a:gd name="T4" fmla="*/ 20 w 29"/>
                <a:gd name="T5" fmla="*/ 8 h 40"/>
                <a:gd name="T6" fmla="*/ 15 w 29"/>
                <a:gd name="T7" fmla="*/ 7 h 40"/>
                <a:gd name="T8" fmla="*/ 11 w 29"/>
                <a:gd name="T9" fmla="*/ 8 h 40"/>
                <a:gd name="T10" fmla="*/ 9 w 29"/>
                <a:gd name="T11" fmla="*/ 10 h 40"/>
                <a:gd name="T12" fmla="*/ 10 w 29"/>
                <a:gd name="T13" fmla="*/ 12 h 40"/>
                <a:gd name="T14" fmla="*/ 11 w 29"/>
                <a:gd name="T15" fmla="*/ 13 h 40"/>
                <a:gd name="T16" fmla="*/ 13 w 29"/>
                <a:gd name="T17" fmla="*/ 14 h 40"/>
                <a:gd name="T18" fmla="*/ 17 w 29"/>
                <a:gd name="T19" fmla="*/ 16 h 40"/>
                <a:gd name="T20" fmla="*/ 22 w 29"/>
                <a:gd name="T21" fmla="*/ 18 h 40"/>
                <a:gd name="T22" fmla="*/ 26 w 29"/>
                <a:gd name="T23" fmla="*/ 21 h 40"/>
                <a:gd name="T24" fmla="*/ 29 w 29"/>
                <a:gd name="T25" fmla="*/ 24 h 40"/>
                <a:gd name="T26" fmla="*/ 29 w 29"/>
                <a:gd name="T27" fmla="*/ 29 h 40"/>
                <a:gd name="T28" fmla="*/ 28 w 29"/>
                <a:gd name="T29" fmla="*/ 34 h 40"/>
                <a:gd name="T30" fmla="*/ 25 w 29"/>
                <a:gd name="T31" fmla="*/ 38 h 40"/>
                <a:gd name="T32" fmla="*/ 21 w 29"/>
                <a:gd name="T33" fmla="*/ 40 h 40"/>
                <a:gd name="T34" fmla="*/ 15 w 29"/>
                <a:gd name="T35" fmla="*/ 40 h 40"/>
                <a:gd name="T36" fmla="*/ 7 w 29"/>
                <a:gd name="T37" fmla="*/ 39 h 40"/>
                <a:gd name="T38" fmla="*/ 0 w 29"/>
                <a:gd name="T39" fmla="*/ 35 h 40"/>
                <a:gd name="T40" fmla="*/ 4 w 29"/>
                <a:gd name="T41" fmla="*/ 30 h 40"/>
                <a:gd name="T42" fmla="*/ 9 w 29"/>
                <a:gd name="T43" fmla="*/ 32 h 40"/>
                <a:gd name="T44" fmla="*/ 15 w 29"/>
                <a:gd name="T45" fmla="*/ 33 h 40"/>
                <a:gd name="T46" fmla="*/ 20 w 29"/>
                <a:gd name="T47" fmla="*/ 32 h 40"/>
                <a:gd name="T48" fmla="*/ 22 w 29"/>
                <a:gd name="T49" fmla="*/ 29 h 40"/>
                <a:gd name="T50" fmla="*/ 21 w 29"/>
                <a:gd name="T51" fmla="*/ 27 h 40"/>
                <a:gd name="T52" fmla="*/ 20 w 29"/>
                <a:gd name="T53" fmla="*/ 26 h 40"/>
                <a:gd name="T54" fmla="*/ 17 w 29"/>
                <a:gd name="T55" fmla="*/ 24 h 40"/>
                <a:gd name="T56" fmla="*/ 13 w 29"/>
                <a:gd name="T57" fmla="*/ 23 h 40"/>
                <a:gd name="T58" fmla="*/ 8 w 29"/>
                <a:gd name="T59" fmla="*/ 20 h 40"/>
                <a:gd name="T60" fmla="*/ 4 w 29"/>
                <a:gd name="T61" fmla="*/ 18 h 40"/>
                <a:gd name="T62" fmla="*/ 2 w 29"/>
                <a:gd name="T63" fmla="*/ 15 h 40"/>
                <a:gd name="T64" fmla="*/ 2 w 29"/>
                <a:gd name="T65" fmla="*/ 11 h 40"/>
                <a:gd name="T66" fmla="*/ 3 w 29"/>
                <a:gd name="T67" fmla="*/ 6 h 40"/>
                <a:gd name="T68" fmla="*/ 6 w 29"/>
                <a:gd name="T69" fmla="*/ 3 h 40"/>
                <a:gd name="T70" fmla="*/ 10 w 29"/>
                <a:gd name="T71" fmla="*/ 1 h 40"/>
                <a:gd name="T72" fmla="*/ 15 w 29"/>
                <a:gd name="T73" fmla="*/ 0 h 40"/>
                <a:gd name="T74" fmla="*/ 22 w 29"/>
                <a:gd name="T75" fmla="*/ 1 h 40"/>
                <a:gd name="T76" fmla="*/ 28 w 29"/>
                <a:gd name="T77" fmla="*/ 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40">
                  <a:moveTo>
                    <a:pt x="28" y="4"/>
                  </a:moveTo>
                  <a:cubicBezTo>
                    <a:pt x="25" y="10"/>
                    <a:pt x="25" y="10"/>
                    <a:pt x="25" y="10"/>
                  </a:cubicBezTo>
                  <a:cubicBezTo>
                    <a:pt x="23" y="9"/>
                    <a:pt x="22" y="8"/>
                    <a:pt x="20" y="8"/>
                  </a:cubicBezTo>
                  <a:cubicBezTo>
                    <a:pt x="18" y="7"/>
                    <a:pt x="17" y="7"/>
                    <a:pt x="15" y="7"/>
                  </a:cubicBezTo>
                  <a:cubicBezTo>
                    <a:pt x="13" y="7"/>
                    <a:pt x="12" y="7"/>
                    <a:pt x="11" y="8"/>
                  </a:cubicBezTo>
                  <a:cubicBezTo>
                    <a:pt x="10" y="8"/>
                    <a:pt x="9" y="9"/>
                    <a:pt x="9" y="10"/>
                  </a:cubicBezTo>
                  <a:cubicBezTo>
                    <a:pt x="9" y="11"/>
                    <a:pt x="10" y="11"/>
                    <a:pt x="10" y="12"/>
                  </a:cubicBezTo>
                  <a:cubicBezTo>
                    <a:pt x="10" y="12"/>
                    <a:pt x="10" y="13"/>
                    <a:pt x="11" y="13"/>
                  </a:cubicBezTo>
                  <a:cubicBezTo>
                    <a:pt x="11" y="13"/>
                    <a:pt x="12" y="14"/>
                    <a:pt x="13" y="14"/>
                  </a:cubicBezTo>
                  <a:cubicBezTo>
                    <a:pt x="14" y="15"/>
                    <a:pt x="15" y="15"/>
                    <a:pt x="17" y="16"/>
                  </a:cubicBezTo>
                  <a:cubicBezTo>
                    <a:pt x="19" y="17"/>
                    <a:pt x="21" y="18"/>
                    <a:pt x="22" y="18"/>
                  </a:cubicBezTo>
                  <a:cubicBezTo>
                    <a:pt x="24" y="19"/>
                    <a:pt x="25" y="20"/>
                    <a:pt x="26" y="21"/>
                  </a:cubicBezTo>
                  <a:cubicBezTo>
                    <a:pt x="27" y="22"/>
                    <a:pt x="28" y="23"/>
                    <a:pt x="29" y="24"/>
                  </a:cubicBezTo>
                  <a:cubicBezTo>
                    <a:pt x="29" y="25"/>
                    <a:pt x="29" y="27"/>
                    <a:pt x="29" y="29"/>
                  </a:cubicBezTo>
                  <a:cubicBezTo>
                    <a:pt x="29" y="31"/>
                    <a:pt x="29" y="33"/>
                    <a:pt x="28" y="34"/>
                  </a:cubicBezTo>
                  <a:cubicBezTo>
                    <a:pt x="28" y="36"/>
                    <a:pt x="26" y="37"/>
                    <a:pt x="25" y="38"/>
                  </a:cubicBezTo>
                  <a:cubicBezTo>
                    <a:pt x="24" y="39"/>
                    <a:pt x="22" y="39"/>
                    <a:pt x="21" y="40"/>
                  </a:cubicBezTo>
                  <a:cubicBezTo>
                    <a:pt x="19" y="40"/>
                    <a:pt x="17" y="40"/>
                    <a:pt x="15" y="40"/>
                  </a:cubicBezTo>
                  <a:cubicBezTo>
                    <a:pt x="13" y="40"/>
                    <a:pt x="10" y="40"/>
                    <a:pt x="7" y="39"/>
                  </a:cubicBezTo>
                  <a:cubicBezTo>
                    <a:pt x="5" y="38"/>
                    <a:pt x="2" y="37"/>
                    <a:pt x="0" y="35"/>
                  </a:cubicBezTo>
                  <a:cubicBezTo>
                    <a:pt x="4" y="30"/>
                    <a:pt x="4" y="30"/>
                    <a:pt x="4" y="30"/>
                  </a:cubicBezTo>
                  <a:cubicBezTo>
                    <a:pt x="6" y="31"/>
                    <a:pt x="7" y="32"/>
                    <a:pt x="9" y="32"/>
                  </a:cubicBezTo>
                  <a:cubicBezTo>
                    <a:pt x="11" y="33"/>
                    <a:pt x="13" y="33"/>
                    <a:pt x="15" y="33"/>
                  </a:cubicBezTo>
                  <a:cubicBezTo>
                    <a:pt x="17" y="33"/>
                    <a:pt x="19" y="33"/>
                    <a:pt x="20" y="32"/>
                  </a:cubicBezTo>
                  <a:cubicBezTo>
                    <a:pt x="21" y="31"/>
                    <a:pt x="22" y="30"/>
                    <a:pt x="22" y="29"/>
                  </a:cubicBezTo>
                  <a:cubicBezTo>
                    <a:pt x="22" y="28"/>
                    <a:pt x="22" y="28"/>
                    <a:pt x="21" y="27"/>
                  </a:cubicBezTo>
                  <a:cubicBezTo>
                    <a:pt x="21" y="27"/>
                    <a:pt x="20" y="26"/>
                    <a:pt x="20" y="26"/>
                  </a:cubicBezTo>
                  <a:cubicBezTo>
                    <a:pt x="19" y="25"/>
                    <a:pt x="18" y="25"/>
                    <a:pt x="17" y="24"/>
                  </a:cubicBezTo>
                  <a:cubicBezTo>
                    <a:pt x="16" y="24"/>
                    <a:pt x="15" y="23"/>
                    <a:pt x="13" y="23"/>
                  </a:cubicBezTo>
                  <a:cubicBezTo>
                    <a:pt x="11" y="22"/>
                    <a:pt x="9" y="21"/>
                    <a:pt x="8" y="20"/>
                  </a:cubicBezTo>
                  <a:cubicBezTo>
                    <a:pt x="6" y="19"/>
                    <a:pt x="5" y="19"/>
                    <a:pt x="4" y="18"/>
                  </a:cubicBezTo>
                  <a:cubicBezTo>
                    <a:pt x="3" y="17"/>
                    <a:pt x="3" y="16"/>
                    <a:pt x="2" y="15"/>
                  </a:cubicBezTo>
                  <a:cubicBezTo>
                    <a:pt x="2" y="13"/>
                    <a:pt x="2" y="12"/>
                    <a:pt x="2" y="11"/>
                  </a:cubicBezTo>
                  <a:cubicBezTo>
                    <a:pt x="2" y="9"/>
                    <a:pt x="2" y="7"/>
                    <a:pt x="3" y="6"/>
                  </a:cubicBezTo>
                  <a:cubicBezTo>
                    <a:pt x="3" y="5"/>
                    <a:pt x="4" y="4"/>
                    <a:pt x="6" y="3"/>
                  </a:cubicBezTo>
                  <a:cubicBezTo>
                    <a:pt x="7" y="2"/>
                    <a:pt x="8" y="1"/>
                    <a:pt x="10" y="1"/>
                  </a:cubicBezTo>
                  <a:cubicBezTo>
                    <a:pt x="11" y="0"/>
                    <a:pt x="13" y="0"/>
                    <a:pt x="15" y="0"/>
                  </a:cubicBezTo>
                  <a:cubicBezTo>
                    <a:pt x="17" y="0"/>
                    <a:pt x="20" y="0"/>
                    <a:pt x="22" y="1"/>
                  </a:cubicBezTo>
                  <a:cubicBezTo>
                    <a:pt x="24" y="2"/>
                    <a:pt x="26" y="3"/>
                    <a:pt x="28" y="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52" name="Freeform 70">
              <a:extLst>
                <a:ext uri="{FF2B5EF4-FFF2-40B4-BE49-F238E27FC236}">
                  <a16:creationId xmlns:a16="http://schemas.microsoft.com/office/drawing/2014/main" id="{07A005EC-C937-4146-8D02-C00C5931EBCD}"/>
                </a:ext>
              </a:extLst>
            </p:cNvPr>
            <p:cNvSpPr>
              <a:spLocks/>
            </p:cNvSpPr>
            <p:nvPr userDrawn="1"/>
          </p:nvSpPr>
          <p:spPr bwMode="auto">
            <a:xfrm>
              <a:off x="2723096" y="6489826"/>
              <a:ext cx="27899" cy="31387"/>
            </a:xfrm>
            <a:custGeom>
              <a:avLst/>
              <a:gdLst>
                <a:gd name="T0" fmla="*/ 11 w 11"/>
                <a:gd name="T1" fmla="*/ 6 h 12"/>
                <a:gd name="T2" fmla="*/ 11 w 11"/>
                <a:gd name="T3" fmla="*/ 9 h 12"/>
                <a:gd name="T4" fmla="*/ 10 w 11"/>
                <a:gd name="T5" fmla="*/ 10 h 12"/>
                <a:gd name="T6" fmla="*/ 8 w 11"/>
                <a:gd name="T7" fmla="*/ 12 h 12"/>
                <a:gd name="T8" fmla="*/ 6 w 11"/>
                <a:gd name="T9" fmla="*/ 12 h 12"/>
                <a:gd name="T10" fmla="*/ 3 w 11"/>
                <a:gd name="T11" fmla="*/ 12 h 12"/>
                <a:gd name="T12" fmla="*/ 1 w 11"/>
                <a:gd name="T13" fmla="*/ 10 h 12"/>
                <a:gd name="T14" fmla="*/ 0 w 11"/>
                <a:gd name="T15" fmla="*/ 9 h 12"/>
                <a:gd name="T16" fmla="*/ 0 w 11"/>
                <a:gd name="T17" fmla="*/ 6 h 12"/>
                <a:gd name="T18" fmla="*/ 0 w 11"/>
                <a:gd name="T19" fmla="*/ 4 h 12"/>
                <a:gd name="T20" fmla="*/ 1 w 11"/>
                <a:gd name="T21" fmla="*/ 2 h 12"/>
                <a:gd name="T22" fmla="*/ 3 w 11"/>
                <a:gd name="T23" fmla="*/ 1 h 12"/>
                <a:gd name="T24" fmla="*/ 6 w 11"/>
                <a:gd name="T25" fmla="*/ 0 h 12"/>
                <a:gd name="T26" fmla="*/ 8 w 11"/>
                <a:gd name="T27" fmla="*/ 1 h 12"/>
                <a:gd name="T28" fmla="*/ 10 w 11"/>
                <a:gd name="T29" fmla="*/ 2 h 12"/>
                <a:gd name="T30" fmla="*/ 11 w 11"/>
                <a:gd name="T31" fmla="*/ 4 h 12"/>
                <a:gd name="T32" fmla="*/ 11 w 11"/>
                <a:gd name="T33"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 h="12">
                  <a:moveTo>
                    <a:pt x="11" y="6"/>
                  </a:moveTo>
                  <a:cubicBezTo>
                    <a:pt x="11" y="7"/>
                    <a:pt x="11" y="8"/>
                    <a:pt x="11" y="9"/>
                  </a:cubicBezTo>
                  <a:cubicBezTo>
                    <a:pt x="11" y="9"/>
                    <a:pt x="10" y="10"/>
                    <a:pt x="10" y="10"/>
                  </a:cubicBezTo>
                  <a:cubicBezTo>
                    <a:pt x="9" y="11"/>
                    <a:pt x="9" y="11"/>
                    <a:pt x="8" y="12"/>
                  </a:cubicBezTo>
                  <a:cubicBezTo>
                    <a:pt x="7" y="12"/>
                    <a:pt x="6" y="12"/>
                    <a:pt x="6" y="12"/>
                  </a:cubicBezTo>
                  <a:cubicBezTo>
                    <a:pt x="5" y="12"/>
                    <a:pt x="4" y="12"/>
                    <a:pt x="3" y="12"/>
                  </a:cubicBezTo>
                  <a:cubicBezTo>
                    <a:pt x="3" y="11"/>
                    <a:pt x="2" y="11"/>
                    <a:pt x="1" y="10"/>
                  </a:cubicBezTo>
                  <a:cubicBezTo>
                    <a:pt x="1" y="10"/>
                    <a:pt x="1" y="9"/>
                    <a:pt x="0" y="9"/>
                  </a:cubicBezTo>
                  <a:cubicBezTo>
                    <a:pt x="0" y="8"/>
                    <a:pt x="0" y="7"/>
                    <a:pt x="0" y="6"/>
                  </a:cubicBezTo>
                  <a:cubicBezTo>
                    <a:pt x="0" y="6"/>
                    <a:pt x="0" y="5"/>
                    <a:pt x="0" y="4"/>
                  </a:cubicBezTo>
                  <a:cubicBezTo>
                    <a:pt x="1" y="3"/>
                    <a:pt x="1" y="3"/>
                    <a:pt x="1" y="2"/>
                  </a:cubicBezTo>
                  <a:cubicBezTo>
                    <a:pt x="2" y="2"/>
                    <a:pt x="3" y="1"/>
                    <a:pt x="3" y="1"/>
                  </a:cubicBezTo>
                  <a:cubicBezTo>
                    <a:pt x="4" y="1"/>
                    <a:pt x="5" y="0"/>
                    <a:pt x="6" y="0"/>
                  </a:cubicBezTo>
                  <a:cubicBezTo>
                    <a:pt x="6" y="0"/>
                    <a:pt x="7" y="1"/>
                    <a:pt x="8" y="1"/>
                  </a:cubicBezTo>
                  <a:cubicBezTo>
                    <a:pt x="9" y="1"/>
                    <a:pt x="9" y="2"/>
                    <a:pt x="10" y="2"/>
                  </a:cubicBezTo>
                  <a:cubicBezTo>
                    <a:pt x="10" y="3"/>
                    <a:pt x="11" y="3"/>
                    <a:pt x="11" y="4"/>
                  </a:cubicBezTo>
                  <a:cubicBezTo>
                    <a:pt x="11" y="5"/>
                    <a:pt x="11" y="6"/>
                    <a:pt x="11" y="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grpSp>
      <p:sp>
        <p:nvSpPr>
          <p:cNvPr id="263" name="Title 1">
            <a:extLst>
              <a:ext uri="{FF2B5EF4-FFF2-40B4-BE49-F238E27FC236}">
                <a16:creationId xmlns:a16="http://schemas.microsoft.com/office/drawing/2014/main" id="{3F36D6CC-3534-47CC-AECE-83EDA4639FB5}"/>
              </a:ext>
            </a:extLst>
          </p:cNvPr>
          <p:cNvSpPr>
            <a:spLocks noGrp="1"/>
          </p:cNvSpPr>
          <p:nvPr>
            <p:ph type="ctrTitle"/>
          </p:nvPr>
        </p:nvSpPr>
        <p:spPr>
          <a:xfrm>
            <a:off x="944388" y="2158329"/>
            <a:ext cx="3998354" cy="860400"/>
          </a:xfrm>
          <a:prstGeom prst="rect">
            <a:avLst/>
          </a:prstGeom>
        </p:spPr>
        <p:txBody>
          <a:bodyPr/>
          <a:lstStyle>
            <a:lvl1pPr>
              <a:defRPr sz="2999" b="0">
                <a:solidFill>
                  <a:schemeClr val="bg1"/>
                </a:solidFill>
                <a:latin typeface="EYInterstate Light" panose="02000506000000020004" pitchFamily="2" charset="0"/>
                <a:cs typeface="Arial" pitchFamily="34" charset="0"/>
              </a:defRPr>
            </a:lvl1pPr>
          </a:lstStyle>
          <a:p>
            <a:r>
              <a:rPr lang="en-US"/>
              <a:t>Click to edit Master title style</a:t>
            </a:r>
            <a:endParaRPr lang="en-GB"/>
          </a:p>
        </p:txBody>
      </p:sp>
      <p:sp>
        <p:nvSpPr>
          <p:cNvPr id="264" name="Subtitle 2">
            <a:extLst>
              <a:ext uri="{FF2B5EF4-FFF2-40B4-BE49-F238E27FC236}">
                <a16:creationId xmlns:a16="http://schemas.microsoft.com/office/drawing/2014/main" id="{C26FB38E-4E99-4AFB-8C8C-F03F7A963D9C}"/>
              </a:ext>
            </a:extLst>
          </p:cNvPr>
          <p:cNvSpPr>
            <a:spLocks noGrp="1"/>
          </p:cNvSpPr>
          <p:nvPr>
            <p:ph type="subTitle" idx="1"/>
          </p:nvPr>
        </p:nvSpPr>
        <p:spPr>
          <a:xfrm>
            <a:off x="944580" y="3200329"/>
            <a:ext cx="4018535" cy="645742"/>
          </a:xfrm>
          <a:prstGeom prst="rect">
            <a:avLst/>
          </a:prstGeom>
        </p:spPr>
        <p:txBody>
          <a:bodyPr/>
          <a:lstStyle>
            <a:lvl1pPr marL="0" indent="0" algn="l">
              <a:buNone/>
              <a:defRPr sz="1999">
                <a:solidFill>
                  <a:schemeClr val="bg1"/>
                </a:solidFill>
                <a:latin typeface="EYInterstate Light" panose="02000506000000020004" pitchFamily="2" charset="0"/>
                <a:cs typeface="Arial" pitchFamily="34" charset="0"/>
              </a:defRPr>
            </a:lvl1pPr>
            <a:lvl2pPr marL="0" indent="0" algn="l">
              <a:buNone/>
              <a:defRPr sz="1599">
                <a:solidFill>
                  <a:schemeClr val="tx1">
                    <a:lumMod val="75000"/>
                    <a:lumOff val="25000"/>
                  </a:schemeClr>
                </a:solidFill>
              </a:defRPr>
            </a:lvl2pPr>
            <a:lvl3pPr marL="913943" indent="0" algn="ctr">
              <a:buNone/>
              <a:defRPr>
                <a:solidFill>
                  <a:schemeClr val="tx1">
                    <a:tint val="75000"/>
                  </a:schemeClr>
                </a:solidFill>
              </a:defRPr>
            </a:lvl3pPr>
            <a:lvl4pPr marL="1370914" indent="0" algn="ctr">
              <a:buNone/>
              <a:defRPr>
                <a:solidFill>
                  <a:schemeClr val="tx1">
                    <a:tint val="75000"/>
                  </a:schemeClr>
                </a:solidFill>
              </a:defRPr>
            </a:lvl4pPr>
            <a:lvl5pPr marL="1827886" indent="0" algn="ctr">
              <a:buNone/>
              <a:defRPr>
                <a:solidFill>
                  <a:schemeClr val="tx1">
                    <a:tint val="75000"/>
                  </a:schemeClr>
                </a:solidFill>
              </a:defRPr>
            </a:lvl5pPr>
            <a:lvl6pPr marL="2284857" indent="0" algn="ctr">
              <a:buNone/>
              <a:defRPr>
                <a:solidFill>
                  <a:schemeClr val="tx1">
                    <a:tint val="75000"/>
                  </a:schemeClr>
                </a:solidFill>
              </a:defRPr>
            </a:lvl6pPr>
            <a:lvl7pPr marL="2741828" indent="0" algn="ctr">
              <a:buNone/>
              <a:defRPr>
                <a:solidFill>
                  <a:schemeClr val="tx1">
                    <a:tint val="75000"/>
                  </a:schemeClr>
                </a:solidFill>
              </a:defRPr>
            </a:lvl7pPr>
            <a:lvl8pPr marL="3198800" indent="0" algn="ctr">
              <a:buNone/>
              <a:defRPr>
                <a:solidFill>
                  <a:schemeClr val="tx1">
                    <a:tint val="75000"/>
                  </a:schemeClr>
                </a:solidFill>
              </a:defRPr>
            </a:lvl8pPr>
            <a:lvl9pPr marL="3655771" indent="0" algn="ctr">
              <a:buNone/>
              <a:defRPr>
                <a:solidFill>
                  <a:schemeClr val="tx1">
                    <a:tint val="75000"/>
                  </a:schemeClr>
                </a:solidFill>
              </a:defRPr>
            </a:lvl9pPr>
          </a:lstStyle>
          <a:p>
            <a:pPr lvl="0"/>
            <a:r>
              <a:rPr lang="en-US"/>
              <a:t>Click to edit Master subtitle style</a:t>
            </a:r>
            <a:endParaRPr lang="en-GB"/>
          </a:p>
        </p:txBody>
      </p:sp>
      <p:grpSp>
        <p:nvGrpSpPr>
          <p:cNvPr id="77" name="Group 76">
            <a:extLst>
              <a:ext uri="{FF2B5EF4-FFF2-40B4-BE49-F238E27FC236}">
                <a16:creationId xmlns:a16="http://schemas.microsoft.com/office/drawing/2014/main" id="{AE95BC52-A56D-4358-A294-750179EBB698}"/>
              </a:ext>
            </a:extLst>
          </p:cNvPr>
          <p:cNvGrpSpPr/>
          <p:nvPr userDrawn="1"/>
        </p:nvGrpSpPr>
        <p:grpSpPr>
          <a:xfrm>
            <a:off x="489112" y="876059"/>
            <a:ext cx="4852768" cy="3374475"/>
            <a:chOff x="6855933" y="899048"/>
            <a:chExt cx="4855295" cy="3374475"/>
          </a:xfrm>
          <a:solidFill>
            <a:schemeClr val="tx2"/>
          </a:solidFill>
        </p:grpSpPr>
        <p:sp>
          <p:nvSpPr>
            <p:cNvPr id="78" name="Freeform: Shape 77">
              <a:extLst>
                <a:ext uri="{FF2B5EF4-FFF2-40B4-BE49-F238E27FC236}">
                  <a16:creationId xmlns:a16="http://schemas.microsoft.com/office/drawing/2014/main" id="{ECBD2AD5-9A79-4CFE-A808-769ADC8898F3}"/>
                </a:ext>
              </a:extLst>
            </p:cNvPr>
            <p:cNvSpPr/>
            <p:nvPr/>
          </p:nvSpPr>
          <p:spPr>
            <a:xfrm>
              <a:off x="6855933" y="899048"/>
              <a:ext cx="4855295" cy="3374475"/>
            </a:xfrm>
            <a:custGeom>
              <a:avLst/>
              <a:gdLst>
                <a:gd name="connsiteX0" fmla="*/ 6731 w 4855294"/>
                <a:gd name="connsiteY0" fmla="*/ 863542 h 3374474"/>
                <a:gd name="connsiteX1" fmla="*/ 6731 w 4855294"/>
                <a:gd name="connsiteY1" fmla="*/ 3095901 h 3374474"/>
                <a:gd name="connsiteX2" fmla="*/ 145659 w 4855294"/>
                <a:gd name="connsiteY2" fmla="*/ 3095901 h 3374474"/>
                <a:gd name="connsiteX3" fmla="*/ 145659 w 4855294"/>
                <a:gd name="connsiteY3" fmla="*/ 988380 h 3374474"/>
                <a:gd name="connsiteX4" fmla="*/ 4715918 w 4855294"/>
                <a:gd name="connsiteY4" fmla="*/ 179673 h 3374474"/>
                <a:gd name="connsiteX5" fmla="*/ 4715918 w 4855294"/>
                <a:gd name="connsiteY5" fmla="*/ 3234829 h 3374474"/>
                <a:gd name="connsiteX6" fmla="*/ 840208 w 4855294"/>
                <a:gd name="connsiteY6" fmla="*/ 3234829 h 3374474"/>
                <a:gd name="connsiteX7" fmla="*/ 840208 w 4855294"/>
                <a:gd name="connsiteY7" fmla="*/ 3373757 h 3374474"/>
                <a:gd name="connsiteX8" fmla="*/ 4854846 w 4855294"/>
                <a:gd name="connsiteY8" fmla="*/ 3373757 h 3374474"/>
                <a:gd name="connsiteX9" fmla="*/ 4854846 w 4855294"/>
                <a:gd name="connsiteY9" fmla="*/ 6731 h 3374474"/>
                <a:gd name="connsiteX10" fmla="*/ 6731 w 4855294"/>
                <a:gd name="connsiteY10" fmla="*/ 863542 h 3374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855294" h="3374474">
                  <a:moveTo>
                    <a:pt x="6731" y="863542"/>
                  </a:moveTo>
                  <a:lnTo>
                    <a:pt x="6731" y="3095901"/>
                  </a:lnTo>
                  <a:lnTo>
                    <a:pt x="145659" y="3095901"/>
                  </a:lnTo>
                  <a:lnTo>
                    <a:pt x="145659" y="988380"/>
                  </a:lnTo>
                  <a:lnTo>
                    <a:pt x="4715918" y="179673"/>
                  </a:lnTo>
                  <a:lnTo>
                    <a:pt x="4715918" y="3234829"/>
                  </a:lnTo>
                  <a:lnTo>
                    <a:pt x="840208" y="3234829"/>
                  </a:lnTo>
                  <a:lnTo>
                    <a:pt x="840208" y="3373757"/>
                  </a:lnTo>
                  <a:lnTo>
                    <a:pt x="4854846" y="3373757"/>
                  </a:lnTo>
                  <a:lnTo>
                    <a:pt x="4854846" y="6731"/>
                  </a:lnTo>
                  <a:lnTo>
                    <a:pt x="6731" y="863542"/>
                  </a:lnTo>
                  <a:close/>
                </a:path>
              </a:pathLst>
            </a:custGeom>
            <a:grpFill/>
            <a:ln w="9525" cap="flat">
              <a:noFill/>
              <a:prstDash val="solid"/>
              <a:miter/>
            </a:ln>
          </p:spPr>
          <p:txBody>
            <a:bodyPr rtlCol="0" anchor="ctr"/>
            <a:lstStyle/>
            <a:p>
              <a:endParaRPr lang="en-IN" sz="1799"/>
            </a:p>
          </p:txBody>
        </p:sp>
        <p:sp>
          <p:nvSpPr>
            <p:cNvPr id="79" name="Freeform: Shape 78">
              <a:extLst>
                <a:ext uri="{FF2B5EF4-FFF2-40B4-BE49-F238E27FC236}">
                  <a16:creationId xmlns:a16="http://schemas.microsoft.com/office/drawing/2014/main" id="{9EE673CB-A779-4F64-B72D-93428DD2B26D}"/>
                </a:ext>
              </a:extLst>
            </p:cNvPr>
            <p:cNvSpPr/>
            <p:nvPr/>
          </p:nvSpPr>
          <p:spPr>
            <a:xfrm>
              <a:off x="6855933" y="4127146"/>
              <a:ext cx="143595" cy="143595"/>
            </a:xfrm>
            <a:custGeom>
              <a:avLst/>
              <a:gdLst>
                <a:gd name="connsiteX0" fmla="*/ 6731 w 143594"/>
                <a:gd name="connsiteY0" fmla="*/ 6731 h 143594"/>
                <a:gd name="connsiteX1" fmla="*/ 145659 w 143594"/>
                <a:gd name="connsiteY1" fmla="*/ 6731 h 143594"/>
                <a:gd name="connsiteX2" fmla="*/ 145659 w 143594"/>
                <a:gd name="connsiteY2" fmla="*/ 145659 h 143594"/>
                <a:gd name="connsiteX3" fmla="*/ 6731 w 143594"/>
                <a:gd name="connsiteY3" fmla="*/ 145659 h 143594"/>
              </a:gdLst>
              <a:ahLst/>
              <a:cxnLst>
                <a:cxn ang="0">
                  <a:pos x="connsiteX0" y="connsiteY0"/>
                </a:cxn>
                <a:cxn ang="0">
                  <a:pos x="connsiteX1" y="connsiteY1"/>
                </a:cxn>
                <a:cxn ang="0">
                  <a:pos x="connsiteX2" y="connsiteY2"/>
                </a:cxn>
                <a:cxn ang="0">
                  <a:pos x="connsiteX3" y="connsiteY3"/>
                </a:cxn>
              </a:cxnLst>
              <a:rect l="l" t="t" r="r" b="b"/>
              <a:pathLst>
                <a:path w="143594" h="143594">
                  <a:moveTo>
                    <a:pt x="6731" y="6731"/>
                  </a:moveTo>
                  <a:lnTo>
                    <a:pt x="145659" y="6731"/>
                  </a:lnTo>
                  <a:lnTo>
                    <a:pt x="145659" y="145659"/>
                  </a:lnTo>
                  <a:lnTo>
                    <a:pt x="6731" y="145659"/>
                  </a:lnTo>
                  <a:close/>
                </a:path>
              </a:pathLst>
            </a:custGeom>
            <a:grpFill/>
            <a:ln w="9525" cap="flat">
              <a:noFill/>
              <a:prstDash val="solid"/>
              <a:miter/>
            </a:ln>
          </p:spPr>
          <p:txBody>
            <a:bodyPr rtlCol="0" anchor="ctr"/>
            <a:lstStyle/>
            <a:p>
              <a:endParaRPr lang="en-IN" sz="1799"/>
            </a:p>
          </p:txBody>
        </p:sp>
        <p:sp>
          <p:nvSpPr>
            <p:cNvPr id="80" name="Freeform: Shape 79">
              <a:extLst>
                <a:ext uri="{FF2B5EF4-FFF2-40B4-BE49-F238E27FC236}">
                  <a16:creationId xmlns:a16="http://schemas.microsoft.com/office/drawing/2014/main" id="{88144C98-507D-403B-8819-FBBF64A82FA3}"/>
                </a:ext>
              </a:extLst>
            </p:cNvPr>
            <p:cNvSpPr/>
            <p:nvPr/>
          </p:nvSpPr>
          <p:spPr>
            <a:xfrm>
              <a:off x="7133789" y="4127146"/>
              <a:ext cx="143595" cy="143595"/>
            </a:xfrm>
            <a:custGeom>
              <a:avLst/>
              <a:gdLst>
                <a:gd name="connsiteX0" fmla="*/ 6731 w 143594"/>
                <a:gd name="connsiteY0" fmla="*/ 6731 h 143594"/>
                <a:gd name="connsiteX1" fmla="*/ 145659 w 143594"/>
                <a:gd name="connsiteY1" fmla="*/ 6731 h 143594"/>
                <a:gd name="connsiteX2" fmla="*/ 145659 w 143594"/>
                <a:gd name="connsiteY2" fmla="*/ 145659 h 143594"/>
                <a:gd name="connsiteX3" fmla="*/ 6731 w 143594"/>
                <a:gd name="connsiteY3" fmla="*/ 145659 h 143594"/>
              </a:gdLst>
              <a:ahLst/>
              <a:cxnLst>
                <a:cxn ang="0">
                  <a:pos x="connsiteX0" y="connsiteY0"/>
                </a:cxn>
                <a:cxn ang="0">
                  <a:pos x="connsiteX1" y="connsiteY1"/>
                </a:cxn>
                <a:cxn ang="0">
                  <a:pos x="connsiteX2" y="connsiteY2"/>
                </a:cxn>
                <a:cxn ang="0">
                  <a:pos x="connsiteX3" y="connsiteY3"/>
                </a:cxn>
              </a:cxnLst>
              <a:rect l="l" t="t" r="r" b="b"/>
              <a:pathLst>
                <a:path w="143594" h="143594">
                  <a:moveTo>
                    <a:pt x="6731" y="6731"/>
                  </a:moveTo>
                  <a:lnTo>
                    <a:pt x="145659" y="6731"/>
                  </a:lnTo>
                  <a:lnTo>
                    <a:pt x="145659" y="145659"/>
                  </a:lnTo>
                  <a:lnTo>
                    <a:pt x="6731" y="145659"/>
                  </a:lnTo>
                  <a:close/>
                </a:path>
              </a:pathLst>
            </a:custGeom>
            <a:grpFill/>
            <a:ln w="9525" cap="flat">
              <a:noFill/>
              <a:prstDash val="solid"/>
              <a:miter/>
            </a:ln>
          </p:spPr>
          <p:txBody>
            <a:bodyPr rtlCol="0" anchor="ctr"/>
            <a:lstStyle/>
            <a:p>
              <a:endParaRPr lang="en-IN" sz="1799"/>
            </a:p>
          </p:txBody>
        </p:sp>
        <p:sp>
          <p:nvSpPr>
            <p:cNvPr id="81" name="Freeform: Shape 80">
              <a:extLst>
                <a:ext uri="{FF2B5EF4-FFF2-40B4-BE49-F238E27FC236}">
                  <a16:creationId xmlns:a16="http://schemas.microsoft.com/office/drawing/2014/main" id="{21919CB3-2430-4DA6-BF41-59A1EF9C03CB}"/>
                </a:ext>
              </a:extLst>
            </p:cNvPr>
            <p:cNvSpPr/>
            <p:nvPr/>
          </p:nvSpPr>
          <p:spPr>
            <a:xfrm>
              <a:off x="7411555" y="4127146"/>
              <a:ext cx="143595" cy="143595"/>
            </a:xfrm>
            <a:custGeom>
              <a:avLst/>
              <a:gdLst>
                <a:gd name="connsiteX0" fmla="*/ 6731 w 143594"/>
                <a:gd name="connsiteY0" fmla="*/ 6731 h 143594"/>
                <a:gd name="connsiteX1" fmla="*/ 145659 w 143594"/>
                <a:gd name="connsiteY1" fmla="*/ 6731 h 143594"/>
                <a:gd name="connsiteX2" fmla="*/ 145659 w 143594"/>
                <a:gd name="connsiteY2" fmla="*/ 145659 h 143594"/>
                <a:gd name="connsiteX3" fmla="*/ 6731 w 143594"/>
                <a:gd name="connsiteY3" fmla="*/ 145659 h 143594"/>
              </a:gdLst>
              <a:ahLst/>
              <a:cxnLst>
                <a:cxn ang="0">
                  <a:pos x="connsiteX0" y="connsiteY0"/>
                </a:cxn>
                <a:cxn ang="0">
                  <a:pos x="connsiteX1" y="connsiteY1"/>
                </a:cxn>
                <a:cxn ang="0">
                  <a:pos x="connsiteX2" y="connsiteY2"/>
                </a:cxn>
                <a:cxn ang="0">
                  <a:pos x="connsiteX3" y="connsiteY3"/>
                </a:cxn>
              </a:cxnLst>
              <a:rect l="l" t="t" r="r" b="b"/>
              <a:pathLst>
                <a:path w="143594" h="143594">
                  <a:moveTo>
                    <a:pt x="6731" y="6731"/>
                  </a:moveTo>
                  <a:lnTo>
                    <a:pt x="145659" y="6731"/>
                  </a:lnTo>
                  <a:lnTo>
                    <a:pt x="145659" y="145659"/>
                  </a:lnTo>
                  <a:lnTo>
                    <a:pt x="6731" y="145659"/>
                  </a:lnTo>
                  <a:close/>
                </a:path>
              </a:pathLst>
            </a:custGeom>
            <a:grpFill/>
            <a:ln w="9525" cap="flat">
              <a:noFill/>
              <a:prstDash val="solid"/>
              <a:miter/>
            </a:ln>
          </p:spPr>
          <p:txBody>
            <a:bodyPr rtlCol="0" anchor="ctr"/>
            <a:lstStyle/>
            <a:p>
              <a:endParaRPr lang="en-IN" sz="1799"/>
            </a:p>
          </p:txBody>
        </p:sp>
      </p:grpSp>
      <p:grpSp>
        <p:nvGrpSpPr>
          <p:cNvPr id="82" name="Group 4">
            <a:extLst>
              <a:ext uri="{FF2B5EF4-FFF2-40B4-BE49-F238E27FC236}">
                <a16:creationId xmlns:a16="http://schemas.microsoft.com/office/drawing/2014/main" id="{C5FADEE5-07C4-41A9-88D6-C6D2ED1362B8}"/>
              </a:ext>
            </a:extLst>
          </p:cNvPr>
          <p:cNvGrpSpPr>
            <a:grpSpLocks noChangeAspect="1"/>
          </p:cNvGrpSpPr>
          <p:nvPr userDrawn="1"/>
        </p:nvGrpSpPr>
        <p:grpSpPr bwMode="auto">
          <a:xfrm>
            <a:off x="10359392" y="4960938"/>
            <a:ext cx="1224912" cy="1435100"/>
            <a:chOff x="6529" y="3125"/>
            <a:chExt cx="772" cy="904"/>
          </a:xfrm>
        </p:grpSpPr>
        <p:sp>
          <p:nvSpPr>
            <p:cNvPr id="83" name="Freeform 5">
              <a:extLst>
                <a:ext uri="{FF2B5EF4-FFF2-40B4-BE49-F238E27FC236}">
                  <a16:creationId xmlns:a16="http://schemas.microsoft.com/office/drawing/2014/main" id="{5A2C465B-7D43-431D-A35E-50762E7696FC}"/>
                </a:ext>
              </a:extLst>
            </p:cNvPr>
            <p:cNvSpPr>
              <a:spLocks/>
            </p:cNvSpPr>
            <p:nvPr userDrawn="1"/>
          </p:nvSpPr>
          <p:spPr bwMode="auto">
            <a:xfrm>
              <a:off x="6529" y="3125"/>
              <a:ext cx="619" cy="226"/>
            </a:xfrm>
            <a:custGeom>
              <a:avLst/>
              <a:gdLst>
                <a:gd name="T0" fmla="*/ 2473 w 2473"/>
                <a:gd name="T1" fmla="*/ 0 h 902"/>
                <a:gd name="T2" fmla="*/ 0 w 2473"/>
                <a:gd name="T3" fmla="*/ 902 h 902"/>
                <a:gd name="T4" fmla="*/ 2473 w 2473"/>
                <a:gd name="T5" fmla="*/ 466 h 902"/>
                <a:gd name="T6" fmla="*/ 2473 w 2473"/>
                <a:gd name="T7" fmla="*/ 0 h 902"/>
              </a:gdLst>
              <a:ahLst/>
              <a:cxnLst>
                <a:cxn ang="0">
                  <a:pos x="T0" y="T1"/>
                </a:cxn>
                <a:cxn ang="0">
                  <a:pos x="T2" y="T3"/>
                </a:cxn>
                <a:cxn ang="0">
                  <a:pos x="T4" y="T5"/>
                </a:cxn>
                <a:cxn ang="0">
                  <a:pos x="T6" y="T7"/>
                </a:cxn>
              </a:cxnLst>
              <a:rect l="0" t="0" r="r" b="b"/>
              <a:pathLst>
                <a:path w="2473" h="902">
                  <a:moveTo>
                    <a:pt x="2473" y="0"/>
                  </a:moveTo>
                  <a:lnTo>
                    <a:pt x="0" y="902"/>
                  </a:lnTo>
                  <a:lnTo>
                    <a:pt x="2473" y="466"/>
                  </a:lnTo>
                  <a:lnTo>
                    <a:pt x="2473"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799"/>
            </a:p>
          </p:txBody>
        </p:sp>
        <p:sp>
          <p:nvSpPr>
            <p:cNvPr id="84" name="Freeform 6">
              <a:extLst>
                <a:ext uri="{FF2B5EF4-FFF2-40B4-BE49-F238E27FC236}">
                  <a16:creationId xmlns:a16="http://schemas.microsoft.com/office/drawing/2014/main" id="{AC35E6C1-71A8-4C9D-A1A5-682B0BD0A03F}"/>
                </a:ext>
              </a:extLst>
            </p:cNvPr>
            <p:cNvSpPr>
              <a:spLocks noEditPoints="1"/>
            </p:cNvSpPr>
            <p:nvPr userDrawn="1"/>
          </p:nvSpPr>
          <p:spPr bwMode="auto">
            <a:xfrm>
              <a:off x="6529" y="3444"/>
              <a:ext cx="772" cy="585"/>
            </a:xfrm>
            <a:custGeom>
              <a:avLst/>
              <a:gdLst>
                <a:gd name="T0" fmla="*/ 233 w 3088"/>
                <a:gd name="T1" fmla="*/ 1588 h 2339"/>
                <a:gd name="T2" fmla="*/ 253 w 3088"/>
                <a:gd name="T3" fmla="*/ 1795 h 2339"/>
                <a:gd name="T4" fmla="*/ 151 w 3088"/>
                <a:gd name="T5" fmla="*/ 1810 h 2339"/>
                <a:gd name="T6" fmla="*/ 351 w 3088"/>
                <a:gd name="T7" fmla="*/ 1761 h 2339"/>
                <a:gd name="T8" fmla="*/ 416 w 3088"/>
                <a:gd name="T9" fmla="*/ 1857 h 2339"/>
                <a:gd name="T10" fmla="*/ 1140 w 3088"/>
                <a:gd name="T11" fmla="*/ 1652 h 2339"/>
                <a:gd name="T12" fmla="*/ 1216 w 3088"/>
                <a:gd name="T13" fmla="*/ 1738 h 2339"/>
                <a:gd name="T14" fmla="*/ 696 w 3088"/>
                <a:gd name="T15" fmla="*/ 1546 h 2339"/>
                <a:gd name="T16" fmla="*/ 738 w 3088"/>
                <a:gd name="T17" fmla="*/ 1710 h 2339"/>
                <a:gd name="T18" fmla="*/ 860 w 3088"/>
                <a:gd name="T19" fmla="*/ 1854 h 2339"/>
                <a:gd name="T20" fmla="*/ 832 w 3088"/>
                <a:gd name="T21" fmla="*/ 1684 h 2339"/>
                <a:gd name="T22" fmla="*/ 2021 w 3088"/>
                <a:gd name="T23" fmla="*/ 1860 h 2339"/>
                <a:gd name="T24" fmla="*/ 2158 w 3088"/>
                <a:gd name="T25" fmla="*/ 1747 h 2339"/>
                <a:gd name="T26" fmla="*/ 2100 w 3088"/>
                <a:gd name="T27" fmla="*/ 1730 h 2339"/>
                <a:gd name="T28" fmla="*/ 2059 w 3088"/>
                <a:gd name="T29" fmla="*/ 1684 h 2339"/>
                <a:gd name="T30" fmla="*/ 1309 w 3088"/>
                <a:gd name="T31" fmla="*/ 1734 h 2339"/>
                <a:gd name="T32" fmla="*/ 1445 w 3088"/>
                <a:gd name="T33" fmla="*/ 1844 h 2339"/>
                <a:gd name="T34" fmla="*/ 1473 w 3088"/>
                <a:gd name="T35" fmla="*/ 1923 h 2339"/>
                <a:gd name="T36" fmla="*/ 1369 w 3088"/>
                <a:gd name="T37" fmla="*/ 1781 h 2339"/>
                <a:gd name="T38" fmla="*/ 1727 w 3088"/>
                <a:gd name="T39" fmla="*/ 1677 h 2339"/>
                <a:gd name="T40" fmla="*/ 1632 w 3088"/>
                <a:gd name="T41" fmla="*/ 1778 h 2339"/>
                <a:gd name="T42" fmla="*/ 1822 w 3088"/>
                <a:gd name="T43" fmla="*/ 1710 h 2339"/>
                <a:gd name="T44" fmla="*/ 1686 w 3088"/>
                <a:gd name="T45" fmla="*/ 1786 h 2339"/>
                <a:gd name="T46" fmla="*/ 1708 w 3088"/>
                <a:gd name="T47" fmla="*/ 1817 h 2339"/>
                <a:gd name="T48" fmla="*/ 2240 w 3088"/>
                <a:gd name="T49" fmla="*/ 1766 h 2339"/>
                <a:gd name="T50" fmla="*/ 2227 w 3088"/>
                <a:gd name="T51" fmla="*/ 1653 h 2339"/>
                <a:gd name="T52" fmla="*/ 2290 w 3088"/>
                <a:gd name="T53" fmla="*/ 1866 h 2339"/>
                <a:gd name="T54" fmla="*/ 2321 w 3088"/>
                <a:gd name="T55" fmla="*/ 1709 h 2339"/>
                <a:gd name="T56" fmla="*/ 2908 w 3088"/>
                <a:gd name="T57" fmla="*/ 1750 h 2339"/>
                <a:gd name="T58" fmla="*/ 2730 w 3088"/>
                <a:gd name="T59" fmla="*/ 1683 h 2339"/>
                <a:gd name="T60" fmla="*/ 2852 w 3088"/>
                <a:gd name="T61" fmla="*/ 1860 h 2339"/>
                <a:gd name="T62" fmla="*/ 2639 w 3088"/>
                <a:gd name="T63" fmla="*/ 1783 h 2339"/>
                <a:gd name="T64" fmla="*/ 2605 w 3088"/>
                <a:gd name="T65" fmla="*/ 1853 h 2339"/>
                <a:gd name="T66" fmla="*/ 2464 w 3088"/>
                <a:gd name="T67" fmla="*/ 1861 h 2339"/>
                <a:gd name="T68" fmla="*/ 2495 w 3088"/>
                <a:gd name="T69" fmla="*/ 1812 h 2339"/>
                <a:gd name="T70" fmla="*/ 2998 w 3088"/>
                <a:gd name="T71" fmla="*/ 1639 h 2339"/>
                <a:gd name="T72" fmla="*/ 975 w 3088"/>
                <a:gd name="T73" fmla="*/ 1860 h 2339"/>
                <a:gd name="T74" fmla="*/ 2416 w 3088"/>
                <a:gd name="T75" fmla="*/ 2069 h 2339"/>
                <a:gd name="T76" fmla="*/ 2510 w 3088"/>
                <a:gd name="T77" fmla="*/ 2251 h 2339"/>
                <a:gd name="T78" fmla="*/ 2485 w 3088"/>
                <a:gd name="T79" fmla="*/ 2074 h 2339"/>
                <a:gd name="T80" fmla="*/ 627 w 3088"/>
                <a:gd name="T81" fmla="*/ 2078 h 2339"/>
                <a:gd name="T82" fmla="*/ 672 w 3088"/>
                <a:gd name="T83" fmla="*/ 2089 h 2339"/>
                <a:gd name="T84" fmla="*/ 202 w 3088"/>
                <a:gd name="T85" fmla="*/ 2135 h 2339"/>
                <a:gd name="T86" fmla="*/ 310 w 3088"/>
                <a:gd name="T87" fmla="*/ 2174 h 2339"/>
                <a:gd name="T88" fmla="*/ 503 w 3088"/>
                <a:gd name="T89" fmla="*/ 2174 h 2339"/>
                <a:gd name="T90" fmla="*/ 374 w 3088"/>
                <a:gd name="T91" fmla="*/ 2185 h 2339"/>
                <a:gd name="T92" fmla="*/ 439 w 3088"/>
                <a:gd name="T93" fmla="*/ 2185 h 2339"/>
                <a:gd name="T94" fmla="*/ 2197 w 3088"/>
                <a:gd name="T95" fmla="*/ 2040 h 2339"/>
                <a:gd name="T96" fmla="*/ 1597 w 3088"/>
                <a:gd name="T97" fmla="*/ 2027 h 2339"/>
                <a:gd name="T98" fmla="*/ 1937 w 3088"/>
                <a:gd name="T99" fmla="*/ 2047 h 2339"/>
                <a:gd name="T100" fmla="*/ 2002 w 3088"/>
                <a:gd name="T101" fmla="*/ 2254 h 2339"/>
                <a:gd name="T102" fmla="*/ 2061 w 3088"/>
                <a:gd name="T103" fmla="*/ 2041 h 2339"/>
                <a:gd name="T104" fmla="*/ 2002 w 3088"/>
                <a:gd name="T105" fmla="*/ 2073 h 2339"/>
                <a:gd name="T106" fmla="*/ 767 w 3088"/>
                <a:gd name="T107" fmla="*/ 1934 h 2339"/>
                <a:gd name="T108" fmla="*/ 1202 w 3088"/>
                <a:gd name="T109" fmla="*/ 2037 h 2339"/>
                <a:gd name="T110" fmla="*/ 1108 w 3088"/>
                <a:gd name="T111" fmla="*/ 2086 h 2339"/>
                <a:gd name="T112" fmla="*/ 1280 w 3088"/>
                <a:gd name="T113" fmla="*/ 2078 h 2339"/>
                <a:gd name="T114" fmla="*/ 1385 w 3088"/>
                <a:gd name="T115" fmla="*/ 2249 h 2339"/>
                <a:gd name="T116" fmla="*/ 1403 w 3088"/>
                <a:gd name="T117" fmla="*/ 2332 h 2339"/>
                <a:gd name="T118" fmla="*/ 1354 w 3088"/>
                <a:gd name="T119" fmla="*/ 2200 h 2339"/>
                <a:gd name="T120" fmla="*/ 993 w 3088"/>
                <a:gd name="T121" fmla="*/ 2123 h 2339"/>
                <a:gd name="T122" fmla="*/ 397 w 3088"/>
                <a:gd name="T123" fmla="*/ 963 h 2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088" h="2339">
                  <a:moveTo>
                    <a:pt x="257" y="1763"/>
                  </a:moveTo>
                  <a:lnTo>
                    <a:pt x="257" y="1763"/>
                  </a:lnTo>
                  <a:lnTo>
                    <a:pt x="257" y="1755"/>
                  </a:lnTo>
                  <a:lnTo>
                    <a:pt x="256" y="1749"/>
                  </a:lnTo>
                  <a:lnTo>
                    <a:pt x="253" y="1736"/>
                  </a:lnTo>
                  <a:lnTo>
                    <a:pt x="247" y="1725"/>
                  </a:lnTo>
                  <a:lnTo>
                    <a:pt x="241" y="1716"/>
                  </a:lnTo>
                  <a:lnTo>
                    <a:pt x="233" y="1709"/>
                  </a:lnTo>
                  <a:lnTo>
                    <a:pt x="225" y="1704"/>
                  </a:lnTo>
                  <a:lnTo>
                    <a:pt x="219" y="1699"/>
                  </a:lnTo>
                  <a:lnTo>
                    <a:pt x="212" y="1696"/>
                  </a:lnTo>
                  <a:lnTo>
                    <a:pt x="212" y="1696"/>
                  </a:lnTo>
                  <a:lnTo>
                    <a:pt x="220" y="1690"/>
                  </a:lnTo>
                  <a:lnTo>
                    <a:pt x="226" y="1685"/>
                  </a:lnTo>
                  <a:lnTo>
                    <a:pt x="232" y="1678"/>
                  </a:lnTo>
                  <a:lnTo>
                    <a:pt x="237" y="1671"/>
                  </a:lnTo>
                  <a:lnTo>
                    <a:pt x="242" y="1663"/>
                  </a:lnTo>
                  <a:lnTo>
                    <a:pt x="244" y="1654"/>
                  </a:lnTo>
                  <a:lnTo>
                    <a:pt x="246" y="1645"/>
                  </a:lnTo>
                  <a:lnTo>
                    <a:pt x="246" y="1635"/>
                  </a:lnTo>
                  <a:lnTo>
                    <a:pt x="246" y="1635"/>
                  </a:lnTo>
                  <a:lnTo>
                    <a:pt x="246" y="1626"/>
                  </a:lnTo>
                  <a:lnTo>
                    <a:pt x="245" y="1618"/>
                  </a:lnTo>
                  <a:lnTo>
                    <a:pt x="243" y="1610"/>
                  </a:lnTo>
                  <a:lnTo>
                    <a:pt x="241" y="1602"/>
                  </a:lnTo>
                  <a:lnTo>
                    <a:pt x="237" y="1594"/>
                  </a:lnTo>
                  <a:lnTo>
                    <a:pt x="233" y="1588"/>
                  </a:lnTo>
                  <a:lnTo>
                    <a:pt x="227" y="1582"/>
                  </a:lnTo>
                  <a:lnTo>
                    <a:pt x="222" y="1577"/>
                  </a:lnTo>
                  <a:lnTo>
                    <a:pt x="215" y="1572"/>
                  </a:lnTo>
                  <a:lnTo>
                    <a:pt x="209" y="1568"/>
                  </a:lnTo>
                  <a:lnTo>
                    <a:pt x="201" y="1565"/>
                  </a:lnTo>
                  <a:lnTo>
                    <a:pt x="192" y="1561"/>
                  </a:lnTo>
                  <a:lnTo>
                    <a:pt x="183" y="1559"/>
                  </a:lnTo>
                  <a:lnTo>
                    <a:pt x="173" y="1557"/>
                  </a:lnTo>
                  <a:lnTo>
                    <a:pt x="163" y="1557"/>
                  </a:lnTo>
                  <a:lnTo>
                    <a:pt x="152" y="1556"/>
                  </a:lnTo>
                  <a:lnTo>
                    <a:pt x="22" y="1556"/>
                  </a:lnTo>
                  <a:lnTo>
                    <a:pt x="22" y="1860"/>
                  </a:lnTo>
                  <a:lnTo>
                    <a:pt x="151" y="1860"/>
                  </a:lnTo>
                  <a:lnTo>
                    <a:pt x="151" y="1860"/>
                  </a:lnTo>
                  <a:lnTo>
                    <a:pt x="163" y="1860"/>
                  </a:lnTo>
                  <a:lnTo>
                    <a:pt x="174" y="1859"/>
                  </a:lnTo>
                  <a:lnTo>
                    <a:pt x="185" y="1857"/>
                  </a:lnTo>
                  <a:lnTo>
                    <a:pt x="195" y="1854"/>
                  </a:lnTo>
                  <a:lnTo>
                    <a:pt x="205" y="1850"/>
                  </a:lnTo>
                  <a:lnTo>
                    <a:pt x="214" y="1846"/>
                  </a:lnTo>
                  <a:lnTo>
                    <a:pt x="222" y="1840"/>
                  </a:lnTo>
                  <a:lnTo>
                    <a:pt x="228" y="1835"/>
                  </a:lnTo>
                  <a:lnTo>
                    <a:pt x="235" y="1828"/>
                  </a:lnTo>
                  <a:lnTo>
                    <a:pt x="241" y="1821"/>
                  </a:lnTo>
                  <a:lnTo>
                    <a:pt x="246" y="1813"/>
                  </a:lnTo>
                  <a:lnTo>
                    <a:pt x="249" y="1804"/>
                  </a:lnTo>
                  <a:lnTo>
                    <a:pt x="253" y="1795"/>
                  </a:lnTo>
                  <a:lnTo>
                    <a:pt x="255" y="1785"/>
                  </a:lnTo>
                  <a:lnTo>
                    <a:pt x="256" y="1774"/>
                  </a:lnTo>
                  <a:lnTo>
                    <a:pt x="257" y="1763"/>
                  </a:lnTo>
                  <a:lnTo>
                    <a:pt x="257" y="1763"/>
                  </a:lnTo>
                  <a:close/>
                  <a:moveTo>
                    <a:pt x="151" y="1810"/>
                  </a:moveTo>
                  <a:lnTo>
                    <a:pt x="78" y="1810"/>
                  </a:lnTo>
                  <a:lnTo>
                    <a:pt x="78" y="1722"/>
                  </a:lnTo>
                  <a:lnTo>
                    <a:pt x="151" y="1722"/>
                  </a:lnTo>
                  <a:lnTo>
                    <a:pt x="151" y="1722"/>
                  </a:lnTo>
                  <a:lnTo>
                    <a:pt x="162" y="1723"/>
                  </a:lnTo>
                  <a:lnTo>
                    <a:pt x="171" y="1725"/>
                  </a:lnTo>
                  <a:lnTo>
                    <a:pt x="179" y="1728"/>
                  </a:lnTo>
                  <a:lnTo>
                    <a:pt x="185" y="1733"/>
                  </a:lnTo>
                  <a:lnTo>
                    <a:pt x="191" y="1739"/>
                  </a:lnTo>
                  <a:lnTo>
                    <a:pt x="194" y="1747"/>
                  </a:lnTo>
                  <a:lnTo>
                    <a:pt x="196" y="1755"/>
                  </a:lnTo>
                  <a:lnTo>
                    <a:pt x="198" y="1765"/>
                  </a:lnTo>
                  <a:lnTo>
                    <a:pt x="198" y="1765"/>
                  </a:lnTo>
                  <a:lnTo>
                    <a:pt x="196" y="1775"/>
                  </a:lnTo>
                  <a:lnTo>
                    <a:pt x="194" y="1784"/>
                  </a:lnTo>
                  <a:lnTo>
                    <a:pt x="190" y="1792"/>
                  </a:lnTo>
                  <a:lnTo>
                    <a:pt x="185" y="1797"/>
                  </a:lnTo>
                  <a:lnTo>
                    <a:pt x="179" y="1803"/>
                  </a:lnTo>
                  <a:lnTo>
                    <a:pt x="171" y="1806"/>
                  </a:lnTo>
                  <a:lnTo>
                    <a:pt x="161" y="1808"/>
                  </a:lnTo>
                  <a:lnTo>
                    <a:pt x="151" y="1810"/>
                  </a:lnTo>
                  <a:lnTo>
                    <a:pt x="151" y="1810"/>
                  </a:lnTo>
                  <a:close/>
                  <a:moveTo>
                    <a:pt x="150" y="1673"/>
                  </a:moveTo>
                  <a:lnTo>
                    <a:pt x="78" y="1673"/>
                  </a:lnTo>
                  <a:lnTo>
                    <a:pt x="78" y="1608"/>
                  </a:lnTo>
                  <a:lnTo>
                    <a:pt x="148" y="1608"/>
                  </a:lnTo>
                  <a:lnTo>
                    <a:pt x="148" y="1608"/>
                  </a:lnTo>
                  <a:lnTo>
                    <a:pt x="157" y="1609"/>
                  </a:lnTo>
                  <a:lnTo>
                    <a:pt x="166" y="1610"/>
                  </a:lnTo>
                  <a:lnTo>
                    <a:pt x="172" y="1612"/>
                  </a:lnTo>
                  <a:lnTo>
                    <a:pt x="178" y="1615"/>
                  </a:lnTo>
                  <a:lnTo>
                    <a:pt x="182" y="1621"/>
                  </a:lnTo>
                  <a:lnTo>
                    <a:pt x="185" y="1626"/>
                  </a:lnTo>
                  <a:lnTo>
                    <a:pt x="187" y="1633"/>
                  </a:lnTo>
                  <a:lnTo>
                    <a:pt x="188" y="1641"/>
                  </a:lnTo>
                  <a:lnTo>
                    <a:pt x="188" y="1641"/>
                  </a:lnTo>
                  <a:lnTo>
                    <a:pt x="188" y="1646"/>
                  </a:lnTo>
                  <a:lnTo>
                    <a:pt x="187" y="1652"/>
                  </a:lnTo>
                  <a:lnTo>
                    <a:pt x="184" y="1657"/>
                  </a:lnTo>
                  <a:lnTo>
                    <a:pt x="181" y="1662"/>
                  </a:lnTo>
                  <a:lnTo>
                    <a:pt x="175" y="1666"/>
                  </a:lnTo>
                  <a:lnTo>
                    <a:pt x="169" y="1669"/>
                  </a:lnTo>
                  <a:lnTo>
                    <a:pt x="161" y="1672"/>
                  </a:lnTo>
                  <a:lnTo>
                    <a:pt x="150" y="1673"/>
                  </a:lnTo>
                  <a:lnTo>
                    <a:pt x="150" y="1673"/>
                  </a:lnTo>
                  <a:close/>
                  <a:moveTo>
                    <a:pt x="296" y="1764"/>
                  </a:moveTo>
                  <a:lnTo>
                    <a:pt x="296" y="1639"/>
                  </a:lnTo>
                  <a:lnTo>
                    <a:pt x="351" y="1639"/>
                  </a:lnTo>
                  <a:lnTo>
                    <a:pt x="351" y="1761"/>
                  </a:lnTo>
                  <a:lnTo>
                    <a:pt x="351" y="1761"/>
                  </a:lnTo>
                  <a:lnTo>
                    <a:pt x="351" y="1773"/>
                  </a:lnTo>
                  <a:lnTo>
                    <a:pt x="353" y="1785"/>
                  </a:lnTo>
                  <a:lnTo>
                    <a:pt x="356" y="1794"/>
                  </a:lnTo>
                  <a:lnTo>
                    <a:pt x="361" y="1802"/>
                  </a:lnTo>
                  <a:lnTo>
                    <a:pt x="366" y="1807"/>
                  </a:lnTo>
                  <a:lnTo>
                    <a:pt x="373" y="1812"/>
                  </a:lnTo>
                  <a:lnTo>
                    <a:pt x="382" y="1814"/>
                  </a:lnTo>
                  <a:lnTo>
                    <a:pt x="392" y="1815"/>
                  </a:lnTo>
                  <a:lnTo>
                    <a:pt x="392" y="1815"/>
                  </a:lnTo>
                  <a:lnTo>
                    <a:pt x="402" y="1814"/>
                  </a:lnTo>
                  <a:lnTo>
                    <a:pt x="409" y="1812"/>
                  </a:lnTo>
                  <a:lnTo>
                    <a:pt x="417" y="1807"/>
                  </a:lnTo>
                  <a:lnTo>
                    <a:pt x="423" y="1802"/>
                  </a:lnTo>
                  <a:lnTo>
                    <a:pt x="427" y="1794"/>
                  </a:lnTo>
                  <a:lnTo>
                    <a:pt x="430" y="1784"/>
                  </a:lnTo>
                  <a:lnTo>
                    <a:pt x="433" y="1773"/>
                  </a:lnTo>
                  <a:lnTo>
                    <a:pt x="433" y="1761"/>
                  </a:lnTo>
                  <a:lnTo>
                    <a:pt x="433" y="1639"/>
                  </a:lnTo>
                  <a:lnTo>
                    <a:pt x="488" y="1639"/>
                  </a:lnTo>
                  <a:lnTo>
                    <a:pt x="488" y="1860"/>
                  </a:lnTo>
                  <a:lnTo>
                    <a:pt x="433" y="1860"/>
                  </a:lnTo>
                  <a:lnTo>
                    <a:pt x="433" y="1843"/>
                  </a:lnTo>
                  <a:lnTo>
                    <a:pt x="433" y="1843"/>
                  </a:lnTo>
                  <a:lnTo>
                    <a:pt x="428" y="1848"/>
                  </a:lnTo>
                  <a:lnTo>
                    <a:pt x="422" y="1853"/>
                  </a:lnTo>
                  <a:lnTo>
                    <a:pt x="416" y="1857"/>
                  </a:lnTo>
                  <a:lnTo>
                    <a:pt x="409" y="1859"/>
                  </a:lnTo>
                  <a:lnTo>
                    <a:pt x="403" y="1862"/>
                  </a:lnTo>
                  <a:lnTo>
                    <a:pt x="395" y="1864"/>
                  </a:lnTo>
                  <a:lnTo>
                    <a:pt x="387" y="1865"/>
                  </a:lnTo>
                  <a:lnTo>
                    <a:pt x="380" y="1866"/>
                  </a:lnTo>
                  <a:lnTo>
                    <a:pt x="380" y="1866"/>
                  </a:lnTo>
                  <a:lnTo>
                    <a:pt x="366" y="1865"/>
                  </a:lnTo>
                  <a:lnTo>
                    <a:pt x="355" y="1862"/>
                  </a:lnTo>
                  <a:lnTo>
                    <a:pt x="345" y="1859"/>
                  </a:lnTo>
                  <a:lnTo>
                    <a:pt x="336" y="1855"/>
                  </a:lnTo>
                  <a:lnTo>
                    <a:pt x="328" y="1849"/>
                  </a:lnTo>
                  <a:lnTo>
                    <a:pt x="321" y="1844"/>
                  </a:lnTo>
                  <a:lnTo>
                    <a:pt x="316" y="1836"/>
                  </a:lnTo>
                  <a:lnTo>
                    <a:pt x="310" y="1828"/>
                  </a:lnTo>
                  <a:lnTo>
                    <a:pt x="307" y="1821"/>
                  </a:lnTo>
                  <a:lnTo>
                    <a:pt x="304" y="1813"/>
                  </a:lnTo>
                  <a:lnTo>
                    <a:pt x="299" y="1795"/>
                  </a:lnTo>
                  <a:lnTo>
                    <a:pt x="297" y="1779"/>
                  </a:lnTo>
                  <a:lnTo>
                    <a:pt x="296" y="1764"/>
                  </a:lnTo>
                  <a:lnTo>
                    <a:pt x="296" y="1764"/>
                  </a:lnTo>
                  <a:close/>
                  <a:moveTo>
                    <a:pt x="1135" y="1860"/>
                  </a:moveTo>
                  <a:lnTo>
                    <a:pt x="1079" y="1860"/>
                  </a:lnTo>
                  <a:lnTo>
                    <a:pt x="1079" y="1639"/>
                  </a:lnTo>
                  <a:lnTo>
                    <a:pt x="1135" y="1639"/>
                  </a:lnTo>
                  <a:lnTo>
                    <a:pt x="1135" y="1657"/>
                  </a:lnTo>
                  <a:lnTo>
                    <a:pt x="1135" y="1657"/>
                  </a:lnTo>
                  <a:lnTo>
                    <a:pt x="1140" y="1652"/>
                  </a:lnTo>
                  <a:lnTo>
                    <a:pt x="1146" y="1646"/>
                  </a:lnTo>
                  <a:lnTo>
                    <a:pt x="1152" y="1643"/>
                  </a:lnTo>
                  <a:lnTo>
                    <a:pt x="1159" y="1640"/>
                  </a:lnTo>
                  <a:lnTo>
                    <a:pt x="1167" y="1636"/>
                  </a:lnTo>
                  <a:lnTo>
                    <a:pt x="1173" y="1635"/>
                  </a:lnTo>
                  <a:lnTo>
                    <a:pt x="1182" y="1634"/>
                  </a:lnTo>
                  <a:lnTo>
                    <a:pt x="1190" y="1633"/>
                  </a:lnTo>
                  <a:lnTo>
                    <a:pt x="1190" y="1633"/>
                  </a:lnTo>
                  <a:lnTo>
                    <a:pt x="1200" y="1634"/>
                  </a:lnTo>
                  <a:lnTo>
                    <a:pt x="1208" y="1635"/>
                  </a:lnTo>
                  <a:lnTo>
                    <a:pt x="1217" y="1637"/>
                  </a:lnTo>
                  <a:lnTo>
                    <a:pt x="1225" y="1640"/>
                  </a:lnTo>
                  <a:lnTo>
                    <a:pt x="1233" y="1643"/>
                  </a:lnTo>
                  <a:lnTo>
                    <a:pt x="1239" y="1648"/>
                  </a:lnTo>
                  <a:lnTo>
                    <a:pt x="1245" y="1653"/>
                  </a:lnTo>
                  <a:lnTo>
                    <a:pt x="1250" y="1659"/>
                  </a:lnTo>
                  <a:lnTo>
                    <a:pt x="1256" y="1666"/>
                  </a:lnTo>
                  <a:lnTo>
                    <a:pt x="1259" y="1674"/>
                  </a:lnTo>
                  <a:lnTo>
                    <a:pt x="1264" y="1682"/>
                  </a:lnTo>
                  <a:lnTo>
                    <a:pt x="1266" y="1690"/>
                  </a:lnTo>
                  <a:lnTo>
                    <a:pt x="1268" y="1700"/>
                  </a:lnTo>
                  <a:lnTo>
                    <a:pt x="1270" y="1711"/>
                  </a:lnTo>
                  <a:lnTo>
                    <a:pt x="1271" y="1722"/>
                  </a:lnTo>
                  <a:lnTo>
                    <a:pt x="1271" y="1734"/>
                  </a:lnTo>
                  <a:lnTo>
                    <a:pt x="1271" y="1860"/>
                  </a:lnTo>
                  <a:lnTo>
                    <a:pt x="1216" y="1860"/>
                  </a:lnTo>
                  <a:lnTo>
                    <a:pt x="1216" y="1738"/>
                  </a:lnTo>
                  <a:lnTo>
                    <a:pt x="1216" y="1738"/>
                  </a:lnTo>
                  <a:lnTo>
                    <a:pt x="1216" y="1725"/>
                  </a:lnTo>
                  <a:lnTo>
                    <a:pt x="1214" y="1714"/>
                  </a:lnTo>
                  <a:lnTo>
                    <a:pt x="1211" y="1705"/>
                  </a:lnTo>
                  <a:lnTo>
                    <a:pt x="1206" y="1697"/>
                  </a:lnTo>
                  <a:lnTo>
                    <a:pt x="1201" y="1691"/>
                  </a:lnTo>
                  <a:lnTo>
                    <a:pt x="1194" y="1687"/>
                  </a:lnTo>
                  <a:lnTo>
                    <a:pt x="1186" y="1685"/>
                  </a:lnTo>
                  <a:lnTo>
                    <a:pt x="1176" y="1684"/>
                  </a:lnTo>
                  <a:lnTo>
                    <a:pt x="1176" y="1684"/>
                  </a:lnTo>
                  <a:lnTo>
                    <a:pt x="1167" y="1685"/>
                  </a:lnTo>
                  <a:lnTo>
                    <a:pt x="1158" y="1687"/>
                  </a:lnTo>
                  <a:lnTo>
                    <a:pt x="1151" y="1691"/>
                  </a:lnTo>
                  <a:lnTo>
                    <a:pt x="1146" y="1697"/>
                  </a:lnTo>
                  <a:lnTo>
                    <a:pt x="1140" y="1705"/>
                  </a:lnTo>
                  <a:lnTo>
                    <a:pt x="1137" y="1715"/>
                  </a:lnTo>
                  <a:lnTo>
                    <a:pt x="1135" y="1726"/>
                  </a:lnTo>
                  <a:lnTo>
                    <a:pt x="1135" y="1738"/>
                  </a:lnTo>
                  <a:lnTo>
                    <a:pt x="1135" y="1860"/>
                  </a:lnTo>
                  <a:close/>
                  <a:moveTo>
                    <a:pt x="593" y="1742"/>
                  </a:moveTo>
                  <a:lnTo>
                    <a:pt x="593" y="1860"/>
                  </a:lnTo>
                  <a:lnTo>
                    <a:pt x="537" y="1860"/>
                  </a:lnTo>
                  <a:lnTo>
                    <a:pt x="537" y="1639"/>
                  </a:lnTo>
                  <a:lnTo>
                    <a:pt x="593" y="1639"/>
                  </a:lnTo>
                  <a:lnTo>
                    <a:pt x="593" y="1742"/>
                  </a:lnTo>
                  <a:close/>
                  <a:moveTo>
                    <a:pt x="641" y="1573"/>
                  </a:moveTo>
                  <a:lnTo>
                    <a:pt x="696" y="1546"/>
                  </a:lnTo>
                  <a:lnTo>
                    <a:pt x="696" y="1747"/>
                  </a:lnTo>
                  <a:lnTo>
                    <a:pt x="696" y="1860"/>
                  </a:lnTo>
                  <a:lnTo>
                    <a:pt x="641" y="1860"/>
                  </a:lnTo>
                  <a:lnTo>
                    <a:pt x="641" y="1573"/>
                  </a:lnTo>
                  <a:close/>
                  <a:moveTo>
                    <a:pt x="871" y="1654"/>
                  </a:moveTo>
                  <a:lnTo>
                    <a:pt x="871" y="1654"/>
                  </a:lnTo>
                  <a:lnTo>
                    <a:pt x="866" y="1648"/>
                  </a:lnTo>
                  <a:lnTo>
                    <a:pt x="861" y="1645"/>
                  </a:lnTo>
                  <a:lnTo>
                    <a:pt x="854" y="1641"/>
                  </a:lnTo>
                  <a:lnTo>
                    <a:pt x="849" y="1639"/>
                  </a:lnTo>
                  <a:lnTo>
                    <a:pt x="842" y="1636"/>
                  </a:lnTo>
                  <a:lnTo>
                    <a:pt x="835" y="1634"/>
                  </a:lnTo>
                  <a:lnTo>
                    <a:pt x="822" y="1633"/>
                  </a:lnTo>
                  <a:lnTo>
                    <a:pt x="822" y="1633"/>
                  </a:lnTo>
                  <a:lnTo>
                    <a:pt x="812" y="1634"/>
                  </a:lnTo>
                  <a:lnTo>
                    <a:pt x="802" y="1635"/>
                  </a:lnTo>
                  <a:lnTo>
                    <a:pt x="794" y="1637"/>
                  </a:lnTo>
                  <a:lnTo>
                    <a:pt x="786" y="1641"/>
                  </a:lnTo>
                  <a:lnTo>
                    <a:pt x="778" y="1645"/>
                  </a:lnTo>
                  <a:lnTo>
                    <a:pt x="770" y="1651"/>
                  </a:lnTo>
                  <a:lnTo>
                    <a:pt x="764" y="1657"/>
                  </a:lnTo>
                  <a:lnTo>
                    <a:pt x="758" y="1664"/>
                  </a:lnTo>
                  <a:lnTo>
                    <a:pt x="753" y="1672"/>
                  </a:lnTo>
                  <a:lnTo>
                    <a:pt x="748" y="1680"/>
                  </a:lnTo>
                  <a:lnTo>
                    <a:pt x="744" y="1689"/>
                  </a:lnTo>
                  <a:lnTo>
                    <a:pt x="741" y="1699"/>
                  </a:lnTo>
                  <a:lnTo>
                    <a:pt x="738" y="1710"/>
                  </a:lnTo>
                  <a:lnTo>
                    <a:pt x="736" y="1722"/>
                  </a:lnTo>
                  <a:lnTo>
                    <a:pt x="735" y="1734"/>
                  </a:lnTo>
                  <a:lnTo>
                    <a:pt x="735" y="1747"/>
                  </a:lnTo>
                  <a:lnTo>
                    <a:pt x="735" y="1747"/>
                  </a:lnTo>
                  <a:lnTo>
                    <a:pt x="735" y="1761"/>
                  </a:lnTo>
                  <a:lnTo>
                    <a:pt x="736" y="1773"/>
                  </a:lnTo>
                  <a:lnTo>
                    <a:pt x="738" y="1785"/>
                  </a:lnTo>
                  <a:lnTo>
                    <a:pt x="741" y="1796"/>
                  </a:lnTo>
                  <a:lnTo>
                    <a:pt x="744" y="1807"/>
                  </a:lnTo>
                  <a:lnTo>
                    <a:pt x="747" y="1817"/>
                  </a:lnTo>
                  <a:lnTo>
                    <a:pt x="752" y="1826"/>
                  </a:lnTo>
                  <a:lnTo>
                    <a:pt x="757" y="1834"/>
                  </a:lnTo>
                  <a:lnTo>
                    <a:pt x="764" y="1841"/>
                  </a:lnTo>
                  <a:lnTo>
                    <a:pt x="769" y="1847"/>
                  </a:lnTo>
                  <a:lnTo>
                    <a:pt x="777" y="1853"/>
                  </a:lnTo>
                  <a:lnTo>
                    <a:pt x="785" y="1857"/>
                  </a:lnTo>
                  <a:lnTo>
                    <a:pt x="792" y="1860"/>
                  </a:lnTo>
                  <a:lnTo>
                    <a:pt x="801" y="1864"/>
                  </a:lnTo>
                  <a:lnTo>
                    <a:pt x="811" y="1865"/>
                  </a:lnTo>
                  <a:lnTo>
                    <a:pt x="821" y="1866"/>
                  </a:lnTo>
                  <a:lnTo>
                    <a:pt x="821" y="1866"/>
                  </a:lnTo>
                  <a:lnTo>
                    <a:pt x="828" y="1865"/>
                  </a:lnTo>
                  <a:lnTo>
                    <a:pt x="834" y="1864"/>
                  </a:lnTo>
                  <a:lnTo>
                    <a:pt x="841" y="1862"/>
                  </a:lnTo>
                  <a:lnTo>
                    <a:pt x="848" y="1860"/>
                  </a:lnTo>
                  <a:lnTo>
                    <a:pt x="853" y="1857"/>
                  </a:lnTo>
                  <a:lnTo>
                    <a:pt x="860" y="1854"/>
                  </a:lnTo>
                  <a:lnTo>
                    <a:pt x="865" y="1849"/>
                  </a:lnTo>
                  <a:lnTo>
                    <a:pt x="871" y="1844"/>
                  </a:lnTo>
                  <a:lnTo>
                    <a:pt x="871" y="1860"/>
                  </a:lnTo>
                  <a:lnTo>
                    <a:pt x="926" y="1860"/>
                  </a:lnTo>
                  <a:lnTo>
                    <a:pt x="926" y="1546"/>
                  </a:lnTo>
                  <a:lnTo>
                    <a:pt x="871" y="1573"/>
                  </a:lnTo>
                  <a:lnTo>
                    <a:pt x="871" y="1654"/>
                  </a:lnTo>
                  <a:close/>
                  <a:moveTo>
                    <a:pt x="832" y="1815"/>
                  </a:moveTo>
                  <a:lnTo>
                    <a:pt x="832" y="1815"/>
                  </a:lnTo>
                  <a:lnTo>
                    <a:pt x="826" y="1814"/>
                  </a:lnTo>
                  <a:lnTo>
                    <a:pt x="818" y="1812"/>
                  </a:lnTo>
                  <a:lnTo>
                    <a:pt x="811" y="1808"/>
                  </a:lnTo>
                  <a:lnTo>
                    <a:pt x="805" y="1802"/>
                  </a:lnTo>
                  <a:lnTo>
                    <a:pt x="799" y="1793"/>
                  </a:lnTo>
                  <a:lnTo>
                    <a:pt x="795" y="1781"/>
                  </a:lnTo>
                  <a:lnTo>
                    <a:pt x="791" y="1765"/>
                  </a:lnTo>
                  <a:lnTo>
                    <a:pt x="790" y="1746"/>
                  </a:lnTo>
                  <a:lnTo>
                    <a:pt x="790" y="1746"/>
                  </a:lnTo>
                  <a:lnTo>
                    <a:pt x="791" y="1728"/>
                  </a:lnTo>
                  <a:lnTo>
                    <a:pt x="795" y="1715"/>
                  </a:lnTo>
                  <a:lnTo>
                    <a:pt x="799" y="1704"/>
                  </a:lnTo>
                  <a:lnTo>
                    <a:pt x="805" y="1696"/>
                  </a:lnTo>
                  <a:lnTo>
                    <a:pt x="810" y="1689"/>
                  </a:lnTo>
                  <a:lnTo>
                    <a:pt x="818" y="1686"/>
                  </a:lnTo>
                  <a:lnTo>
                    <a:pt x="824" y="1684"/>
                  </a:lnTo>
                  <a:lnTo>
                    <a:pt x="832" y="1684"/>
                  </a:lnTo>
                  <a:lnTo>
                    <a:pt x="832" y="1684"/>
                  </a:lnTo>
                  <a:lnTo>
                    <a:pt x="839" y="1684"/>
                  </a:lnTo>
                  <a:lnTo>
                    <a:pt x="845" y="1686"/>
                  </a:lnTo>
                  <a:lnTo>
                    <a:pt x="852" y="1688"/>
                  </a:lnTo>
                  <a:lnTo>
                    <a:pt x="856" y="1691"/>
                  </a:lnTo>
                  <a:lnTo>
                    <a:pt x="861" y="1695"/>
                  </a:lnTo>
                  <a:lnTo>
                    <a:pt x="865" y="1698"/>
                  </a:lnTo>
                  <a:lnTo>
                    <a:pt x="871" y="1706"/>
                  </a:lnTo>
                  <a:lnTo>
                    <a:pt x="871" y="1793"/>
                  </a:lnTo>
                  <a:lnTo>
                    <a:pt x="871" y="1793"/>
                  </a:lnTo>
                  <a:lnTo>
                    <a:pt x="864" y="1801"/>
                  </a:lnTo>
                  <a:lnTo>
                    <a:pt x="856" y="1807"/>
                  </a:lnTo>
                  <a:lnTo>
                    <a:pt x="852" y="1811"/>
                  </a:lnTo>
                  <a:lnTo>
                    <a:pt x="845" y="1813"/>
                  </a:lnTo>
                  <a:lnTo>
                    <a:pt x="840" y="1814"/>
                  </a:lnTo>
                  <a:lnTo>
                    <a:pt x="832" y="1815"/>
                  </a:lnTo>
                  <a:lnTo>
                    <a:pt x="832" y="1815"/>
                  </a:lnTo>
                  <a:close/>
                  <a:moveTo>
                    <a:pt x="2069" y="1633"/>
                  </a:moveTo>
                  <a:lnTo>
                    <a:pt x="2069" y="1633"/>
                  </a:lnTo>
                  <a:lnTo>
                    <a:pt x="2064" y="1634"/>
                  </a:lnTo>
                  <a:lnTo>
                    <a:pt x="2057" y="1635"/>
                  </a:lnTo>
                  <a:lnTo>
                    <a:pt x="2044" y="1639"/>
                  </a:lnTo>
                  <a:lnTo>
                    <a:pt x="2032" y="1645"/>
                  </a:lnTo>
                  <a:lnTo>
                    <a:pt x="2021" y="1654"/>
                  </a:lnTo>
                  <a:lnTo>
                    <a:pt x="2021" y="1551"/>
                  </a:lnTo>
                  <a:lnTo>
                    <a:pt x="1966" y="1579"/>
                  </a:lnTo>
                  <a:lnTo>
                    <a:pt x="1966" y="1860"/>
                  </a:lnTo>
                  <a:lnTo>
                    <a:pt x="2021" y="1860"/>
                  </a:lnTo>
                  <a:lnTo>
                    <a:pt x="2021" y="1844"/>
                  </a:lnTo>
                  <a:lnTo>
                    <a:pt x="2021" y="1844"/>
                  </a:lnTo>
                  <a:lnTo>
                    <a:pt x="2025" y="1849"/>
                  </a:lnTo>
                  <a:lnTo>
                    <a:pt x="2032" y="1854"/>
                  </a:lnTo>
                  <a:lnTo>
                    <a:pt x="2037" y="1857"/>
                  </a:lnTo>
                  <a:lnTo>
                    <a:pt x="2044" y="1860"/>
                  </a:lnTo>
                  <a:lnTo>
                    <a:pt x="2049" y="1862"/>
                  </a:lnTo>
                  <a:lnTo>
                    <a:pt x="2057" y="1864"/>
                  </a:lnTo>
                  <a:lnTo>
                    <a:pt x="2064" y="1865"/>
                  </a:lnTo>
                  <a:lnTo>
                    <a:pt x="2070" y="1866"/>
                  </a:lnTo>
                  <a:lnTo>
                    <a:pt x="2070" y="1866"/>
                  </a:lnTo>
                  <a:lnTo>
                    <a:pt x="2080" y="1865"/>
                  </a:lnTo>
                  <a:lnTo>
                    <a:pt x="2090" y="1864"/>
                  </a:lnTo>
                  <a:lnTo>
                    <a:pt x="2099" y="1861"/>
                  </a:lnTo>
                  <a:lnTo>
                    <a:pt x="2108" y="1857"/>
                  </a:lnTo>
                  <a:lnTo>
                    <a:pt x="2116" y="1853"/>
                  </a:lnTo>
                  <a:lnTo>
                    <a:pt x="2122" y="1848"/>
                  </a:lnTo>
                  <a:lnTo>
                    <a:pt x="2129" y="1841"/>
                  </a:lnTo>
                  <a:lnTo>
                    <a:pt x="2134" y="1835"/>
                  </a:lnTo>
                  <a:lnTo>
                    <a:pt x="2140" y="1826"/>
                  </a:lnTo>
                  <a:lnTo>
                    <a:pt x="2144" y="1817"/>
                  </a:lnTo>
                  <a:lnTo>
                    <a:pt x="2148" y="1807"/>
                  </a:lnTo>
                  <a:lnTo>
                    <a:pt x="2151" y="1797"/>
                  </a:lnTo>
                  <a:lnTo>
                    <a:pt x="2154" y="1786"/>
                  </a:lnTo>
                  <a:lnTo>
                    <a:pt x="2155" y="1774"/>
                  </a:lnTo>
                  <a:lnTo>
                    <a:pt x="2157" y="1761"/>
                  </a:lnTo>
                  <a:lnTo>
                    <a:pt x="2158" y="1747"/>
                  </a:lnTo>
                  <a:lnTo>
                    <a:pt x="2158" y="1747"/>
                  </a:lnTo>
                  <a:lnTo>
                    <a:pt x="2157" y="1734"/>
                  </a:lnTo>
                  <a:lnTo>
                    <a:pt x="2155" y="1722"/>
                  </a:lnTo>
                  <a:lnTo>
                    <a:pt x="2153" y="1710"/>
                  </a:lnTo>
                  <a:lnTo>
                    <a:pt x="2151" y="1699"/>
                  </a:lnTo>
                  <a:lnTo>
                    <a:pt x="2148" y="1689"/>
                  </a:lnTo>
                  <a:lnTo>
                    <a:pt x="2143" y="1680"/>
                  </a:lnTo>
                  <a:lnTo>
                    <a:pt x="2139" y="1672"/>
                  </a:lnTo>
                  <a:lnTo>
                    <a:pt x="2133" y="1664"/>
                  </a:lnTo>
                  <a:lnTo>
                    <a:pt x="2128" y="1657"/>
                  </a:lnTo>
                  <a:lnTo>
                    <a:pt x="2121" y="1651"/>
                  </a:lnTo>
                  <a:lnTo>
                    <a:pt x="2113" y="1645"/>
                  </a:lnTo>
                  <a:lnTo>
                    <a:pt x="2106" y="1641"/>
                  </a:lnTo>
                  <a:lnTo>
                    <a:pt x="2098" y="1637"/>
                  </a:lnTo>
                  <a:lnTo>
                    <a:pt x="2089" y="1635"/>
                  </a:lnTo>
                  <a:lnTo>
                    <a:pt x="2079" y="1634"/>
                  </a:lnTo>
                  <a:lnTo>
                    <a:pt x="2069" y="1633"/>
                  </a:lnTo>
                  <a:lnTo>
                    <a:pt x="2069" y="1633"/>
                  </a:lnTo>
                  <a:close/>
                  <a:moveTo>
                    <a:pt x="2059" y="1684"/>
                  </a:moveTo>
                  <a:lnTo>
                    <a:pt x="2059" y="1684"/>
                  </a:lnTo>
                  <a:lnTo>
                    <a:pt x="2067" y="1685"/>
                  </a:lnTo>
                  <a:lnTo>
                    <a:pt x="2075" y="1687"/>
                  </a:lnTo>
                  <a:lnTo>
                    <a:pt x="2081" y="1691"/>
                  </a:lnTo>
                  <a:lnTo>
                    <a:pt x="2088" y="1698"/>
                  </a:lnTo>
                  <a:lnTo>
                    <a:pt x="2094" y="1706"/>
                  </a:lnTo>
                  <a:lnTo>
                    <a:pt x="2097" y="1717"/>
                  </a:lnTo>
                  <a:lnTo>
                    <a:pt x="2100" y="1730"/>
                  </a:lnTo>
                  <a:lnTo>
                    <a:pt x="2101" y="1746"/>
                  </a:lnTo>
                  <a:lnTo>
                    <a:pt x="2101" y="1746"/>
                  </a:lnTo>
                  <a:lnTo>
                    <a:pt x="2100" y="1762"/>
                  </a:lnTo>
                  <a:lnTo>
                    <a:pt x="2098" y="1776"/>
                  </a:lnTo>
                  <a:lnTo>
                    <a:pt x="2096" y="1787"/>
                  </a:lnTo>
                  <a:lnTo>
                    <a:pt x="2091" y="1797"/>
                  </a:lnTo>
                  <a:lnTo>
                    <a:pt x="2085" y="1805"/>
                  </a:lnTo>
                  <a:lnTo>
                    <a:pt x="2078" y="1811"/>
                  </a:lnTo>
                  <a:lnTo>
                    <a:pt x="2070" y="1814"/>
                  </a:lnTo>
                  <a:lnTo>
                    <a:pt x="2061" y="1815"/>
                  </a:lnTo>
                  <a:lnTo>
                    <a:pt x="2061" y="1815"/>
                  </a:lnTo>
                  <a:lnTo>
                    <a:pt x="2053" y="1814"/>
                  </a:lnTo>
                  <a:lnTo>
                    <a:pt x="2046" y="1813"/>
                  </a:lnTo>
                  <a:lnTo>
                    <a:pt x="2041" y="1810"/>
                  </a:lnTo>
                  <a:lnTo>
                    <a:pt x="2035" y="1807"/>
                  </a:lnTo>
                  <a:lnTo>
                    <a:pt x="2026" y="1800"/>
                  </a:lnTo>
                  <a:lnTo>
                    <a:pt x="2021" y="1794"/>
                  </a:lnTo>
                  <a:lnTo>
                    <a:pt x="2021" y="1706"/>
                  </a:lnTo>
                  <a:lnTo>
                    <a:pt x="2021" y="1706"/>
                  </a:lnTo>
                  <a:lnTo>
                    <a:pt x="2024" y="1701"/>
                  </a:lnTo>
                  <a:lnTo>
                    <a:pt x="2029" y="1697"/>
                  </a:lnTo>
                  <a:lnTo>
                    <a:pt x="2033" y="1693"/>
                  </a:lnTo>
                  <a:lnTo>
                    <a:pt x="2037" y="1689"/>
                  </a:lnTo>
                  <a:lnTo>
                    <a:pt x="2043" y="1687"/>
                  </a:lnTo>
                  <a:lnTo>
                    <a:pt x="2048" y="1685"/>
                  </a:lnTo>
                  <a:lnTo>
                    <a:pt x="2054" y="1684"/>
                  </a:lnTo>
                  <a:lnTo>
                    <a:pt x="2059" y="1684"/>
                  </a:lnTo>
                  <a:lnTo>
                    <a:pt x="2059" y="1684"/>
                  </a:lnTo>
                  <a:close/>
                  <a:moveTo>
                    <a:pt x="1445" y="1654"/>
                  </a:moveTo>
                  <a:lnTo>
                    <a:pt x="1445" y="1654"/>
                  </a:lnTo>
                  <a:lnTo>
                    <a:pt x="1440" y="1650"/>
                  </a:lnTo>
                  <a:lnTo>
                    <a:pt x="1435" y="1645"/>
                  </a:lnTo>
                  <a:lnTo>
                    <a:pt x="1428" y="1642"/>
                  </a:lnTo>
                  <a:lnTo>
                    <a:pt x="1423" y="1639"/>
                  </a:lnTo>
                  <a:lnTo>
                    <a:pt x="1416" y="1636"/>
                  </a:lnTo>
                  <a:lnTo>
                    <a:pt x="1409" y="1634"/>
                  </a:lnTo>
                  <a:lnTo>
                    <a:pt x="1403" y="1634"/>
                  </a:lnTo>
                  <a:lnTo>
                    <a:pt x="1396" y="1633"/>
                  </a:lnTo>
                  <a:lnTo>
                    <a:pt x="1396" y="1633"/>
                  </a:lnTo>
                  <a:lnTo>
                    <a:pt x="1386" y="1634"/>
                  </a:lnTo>
                  <a:lnTo>
                    <a:pt x="1376" y="1635"/>
                  </a:lnTo>
                  <a:lnTo>
                    <a:pt x="1367" y="1637"/>
                  </a:lnTo>
                  <a:lnTo>
                    <a:pt x="1360" y="1641"/>
                  </a:lnTo>
                  <a:lnTo>
                    <a:pt x="1352" y="1645"/>
                  </a:lnTo>
                  <a:lnTo>
                    <a:pt x="1344" y="1651"/>
                  </a:lnTo>
                  <a:lnTo>
                    <a:pt x="1338" y="1657"/>
                  </a:lnTo>
                  <a:lnTo>
                    <a:pt x="1332" y="1664"/>
                  </a:lnTo>
                  <a:lnTo>
                    <a:pt x="1327" y="1672"/>
                  </a:lnTo>
                  <a:lnTo>
                    <a:pt x="1322" y="1680"/>
                  </a:lnTo>
                  <a:lnTo>
                    <a:pt x="1318" y="1689"/>
                  </a:lnTo>
                  <a:lnTo>
                    <a:pt x="1314" y="1699"/>
                  </a:lnTo>
                  <a:lnTo>
                    <a:pt x="1312" y="1710"/>
                  </a:lnTo>
                  <a:lnTo>
                    <a:pt x="1310" y="1722"/>
                  </a:lnTo>
                  <a:lnTo>
                    <a:pt x="1309" y="1734"/>
                  </a:lnTo>
                  <a:lnTo>
                    <a:pt x="1309" y="1747"/>
                  </a:lnTo>
                  <a:lnTo>
                    <a:pt x="1309" y="1747"/>
                  </a:lnTo>
                  <a:lnTo>
                    <a:pt x="1309" y="1761"/>
                  </a:lnTo>
                  <a:lnTo>
                    <a:pt x="1310" y="1773"/>
                  </a:lnTo>
                  <a:lnTo>
                    <a:pt x="1312" y="1785"/>
                  </a:lnTo>
                  <a:lnTo>
                    <a:pt x="1314" y="1796"/>
                  </a:lnTo>
                  <a:lnTo>
                    <a:pt x="1318" y="1807"/>
                  </a:lnTo>
                  <a:lnTo>
                    <a:pt x="1321" y="1817"/>
                  </a:lnTo>
                  <a:lnTo>
                    <a:pt x="1327" y="1826"/>
                  </a:lnTo>
                  <a:lnTo>
                    <a:pt x="1331" y="1834"/>
                  </a:lnTo>
                  <a:lnTo>
                    <a:pt x="1338" y="1841"/>
                  </a:lnTo>
                  <a:lnTo>
                    <a:pt x="1343" y="1847"/>
                  </a:lnTo>
                  <a:lnTo>
                    <a:pt x="1351" y="1853"/>
                  </a:lnTo>
                  <a:lnTo>
                    <a:pt x="1359" y="1857"/>
                  </a:lnTo>
                  <a:lnTo>
                    <a:pt x="1366" y="1860"/>
                  </a:lnTo>
                  <a:lnTo>
                    <a:pt x="1375" y="1864"/>
                  </a:lnTo>
                  <a:lnTo>
                    <a:pt x="1385" y="1865"/>
                  </a:lnTo>
                  <a:lnTo>
                    <a:pt x="1395" y="1865"/>
                  </a:lnTo>
                  <a:lnTo>
                    <a:pt x="1395" y="1865"/>
                  </a:lnTo>
                  <a:lnTo>
                    <a:pt x="1402" y="1865"/>
                  </a:lnTo>
                  <a:lnTo>
                    <a:pt x="1408" y="1864"/>
                  </a:lnTo>
                  <a:lnTo>
                    <a:pt x="1415" y="1862"/>
                  </a:lnTo>
                  <a:lnTo>
                    <a:pt x="1421" y="1860"/>
                  </a:lnTo>
                  <a:lnTo>
                    <a:pt x="1428" y="1857"/>
                  </a:lnTo>
                  <a:lnTo>
                    <a:pt x="1434" y="1853"/>
                  </a:lnTo>
                  <a:lnTo>
                    <a:pt x="1439" y="1849"/>
                  </a:lnTo>
                  <a:lnTo>
                    <a:pt x="1445" y="1844"/>
                  </a:lnTo>
                  <a:lnTo>
                    <a:pt x="1445" y="1849"/>
                  </a:lnTo>
                  <a:lnTo>
                    <a:pt x="1445" y="1849"/>
                  </a:lnTo>
                  <a:lnTo>
                    <a:pt x="1445" y="1858"/>
                  </a:lnTo>
                  <a:lnTo>
                    <a:pt x="1444" y="1868"/>
                  </a:lnTo>
                  <a:lnTo>
                    <a:pt x="1441" y="1878"/>
                  </a:lnTo>
                  <a:lnTo>
                    <a:pt x="1439" y="1882"/>
                  </a:lnTo>
                  <a:lnTo>
                    <a:pt x="1436" y="1887"/>
                  </a:lnTo>
                  <a:lnTo>
                    <a:pt x="1433" y="1891"/>
                  </a:lnTo>
                  <a:lnTo>
                    <a:pt x="1428" y="1896"/>
                  </a:lnTo>
                  <a:lnTo>
                    <a:pt x="1421" y="1899"/>
                  </a:lnTo>
                  <a:lnTo>
                    <a:pt x="1415" y="1901"/>
                  </a:lnTo>
                  <a:lnTo>
                    <a:pt x="1407" y="1904"/>
                  </a:lnTo>
                  <a:lnTo>
                    <a:pt x="1397" y="1905"/>
                  </a:lnTo>
                  <a:lnTo>
                    <a:pt x="1386" y="1908"/>
                  </a:lnTo>
                  <a:lnTo>
                    <a:pt x="1374" y="1908"/>
                  </a:lnTo>
                  <a:lnTo>
                    <a:pt x="1372" y="1908"/>
                  </a:lnTo>
                  <a:lnTo>
                    <a:pt x="1391" y="1951"/>
                  </a:lnTo>
                  <a:lnTo>
                    <a:pt x="1392" y="1951"/>
                  </a:lnTo>
                  <a:lnTo>
                    <a:pt x="1392" y="1951"/>
                  </a:lnTo>
                  <a:lnTo>
                    <a:pt x="1405" y="1951"/>
                  </a:lnTo>
                  <a:lnTo>
                    <a:pt x="1417" y="1948"/>
                  </a:lnTo>
                  <a:lnTo>
                    <a:pt x="1429" y="1946"/>
                  </a:lnTo>
                  <a:lnTo>
                    <a:pt x="1439" y="1943"/>
                  </a:lnTo>
                  <a:lnTo>
                    <a:pt x="1449" y="1940"/>
                  </a:lnTo>
                  <a:lnTo>
                    <a:pt x="1458" y="1935"/>
                  </a:lnTo>
                  <a:lnTo>
                    <a:pt x="1466" y="1929"/>
                  </a:lnTo>
                  <a:lnTo>
                    <a:pt x="1473" y="1923"/>
                  </a:lnTo>
                  <a:lnTo>
                    <a:pt x="1480" y="1915"/>
                  </a:lnTo>
                  <a:lnTo>
                    <a:pt x="1484" y="1907"/>
                  </a:lnTo>
                  <a:lnTo>
                    <a:pt x="1490" y="1898"/>
                  </a:lnTo>
                  <a:lnTo>
                    <a:pt x="1493" y="1888"/>
                  </a:lnTo>
                  <a:lnTo>
                    <a:pt x="1497" y="1877"/>
                  </a:lnTo>
                  <a:lnTo>
                    <a:pt x="1499" y="1866"/>
                  </a:lnTo>
                  <a:lnTo>
                    <a:pt x="1500" y="1854"/>
                  </a:lnTo>
                  <a:lnTo>
                    <a:pt x="1500" y="1839"/>
                  </a:lnTo>
                  <a:lnTo>
                    <a:pt x="1500" y="1639"/>
                  </a:lnTo>
                  <a:lnTo>
                    <a:pt x="1445" y="1639"/>
                  </a:lnTo>
                  <a:lnTo>
                    <a:pt x="1445" y="1654"/>
                  </a:lnTo>
                  <a:close/>
                  <a:moveTo>
                    <a:pt x="1445" y="1706"/>
                  </a:moveTo>
                  <a:lnTo>
                    <a:pt x="1445" y="1793"/>
                  </a:lnTo>
                  <a:lnTo>
                    <a:pt x="1445" y="1793"/>
                  </a:lnTo>
                  <a:lnTo>
                    <a:pt x="1438" y="1801"/>
                  </a:lnTo>
                  <a:lnTo>
                    <a:pt x="1429" y="1808"/>
                  </a:lnTo>
                  <a:lnTo>
                    <a:pt x="1425" y="1811"/>
                  </a:lnTo>
                  <a:lnTo>
                    <a:pt x="1419" y="1813"/>
                  </a:lnTo>
                  <a:lnTo>
                    <a:pt x="1413" y="1814"/>
                  </a:lnTo>
                  <a:lnTo>
                    <a:pt x="1406" y="1815"/>
                  </a:lnTo>
                  <a:lnTo>
                    <a:pt x="1406" y="1815"/>
                  </a:lnTo>
                  <a:lnTo>
                    <a:pt x="1398" y="1814"/>
                  </a:lnTo>
                  <a:lnTo>
                    <a:pt x="1392" y="1812"/>
                  </a:lnTo>
                  <a:lnTo>
                    <a:pt x="1384" y="1807"/>
                  </a:lnTo>
                  <a:lnTo>
                    <a:pt x="1378" y="1802"/>
                  </a:lnTo>
                  <a:lnTo>
                    <a:pt x="1373" y="1793"/>
                  </a:lnTo>
                  <a:lnTo>
                    <a:pt x="1369" y="1781"/>
                  </a:lnTo>
                  <a:lnTo>
                    <a:pt x="1365" y="1765"/>
                  </a:lnTo>
                  <a:lnTo>
                    <a:pt x="1364" y="1746"/>
                  </a:lnTo>
                  <a:lnTo>
                    <a:pt x="1364" y="1746"/>
                  </a:lnTo>
                  <a:lnTo>
                    <a:pt x="1365" y="1728"/>
                  </a:lnTo>
                  <a:lnTo>
                    <a:pt x="1369" y="1715"/>
                  </a:lnTo>
                  <a:lnTo>
                    <a:pt x="1373" y="1704"/>
                  </a:lnTo>
                  <a:lnTo>
                    <a:pt x="1378" y="1696"/>
                  </a:lnTo>
                  <a:lnTo>
                    <a:pt x="1384" y="1689"/>
                  </a:lnTo>
                  <a:lnTo>
                    <a:pt x="1392" y="1686"/>
                  </a:lnTo>
                  <a:lnTo>
                    <a:pt x="1398" y="1684"/>
                  </a:lnTo>
                  <a:lnTo>
                    <a:pt x="1406" y="1684"/>
                  </a:lnTo>
                  <a:lnTo>
                    <a:pt x="1406" y="1684"/>
                  </a:lnTo>
                  <a:lnTo>
                    <a:pt x="1413" y="1684"/>
                  </a:lnTo>
                  <a:lnTo>
                    <a:pt x="1419" y="1686"/>
                  </a:lnTo>
                  <a:lnTo>
                    <a:pt x="1426" y="1688"/>
                  </a:lnTo>
                  <a:lnTo>
                    <a:pt x="1430" y="1690"/>
                  </a:lnTo>
                  <a:lnTo>
                    <a:pt x="1435" y="1695"/>
                  </a:lnTo>
                  <a:lnTo>
                    <a:pt x="1439" y="1698"/>
                  </a:lnTo>
                  <a:lnTo>
                    <a:pt x="1445" y="1706"/>
                  </a:lnTo>
                  <a:lnTo>
                    <a:pt x="1445" y="1706"/>
                  </a:lnTo>
                  <a:close/>
                  <a:moveTo>
                    <a:pt x="1671" y="1693"/>
                  </a:moveTo>
                  <a:lnTo>
                    <a:pt x="1671" y="1693"/>
                  </a:lnTo>
                  <a:lnTo>
                    <a:pt x="1684" y="1686"/>
                  </a:lnTo>
                  <a:lnTo>
                    <a:pt x="1697" y="1682"/>
                  </a:lnTo>
                  <a:lnTo>
                    <a:pt x="1712" y="1678"/>
                  </a:lnTo>
                  <a:lnTo>
                    <a:pt x="1727" y="1677"/>
                  </a:lnTo>
                  <a:lnTo>
                    <a:pt x="1727" y="1677"/>
                  </a:lnTo>
                  <a:lnTo>
                    <a:pt x="1737" y="1678"/>
                  </a:lnTo>
                  <a:lnTo>
                    <a:pt x="1745" y="1679"/>
                  </a:lnTo>
                  <a:lnTo>
                    <a:pt x="1751" y="1682"/>
                  </a:lnTo>
                  <a:lnTo>
                    <a:pt x="1757" y="1686"/>
                  </a:lnTo>
                  <a:lnTo>
                    <a:pt x="1761" y="1690"/>
                  </a:lnTo>
                  <a:lnTo>
                    <a:pt x="1765" y="1696"/>
                  </a:lnTo>
                  <a:lnTo>
                    <a:pt x="1767" y="1701"/>
                  </a:lnTo>
                  <a:lnTo>
                    <a:pt x="1767" y="1709"/>
                  </a:lnTo>
                  <a:lnTo>
                    <a:pt x="1767" y="1725"/>
                  </a:lnTo>
                  <a:lnTo>
                    <a:pt x="1767" y="1725"/>
                  </a:lnTo>
                  <a:lnTo>
                    <a:pt x="1757" y="1720"/>
                  </a:lnTo>
                  <a:lnTo>
                    <a:pt x="1745" y="1717"/>
                  </a:lnTo>
                  <a:lnTo>
                    <a:pt x="1733" y="1715"/>
                  </a:lnTo>
                  <a:lnTo>
                    <a:pt x="1719" y="1714"/>
                  </a:lnTo>
                  <a:lnTo>
                    <a:pt x="1719" y="1714"/>
                  </a:lnTo>
                  <a:lnTo>
                    <a:pt x="1704" y="1715"/>
                  </a:lnTo>
                  <a:lnTo>
                    <a:pt x="1689" y="1718"/>
                  </a:lnTo>
                  <a:lnTo>
                    <a:pt x="1674" y="1722"/>
                  </a:lnTo>
                  <a:lnTo>
                    <a:pt x="1667" y="1726"/>
                  </a:lnTo>
                  <a:lnTo>
                    <a:pt x="1660" y="1730"/>
                  </a:lnTo>
                  <a:lnTo>
                    <a:pt x="1654" y="1734"/>
                  </a:lnTo>
                  <a:lnTo>
                    <a:pt x="1649" y="1740"/>
                  </a:lnTo>
                  <a:lnTo>
                    <a:pt x="1643" y="1746"/>
                  </a:lnTo>
                  <a:lnTo>
                    <a:pt x="1639" y="1752"/>
                  </a:lnTo>
                  <a:lnTo>
                    <a:pt x="1636" y="1760"/>
                  </a:lnTo>
                  <a:lnTo>
                    <a:pt x="1633" y="1769"/>
                  </a:lnTo>
                  <a:lnTo>
                    <a:pt x="1632" y="1778"/>
                  </a:lnTo>
                  <a:lnTo>
                    <a:pt x="1631" y="1786"/>
                  </a:lnTo>
                  <a:lnTo>
                    <a:pt x="1631" y="1786"/>
                  </a:lnTo>
                  <a:lnTo>
                    <a:pt x="1632" y="1797"/>
                  </a:lnTo>
                  <a:lnTo>
                    <a:pt x="1633" y="1807"/>
                  </a:lnTo>
                  <a:lnTo>
                    <a:pt x="1636" y="1815"/>
                  </a:lnTo>
                  <a:lnTo>
                    <a:pt x="1639" y="1824"/>
                  </a:lnTo>
                  <a:lnTo>
                    <a:pt x="1642" y="1830"/>
                  </a:lnTo>
                  <a:lnTo>
                    <a:pt x="1648" y="1837"/>
                  </a:lnTo>
                  <a:lnTo>
                    <a:pt x="1652" y="1843"/>
                  </a:lnTo>
                  <a:lnTo>
                    <a:pt x="1659" y="1848"/>
                  </a:lnTo>
                  <a:lnTo>
                    <a:pt x="1664" y="1853"/>
                  </a:lnTo>
                  <a:lnTo>
                    <a:pt x="1671" y="1856"/>
                  </a:lnTo>
                  <a:lnTo>
                    <a:pt x="1685" y="1861"/>
                  </a:lnTo>
                  <a:lnTo>
                    <a:pt x="1700" y="1865"/>
                  </a:lnTo>
                  <a:lnTo>
                    <a:pt x="1714" y="1866"/>
                  </a:lnTo>
                  <a:lnTo>
                    <a:pt x="1714" y="1866"/>
                  </a:lnTo>
                  <a:lnTo>
                    <a:pt x="1726" y="1864"/>
                  </a:lnTo>
                  <a:lnTo>
                    <a:pt x="1734" y="1862"/>
                  </a:lnTo>
                  <a:lnTo>
                    <a:pt x="1740" y="1860"/>
                  </a:lnTo>
                  <a:lnTo>
                    <a:pt x="1748" y="1857"/>
                  </a:lnTo>
                  <a:lnTo>
                    <a:pt x="1755" y="1853"/>
                  </a:lnTo>
                  <a:lnTo>
                    <a:pt x="1761" y="1848"/>
                  </a:lnTo>
                  <a:lnTo>
                    <a:pt x="1767" y="1843"/>
                  </a:lnTo>
                  <a:lnTo>
                    <a:pt x="1767" y="1860"/>
                  </a:lnTo>
                  <a:lnTo>
                    <a:pt x="1822" y="1860"/>
                  </a:lnTo>
                  <a:lnTo>
                    <a:pt x="1822" y="1710"/>
                  </a:lnTo>
                  <a:lnTo>
                    <a:pt x="1822" y="1710"/>
                  </a:lnTo>
                  <a:lnTo>
                    <a:pt x="1822" y="1701"/>
                  </a:lnTo>
                  <a:lnTo>
                    <a:pt x="1821" y="1694"/>
                  </a:lnTo>
                  <a:lnTo>
                    <a:pt x="1819" y="1686"/>
                  </a:lnTo>
                  <a:lnTo>
                    <a:pt x="1817" y="1678"/>
                  </a:lnTo>
                  <a:lnTo>
                    <a:pt x="1812" y="1672"/>
                  </a:lnTo>
                  <a:lnTo>
                    <a:pt x="1809" y="1665"/>
                  </a:lnTo>
                  <a:lnTo>
                    <a:pt x="1803" y="1659"/>
                  </a:lnTo>
                  <a:lnTo>
                    <a:pt x="1798" y="1654"/>
                  </a:lnTo>
                  <a:lnTo>
                    <a:pt x="1792" y="1650"/>
                  </a:lnTo>
                  <a:lnTo>
                    <a:pt x="1786" y="1645"/>
                  </a:lnTo>
                  <a:lnTo>
                    <a:pt x="1778" y="1642"/>
                  </a:lnTo>
                  <a:lnTo>
                    <a:pt x="1770" y="1639"/>
                  </a:lnTo>
                  <a:lnTo>
                    <a:pt x="1761" y="1636"/>
                  </a:lnTo>
                  <a:lnTo>
                    <a:pt x="1753" y="1635"/>
                  </a:lnTo>
                  <a:lnTo>
                    <a:pt x="1743" y="1634"/>
                  </a:lnTo>
                  <a:lnTo>
                    <a:pt x="1733" y="1633"/>
                  </a:lnTo>
                  <a:lnTo>
                    <a:pt x="1733" y="1633"/>
                  </a:lnTo>
                  <a:lnTo>
                    <a:pt x="1721" y="1634"/>
                  </a:lnTo>
                  <a:lnTo>
                    <a:pt x="1711" y="1634"/>
                  </a:lnTo>
                  <a:lnTo>
                    <a:pt x="1700" y="1636"/>
                  </a:lnTo>
                  <a:lnTo>
                    <a:pt x="1689" y="1639"/>
                  </a:lnTo>
                  <a:lnTo>
                    <a:pt x="1679" y="1642"/>
                  </a:lnTo>
                  <a:lnTo>
                    <a:pt x="1669" y="1645"/>
                  </a:lnTo>
                  <a:lnTo>
                    <a:pt x="1659" y="1650"/>
                  </a:lnTo>
                  <a:lnTo>
                    <a:pt x="1649" y="1655"/>
                  </a:lnTo>
                  <a:lnTo>
                    <a:pt x="1671" y="1693"/>
                  </a:lnTo>
                  <a:close/>
                  <a:moveTo>
                    <a:pt x="1686" y="1786"/>
                  </a:moveTo>
                  <a:lnTo>
                    <a:pt x="1686" y="1786"/>
                  </a:lnTo>
                  <a:lnTo>
                    <a:pt x="1686" y="1780"/>
                  </a:lnTo>
                  <a:lnTo>
                    <a:pt x="1689" y="1773"/>
                  </a:lnTo>
                  <a:lnTo>
                    <a:pt x="1692" y="1768"/>
                  </a:lnTo>
                  <a:lnTo>
                    <a:pt x="1696" y="1763"/>
                  </a:lnTo>
                  <a:lnTo>
                    <a:pt x="1702" y="1760"/>
                  </a:lnTo>
                  <a:lnTo>
                    <a:pt x="1708" y="1758"/>
                  </a:lnTo>
                  <a:lnTo>
                    <a:pt x="1716" y="1755"/>
                  </a:lnTo>
                  <a:lnTo>
                    <a:pt x="1724" y="1755"/>
                  </a:lnTo>
                  <a:lnTo>
                    <a:pt x="1724" y="1755"/>
                  </a:lnTo>
                  <a:lnTo>
                    <a:pt x="1736" y="1755"/>
                  </a:lnTo>
                  <a:lnTo>
                    <a:pt x="1747" y="1758"/>
                  </a:lnTo>
                  <a:lnTo>
                    <a:pt x="1757" y="1761"/>
                  </a:lnTo>
                  <a:lnTo>
                    <a:pt x="1767" y="1766"/>
                  </a:lnTo>
                  <a:lnTo>
                    <a:pt x="1767" y="1796"/>
                  </a:lnTo>
                  <a:lnTo>
                    <a:pt x="1767" y="1796"/>
                  </a:lnTo>
                  <a:lnTo>
                    <a:pt x="1765" y="1801"/>
                  </a:lnTo>
                  <a:lnTo>
                    <a:pt x="1760" y="1805"/>
                  </a:lnTo>
                  <a:lnTo>
                    <a:pt x="1756" y="1810"/>
                  </a:lnTo>
                  <a:lnTo>
                    <a:pt x="1750" y="1813"/>
                  </a:lnTo>
                  <a:lnTo>
                    <a:pt x="1745" y="1816"/>
                  </a:lnTo>
                  <a:lnTo>
                    <a:pt x="1738" y="1818"/>
                  </a:lnTo>
                  <a:lnTo>
                    <a:pt x="1732" y="1819"/>
                  </a:lnTo>
                  <a:lnTo>
                    <a:pt x="1724" y="1821"/>
                  </a:lnTo>
                  <a:lnTo>
                    <a:pt x="1724" y="1821"/>
                  </a:lnTo>
                  <a:lnTo>
                    <a:pt x="1716" y="1819"/>
                  </a:lnTo>
                  <a:lnTo>
                    <a:pt x="1708" y="1817"/>
                  </a:lnTo>
                  <a:lnTo>
                    <a:pt x="1702" y="1815"/>
                  </a:lnTo>
                  <a:lnTo>
                    <a:pt x="1696" y="1811"/>
                  </a:lnTo>
                  <a:lnTo>
                    <a:pt x="1692" y="1806"/>
                  </a:lnTo>
                  <a:lnTo>
                    <a:pt x="1689" y="1801"/>
                  </a:lnTo>
                  <a:lnTo>
                    <a:pt x="1687" y="1794"/>
                  </a:lnTo>
                  <a:lnTo>
                    <a:pt x="1686" y="1786"/>
                  </a:lnTo>
                  <a:lnTo>
                    <a:pt x="1686" y="1786"/>
                  </a:lnTo>
                  <a:close/>
                  <a:moveTo>
                    <a:pt x="2333" y="1796"/>
                  </a:moveTo>
                  <a:lnTo>
                    <a:pt x="2333" y="1796"/>
                  </a:lnTo>
                  <a:lnTo>
                    <a:pt x="2325" y="1803"/>
                  </a:lnTo>
                  <a:lnTo>
                    <a:pt x="2315" y="1808"/>
                  </a:lnTo>
                  <a:lnTo>
                    <a:pt x="2310" y="1811"/>
                  </a:lnTo>
                  <a:lnTo>
                    <a:pt x="2303" y="1813"/>
                  </a:lnTo>
                  <a:lnTo>
                    <a:pt x="2297" y="1814"/>
                  </a:lnTo>
                  <a:lnTo>
                    <a:pt x="2290" y="1815"/>
                  </a:lnTo>
                  <a:lnTo>
                    <a:pt x="2290" y="1815"/>
                  </a:lnTo>
                  <a:lnTo>
                    <a:pt x="2285" y="1814"/>
                  </a:lnTo>
                  <a:lnTo>
                    <a:pt x="2278" y="1814"/>
                  </a:lnTo>
                  <a:lnTo>
                    <a:pt x="2270" y="1812"/>
                  </a:lnTo>
                  <a:lnTo>
                    <a:pt x="2261" y="1807"/>
                  </a:lnTo>
                  <a:lnTo>
                    <a:pt x="2254" y="1802"/>
                  </a:lnTo>
                  <a:lnTo>
                    <a:pt x="2250" y="1797"/>
                  </a:lnTo>
                  <a:lnTo>
                    <a:pt x="2247" y="1793"/>
                  </a:lnTo>
                  <a:lnTo>
                    <a:pt x="2245" y="1787"/>
                  </a:lnTo>
                  <a:lnTo>
                    <a:pt x="2243" y="1781"/>
                  </a:lnTo>
                  <a:lnTo>
                    <a:pt x="2242" y="1774"/>
                  </a:lnTo>
                  <a:lnTo>
                    <a:pt x="2240" y="1766"/>
                  </a:lnTo>
                  <a:lnTo>
                    <a:pt x="2376" y="1766"/>
                  </a:lnTo>
                  <a:lnTo>
                    <a:pt x="2376" y="1766"/>
                  </a:lnTo>
                  <a:lnTo>
                    <a:pt x="2377" y="1750"/>
                  </a:lnTo>
                  <a:lnTo>
                    <a:pt x="2377" y="1750"/>
                  </a:lnTo>
                  <a:lnTo>
                    <a:pt x="2377" y="1737"/>
                  </a:lnTo>
                  <a:lnTo>
                    <a:pt x="2375" y="1725"/>
                  </a:lnTo>
                  <a:lnTo>
                    <a:pt x="2374" y="1712"/>
                  </a:lnTo>
                  <a:lnTo>
                    <a:pt x="2371" y="1701"/>
                  </a:lnTo>
                  <a:lnTo>
                    <a:pt x="2367" y="1691"/>
                  </a:lnTo>
                  <a:lnTo>
                    <a:pt x="2363" y="1682"/>
                  </a:lnTo>
                  <a:lnTo>
                    <a:pt x="2357" y="1673"/>
                  </a:lnTo>
                  <a:lnTo>
                    <a:pt x="2352" y="1665"/>
                  </a:lnTo>
                  <a:lnTo>
                    <a:pt x="2345" y="1657"/>
                  </a:lnTo>
                  <a:lnTo>
                    <a:pt x="2339" y="1652"/>
                  </a:lnTo>
                  <a:lnTo>
                    <a:pt x="2331" y="1646"/>
                  </a:lnTo>
                  <a:lnTo>
                    <a:pt x="2322" y="1642"/>
                  </a:lnTo>
                  <a:lnTo>
                    <a:pt x="2313" y="1639"/>
                  </a:lnTo>
                  <a:lnTo>
                    <a:pt x="2304" y="1635"/>
                  </a:lnTo>
                  <a:lnTo>
                    <a:pt x="2294" y="1634"/>
                  </a:lnTo>
                  <a:lnTo>
                    <a:pt x="2283" y="1633"/>
                  </a:lnTo>
                  <a:lnTo>
                    <a:pt x="2283" y="1633"/>
                  </a:lnTo>
                  <a:lnTo>
                    <a:pt x="2274" y="1634"/>
                  </a:lnTo>
                  <a:lnTo>
                    <a:pt x="2264" y="1635"/>
                  </a:lnTo>
                  <a:lnTo>
                    <a:pt x="2254" y="1639"/>
                  </a:lnTo>
                  <a:lnTo>
                    <a:pt x="2244" y="1642"/>
                  </a:lnTo>
                  <a:lnTo>
                    <a:pt x="2235" y="1646"/>
                  </a:lnTo>
                  <a:lnTo>
                    <a:pt x="2227" y="1653"/>
                  </a:lnTo>
                  <a:lnTo>
                    <a:pt x="2219" y="1658"/>
                  </a:lnTo>
                  <a:lnTo>
                    <a:pt x="2213" y="1666"/>
                  </a:lnTo>
                  <a:lnTo>
                    <a:pt x="2206" y="1674"/>
                  </a:lnTo>
                  <a:lnTo>
                    <a:pt x="2201" y="1683"/>
                  </a:lnTo>
                  <a:lnTo>
                    <a:pt x="2196" y="1693"/>
                  </a:lnTo>
                  <a:lnTo>
                    <a:pt x="2192" y="1703"/>
                  </a:lnTo>
                  <a:lnTo>
                    <a:pt x="2189" y="1714"/>
                  </a:lnTo>
                  <a:lnTo>
                    <a:pt x="2186" y="1726"/>
                  </a:lnTo>
                  <a:lnTo>
                    <a:pt x="2185" y="1737"/>
                  </a:lnTo>
                  <a:lnTo>
                    <a:pt x="2184" y="1750"/>
                  </a:lnTo>
                  <a:lnTo>
                    <a:pt x="2184" y="1750"/>
                  </a:lnTo>
                  <a:lnTo>
                    <a:pt x="2185" y="1762"/>
                  </a:lnTo>
                  <a:lnTo>
                    <a:pt x="2186" y="1774"/>
                  </a:lnTo>
                  <a:lnTo>
                    <a:pt x="2189" y="1786"/>
                  </a:lnTo>
                  <a:lnTo>
                    <a:pt x="2192" y="1797"/>
                  </a:lnTo>
                  <a:lnTo>
                    <a:pt x="2196" y="1807"/>
                  </a:lnTo>
                  <a:lnTo>
                    <a:pt x="2201" y="1817"/>
                  </a:lnTo>
                  <a:lnTo>
                    <a:pt x="2206" y="1826"/>
                  </a:lnTo>
                  <a:lnTo>
                    <a:pt x="2213" y="1834"/>
                  </a:lnTo>
                  <a:lnTo>
                    <a:pt x="2221" y="1840"/>
                  </a:lnTo>
                  <a:lnTo>
                    <a:pt x="2228" y="1847"/>
                  </a:lnTo>
                  <a:lnTo>
                    <a:pt x="2237" y="1853"/>
                  </a:lnTo>
                  <a:lnTo>
                    <a:pt x="2246" y="1857"/>
                  </a:lnTo>
                  <a:lnTo>
                    <a:pt x="2256" y="1860"/>
                  </a:lnTo>
                  <a:lnTo>
                    <a:pt x="2267" y="1864"/>
                  </a:lnTo>
                  <a:lnTo>
                    <a:pt x="2278" y="1865"/>
                  </a:lnTo>
                  <a:lnTo>
                    <a:pt x="2290" y="1866"/>
                  </a:lnTo>
                  <a:lnTo>
                    <a:pt x="2290" y="1866"/>
                  </a:lnTo>
                  <a:lnTo>
                    <a:pt x="2301" y="1865"/>
                  </a:lnTo>
                  <a:lnTo>
                    <a:pt x="2311" y="1864"/>
                  </a:lnTo>
                  <a:lnTo>
                    <a:pt x="2322" y="1860"/>
                  </a:lnTo>
                  <a:lnTo>
                    <a:pt x="2332" y="1857"/>
                  </a:lnTo>
                  <a:lnTo>
                    <a:pt x="2342" y="1851"/>
                  </a:lnTo>
                  <a:lnTo>
                    <a:pt x="2351" y="1846"/>
                  </a:lnTo>
                  <a:lnTo>
                    <a:pt x="2360" y="1838"/>
                  </a:lnTo>
                  <a:lnTo>
                    <a:pt x="2368" y="1830"/>
                  </a:lnTo>
                  <a:lnTo>
                    <a:pt x="2333" y="1796"/>
                  </a:lnTo>
                  <a:close/>
                  <a:moveTo>
                    <a:pt x="2242" y="1726"/>
                  </a:moveTo>
                  <a:lnTo>
                    <a:pt x="2242" y="1726"/>
                  </a:lnTo>
                  <a:lnTo>
                    <a:pt x="2243" y="1716"/>
                  </a:lnTo>
                  <a:lnTo>
                    <a:pt x="2245" y="1707"/>
                  </a:lnTo>
                  <a:lnTo>
                    <a:pt x="2248" y="1699"/>
                  </a:lnTo>
                  <a:lnTo>
                    <a:pt x="2254" y="1693"/>
                  </a:lnTo>
                  <a:lnTo>
                    <a:pt x="2259" y="1687"/>
                  </a:lnTo>
                  <a:lnTo>
                    <a:pt x="2266" y="1684"/>
                  </a:lnTo>
                  <a:lnTo>
                    <a:pt x="2274" y="1680"/>
                  </a:lnTo>
                  <a:lnTo>
                    <a:pt x="2282" y="1680"/>
                  </a:lnTo>
                  <a:lnTo>
                    <a:pt x="2282" y="1680"/>
                  </a:lnTo>
                  <a:lnTo>
                    <a:pt x="2292" y="1682"/>
                  </a:lnTo>
                  <a:lnTo>
                    <a:pt x="2301" y="1684"/>
                  </a:lnTo>
                  <a:lnTo>
                    <a:pt x="2308" y="1688"/>
                  </a:lnTo>
                  <a:lnTo>
                    <a:pt x="2313" y="1695"/>
                  </a:lnTo>
                  <a:lnTo>
                    <a:pt x="2318" y="1701"/>
                  </a:lnTo>
                  <a:lnTo>
                    <a:pt x="2321" y="1709"/>
                  </a:lnTo>
                  <a:lnTo>
                    <a:pt x="2323" y="1718"/>
                  </a:lnTo>
                  <a:lnTo>
                    <a:pt x="2324" y="1726"/>
                  </a:lnTo>
                  <a:lnTo>
                    <a:pt x="2242" y="1726"/>
                  </a:lnTo>
                  <a:close/>
                  <a:moveTo>
                    <a:pt x="2864" y="1796"/>
                  </a:moveTo>
                  <a:lnTo>
                    <a:pt x="2864" y="1796"/>
                  </a:lnTo>
                  <a:lnTo>
                    <a:pt x="2855" y="1803"/>
                  </a:lnTo>
                  <a:lnTo>
                    <a:pt x="2846" y="1808"/>
                  </a:lnTo>
                  <a:lnTo>
                    <a:pt x="2840" y="1811"/>
                  </a:lnTo>
                  <a:lnTo>
                    <a:pt x="2834" y="1813"/>
                  </a:lnTo>
                  <a:lnTo>
                    <a:pt x="2828" y="1814"/>
                  </a:lnTo>
                  <a:lnTo>
                    <a:pt x="2820" y="1815"/>
                  </a:lnTo>
                  <a:lnTo>
                    <a:pt x="2820" y="1815"/>
                  </a:lnTo>
                  <a:lnTo>
                    <a:pt x="2814" y="1814"/>
                  </a:lnTo>
                  <a:lnTo>
                    <a:pt x="2808" y="1814"/>
                  </a:lnTo>
                  <a:lnTo>
                    <a:pt x="2800" y="1812"/>
                  </a:lnTo>
                  <a:lnTo>
                    <a:pt x="2792" y="1807"/>
                  </a:lnTo>
                  <a:lnTo>
                    <a:pt x="2784" y="1802"/>
                  </a:lnTo>
                  <a:lnTo>
                    <a:pt x="2781" y="1797"/>
                  </a:lnTo>
                  <a:lnTo>
                    <a:pt x="2778" y="1793"/>
                  </a:lnTo>
                  <a:lnTo>
                    <a:pt x="2776" y="1787"/>
                  </a:lnTo>
                  <a:lnTo>
                    <a:pt x="2773" y="1781"/>
                  </a:lnTo>
                  <a:lnTo>
                    <a:pt x="2771" y="1774"/>
                  </a:lnTo>
                  <a:lnTo>
                    <a:pt x="2770" y="1766"/>
                  </a:lnTo>
                  <a:lnTo>
                    <a:pt x="2907" y="1766"/>
                  </a:lnTo>
                  <a:lnTo>
                    <a:pt x="2907" y="1766"/>
                  </a:lnTo>
                  <a:lnTo>
                    <a:pt x="2908" y="1750"/>
                  </a:lnTo>
                  <a:lnTo>
                    <a:pt x="2908" y="1750"/>
                  </a:lnTo>
                  <a:lnTo>
                    <a:pt x="2907" y="1737"/>
                  </a:lnTo>
                  <a:lnTo>
                    <a:pt x="2906" y="1725"/>
                  </a:lnTo>
                  <a:lnTo>
                    <a:pt x="2904" y="1712"/>
                  </a:lnTo>
                  <a:lnTo>
                    <a:pt x="2901" y="1701"/>
                  </a:lnTo>
                  <a:lnTo>
                    <a:pt x="2897" y="1691"/>
                  </a:lnTo>
                  <a:lnTo>
                    <a:pt x="2893" y="1682"/>
                  </a:lnTo>
                  <a:lnTo>
                    <a:pt x="2888" y="1673"/>
                  </a:lnTo>
                  <a:lnTo>
                    <a:pt x="2883" y="1665"/>
                  </a:lnTo>
                  <a:lnTo>
                    <a:pt x="2876" y="1657"/>
                  </a:lnTo>
                  <a:lnTo>
                    <a:pt x="2868" y="1652"/>
                  </a:lnTo>
                  <a:lnTo>
                    <a:pt x="2861" y="1646"/>
                  </a:lnTo>
                  <a:lnTo>
                    <a:pt x="2853" y="1642"/>
                  </a:lnTo>
                  <a:lnTo>
                    <a:pt x="2844" y="1639"/>
                  </a:lnTo>
                  <a:lnTo>
                    <a:pt x="2834" y="1635"/>
                  </a:lnTo>
                  <a:lnTo>
                    <a:pt x="2824" y="1634"/>
                  </a:lnTo>
                  <a:lnTo>
                    <a:pt x="2814" y="1633"/>
                  </a:lnTo>
                  <a:lnTo>
                    <a:pt x="2814" y="1633"/>
                  </a:lnTo>
                  <a:lnTo>
                    <a:pt x="2803" y="1634"/>
                  </a:lnTo>
                  <a:lnTo>
                    <a:pt x="2793" y="1635"/>
                  </a:lnTo>
                  <a:lnTo>
                    <a:pt x="2783" y="1639"/>
                  </a:lnTo>
                  <a:lnTo>
                    <a:pt x="2775" y="1642"/>
                  </a:lnTo>
                  <a:lnTo>
                    <a:pt x="2766" y="1646"/>
                  </a:lnTo>
                  <a:lnTo>
                    <a:pt x="2757" y="1653"/>
                  </a:lnTo>
                  <a:lnTo>
                    <a:pt x="2750" y="1658"/>
                  </a:lnTo>
                  <a:lnTo>
                    <a:pt x="2743" y="1666"/>
                  </a:lnTo>
                  <a:lnTo>
                    <a:pt x="2736" y="1674"/>
                  </a:lnTo>
                  <a:lnTo>
                    <a:pt x="2730" y="1683"/>
                  </a:lnTo>
                  <a:lnTo>
                    <a:pt x="2726" y="1693"/>
                  </a:lnTo>
                  <a:lnTo>
                    <a:pt x="2722" y="1703"/>
                  </a:lnTo>
                  <a:lnTo>
                    <a:pt x="2719" y="1714"/>
                  </a:lnTo>
                  <a:lnTo>
                    <a:pt x="2716" y="1726"/>
                  </a:lnTo>
                  <a:lnTo>
                    <a:pt x="2715" y="1737"/>
                  </a:lnTo>
                  <a:lnTo>
                    <a:pt x="2715" y="1750"/>
                  </a:lnTo>
                  <a:lnTo>
                    <a:pt x="2715" y="1750"/>
                  </a:lnTo>
                  <a:lnTo>
                    <a:pt x="2715" y="1762"/>
                  </a:lnTo>
                  <a:lnTo>
                    <a:pt x="2716" y="1774"/>
                  </a:lnTo>
                  <a:lnTo>
                    <a:pt x="2718" y="1786"/>
                  </a:lnTo>
                  <a:lnTo>
                    <a:pt x="2722" y="1797"/>
                  </a:lnTo>
                  <a:lnTo>
                    <a:pt x="2726" y="1807"/>
                  </a:lnTo>
                  <a:lnTo>
                    <a:pt x="2732" y="1817"/>
                  </a:lnTo>
                  <a:lnTo>
                    <a:pt x="2737" y="1826"/>
                  </a:lnTo>
                  <a:lnTo>
                    <a:pt x="2744" y="1834"/>
                  </a:lnTo>
                  <a:lnTo>
                    <a:pt x="2750" y="1840"/>
                  </a:lnTo>
                  <a:lnTo>
                    <a:pt x="2758" y="1847"/>
                  </a:lnTo>
                  <a:lnTo>
                    <a:pt x="2767" y="1853"/>
                  </a:lnTo>
                  <a:lnTo>
                    <a:pt x="2777" y="1857"/>
                  </a:lnTo>
                  <a:lnTo>
                    <a:pt x="2787" y="1860"/>
                  </a:lnTo>
                  <a:lnTo>
                    <a:pt x="2797" y="1864"/>
                  </a:lnTo>
                  <a:lnTo>
                    <a:pt x="2809" y="1865"/>
                  </a:lnTo>
                  <a:lnTo>
                    <a:pt x="2820" y="1866"/>
                  </a:lnTo>
                  <a:lnTo>
                    <a:pt x="2820" y="1866"/>
                  </a:lnTo>
                  <a:lnTo>
                    <a:pt x="2831" y="1865"/>
                  </a:lnTo>
                  <a:lnTo>
                    <a:pt x="2842" y="1864"/>
                  </a:lnTo>
                  <a:lnTo>
                    <a:pt x="2852" y="1860"/>
                  </a:lnTo>
                  <a:lnTo>
                    <a:pt x="2862" y="1857"/>
                  </a:lnTo>
                  <a:lnTo>
                    <a:pt x="2872" y="1851"/>
                  </a:lnTo>
                  <a:lnTo>
                    <a:pt x="2882" y="1846"/>
                  </a:lnTo>
                  <a:lnTo>
                    <a:pt x="2890" y="1838"/>
                  </a:lnTo>
                  <a:lnTo>
                    <a:pt x="2898" y="1830"/>
                  </a:lnTo>
                  <a:lnTo>
                    <a:pt x="2864" y="1796"/>
                  </a:lnTo>
                  <a:close/>
                  <a:moveTo>
                    <a:pt x="2771" y="1726"/>
                  </a:moveTo>
                  <a:lnTo>
                    <a:pt x="2771" y="1726"/>
                  </a:lnTo>
                  <a:lnTo>
                    <a:pt x="2772" y="1716"/>
                  </a:lnTo>
                  <a:lnTo>
                    <a:pt x="2776" y="1707"/>
                  </a:lnTo>
                  <a:lnTo>
                    <a:pt x="2779" y="1699"/>
                  </a:lnTo>
                  <a:lnTo>
                    <a:pt x="2783" y="1693"/>
                  </a:lnTo>
                  <a:lnTo>
                    <a:pt x="2790" y="1687"/>
                  </a:lnTo>
                  <a:lnTo>
                    <a:pt x="2797" y="1684"/>
                  </a:lnTo>
                  <a:lnTo>
                    <a:pt x="2804" y="1680"/>
                  </a:lnTo>
                  <a:lnTo>
                    <a:pt x="2813" y="1680"/>
                  </a:lnTo>
                  <a:lnTo>
                    <a:pt x="2813" y="1680"/>
                  </a:lnTo>
                  <a:lnTo>
                    <a:pt x="2823" y="1682"/>
                  </a:lnTo>
                  <a:lnTo>
                    <a:pt x="2831" y="1684"/>
                  </a:lnTo>
                  <a:lnTo>
                    <a:pt x="2839" y="1688"/>
                  </a:lnTo>
                  <a:lnTo>
                    <a:pt x="2844" y="1695"/>
                  </a:lnTo>
                  <a:lnTo>
                    <a:pt x="2849" y="1701"/>
                  </a:lnTo>
                  <a:lnTo>
                    <a:pt x="2852" y="1709"/>
                  </a:lnTo>
                  <a:lnTo>
                    <a:pt x="2854" y="1718"/>
                  </a:lnTo>
                  <a:lnTo>
                    <a:pt x="2855" y="1726"/>
                  </a:lnTo>
                  <a:lnTo>
                    <a:pt x="2771" y="1726"/>
                  </a:lnTo>
                  <a:close/>
                  <a:moveTo>
                    <a:pt x="2639" y="1783"/>
                  </a:moveTo>
                  <a:lnTo>
                    <a:pt x="2639" y="1783"/>
                  </a:lnTo>
                  <a:lnTo>
                    <a:pt x="2639" y="1791"/>
                  </a:lnTo>
                  <a:lnTo>
                    <a:pt x="2640" y="1796"/>
                  </a:lnTo>
                  <a:lnTo>
                    <a:pt x="2642" y="1802"/>
                  </a:lnTo>
                  <a:lnTo>
                    <a:pt x="2644" y="1806"/>
                  </a:lnTo>
                  <a:lnTo>
                    <a:pt x="2648" y="1810"/>
                  </a:lnTo>
                  <a:lnTo>
                    <a:pt x="2652" y="1812"/>
                  </a:lnTo>
                  <a:lnTo>
                    <a:pt x="2656" y="1813"/>
                  </a:lnTo>
                  <a:lnTo>
                    <a:pt x="2663" y="1813"/>
                  </a:lnTo>
                  <a:lnTo>
                    <a:pt x="2663" y="1813"/>
                  </a:lnTo>
                  <a:lnTo>
                    <a:pt x="2671" y="1813"/>
                  </a:lnTo>
                  <a:lnTo>
                    <a:pt x="2680" y="1811"/>
                  </a:lnTo>
                  <a:lnTo>
                    <a:pt x="2688" y="1807"/>
                  </a:lnTo>
                  <a:lnTo>
                    <a:pt x="2696" y="1803"/>
                  </a:lnTo>
                  <a:lnTo>
                    <a:pt x="2690" y="1855"/>
                  </a:lnTo>
                  <a:lnTo>
                    <a:pt x="2690" y="1855"/>
                  </a:lnTo>
                  <a:lnTo>
                    <a:pt x="2680" y="1859"/>
                  </a:lnTo>
                  <a:lnTo>
                    <a:pt x="2668" y="1862"/>
                  </a:lnTo>
                  <a:lnTo>
                    <a:pt x="2655" y="1865"/>
                  </a:lnTo>
                  <a:lnTo>
                    <a:pt x="2643" y="1866"/>
                  </a:lnTo>
                  <a:lnTo>
                    <a:pt x="2643" y="1866"/>
                  </a:lnTo>
                  <a:lnTo>
                    <a:pt x="2636" y="1865"/>
                  </a:lnTo>
                  <a:lnTo>
                    <a:pt x="2628" y="1864"/>
                  </a:lnTo>
                  <a:lnTo>
                    <a:pt x="2621" y="1861"/>
                  </a:lnTo>
                  <a:lnTo>
                    <a:pt x="2616" y="1859"/>
                  </a:lnTo>
                  <a:lnTo>
                    <a:pt x="2610" y="1856"/>
                  </a:lnTo>
                  <a:lnTo>
                    <a:pt x="2605" y="1853"/>
                  </a:lnTo>
                  <a:lnTo>
                    <a:pt x="2601" y="1848"/>
                  </a:lnTo>
                  <a:lnTo>
                    <a:pt x="2597" y="1843"/>
                  </a:lnTo>
                  <a:lnTo>
                    <a:pt x="2591" y="1833"/>
                  </a:lnTo>
                  <a:lnTo>
                    <a:pt x="2587" y="1821"/>
                  </a:lnTo>
                  <a:lnTo>
                    <a:pt x="2585" y="1810"/>
                  </a:lnTo>
                  <a:lnTo>
                    <a:pt x="2584" y="1797"/>
                  </a:lnTo>
                  <a:lnTo>
                    <a:pt x="2584" y="1689"/>
                  </a:lnTo>
                  <a:lnTo>
                    <a:pt x="2549" y="1689"/>
                  </a:lnTo>
                  <a:lnTo>
                    <a:pt x="2549" y="1639"/>
                  </a:lnTo>
                  <a:lnTo>
                    <a:pt x="2584" y="1639"/>
                  </a:lnTo>
                  <a:lnTo>
                    <a:pt x="2584" y="1581"/>
                  </a:lnTo>
                  <a:lnTo>
                    <a:pt x="2639" y="1554"/>
                  </a:lnTo>
                  <a:lnTo>
                    <a:pt x="2639" y="1639"/>
                  </a:lnTo>
                  <a:lnTo>
                    <a:pt x="2688" y="1639"/>
                  </a:lnTo>
                  <a:lnTo>
                    <a:pt x="2688" y="1689"/>
                  </a:lnTo>
                  <a:lnTo>
                    <a:pt x="2639" y="1689"/>
                  </a:lnTo>
                  <a:lnTo>
                    <a:pt x="2639" y="1783"/>
                  </a:lnTo>
                  <a:close/>
                  <a:moveTo>
                    <a:pt x="2532" y="1855"/>
                  </a:moveTo>
                  <a:lnTo>
                    <a:pt x="2532" y="1855"/>
                  </a:lnTo>
                  <a:lnTo>
                    <a:pt x="2522" y="1859"/>
                  </a:lnTo>
                  <a:lnTo>
                    <a:pt x="2511" y="1862"/>
                  </a:lnTo>
                  <a:lnTo>
                    <a:pt x="2499" y="1865"/>
                  </a:lnTo>
                  <a:lnTo>
                    <a:pt x="2487" y="1866"/>
                  </a:lnTo>
                  <a:lnTo>
                    <a:pt x="2487" y="1866"/>
                  </a:lnTo>
                  <a:lnTo>
                    <a:pt x="2478" y="1865"/>
                  </a:lnTo>
                  <a:lnTo>
                    <a:pt x="2471" y="1864"/>
                  </a:lnTo>
                  <a:lnTo>
                    <a:pt x="2464" y="1861"/>
                  </a:lnTo>
                  <a:lnTo>
                    <a:pt x="2458" y="1859"/>
                  </a:lnTo>
                  <a:lnTo>
                    <a:pt x="2453" y="1856"/>
                  </a:lnTo>
                  <a:lnTo>
                    <a:pt x="2448" y="1853"/>
                  </a:lnTo>
                  <a:lnTo>
                    <a:pt x="2443" y="1848"/>
                  </a:lnTo>
                  <a:lnTo>
                    <a:pt x="2440" y="1843"/>
                  </a:lnTo>
                  <a:lnTo>
                    <a:pt x="2434" y="1833"/>
                  </a:lnTo>
                  <a:lnTo>
                    <a:pt x="2430" y="1821"/>
                  </a:lnTo>
                  <a:lnTo>
                    <a:pt x="2427" y="1810"/>
                  </a:lnTo>
                  <a:lnTo>
                    <a:pt x="2427" y="1797"/>
                  </a:lnTo>
                  <a:lnTo>
                    <a:pt x="2427" y="1689"/>
                  </a:lnTo>
                  <a:lnTo>
                    <a:pt x="2393" y="1689"/>
                  </a:lnTo>
                  <a:lnTo>
                    <a:pt x="2393" y="1639"/>
                  </a:lnTo>
                  <a:lnTo>
                    <a:pt x="2427" y="1639"/>
                  </a:lnTo>
                  <a:lnTo>
                    <a:pt x="2427" y="1581"/>
                  </a:lnTo>
                  <a:lnTo>
                    <a:pt x="2482" y="1554"/>
                  </a:lnTo>
                  <a:lnTo>
                    <a:pt x="2482" y="1639"/>
                  </a:lnTo>
                  <a:lnTo>
                    <a:pt x="2528" y="1639"/>
                  </a:lnTo>
                  <a:lnTo>
                    <a:pt x="2528" y="1689"/>
                  </a:lnTo>
                  <a:lnTo>
                    <a:pt x="2482" y="1689"/>
                  </a:lnTo>
                  <a:lnTo>
                    <a:pt x="2482" y="1783"/>
                  </a:lnTo>
                  <a:lnTo>
                    <a:pt x="2482" y="1783"/>
                  </a:lnTo>
                  <a:lnTo>
                    <a:pt x="2482" y="1791"/>
                  </a:lnTo>
                  <a:lnTo>
                    <a:pt x="2483" y="1796"/>
                  </a:lnTo>
                  <a:lnTo>
                    <a:pt x="2485" y="1802"/>
                  </a:lnTo>
                  <a:lnTo>
                    <a:pt x="2488" y="1806"/>
                  </a:lnTo>
                  <a:lnTo>
                    <a:pt x="2491" y="1810"/>
                  </a:lnTo>
                  <a:lnTo>
                    <a:pt x="2495" y="1812"/>
                  </a:lnTo>
                  <a:lnTo>
                    <a:pt x="2500" y="1813"/>
                  </a:lnTo>
                  <a:lnTo>
                    <a:pt x="2505" y="1813"/>
                  </a:lnTo>
                  <a:lnTo>
                    <a:pt x="2505" y="1813"/>
                  </a:lnTo>
                  <a:lnTo>
                    <a:pt x="2514" y="1813"/>
                  </a:lnTo>
                  <a:lnTo>
                    <a:pt x="2523" y="1811"/>
                  </a:lnTo>
                  <a:lnTo>
                    <a:pt x="2531" y="1807"/>
                  </a:lnTo>
                  <a:lnTo>
                    <a:pt x="2538" y="1803"/>
                  </a:lnTo>
                  <a:lnTo>
                    <a:pt x="2532" y="1855"/>
                  </a:lnTo>
                  <a:close/>
                  <a:moveTo>
                    <a:pt x="3074" y="1700"/>
                  </a:moveTo>
                  <a:lnTo>
                    <a:pt x="3074" y="1700"/>
                  </a:lnTo>
                  <a:lnTo>
                    <a:pt x="3066" y="1695"/>
                  </a:lnTo>
                  <a:lnTo>
                    <a:pt x="3057" y="1691"/>
                  </a:lnTo>
                  <a:lnTo>
                    <a:pt x="3047" y="1689"/>
                  </a:lnTo>
                  <a:lnTo>
                    <a:pt x="3037" y="1688"/>
                  </a:lnTo>
                  <a:lnTo>
                    <a:pt x="3037" y="1688"/>
                  </a:lnTo>
                  <a:lnTo>
                    <a:pt x="3028" y="1689"/>
                  </a:lnTo>
                  <a:lnTo>
                    <a:pt x="3020" y="1691"/>
                  </a:lnTo>
                  <a:lnTo>
                    <a:pt x="3013" y="1696"/>
                  </a:lnTo>
                  <a:lnTo>
                    <a:pt x="3007" y="1701"/>
                  </a:lnTo>
                  <a:lnTo>
                    <a:pt x="3003" y="1708"/>
                  </a:lnTo>
                  <a:lnTo>
                    <a:pt x="3001" y="1717"/>
                  </a:lnTo>
                  <a:lnTo>
                    <a:pt x="2999" y="1728"/>
                  </a:lnTo>
                  <a:lnTo>
                    <a:pt x="2998" y="1740"/>
                  </a:lnTo>
                  <a:lnTo>
                    <a:pt x="2998" y="1860"/>
                  </a:lnTo>
                  <a:lnTo>
                    <a:pt x="2943" y="1860"/>
                  </a:lnTo>
                  <a:lnTo>
                    <a:pt x="2943" y="1639"/>
                  </a:lnTo>
                  <a:lnTo>
                    <a:pt x="2998" y="1639"/>
                  </a:lnTo>
                  <a:lnTo>
                    <a:pt x="2998" y="1657"/>
                  </a:lnTo>
                  <a:lnTo>
                    <a:pt x="2998" y="1657"/>
                  </a:lnTo>
                  <a:lnTo>
                    <a:pt x="3003" y="1652"/>
                  </a:lnTo>
                  <a:lnTo>
                    <a:pt x="3009" y="1646"/>
                  </a:lnTo>
                  <a:lnTo>
                    <a:pt x="3014" y="1643"/>
                  </a:lnTo>
                  <a:lnTo>
                    <a:pt x="3021" y="1640"/>
                  </a:lnTo>
                  <a:lnTo>
                    <a:pt x="3026" y="1636"/>
                  </a:lnTo>
                  <a:lnTo>
                    <a:pt x="3033" y="1635"/>
                  </a:lnTo>
                  <a:lnTo>
                    <a:pt x="3039" y="1634"/>
                  </a:lnTo>
                  <a:lnTo>
                    <a:pt x="3047" y="1633"/>
                  </a:lnTo>
                  <a:lnTo>
                    <a:pt x="3047" y="1633"/>
                  </a:lnTo>
                  <a:lnTo>
                    <a:pt x="3058" y="1634"/>
                  </a:lnTo>
                  <a:lnTo>
                    <a:pt x="3069" y="1637"/>
                  </a:lnTo>
                  <a:lnTo>
                    <a:pt x="3079" y="1641"/>
                  </a:lnTo>
                  <a:lnTo>
                    <a:pt x="3088" y="1646"/>
                  </a:lnTo>
                  <a:lnTo>
                    <a:pt x="3074" y="1700"/>
                  </a:lnTo>
                  <a:close/>
                  <a:moveTo>
                    <a:pt x="593" y="1579"/>
                  </a:moveTo>
                  <a:lnTo>
                    <a:pt x="593" y="1607"/>
                  </a:lnTo>
                  <a:lnTo>
                    <a:pt x="537" y="1607"/>
                  </a:lnTo>
                  <a:lnTo>
                    <a:pt x="537" y="1551"/>
                  </a:lnTo>
                  <a:lnTo>
                    <a:pt x="593" y="1551"/>
                  </a:lnTo>
                  <a:lnTo>
                    <a:pt x="593" y="1579"/>
                  </a:lnTo>
                  <a:close/>
                  <a:moveTo>
                    <a:pt x="975" y="1639"/>
                  </a:moveTo>
                  <a:lnTo>
                    <a:pt x="1030" y="1639"/>
                  </a:lnTo>
                  <a:lnTo>
                    <a:pt x="1030" y="1738"/>
                  </a:lnTo>
                  <a:lnTo>
                    <a:pt x="1030" y="1860"/>
                  </a:lnTo>
                  <a:lnTo>
                    <a:pt x="975" y="1860"/>
                  </a:lnTo>
                  <a:lnTo>
                    <a:pt x="975" y="1639"/>
                  </a:lnTo>
                  <a:close/>
                  <a:moveTo>
                    <a:pt x="1030" y="1579"/>
                  </a:moveTo>
                  <a:lnTo>
                    <a:pt x="1030" y="1607"/>
                  </a:lnTo>
                  <a:lnTo>
                    <a:pt x="975" y="1607"/>
                  </a:lnTo>
                  <a:lnTo>
                    <a:pt x="975" y="1551"/>
                  </a:lnTo>
                  <a:lnTo>
                    <a:pt x="1030" y="1551"/>
                  </a:lnTo>
                  <a:lnTo>
                    <a:pt x="1030" y="1579"/>
                  </a:lnTo>
                  <a:close/>
                  <a:moveTo>
                    <a:pt x="2539" y="2042"/>
                  </a:moveTo>
                  <a:lnTo>
                    <a:pt x="2539" y="2042"/>
                  </a:lnTo>
                  <a:lnTo>
                    <a:pt x="2534" y="2038"/>
                  </a:lnTo>
                  <a:lnTo>
                    <a:pt x="2528" y="2033"/>
                  </a:lnTo>
                  <a:lnTo>
                    <a:pt x="2523" y="2030"/>
                  </a:lnTo>
                  <a:lnTo>
                    <a:pt x="2516" y="2027"/>
                  </a:lnTo>
                  <a:lnTo>
                    <a:pt x="2511" y="2025"/>
                  </a:lnTo>
                  <a:lnTo>
                    <a:pt x="2504" y="2024"/>
                  </a:lnTo>
                  <a:lnTo>
                    <a:pt x="2490" y="2021"/>
                  </a:lnTo>
                  <a:lnTo>
                    <a:pt x="2490" y="2021"/>
                  </a:lnTo>
                  <a:lnTo>
                    <a:pt x="2480" y="2022"/>
                  </a:lnTo>
                  <a:lnTo>
                    <a:pt x="2471" y="2024"/>
                  </a:lnTo>
                  <a:lnTo>
                    <a:pt x="2462" y="2027"/>
                  </a:lnTo>
                  <a:lnTo>
                    <a:pt x="2453" y="2030"/>
                  </a:lnTo>
                  <a:lnTo>
                    <a:pt x="2446" y="2035"/>
                  </a:lnTo>
                  <a:lnTo>
                    <a:pt x="2439" y="2039"/>
                  </a:lnTo>
                  <a:lnTo>
                    <a:pt x="2432" y="2046"/>
                  </a:lnTo>
                  <a:lnTo>
                    <a:pt x="2426" y="2052"/>
                  </a:lnTo>
                  <a:lnTo>
                    <a:pt x="2421" y="2060"/>
                  </a:lnTo>
                  <a:lnTo>
                    <a:pt x="2416" y="2069"/>
                  </a:lnTo>
                  <a:lnTo>
                    <a:pt x="2413" y="2078"/>
                  </a:lnTo>
                  <a:lnTo>
                    <a:pt x="2409" y="2089"/>
                  </a:lnTo>
                  <a:lnTo>
                    <a:pt x="2406" y="2099"/>
                  </a:lnTo>
                  <a:lnTo>
                    <a:pt x="2405" y="2111"/>
                  </a:lnTo>
                  <a:lnTo>
                    <a:pt x="2404" y="2123"/>
                  </a:lnTo>
                  <a:lnTo>
                    <a:pt x="2403" y="2136"/>
                  </a:lnTo>
                  <a:lnTo>
                    <a:pt x="2403" y="2136"/>
                  </a:lnTo>
                  <a:lnTo>
                    <a:pt x="2404" y="2149"/>
                  </a:lnTo>
                  <a:lnTo>
                    <a:pt x="2405" y="2161"/>
                  </a:lnTo>
                  <a:lnTo>
                    <a:pt x="2406" y="2174"/>
                  </a:lnTo>
                  <a:lnTo>
                    <a:pt x="2409" y="2186"/>
                  </a:lnTo>
                  <a:lnTo>
                    <a:pt x="2411" y="2196"/>
                  </a:lnTo>
                  <a:lnTo>
                    <a:pt x="2416" y="2206"/>
                  </a:lnTo>
                  <a:lnTo>
                    <a:pt x="2420" y="2214"/>
                  </a:lnTo>
                  <a:lnTo>
                    <a:pt x="2426" y="2222"/>
                  </a:lnTo>
                  <a:lnTo>
                    <a:pt x="2431" y="2230"/>
                  </a:lnTo>
                  <a:lnTo>
                    <a:pt x="2438" y="2235"/>
                  </a:lnTo>
                  <a:lnTo>
                    <a:pt x="2445" y="2241"/>
                  </a:lnTo>
                  <a:lnTo>
                    <a:pt x="2452" y="2245"/>
                  </a:lnTo>
                  <a:lnTo>
                    <a:pt x="2461" y="2250"/>
                  </a:lnTo>
                  <a:lnTo>
                    <a:pt x="2470" y="2252"/>
                  </a:lnTo>
                  <a:lnTo>
                    <a:pt x="2479" y="2253"/>
                  </a:lnTo>
                  <a:lnTo>
                    <a:pt x="2489" y="2254"/>
                  </a:lnTo>
                  <a:lnTo>
                    <a:pt x="2489" y="2254"/>
                  </a:lnTo>
                  <a:lnTo>
                    <a:pt x="2495" y="2253"/>
                  </a:lnTo>
                  <a:lnTo>
                    <a:pt x="2503" y="2252"/>
                  </a:lnTo>
                  <a:lnTo>
                    <a:pt x="2510" y="2251"/>
                  </a:lnTo>
                  <a:lnTo>
                    <a:pt x="2515" y="2249"/>
                  </a:lnTo>
                  <a:lnTo>
                    <a:pt x="2522" y="2245"/>
                  </a:lnTo>
                  <a:lnTo>
                    <a:pt x="2528" y="2242"/>
                  </a:lnTo>
                  <a:lnTo>
                    <a:pt x="2534" y="2238"/>
                  </a:lnTo>
                  <a:lnTo>
                    <a:pt x="2539" y="2232"/>
                  </a:lnTo>
                  <a:lnTo>
                    <a:pt x="2539" y="2249"/>
                  </a:lnTo>
                  <a:lnTo>
                    <a:pt x="2595" y="2249"/>
                  </a:lnTo>
                  <a:lnTo>
                    <a:pt x="2595" y="1934"/>
                  </a:lnTo>
                  <a:lnTo>
                    <a:pt x="2539" y="1962"/>
                  </a:lnTo>
                  <a:lnTo>
                    <a:pt x="2539" y="2042"/>
                  </a:lnTo>
                  <a:close/>
                  <a:moveTo>
                    <a:pt x="2501" y="2203"/>
                  </a:moveTo>
                  <a:lnTo>
                    <a:pt x="2501" y="2203"/>
                  </a:lnTo>
                  <a:lnTo>
                    <a:pt x="2493" y="2202"/>
                  </a:lnTo>
                  <a:lnTo>
                    <a:pt x="2487" y="2200"/>
                  </a:lnTo>
                  <a:lnTo>
                    <a:pt x="2479" y="2197"/>
                  </a:lnTo>
                  <a:lnTo>
                    <a:pt x="2472" y="2190"/>
                  </a:lnTo>
                  <a:lnTo>
                    <a:pt x="2467" y="2181"/>
                  </a:lnTo>
                  <a:lnTo>
                    <a:pt x="2462" y="2169"/>
                  </a:lnTo>
                  <a:lnTo>
                    <a:pt x="2460" y="2154"/>
                  </a:lnTo>
                  <a:lnTo>
                    <a:pt x="2459" y="2134"/>
                  </a:lnTo>
                  <a:lnTo>
                    <a:pt x="2459" y="2134"/>
                  </a:lnTo>
                  <a:lnTo>
                    <a:pt x="2460" y="2117"/>
                  </a:lnTo>
                  <a:lnTo>
                    <a:pt x="2462" y="2103"/>
                  </a:lnTo>
                  <a:lnTo>
                    <a:pt x="2467" y="2092"/>
                  </a:lnTo>
                  <a:lnTo>
                    <a:pt x="2472" y="2084"/>
                  </a:lnTo>
                  <a:lnTo>
                    <a:pt x="2479" y="2079"/>
                  </a:lnTo>
                  <a:lnTo>
                    <a:pt x="2485" y="2074"/>
                  </a:lnTo>
                  <a:lnTo>
                    <a:pt x="2493" y="2073"/>
                  </a:lnTo>
                  <a:lnTo>
                    <a:pt x="2500" y="2072"/>
                  </a:lnTo>
                  <a:lnTo>
                    <a:pt x="2500" y="2072"/>
                  </a:lnTo>
                  <a:lnTo>
                    <a:pt x="2507" y="2073"/>
                  </a:lnTo>
                  <a:lnTo>
                    <a:pt x="2514" y="2074"/>
                  </a:lnTo>
                  <a:lnTo>
                    <a:pt x="2520" y="2076"/>
                  </a:lnTo>
                  <a:lnTo>
                    <a:pt x="2525" y="2080"/>
                  </a:lnTo>
                  <a:lnTo>
                    <a:pt x="2530" y="2083"/>
                  </a:lnTo>
                  <a:lnTo>
                    <a:pt x="2534" y="2086"/>
                  </a:lnTo>
                  <a:lnTo>
                    <a:pt x="2539" y="2094"/>
                  </a:lnTo>
                  <a:lnTo>
                    <a:pt x="2539" y="2181"/>
                  </a:lnTo>
                  <a:lnTo>
                    <a:pt x="2539" y="2181"/>
                  </a:lnTo>
                  <a:lnTo>
                    <a:pt x="2533" y="2189"/>
                  </a:lnTo>
                  <a:lnTo>
                    <a:pt x="2525" y="2196"/>
                  </a:lnTo>
                  <a:lnTo>
                    <a:pt x="2520" y="2199"/>
                  </a:lnTo>
                  <a:lnTo>
                    <a:pt x="2514" y="2201"/>
                  </a:lnTo>
                  <a:lnTo>
                    <a:pt x="2507" y="2202"/>
                  </a:lnTo>
                  <a:lnTo>
                    <a:pt x="2501" y="2203"/>
                  </a:lnTo>
                  <a:lnTo>
                    <a:pt x="2501" y="2203"/>
                  </a:lnTo>
                  <a:close/>
                  <a:moveTo>
                    <a:pt x="672" y="2089"/>
                  </a:moveTo>
                  <a:lnTo>
                    <a:pt x="672" y="2089"/>
                  </a:lnTo>
                  <a:lnTo>
                    <a:pt x="664" y="2084"/>
                  </a:lnTo>
                  <a:lnTo>
                    <a:pt x="656" y="2080"/>
                  </a:lnTo>
                  <a:lnTo>
                    <a:pt x="646" y="2078"/>
                  </a:lnTo>
                  <a:lnTo>
                    <a:pt x="636" y="2076"/>
                  </a:lnTo>
                  <a:lnTo>
                    <a:pt x="636" y="2076"/>
                  </a:lnTo>
                  <a:lnTo>
                    <a:pt x="627" y="2078"/>
                  </a:lnTo>
                  <a:lnTo>
                    <a:pt x="618" y="2080"/>
                  </a:lnTo>
                  <a:lnTo>
                    <a:pt x="611" y="2084"/>
                  </a:lnTo>
                  <a:lnTo>
                    <a:pt x="606" y="2090"/>
                  </a:lnTo>
                  <a:lnTo>
                    <a:pt x="601" y="2096"/>
                  </a:lnTo>
                  <a:lnTo>
                    <a:pt x="599" y="2105"/>
                  </a:lnTo>
                  <a:lnTo>
                    <a:pt x="597" y="2116"/>
                  </a:lnTo>
                  <a:lnTo>
                    <a:pt x="596" y="2128"/>
                  </a:lnTo>
                  <a:lnTo>
                    <a:pt x="596" y="2249"/>
                  </a:lnTo>
                  <a:lnTo>
                    <a:pt x="542" y="2249"/>
                  </a:lnTo>
                  <a:lnTo>
                    <a:pt x="542" y="2027"/>
                  </a:lnTo>
                  <a:lnTo>
                    <a:pt x="596" y="2027"/>
                  </a:lnTo>
                  <a:lnTo>
                    <a:pt x="596" y="2046"/>
                  </a:lnTo>
                  <a:lnTo>
                    <a:pt x="596" y="2046"/>
                  </a:lnTo>
                  <a:lnTo>
                    <a:pt x="601" y="2040"/>
                  </a:lnTo>
                  <a:lnTo>
                    <a:pt x="607" y="2035"/>
                  </a:lnTo>
                  <a:lnTo>
                    <a:pt x="613" y="2031"/>
                  </a:lnTo>
                  <a:lnTo>
                    <a:pt x="619" y="2028"/>
                  </a:lnTo>
                  <a:lnTo>
                    <a:pt x="625" y="2025"/>
                  </a:lnTo>
                  <a:lnTo>
                    <a:pt x="631" y="2024"/>
                  </a:lnTo>
                  <a:lnTo>
                    <a:pt x="639" y="2022"/>
                  </a:lnTo>
                  <a:lnTo>
                    <a:pt x="646" y="2021"/>
                  </a:lnTo>
                  <a:lnTo>
                    <a:pt x="646" y="2021"/>
                  </a:lnTo>
                  <a:lnTo>
                    <a:pt x="657" y="2022"/>
                  </a:lnTo>
                  <a:lnTo>
                    <a:pt x="668" y="2026"/>
                  </a:lnTo>
                  <a:lnTo>
                    <a:pt x="679" y="2030"/>
                  </a:lnTo>
                  <a:lnTo>
                    <a:pt x="688" y="2036"/>
                  </a:lnTo>
                  <a:lnTo>
                    <a:pt x="672" y="2089"/>
                  </a:lnTo>
                  <a:close/>
                  <a:moveTo>
                    <a:pt x="241" y="2027"/>
                  </a:moveTo>
                  <a:lnTo>
                    <a:pt x="295" y="2027"/>
                  </a:lnTo>
                  <a:lnTo>
                    <a:pt x="232" y="2249"/>
                  </a:lnTo>
                  <a:lnTo>
                    <a:pt x="184" y="2249"/>
                  </a:lnTo>
                  <a:lnTo>
                    <a:pt x="160" y="2157"/>
                  </a:lnTo>
                  <a:lnTo>
                    <a:pt x="160" y="2157"/>
                  </a:lnTo>
                  <a:lnTo>
                    <a:pt x="148" y="2108"/>
                  </a:lnTo>
                  <a:lnTo>
                    <a:pt x="148" y="2108"/>
                  </a:lnTo>
                  <a:lnTo>
                    <a:pt x="142" y="2132"/>
                  </a:lnTo>
                  <a:lnTo>
                    <a:pt x="136" y="2158"/>
                  </a:lnTo>
                  <a:lnTo>
                    <a:pt x="110" y="2249"/>
                  </a:lnTo>
                  <a:lnTo>
                    <a:pt x="63" y="2249"/>
                  </a:lnTo>
                  <a:lnTo>
                    <a:pt x="63" y="2247"/>
                  </a:lnTo>
                  <a:lnTo>
                    <a:pt x="0" y="2027"/>
                  </a:lnTo>
                  <a:lnTo>
                    <a:pt x="57" y="2027"/>
                  </a:lnTo>
                  <a:lnTo>
                    <a:pt x="77" y="2110"/>
                  </a:lnTo>
                  <a:lnTo>
                    <a:pt x="77" y="2110"/>
                  </a:lnTo>
                  <a:lnTo>
                    <a:pt x="83" y="2136"/>
                  </a:lnTo>
                  <a:lnTo>
                    <a:pt x="88" y="2164"/>
                  </a:lnTo>
                  <a:lnTo>
                    <a:pt x="88" y="2164"/>
                  </a:lnTo>
                  <a:lnTo>
                    <a:pt x="95" y="2136"/>
                  </a:lnTo>
                  <a:lnTo>
                    <a:pt x="102" y="2108"/>
                  </a:lnTo>
                  <a:lnTo>
                    <a:pt x="125" y="2027"/>
                  </a:lnTo>
                  <a:lnTo>
                    <a:pt x="172" y="2027"/>
                  </a:lnTo>
                  <a:lnTo>
                    <a:pt x="195" y="2108"/>
                  </a:lnTo>
                  <a:lnTo>
                    <a:pt x="195" y="2108"/>
                  </a:lnTo>
                  <a:lnTo>
                    <a:pt x="202" y="2135"/>
                  </a:lnTo>
                  <a:lnTo>
                    <a:pt x="209" y="2165"/>
                  </a:lnTo>
                  <a:lnTo>
                    <a:pt x="209" y="2165"/>
                  </a:lnTo>
                  <a:lnTo>
                    <a:pt x="213" y="2139"/>
                  </a:lnTo>
                  <a:lnTo>
                    <a:pt x="220" y="2108"/>
                  </a:lnTo>
                  <a:lnTo>
                    <a:pt x="241" y="2027"/>
                  </a:lnTo>
                  <a:close/>
                  <a:moveTo>
                    <a:pt x="406" y="2021"/>
                  </a:moveTo>
                  <a:lnTo>
                    <a:pt x="406" y="2021"/>
                  </a:lnTo>
                  <a:lnTo>
                    <a:pt x="396" y="2022"/>
                  </a:lnTo>
                  <a:lnTo>
                    <a:pt x="385" y="2024"/>
                  </a:lnTo>
                  <a:lnTo>
                    <a:pt x="375" y="2027"/>
                  </a:lnTo>
                  <a:lnTo>
                    <a:pt x="366" y="2030"/>
                  </a:lnTo>
                  <a:lnTo>
                    <a:pt x="358" y="2035"/>
                  </a:lnTo>
                  <a:lnTo>
                    <a:pt x="349" y="2040"/>
                  </a:lnTo>
                  <a:lnTo>
                    <a:pt x="341" y="2047"/>
                  </a:lnTo>
                  <a:lnTo>
                    <a:pt x="334" y="2054"/>
                  </a:lnTo>
                  <a:lnTo>
                    <a:pt x="328" y="2062"/>
                  </a:lnTo>
                  <a:lnTo>
                    <a:pt x="322" y="2071"/>
                  </a:lnTo>
                  <a:lnTo>
                    <a:pt x="317" y="2081"/>
                  </a:lnTo>
                  <a:lnTo>
                    <a:pt x="313" y="2091"/>
                  </a:lnTo>
                  <a:lnTo>
                    <a:pt x="310" y="2102"/>
                  </a:lnTo>
                  <a:lnTo>
                    <a:pt x="308" y="2113"/>
                  </a:lnTo>
                  <a:lnTo>
                    <a:pt x="306" y="2125"/>
                  </a:lnTo>
                  <a:lnTo>
                    <a:pt x="306" y="2138"/>
                  </a:lnTo>
                  <a:lnTo>
                    <a:pt x="306" y="2138"/>
                  </a:lnTo>
                  <a:lnTo>
                    <a:pt x="306" y="2150"/>
                  </a:lnTo>
                  <a:lnTo>
                    <a:pt x="308" y="2163"/>
                  </a:lnTo>
                  <a:lnTo>
                    <a:pt x="310" y="2174"/>
                  </a:lnTo>
                  <a:lnTo>
                    <a:pt x="313" y="2185"/>
                  </a:lnTo>
                  <a:lnTo>
                    <a:pt x="317" y="2194"/>
                  </a:lnTo>
                  <a:lnTo>
                    <a:pt x="322" y="2204"/>
                  </a:lnTo>
                  <a:lnTo>
                    <a:pt x="328" y="2213"/>
                  </a:lnTo>
                  <a:lnTo>
                    <a:pt x="334" y="2221"/>
                  </a:lnTo>
                  <a:lnTo>
                    <a:pt x="341" y="2229"/>
                  </a:lnTo>
                  <a:lnTo>
                    <a:pt x="349" y="2235"/>
                  </a:lnTo>
                  <a:lnTo>
                    <a:pt x="358" y="2241"/>
                  </a:lnTo>
                  <a:lnTo>
                    <a:pt x="366" y="2245"/>
                  </a:lnTo>
                  <a:lnTo>
                    <a:pt x="375" y="2249"/>
                  </a:lnTo>
                  <a:lnTo>
                    <a:pt x="385" y="2252"/>
                  </a:lnTo>
                  <a:lnTo>
                    <a:pt x="396" y="2253"/>
                  </a:lnTo>
                  <a:lnTo>
                    <a:pt x="406" y="2254"/>
                  </a:lnTo>
                  <a:lnTo>
                    <a:pt x="406" y="2254"/>
                  </a:lnTo>
                  <a:lnTo>
                    <a:pt x="417" y="2253"/>
                  </a:lnTo>
                  <a:lnTo>
                    <a:pt x="428" y="2252"/>
                  </a:lnTo>
                  <a:lnTo>
                    <a:pt x="438" y="2249"/>
                  </a:lnTo>
                  <a:lnTo>
                    <a:pt x="447" y="2245"/>
                  </a:lnTo>
                  <a:lnTo>
                    <a:pt x="456" y="2241"/>
                  </a:lnTo>
                  <a:lnTo>
                    <a:pt x="465" y="2235"/>
                  </a:lnTo>
                  <a:lnTo>
                    <a:pt x="472" y="2229"/>
                  </a:lnTo>
                  <a:lnTo>
                    <a:pt x="479" y="2221"/>
                  </a:lnTo>
                  <a:lnTo>
                    <a:pt x="486" y="2213"/>
                  </a:lnTo>
                  <a:lnTo>
                    <a:pt x="491" y="2204"/>
                  </a:lnTo>
                  <a:lnTo>
                    <a:pt x="496" y="2194"/>
                  </a:lnTo>
                  <a:lnTo>
                    <a:pt x="500" y="2185"/>
                  </a:lnTo>
                  <a:lnTo>
                    <a:pt x="503" y="2174"/>
                  </a:lnTo>
                  <a:lnTo>
                    <a:pt x="505" y="2163"/>
                  </a:lnTo>
                  <a:lnTo>
                    <a:pt x="508" y="2150"/>
                  </a:lnTo>
                  <a:lnTo>
                    <a:pt x="508" y="2138"/>
                  </a:lnTo>
                  <a:lnTo>
                    <a:pt x="508" y="2138"/>
                  </a:lnTo>
                  <a:lnTo>
                    <a:pt x="508" y="2125"/>
                  </a:lnTo>
                  <a:lnTo>
                    <a:pt x="505" y="2113"/>
                  </a:lnTo>
                  <a:lnTo>
                    <a:pt x="503" y="2102"/>
                  </a:lnTo>
                  <a:lnTo>
                    <a:pt x="500" y="2091"/>
                  </a:lnTo>
                  <a:lnTo>
                    <a:pt x="496" y="2081"/>
                  </a:lnTo>
                  <a:lnTo>
                    <a:pt x="491" y="2071"/>
                  </a:lnTo>
                  <a:lnTo>
                    <a:pt x="486" y="2062"/>
                  </a:lnTo>
                  <a:lnTo>
                    <a:pt x="479" y="2054"/>
                  </a:lnTo>
                  <a:lnTo>
                    <a:pt x="472" y="2047"/>
                  </a:lnTo>
                  <a:lnTo>
                    <a:pt x="465" y="2040"/>
                  </a:lnTo>
                  <a:lnTo>
                    <a:pt x="456" y="2035"/>
                  </a:lnTo>
                  <a:lnTo>
                    <a:pt x="447" y="2030"/>
                  </a:lnTo>
                  <a:lnTo>
                    <a:pt x="438" y="2027"/>
                  </a:lnTo>
                  <a:lnTo>
                    <a:pt x="428" y="2024"/>
                  </a:lnTo>
                  <a:lnTo>
                    <a:pt x="417" y="2022"/>
                  </a:lnTo>
                  <a:lnTo>
                    <a:pt x="406" y="2021"/>
                  </a:lnTo>
                  <a:lnTo>
                    <a:pt x="406" y="2021"/>
                  </a:lnTo>
                  <a:close/>
                  <a:moveTo>
                    <a:pt x="406" y="2202"/>
                  </a:moveTo>
                  <a:lnTo>
                    <a:pt x="406" y="2202"/>
                  </a:lnTo>
                  <a:lnTo>
                    <a:pt x="396" y="2201"/>
                  </a:lnTo>
                  <a:lnTo>
                    <a:pt x="387" y="2198"/>
                  </a:lnTo>
                  <a:lnTo>
                    <a:pt x="381" y="2192"/>
                  </a:lnTo>
                  <a:lnTo>
                    <a:pt x="374" y="2185"/>
                  </a:lnTo>
                  <a:lnTo>
                    <a:pt x="369" y="2176"/>
                  </a:lnTo>
                  <a:lnTo>
                    <a:pt x="364" y="2165"/>
                  </a:lnTo>
                  <a:lnTo>
                    <a:pt x="362" y="2151"/>
                  </a:lnTo>
                  <a:lnTo>
                    <a:pt x="362" y="2138"/>
                  </a:lnTo>
                  <a:lnTo>
                    <a:pt x="362" y="2138"/>
                  </a:lnTo>
                  <a:lnTo>
                    <a:pt x="362" y="2124"/>
                  </a:lnTo>
                  <a:lnTo>
                    <a:pt x="364" y="2111"/>
                  </a:lnTo>
                  <a:lnTo>
                    <a:pt x="369" y="2101"/>
                  </a:lnTo>
                  <a:lnTo>
                    <a:pt x="374" y="2091"/>
                  </a:lnTo>
                  <a:lnTo>
                    <a:pt x="381" y="2083"/>
                  </a:lnTo>
                  <a:lnTo>
                    <a:pt x="387" y="2078"/>
                  </a:lnTo>
                  <a:lnTo>
                    <a:pt x="396" y="2074"/>
                  </a:lnTo>
                  <a:lnTo>
                    <a:pt x="406" y="2073"/>
                  </a:lnTo>
                  <a:lnTo>
                    <a:pt x="406" y="2073"/>
                  </a:lnTo>
                  <a:lnTo>
                    <a:pt x="416" y="2074"/>
                  </a:lnTo>
                  <a:lnTo>
                    <a:pt x="425" y="2078"/>
                  </a:lnTo>
                  <a:lnTo>
                    <a:pt x="433" y="2083"/>
                  </a:lnTo>
                  <a:lnTo>
                    <a:pt x="439" y="2091"/>
                  </a:lnTo>
                  <a:lnTo>
                    <a:pt x="445" y="2101"/>
                  </a:lnTo>
                  <a:lnTo>
                    <a:pt x="448" y="2111"/>
                  </a:lnTo>
                  <a:lnTo>
                    <a:pt x="450" y="2124"/>
                  </a:lnTo>
                  <a:lnTo>
                    <a:pt x="451" y="2138"/>
                  </a:lnTo>
                  <a:lnTo>
                    <a:pt x="451" y="2138"/>
                  </a:lnTo>
                  <a:lnTo>
                    <a:pt x="450" y="2151"/>
                  </a:lnTo>
                  <a:lnTo>
                    <a:pt x="448" y="2165"/>
                  </a:lnTo>
                  <a:lnTo>
                    <a:pt x="445" y="2176"/>
                  </a:lnTo>
                  <a:lnTo>
                    <a:pt x="439" y="2185"/>
                  </a:lnTo>
                  <a:lnTo>
                    <a:pt x="433" y="2192"/>
                  </a:lnTo>
                  <a:lnTo>
                    <a:pt x="425" y="2198"/>
                  </a:lnTo>
                  <a:lnTo>
                    <a:pt x="416" y="2201"/>
                  </a:lnTo>
                  <a:lnTo>
                    <a:pt x="406" y="2202"/>
                  </a:lnTo>
                  <a:lnTo>
                    <a:pt x="406" y="2202"/>
                  </a:lnTo>
                  <a:close/>
                  <a:moveTo>
                    <a:pt x="2269" y="2089"/>
                  </a:moveTo>
                  <a:lnTo>
                    <a:pt x="2269" y="2089"/>
                  </a:lnTo>
                  <a:lnTo>
                    <a:pt x="2260" y="2084"/>
                  </a:lnTo>
                  <a:lnTo>
                    <a:pt x="2251" y="2080"/>
                  </a:lnTo>
                  <a:lnTo>
                    <a:pt x="2242" y="2078"/>
                  </a:lnTo>
                  <a:lnTo>
                    <a:pt x="2233" y="2076"/>
                  </a:lnTo>
                  <a:lnTo>
                    <a:pt x="2233" y="2076"/>
                  </a:lnTo>
                  <a:lnTo>
                    <a:pt x="2223" y="2078"/>
                  </a:lnTo>
                  <a:lnTo>
                    <a:pt x="2215" y="2080"/>
                  </a:lnTo>
                  <a:lnTo>
                    <a:pt x="2208" y="2084"/>
                  </a:lnTo>
                  <a:lnTo>
                    <a:pt x="2203" y="2090"/>
                  </a:lnTo>
                  <a:lnTo>
                    <a:pt x="2198" y="2096"/>
                  </a:lnTo>
                  <a:lnTo>
                    <a:pt x="2195" y="2105"/>
                  </a:lnTo>
                  <a:lnTo>
                    <a:pt x="2193" y="2116"/>
                  </a:lnTo>
                  <a:lnTo>
                    <a:pt x="2193" y="2128"/>
                  </a:lnTo>
                  <a:lnTo>
                    <a:pt x="2193" y="2249"/>
                  </a:lnTo>
                  <a:lnTo>
                    <a:pt x="2138" y="2249"/>
                  </a:lnTo>
                  <a:lnTo>
                    <a:pt x="2138" y="2027"/>
                  </a:lnTo>
                  <a:lnTo>
                    <a:pt x="2193" y="2027"/>
                  </a:lnTo>
                  <a:lnTo>
                    <a:pt x="2193" y="2046"/>
                  </a:lnTo>
                  <a:lnTo>
                    <a:pt x="2193" y="2046"/>
                  </a:lnTo>
                  <a:lnTo>
                    <a:pt x="2197" y="2040"/>
                  </a:lnTo>
                  <a:lnTo>
                    <a:pt x="2203" y="2035"/>
                  </a:lnTo>
                  <a:lnTo>
                    <a:pt x="2208" y="2031"/>
                  </a:lnTo>
                  <a:lnTo>
                    <a:pt x="2215" y="2028"/>
                  </a:lnTo>
                  <a:lnTo>
                    <a:pt x="2222" y="2025"/>
                  </a:lnTo>
                  <a:lnTo>
                    <a:pt x="2228" y="2024"/>
                  </a:lnTo>
                  <a:lnTo>
                    <a:pt x="2235" y="2022"/>
                  </a:lnTo>
                  <a:lnTo>
                    <a:pt x="2242" y="2021"/>
                  </a:lnTo>
                  <a:lnTo>
                    <a:pt x="2242" y="2021"/>
                  </a:lnTo>
                  <a:lnTo>
                    <a:pt x="2253" y="2022"/>
                  </a:lnTo>
                  <a:lnTo>
                    <a:pt x="2264" y="2026"/>
                  </a:lnTo>
                  <a:lnTo>
                    <a:pt x="2275" y="2030"/>
                  </a:lnTo>
                  <a:lnTo>
                    <a:pt x="2283" y="2036"/>
                  </a:lnTo>
                  <a:lnTo>
                    <a:pt x="2269" y="2089"/>
                  </a:lnTo>
                  <a:close/>
                  <a:moveTo>
                    <a:pt x="1836" y="2027"/>
                  </a:moveTo>
                  <a:lnTo>
                    <a:pt x="1891" y="2027"/>
                  </a:lnTo>
                  <a:lnTo>
                    <a:pt x="1828" y="2249"/>
                  </a:lnTo>
                  <a:lnTo>
                    <a:pt x="1780" y="2249"/>
                  </a:lnTo>
                  <a:lnTo>
                    <a:pt x="1756" y="2157"/>
                  </a:lnTo>
                  <a:lnTo>
                    <a:pt x="1756" y="2157"/>
                  </a:lnTo>
                  <a:lnTo>
                    <a:pt x="1744" y="2108"/>
                  </a:lnTo>
                  <a:lnTo>
                    <a:pt x="1744" y="2108"/>
                  </a:lnTo>
                  <a:lnTo>
                    <a:pt x="1738" y="2132"/>
                  </a:lnTo>
                  <a:lnTo>
                    <a:pt x="1732" y="2158"/>
                  </a:lnTo>
                  <a:lnTo>
                    <a:pt x="1707" y="2249"/>
                  </a:lnTo>
                  <a:lnTo>
                    <a:pt x="1660" y="2249"/>
                  </a:lnTo>
                  <a:lnTo>
                    <a:pt x="1659" y="2247"/>
                  </a:lnTo>
                  <a:lnTo>
                    <a:pt x="1597" y="2027"/>
                  </a:lnTo>
                  <a:lnTo>
                    <a:pt x="1653" y="2027"/>
                  </a:lnTo>
                  <a:lnTo>
                    <a:pt x="1674" y="2110"/>
                  </a:lnTo>
                  <a:lnTo>
                    <a:pt x="1674" y="2110"/>
                  </a:lnTo>
                  <a:lnTo>
                    <a:pt x="1680" y="2136"/>
                  </a:lnTo>
                  <a:lnTo>
                    <a:pt x="1685" y="2164"/>
                  </a:lnTo>
                  <a:lnTo>
                    <a:pt x="1685" y="2164"/>
                  </a:lnTo>
                  <a:lnTo>
                    <a:pt x="1691" y="2136"/>
                  </a:lnTo>
                  <a:lnTo>
                    <a:pt x="1699" y="2108"/>
                  </a:lnTo>
                  <a:lnTo>
                    <a:pt x="1722" y="2027"/>
                  </a:lnTo>
                  <a:lnTo>
                    <a:pt x="1768" y="2027"/>
                  </a:lnTo>
                  <a:lnTo>
                    <a:pt x="1791" y="2108"/>
                  </a:lnTo>
                  <a:lnTo>
                    <a:pt x="1791" y="2108"/>
                  </a:lnTo>
                  <a:lnTo>
                    <a:pt x="1798" y="2135"/>
                  </a:lnTo>
                  <a:lnTo>
                    <a:pt x="1804" y="2165"/>
                  </a:lnTo>
                  <a:lnTo>
                    <a:pt x="1804" y="2165"/>
                  </a:lnTo>
                  <a:lnTo>
                    <a:pt x="1810" y="2139"/>
                  </a:lnTo>
                  <a:lnTo>
                    <a:pt x="1817" y="2108"/>
                  </a:lnTo>
                  <a:lnTo>
                    <a:pt x="1836" y="2027"/>
                  </a:lnTo>
                  <a:close/>
                  <a:moveTo>
                    <a:pt x="2002" y="2021"/>
                  </a:moveTo>
                  <a:lnTo>
                    <a:pt x="2002" y="2021"/>
                  </a:lnTo>
                  <a:lnTo>
                    <a:pt x="1992" y="2022"/>
                  </a:lnTo>
                  <a:lnTo>
                    <a:pt x="1981" y="2024"/>
                  </a:lnTo>
                  <a:lnTo>
                    <a:pt x="1971" y="2027"/>
                  </a:lnTo>
                  <a:lnTo>
                    <a:pt x="1962" y="2030"/>
                  </a:lnTo>
                  <a:lnTo>
                    <a:pt x="1953" y="2035"/>
                  </a:lnTo>
                  <a:lnTo>
                    <a:pt x="1945" y="2041"/>
                  </a:lnTo>
                  <a:lnTo>
                    <a:pt x="1937" y="2047"/>
                  </a:lnTo>
                  <a:lnTo>
                    <a:pt x="1930" y="2054"/>
                  </a:lnTo>
                  <a:lnTo>
                    <a:pt x="1924" y="2062"/>
                  </a:lnTo>
                  <a:lnTo>
                    <a:pt x="1918" y="2071"/>
                  </a:lnTo>
                  <a:lnTo>
                    <a:pt x="1913" y="2081"/>
                  </a:lnTo>
                  <a:lnTo>
                    <a:pt x="1909" y="2091"/>
                  </a:lnTo>
                  <a:lnTo>
                    <a:pt x="1906" y="2102"/>
                  </a:lnTo>
                  <a:lnTo>
                    <a:pt x="1903" y="2114"/>
                  </a:lnTo>
                  <a:lnTo>
                    <a:pt x="1902" y="2125"/>
                  </a:lnTo>
                  <a:lnTo>
                    <a:pt x="1902" y="2138"/>
                  </a:lnTo>
                  <a:lnTo>
                    <a:pt x="1902" y="2138"/>
                  </a:lnTo>
                  <a:lnTo>
                    <a:pt x="1902" y="2150"/>
                  </a:lnTo>
                  <a:lnTo>
                    <a:pt x="1903" y="2163"/>
                  </a:lnTo>
                  <a:lnTo>
                    <a:pt x="1906" y="2174"/>
                  </a:lnTo>
                  <a:lnTo>
                    <a:pt x="1909" y="2185"/>
                  </a:lnTo>
                  <a:lnTo>
                    <a:pt x="1913" y="2194"/>
                  </a:lnTo>
                  <a:lnTo>
                    <a:pt x="1918" y="2204"/>
                  </a:lnTo>
                  <a:lnTo>
                    <a:pt x="1924" y="2213"/>
                  </a:lnTo>
                  <a:lnTo>
                    <a:pt x="1930" y="2221"/>
                  </a:lnTo>
                  <a:lnTo>
                    <a:pt x="1937" y="2229"/>
                  </a:lnTo>
                  <a:lnTo>
                    <a:pt x="1945" y="2235"/>
                  </a:lnTo>
                  <a:lnTo>
                    <a:pt x="1953" y="2241"/>
                  </a:lnTo>
                  <a:lnTo>
                    <a:pt x="1962" y="2245"/>
                  </a:lnTo>
                  <a:lnTo>
                    <a:pt x="1971" y="2249"/>
                  </a:lnTo>
                  <a:lnTo>
                    <a:pt x="1981" y="2252"/>
                  </a:lnTo>
                  <a:lnTo>
                    <a:pt x="1992" y="2253"/>
                  </a:lnTo>
                  <a:lnTo>
                    <a:pt x="2002" y="2254"/>
                  </a:lnTo>
                  <a:lnTo>
                    <a:pt x="2002" y="2254"/>
                  </a:lnTo>
                  <a:lnTo>
                    <a:pt x="2013" y="2253"/>
                  </a:lnTo>
                  <a:lnTo>
                    <a:pt x="2024" y="2252"/>
                  </a:lnTo>
                  <a:lnTo>
                    <a:pt x="2034" y="2249"/>
                  </a:lnTo>
                  <a:lnTo>
                    <a:pt x="2043" y="2245"/>
                  </a:lnTo>
                  <a:lnTo>
                    <a:pt x="2052" y="2241"/>
                  </a:lnTo>
                  <a:lnTo>
                    <a:pt x="2061" y="2235"/>
                  </a:lnTo>
                  <a:lnTo>
                    <a:pt x="2068" y="2229"/>
                  </a:lnTo>
                  <a:lnTo>
                    <a:pt x="2075" y="2221"/>
                  </a:lnTo>
                  <a:lnTo>
                    <a:pt x="2081" y="2213"/>
                  </a:lnTo>
                  <a:lnTo>
                    <a:pt x="2087" y="2204"/>
                  </a:lnTo>
                  <a:lnTo>
                    <a:pt x="2091" y="2194"/>
                  </a:lnTo>
                  <a:lnTo>
                    <a:pt x="2096" y="2185"/>
                  </a:lnTo>
                  <a:lnTo>
                    <a:pt x="2099" y="2174"/>
                  </a:lnTo>
                  <a:lnTo>
                    <a:pt x="2101" y="2163"/>
                  </a:lnTo>
                  <a:lnTo>
                    <a:pt x="2104" y="2150"/>
                  </a:lnTo>
                  <a:lnTo>
                    <a:pt x="2104" y="2138"/>
                  </a:lnTo>
                  <a:lnTo>
                    <a:pt x="2104" y="2138"/>
                  </a:lnTo>
                  <a:lnTo>
                    <a:pt x="2104" y="2125"/>
                  </a:lnTo>
                  <a:lnTo>
                    <a:pt x="2101" y="2114"/>
                  </a:lnTo>
                  <a:lnTo>
                    <a:pt x="2099" y="2102"/>
                  </a:lnTo>
                  <a:lnTo>
                    <a:pt x="2096" y="2091"/>
                  </a:lnTo>
                  <a:lnTo>
                    <a:pt x="2091" y="2081"/>
                  </a:lnTo>
                  <a:lnTo>
                    <a:pt x="2087" y="2071"/>
                  </a:lnTo>
                  <a:lnTo>
                    <a:pt x="2081" y="2062"/>
                  </a:lnTo>
                  <a:lnTo>
                    <a:pt x="2075" y="2054"/>
                  </a:lnTo>
                  <a:lnTo>
                    <a:pt x="2068" y="2047"/>
                  </a:lnTo>
                  <a:lnTo>
                    <a:pt x="2061" y="2041"/>
                  </a:lnTo>
                  <a:lnTo>
                    <a:pt x="2052" y="2035"/>
                  </a:lnTo>
                  <a:lnTo>
                    <a:pt x="2043" y="2030"/>
                  </a:lnTo>
                  <a:lnTo>
                    <a:pt x="2034" y="2027"/>
                  </a:lnTo>
                  <a:lnTo>
                    <a:pt x="2024" y="2024"/>
                  </a:lnTo>
                  <a:lnTo>
                    <a:pt x="2013" y="2022"/>
                  </a:lnTo>
                  <a:lnTo>
                    <a:pt x="2002" y="2021"/>
                  </a:lnTo>
                  <a:lnTo>
                    <a:pt x="2002" y="2021"/>
                  </a:lnTo>
                  <a:close/>
                  <a:moveTo>
                    <a:pt x="2002" y="2202"/>
                  </a:moveTo>
                  <a:lnTo>
                    <a:pt x="2002" y="2202"/>
                  </a:lnTo>
                  <a:lnTo>
                    <a:pt x="1992" y="2201"/>
                  </a:lnTo>
                  <a:lnTo>
                    <a:pt x="1984" y="2198"/>
                  </a:lnTo>
                  <a:lnTo>
                    <a:pt x="1977" y="2192"/>
                  </a:lnTo>
                  <a:lnTo>
                    <a:pt x="1970" y="2185"/>
                  </a:lnTo>
                  <a:lnTo>
                    <a:pt x="1964" y="2176"/>
                  </a:lnTo>
                  <a:lnTo>
                    <a:pt x="1960" y="2165"/>
                  </a:lnTo>
                  <a:lnTo>
                    <a:pt x="1958" y="2151"/>
                  </a:lnTo>
                  <a:lnTo>
                    <a:pt x="1958" y="2138"/>
                  </a:lnTo>
                  <a:lnTo>
                    <a:pt x="1958" y="2138"/>
                  </a:lnTo>
                  <a:lnTo>
                    <a:pt x="1958" y="2124"/>
                  </a:lnTo>
                  <a:lnTo>
                    <a:pt x="1960" y="2112"/>
                  </a:lnTo>
                  <a:lnTo>
                    <a:pt x="1964" y="2101"/>
                  </a:lnTo>
                  <a:lnTo>
                    <a:pt x="1970" y="2091"/>
                  </a:lnTo>
                  <a:lnTo>
                    <a:pt x="1977" y="2083"/>
                  </a:lnTo>
                  <a:lnTo>
                    <a:pt x="1984" y="2078"/>
                  </a:lnTo>
                  <a:lnTo>
                    <a:pt x="1992" y="2074"/>
                  </a:lnTo>
                  <a:lnTo>
                    <a:pt x="2002" y="2073"/>
                  </a:lnTo>
                  <a:lnTo>
                    <a:pt x="2002" y="2073"/>
                  </a:lnTo>
                  <a:lnTo>
                    <a:pt x="2012" y="2074"/>
                  </a:lnTo>
                  <a:lnTo>
                    <a:pt x="2021" y="2078"/>
                  </a:lnTo>
                  <a:lnTo>
                    <a:pt x="2029" y="2083"/>
                  </a:lnTo>
                  <a:lnTo>
                    <a:pt x="2035" y="2091"/>
                  </a:lnTo>
                  <a:lnTo>
                    <a:pt x="2041" y="2101"/>
                  </a:lnTo>
                  <a:lnTo>
                    <a:pt x="2044" y="2112"/>
                  </a:lnTo>
                  <a:lnTo>
                    <a:pt x="2046" y="2124"/>
                  </a:lnTo>
                  <a:lnTo>
                    <a:pt x="2047" y="2138"/>
                  </a:lnTo>
                  <a:lnTo>
                    <a:pt x="2047" y="2138"/>
                  </a:lnTo>
                  <a:lnTo>
                    <a:pt x="2046" y="2151"/>
                  </a:lnTo>
                  <a:lnTo>
                    <a:pt x="2044" y="2165"/>
                  </a:lnTo>
                  <a:lnTo>
                    <a:pt x="2041" y="2176"/>
                  </a:lnTo>
                  <a:lnTo>
                    <a:pt x="2035" y="2185"/>
                  </a:lnTo>
                  <a:lnTo>
                    <a:pt x="2029" y="2192"/>
                  </a:lnTo>
                  <a:lnTo>
                    <a:pt x="2021" y="2198"/>
                  </a:lnTo>
                  <a:lnTo>
                    <a:pt x="2012" y="2201"/>
                  </a:lnTo>
                  <a:lnTo>
                    <a:pt x="2002" y="2202"/>
                  </a:lnTo>
                  <a:lnTo>
                    <a:pt x="2002" y="2202"/>
                  </a:lnTo>
                  <a:close/>
                  <a:moveTo>
                    <a:pt x="837" y="2100"/>
                  </a:moveTo>
                  <a:lnTo>
                    <a:pt x="904" y="2249"/>
                  </a:lnTo>
                  <a:lnTo>
                    <a:pt x="843" y="2249"/>
                  </a:lnTo>
                  <a:lnTo>
                    <a:pt x="797" y="2146"/>
                  </a:lnTo>
                  <a:lnTo>
                    <a:pt x="767" y="2182"/>
                  </a:lnTo>
                  <a:lnTo>
                    <a:pt x="767" y="2249"/>
                  </a:lnTo>
                  <a:lnTo>
                    <a:pt x="713" y="2249"/>
                  </a:lnTo>
                  <a:lnTo>
                    <a:pt x="713" y="1962"/>
                  </a:lnTo>
                  <a:lnTo>
                    <a:pt x="767" y="1934"/>
                  </a:lnTo>
                  <a:lnTo>
                    <a:pt x="767" y="2112"/>
                  </a:lnTo>
                  <a:lnTo>
                    <a:pt x="767" y="2112"/>
                  </a:lnTo>
                  <a:lnTo>
                    <a:pt x="788" y="2083"/>
                  </a:lnTo>
                  <a:lnTo>
                    <a:pt x="832" y="2027"/>
                  </a:lnTo>
                  <a:lnTo>
                    <a:pt x="896" y="2027"/>
                  </a:lnTo>
                  <a:lnTo>
                    <a:pt x="837" y="2100"/>
                  </a:lnTo>
                  <a:close/>
                  <a:moveTo>
                    <a:pt x="1097" y="2249"/>
                  </a:moveTo>
                  <a:lnTo>
                    <a:pt x="1042" y="2249"/>
                  </a:lnTo>
                  <a:lnTo>
                    <a:pt x="1042" y="2027"/>
                  </a:lnTo>
                  <a:lnTo>
                    <a:pt x="1097" y="2027"/>
                  </a:lnTo>
                  <a:lnTo>
                    <a:pt x="1097" y="2046"/>
                  </a:lnTo>
                  <a:lnTo>
                    <a:pt x="1097" y="2046"/>
                  </a:lnTo>
                  <a:lnTo>
                    <a:pt x="1103" y="2040"/>
                  </a:lnTo>
                  <a:lnTo>
                    <a:pt x="1108" y="2036"/>
                  </a:lnTo>
                  <a:lnTo>
                    <a:pt x="1115" y="2031"/>
                  </a:lnTo>
                  <a:lnTo>
                    <a:pt x="1121" y="2028"/>
                  </a:lnTo>
                  <a:lnTo>
                    <a:pt x="1129" y="2026"/>
                  </a:lnTo>
                  <a:lnTo>
                    <a:pt x="1137" y="2024"/>
                  </a:lnTo>
                  <a:lnTo>
                    <a:pt x="1144" y="2022"/>
                  </a:lnTo>
                  <a:lnTo>
                    <a:pt x="1153" y="2021"/>
                  </a:lnTo>
                  <a:lnTo>
                    <a:pt x="1153" y="2021"/>
                  </a:lnTo>
                  <a:lnTo>
                    <a:pt x="1163" y="2022"/>
                  </a:lnTo>
                  <a:lnTo>
                    <a:pt x="1172" y="2024"/>
                  </a:lnTo>
                  <a:lnTo>
                    <a:pt x="1180" y="2026"/>
                  </a:lnTo>
                  <a:lnTo>
                    <a:pt x="1189" y="2028"/>
                  </a:lnTo>
                  <a:lnTo>
                    <a:pt x="1195" y="2032"/>
                  </a:lnTo>
                  <a:lnTo>
                    <a:pt x="1202" y="2037"/>
                  </a:lnTo>
                  <a:lnTo>
                    <a:pt x="1208" y="2041"/>
                  </a:lnTo>
                  <a:lnTo>
                    <a:pt x="1214" y="2048"/>
                  </a:lnTo>
                  <a:lnTo>
                    <a:pt x="1218" y="2054"/>
                  </a:lnTo>
                  <a:lnTo>
                    <a:pt x="1223" y="2062"/>
                  </a:lnTo>
                  <a:lnTo>
                    <a:pt x="1226" y="2070"/>
                  </a:lnTo>
                  <a:lnTo>
                    <a:pt x="1229" y="2080"/>
                  </a:lnTo>
                  <a:lnTo>
                    <a:pt x="1232" y="2090"/>
                  </a:lnTo>
                  <a:lnTo>
                    <a:pt x="1233" y="2100"/>
                  </a:lnTo>
                  <a:lnTo>
                    <a:pt x="1234" y="2111"/>
                  </a:lnTo>
                  <a:lnTo>
                    <a:pt x="1235" y="2123"/>
                  </a:lnTo>
                  <a:lnTo>
                    <a:pt x="1235" y="2249"/>
                  </a:lnTo>
                  <a:lnTo>
                    <a:pt x="1180" y="2249"/>
                  </a:lnTo>
                  <a:lnTo>
                    <a:pt x="1180" y="2126"/>
                  </a:lnTo>
                  <a:lnTo>
                    <a:pt x="1180" y="2126"/>
                  </a:lnTo>
                  <a:lnTo>
                    <a:pt x="1179" y="2114"/>
                  </a:lnTo>
                  <a:lnTo>
                    <a:pt x="1178" y="2102"/>
                  </a:lnTo>
                  <a:lnTo>
                    <a:pt x="1174" y="2093"/>
                  </a:lnTo>
                  <a:lnTo>
                    <a:pt x="1170" y="2085"/>
                  </a:lnTo>
                  <a:lnTo>
                    <a:pt x="1164" y="2080"/>
                  </a:lnTo>
                  <a:lnTo>
                    <a:pt x="1158" y="2075"/>
                  </a:lnTo>
                  <a:lnTo>
                    <a:pt x="1149" y="2073"/>
                  </a:lnTo>
                  <a:lnTo>
                    <a:pt x="1139" y="2072"/>
                  </a:lnTo>
                  <a:lnTo>
                    <a:pt x="1139" y="2072"/>
                  </a:lnTo>
                  <a:lnTo>
                    <a:pt x="1130" y="2073"/>
                  </a:lnTo>
                  <a:lnTo>
                    <a:pt x="1121" y="2075"/>
                  </a:lnTo>
                  <a:lnTo>
                    <a:pt x="1114" y="2080"/>
                  </a:lnTo>
                  <a:lnTo>
                    <a:pt x="1108" y="2086"/>
                  </a:lnTo>
                  <a:lnTo>
                    <a:pt x="1104" y="2093"/>
                  </a:lnTo>
                  <a:lnTo>
                    <a:pt x="1100" y="2103"/>
                  </a:lnTo>
                  <a:lnTo>
                    <a:pt x="1098" y="2114"/>
                  </a:lnTo>
                  <a:lnTo>
                    <a:pt x="1097" y="2126"/>
                  </a:lnTo>
                  <a:lnTo>
                    <a:pt x="1097" y="2249"/>
                  </a:lnTo>
                  <a:close/>
                  <a:moveTo>
                    <a:pt x="1408" y="2042"/>
                  </a:moveTo>
                  <a:lnTo>
                    <a:pt x="1408" y="2042"/>
                  </a:lnTo>
                  <a:lnTo>
                    <a:pt x="1403" y="2038"/>
                  </a:lnTo>
                  <a:lnTo>
                    <a:pt x="1397" y="2033"/>
                  </a:lnTo>
                  <a:lnTo>
                    <a:pt x="1392" y="2030"/>
                  </a:lnTo>
                  <a:lnTo>
                    <a:pt x="1385" y="2027"/>
                  </a:lnTo>
                  <a:lnTo>
                    <a:pt x="1378" y="2025"/>
                  </a:lnTo>
                  <a:lnTo>
                    <a:pt x="1372" y="2024"/>
                  </a:lnTo>
                  <a:lnTo>
                    <a:pt x="1365" y="2022"/>
                  </a:lnTo>
                  <a:lnTo>
                    <a:pt x="1359" y="2021"/>
                  </a:lnTo>
                  <a:lnTo>
                    <a:pt x="1359" y="2021"/>
                  </a:lnTo>
                  <a:lnTo>
                    <a:pt x="1349" y="2022"/>
                  </a:lnTo>
                  <a:lnTo>
                    <a:pt x="1340" y="2024"/>
                  </a:lnTo>
                  <a:lnTo>
                    <a:pt x="1331" y="2026"/>
                  </a:lnTo>
                  <a:lnTo>
                    <a:pt x="1322" y="2030"/>
                  </a:lnTo>
                  <a:lnTo>
                    <a:pt x="1314" y="2033"/>
                  </a:lnTo>
                  <a:lnTo>
                    <a:pt x="1308" y="2039"/>
                  </a:lnTo>
                  <a:lnTo>
                    <a:pt x="1301" y="2046"/>
                  </a:lnTo>
                  <a:lnTo>
                    <a:pt x="1295" y="2052"/>
                  </a:lnTo>
                  <a:lnTo>
                    <a:pt x="1289" y="2060"/>
                  </a:lnTo>
                  <a:lnTo>
                    <a:pt x="1285" y="2069"/>
                  </a:lnTo>
                  <a:lnTo>
                    <a:pt x="1280" y="2078"/>
                  </a:lnTo>
                  <a:lnTo>
                    <a:pt x="1277" y="2089"/>
                  </a:lnTo>
                  <a:lnTo>
                    <a:pt x="1275" y="2099"/>
                  </a:lnTo>
                  <a:lnTo>
                    <a:pt x="1273" y="2111"/>
                  </a:lnTo>
                  <a:lnTo>
                    <a:pt x="1271" y="2123"/>
                  </a:lnTo>
                  <a:lnTo>
                    <a:pt x="1271" y="2135"/>
                  </a:lnTo>
                  <a:lnTo>
                    <a:pt x="1271" y="2135"/>
                  </a:lnTo>
                  <a:lnTo>
                    <a:pt x="1271" y="2149"/>
                  </a:lnTo>
                  <a:lnTo>
                    <a:pt x="1273" y="2161"/>
                  </a:lnTo>
                  <a:lnTo>
                    <a:pt x="1275" y="2174"/>
                  </a:lnTo>
                  <a:lnTo>
                    <a:pt x="1277" y="2186"/>
                  </a:lnTo>
                  <a:lnTo>
                    <a:pt x="1280" y="2196"/>
                  </a:lnTo>
                  <a:lnTo>
                    <a:pt x="1285" y="2206"/>
                  </a:lnTo>
                  <a:lnTo>
                    <a:pt x="1289" y="2214"/>
                  </a:lnTo>
                  <a:lnTo>
                    <a:pt x="1295" y="2222"/>
                  </a:lnTo>
                  <a:lnTo>
                    <a:pt x="1300" y="2230"/>
                  </a:lnTo>
                  <a:lnTo>
                    <a:pt x="1307" y="2235"/>
                  </a:lnTo>
                  <a:lnTo>
                    <a:pt x="1313" y="2241"/>
                  </a:lnTo>
                  <a:lnTo>
                    <a:pt x="1321" y="2245"/>
                  </a:lnTo>
                  <a:lnTo>
                    <a:pt x="1330" y="2249"/>
                  </a:lnTo>
                  <a:lnTo>
                    <a:pt x="1339" y="2252"/>
                  </a:lnTo>
                  <a:lnTo>
                    <a:pt x="1348" y="2253"/>
                  </a:lnTo>
                  <a:lnTo>
                    <a:pt x="1357" y="2254"/>
                  </a:lnTo>
                  <a:lnTo>
                    <a:pt x="1357" y="2254"/>
                  </a:lnTo>
                  <a:lnTo>
                    <a:pt x="1364" y="2253"/>
                  </a:lnTo>
                  <a:lnTo>
                    <a:pt x="1372" y="2252"/>
                  </a:lnTo>
                  <a:lnTo>
                    <a:pt x="1378" y="2251"/>
                  </a:lnTo>
                  <a:lnTo>
                    <a:pt x="1385" y="2249"/>
                  </a:lnTo>
                  <a:lnTo>
                    <a:pt x="1391" y="2245"/>
                  </a:lnTo>
                  <a:lnTo>
                    <a:pt x="1397" y="2242"/>
                  </a:lnTo>
                  <a:lnTo>
                    <a:pt x="1403" y="2238"/>
                  </a:lnTo>
                  <a:lnTo>
                    <a:pt x="1408" y="2232"/>
                  </a:lnTo>
                  <a:lnTo>
                    <a:pt x="1408" y="2238"/>
                  </a:lnTo>
                  <a:lnTo>
                    <a:pt x="1408" y="2238"/>
                  </a:lnTo>
                  <a:lnTo>
                    <a:pt x="1408" y="2246"/>
                  </a:lnTo>
                  <a:lnTo>
                    <a:pt x="1407" y="2256"/>
                  </a:lnTo>
                  <a:lnTo>
                    <a:pt x="1404" y="2266"/>
                  </a:lnTo>
                  <a:lnTo>
                    <a:pt x="1402" y="2271"/>
                  </a:lnTo>
                  <a:lnTo>
                    <a:pt x="1399" y="2275"/>
                  </a:lnTo>
                  <a:lnTo>
                    <a:pt x="1395" y="2279"/>
                  </a:lnTo>
                  <a:lnTo>
                    <a:pt x="1391" y="2284"/>
                  </a:lnTo>
                  <a:lnTo>
                    <a:pt x="1385" y="2287"/>
                  </a:lnTo>
                  <a:lnTo>
                    <a:pt x="1378" y="2290"/>
                  </a:lnTo>
                  <a:lnTo>
                    <a:pt x="1370" y="2293"/>
                  </a:lnTo>
                  <a:lnTo>
                    <a:pt x="1361" y="2295"/>
                  </a:lnTo>
                  <a:lnTo>
                    <a:pt x="1350" y="2296"/>
                  </a:lnTo>
                  <a:lnTo>
                    <a:pt x="1337" y="2296"/>
                  </a:lnTo>
                  <a:lnTo>
                    <a:pt x="1334" y="2296"/>
                  </a:lnTo>
                  <a:lnTo>
                    <a:pt x="1354" y="2339"/>
                  </a:lnTo>
                  <a:lnTo>
                    <a:pt x="1355" y="2339"/>
                  </a:lnTo>
                  <a:lnTo>
                    <a:pt x="1355" y="2339"/>
                  </a:lnTo>
                  <a:lnTo>
                    <a:pt x="1369" y="2339"/>
                  </a:lnTo>
                  <a:lnTo>
                    <a:pt x="1381" y="2338"/>
                  </a:lnTo>
                  <a:lnTo>
                    <a:pt x="1392" y="2335"/>
                  </a:lnTo>
                  <a:lnTo>
                    <a:pt x="1403" y="2332"/>
                  </a:lnTo>
                  <a:lnTo>
                    <a:pt x="1413" y="2328"/>
                  </a:lnTo>
                  <a:lnTo>
                    <a:pt x="1421" y="2324"/>
                  </a:lnTo>
                  <a:lnTo>
                    <a:pt x="1429" y="2318"/>
                  </a:lnTo>
                  <a:lnTo>
                    <a:pt x="1436" y="2311"/>
                  </a:lnTo>
                  <a:lnTo>
                    <a:pt x="1442" y="2304"/>
                  </a:lnTo>
                  <a:lnTo>
                    <a:pt x="1448" y="2296"/>
                  </a:lnTo>
                  <a:lnTo>
                    <a:pt x="1452" y="2286"/>
                  </a:lnTo>
                  <a:lnTo>
                    <a:pt x="1456" y="2276"/>
                  </a:lnTo>
                  <a:lnTo>
                    <a:pt x="1459" y="2266"/>
                  </a:lnTo>
                  <a:lnTo>
                    <a:pt x="1461" y="2254"/>
                  </a:lnTo>
                  <a:lnTo>
                    <a:pt x="1462" y="2242"/>
                  </a:lnTo>
                  <a:lnTo>
                    <a:pt x="1462" y="2229"/>
                  </a:lnTo>
                  <a:lnTo>
                    <a:pt x="1462" y="2027"/>
                  </a:lnTo>
                  <a:lnTo>
                    <a:pt x="1408" y="2027"/>
                  </a:lnTo>
                  <a:lnTo>
                    <a:pt x="1408" y="2042"/>
                  </a:lnTo>
                  <a:close/>
                  <a:moveTo>
                    <a:pt x="1408" y="2094"/>
                  </a:moveTo>
                  <a:lnTo>
                    <a:pt x="1408" y="2181"/>
                  </a:lnTo>
                  <a:lnTo>
                    <a:pt x="1408" y="2181"/>
                  </a:lnTo>
                  <a:lnTo>
                    <a:pt x="1401" y="2189"/>
                  </a:lnTo>
                  <a:lnTo>
                    <a:pt x="1393" y="2197"/>
                  </a:lnTo>
                  <a:lnTo>
                    <a:pt x="1387" y="2199"/>
                  </a:lnTo>
                  <a:lnTo>
                    <a:pt x="1382" y="2201"/>
                  </a:lnTo>
                  <a:lnTo>
                    <a:pt x="1376" y="2202"/>
                  </a:lnTo>
                  <a:lnTo>
                    <a:pt x="1369" y="2203"/>
                  </a:lnTo>
                  <a:lnTo>
                    <a:pt x="1369" y="2203"/>
                  </a:lnTo>
                  <a:lnTo>
                    <a:pt x="1362" y="2202"/>
                  </a:lnTo>
                  <a:lnTo>
                    <a:pt x="1354" y="2200"/>
                  </a:lnTo>
                  <a:lnTo>
                    <a:pt x="1348" y="2197"/>
                  </a:lnTo>
                  <a:lnTo>
                    <a:pt x="1341" y="2190"/>
                  </a:lnTo>
                  <a:lnTo>
                    <a:pt x="1335" y="2181"/>
                  </a:lnTo>
                  <a:lnTo>
                    <a:pt x="1331" y="2169"/>
                  </a:lnTo>
                  <a:lnTo>
                    <a:pt x="1329" y="2154"/>
                  </a:lnTo>
                  <a:lnTo>
                    <a:pt x="1328" y="2134"/>
                  </a:lnTo>
                  <a:lnTo>
                    <a:pt x="1328" y="2134"/>
                  </a:lnTo>
                  <a:lnTo>
                    <a:pt x="1329" y="2117"/>
                  </a:lnTo>
                  <a:lnTo>
                    <a:pt x="1331" y="2103"/>
                  </a:lnTo>
                  <a:lnTo>
                    <a:pt x="1335" y="2092"/>
                  </a:lnTo>
                  <a:lnTo>
                    <a:pt x="1341" y="2084"/>
                  </a:lnTo>
                  <a:lnTo>
                    <a:pt x="1348" y="2079"/>
                  </a:lnTo>
                  <a:lnTo>
                    <a:pt x="1354" y="2074"/>
                  </a:lnTo>
                  <a:lnTo>
                    <a:pt x="1362" y="2073"/>
                  </a:lnTo>
                  <a:lnTo>
                    <a:pt x="1369" y="2072"/>
                  </a:lnTo>
                  <a:lnTo>
                    <a:pt x="1369" y="2072"/>
                  </a:lnTo>
                  <a:lnTo>
                    <a:pt x="1376" y="2073"/>
                  </a:lnTo>
                  <a:lnTo>
                    <a:pt x="1383" y="2074"/>
                  </a:lnTo>
                  <a:lnTo>
                    <a:pt x="1388" y="2076"/>
                  </a:lnTo>
                  <a:lnTo>
                    <a:pt x="1394" y="2080"/>
                  </a:lnTo>
                  <a:lnTo>
                    <a:pt x="1398" y="2083"/>
                  </a:lnTo>
                  <a:lnTo>
                    <a:pt x="1402" y="2086"/>
                  </a:lnTo>
                  <a:lnTo>
                    <a:pt x="1408" y="2094"/>
                  </a:lnTo>
                  <a:lnTo>
                    <a:pt x="1408" y="2094"/>
                  </a:lnTo>
                  <a:close/>
                  <a:moveTo>
                    <a:pt x="938" y="2027"/>
                  </a:moveTo>
                  <a:lnTo>
                    <a:pt x="993" y="2027"/>
                  </a:lnTo>
                  <a:lnTo>
                    <a:pt x="993" y="2123"/>
                  </a:lnTo>
                  <a:lnTo>
                    <a:pt x="993" y="2249"/>
                  </a:lnTo>
                  <a:lnTo>
                    <a:pt x="938" y="2249"/>
                  </a:lnTo>
                  <a:lnTo>
                    <a:pt x="938" y="2027"/>
                  </a:lnTo>
                  <a:close/>
                  <a:moveTo>
                    <a:pt x="993" y="1967"/>
                  </a:moveTo>
                  <a:lnTo>
                    <a:pt x="993" y="1995"/>
                  </a:lnTo>
                  <a:lnTo>
                    <a:pt x="938" y="1995"/>
                  </a:lnTo>
                  <a:lnTo>
                    <a:pt x="938" y="1940"/>
                  </a:lnTo>
                  <a:lnTo>
                    <a:pt x="993" y="1940"/>
                  </a:lnTo>
                  <a:lnTo>
                    <a:pt x="993" y="1967"/>
                  </a:lnTo>
                  <a:close/>
                  <a:moveTo>
                    <a:pt x="2309" y="1962"/>
                  </a:moveTo>
                  <a:lnTo>
                    <a:pt x="2364" y="1934"/>
                  </a:lnTo>
                  <a:lnTo>
                    <a:pt x="2364" y="2127"/>
                  </a:lnTo>
                  <a:lnTo>
                    <a:pt x="2364" y="2249"/>
                  </a:lnTo>
                  <a:lnTo>
                    <a:pt x="2309" y="2249"/>
                  </a:lnTo>
                  <a:lnTo>
                    <a:pt x="2309" y="1962"/>
                  </a:lnTo>
                  <a:close/>
                  <a:moveTo>
                    <a:pt x="397" y="757"/>
                  </a:moveTo>
                  <a:lnTo>
                    <a:pt x="850" y="757"/>
                  </a:lnTo>
                  <a:lnTo>
                    <a:pt x="850" y="495"/>
                  </a:lnTo>
                  <a:lnTo>
                    <a:pt x="397" y="495"/>
                  </a:lnTo>
                  <a:lnTo>
                    <a:pt x="397" y="288"/>
                  </a:lnTo>
                  <a:lnTo>
                    <a:pt x="898" y="288"/>
                  </a:lnTo>
                  <a:lnTo>
                    <a:pt x="732" y="0"/>
                  </a:lnTo>
                  <a:lnTo>
                    <a:pt x="22" y="0"/>
                  </a:lnTo>
                  <a:lnTo>
                    <a:pt x="22" y="1251"/>
                  </a:lnTo>
                  <a:lnTo>
                    <a:pt x="1023" y="1251"/>
                  </a:lnTo>
                  <a:lnTo>
                    <a:pt x="1023" y="963"/>
                  </a:lnTo>
                  <a:lnTo>
                    <a:pt x="397" y="963"/>
                  </a:lnTo>
                  <a:lnTo>
                    <a:pt x="397" y="757"/>
                  </a:lnTo>
                  <a:close/>
                  <a:moveTo>
                    <a:pt x="1690" y="0"/>
                  </a:moveTo>
                  <a:lnTo>
                    <a:pt x="1477" y="409"/>
                  </a:lnTo>
                  <a:lnTo>
                    <a:pt x="1265" y="0"/>
                  </a:lnTo>
                  <a:lnTo>
                    <a:pt x="850" y="0"/>
                  </a:lnTo>
                  <a:lnTo>
                    <a:pt x="1287" y="757"/>
                  </a:lnTo>
                  <a:lnTo>
                    <a:pt x="1287" y="1251"/>
                  </a:lnTo>
                  <a:lnTo>
                    <a:pt x="1661" y="1251"/>
                  </a:lnTo>
                  <a:lnTo>
                    <a:pt x="1661" y="757"/>
                  </a:lnTo>
                  <a:lnTo>
                    <a:pt x="2099" y="0"/>
                  </a:lnTo>
                  <a:lnTo>
                    <a:pt x="169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799"/>
            </a:p>
          </p:txBody>
        </p:sp>
      </p:grpSp>
    </p:spTree>
    <p:extLst>
      <p:ext uri="{BB962C8B-B14F-4D97-AF65-F5344CB8AC3E}">
        <p14:creationId xmlns:p14="http://schemas.microsoft.com/office/powerpoint/2010/main" val="4133077037"/>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tandard slide">
    <p:spTree>
      <p:nvGrpSpPr>
        <p:cNvPr id="1" name=""/>
        <p:cNvGrpSpPr/>
        <p:nvPr/>
      </p:nvGrpSpPr>
      <p:grpSpPr>
        <a:xfrm>
          <a:off x="0" y="0"/>
          <a:ext cx="0" cy="0"/>
          <a:chOff x="0" y="0"/>
          <a:chExt cx="0" cy="0"/>
        </a:xfrm>
      </p:grpSpPr>
      <p:sp>
        <p:nvSpPr>
          <p:cNvPr id="2" name="Title 1"/>
          <p:cNvSpPr>
            <a:spLocks noGrp="1"/>
          </p:cNvSpPr>
          <p:nvPr>
            <p:ph type="title"/>
          </p:nvPr>
        </p:nvSpPr>
        <p:spPr>
          <a:xfrm>
            <a:off x="609601" y="294200"/>
            <a:ext cx="10972800" cy="590400"/>
          </a:xfrm>
        </p:spPr>
        <p:txBody>
          <a:bodyPr/>
          <a:lstStyle>
            <a:lvl1pPr>
              <a:defRPr sz="2399">
                <a:solidFill>
                  <a:schemeClr val="bg1"/>
                </a:solidFill>
              </a:defRPr>
            </a:lvl1pPr>
          </a:lstStyle>
          <a:p>
            <a:r>
              <a:rPr lang="en-US"/>
              <a:t>Click to edit Master title style</a:t>
            </a:r>
            <a:endParaRPr lang="en-GB"/>
          </a:p>
        </p:txBody>
      </p:sp>
      <p:sp>
        <p:nvSpPr>
          <p:cNvPr id="12" name="Line 10">
            <a:extLst>
              <a:ext uri="{FF2B5EF4-FFF2-40B4-BE49-F238E27FC236}">
                <a16:creationId xmlns:a16="http://schemas.microsoft.com/office/drawing/2014/main" id="{DA9741B6-D337-4A18-8ECB-FB21A6953E44}"/>
              </a:ext>
            </a:extLst>
          </p:cNvPr>
          <p:cNvSpPr>
            <a:spLocks noChangeShapeType="1"/>
          </p:cNvSpPr>
          <p:nvPr userDrawn="1"/>
        </p:nvSpPr>
        <p:spPr bwMode="auto">
          <a:xfrm>
            <a:off x="609601" y="907750"/>
            <a:ext cx="10974284"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9" noProof="0">
              <a:solidFill>
                <a:schemeClr val="bg1"/>
              </a:solidFill>
            </a:endParaRPr>
          </a:p>
        </p:txBody>
      </p:sp>
      <p:sp>
        <p:nvSpPr>
          <p:cNvPr id="8" name="Text Placeholder 2">
            <a:extLst>
              <a:ext uri="{FF2B5EF4-FFF2-40B4-BE49-F238E27FC236}">
                <a16:creationId xmlns:a16="http://schemas.microsoft.com/office/drawing/2014/main" id="{90356C28-34FC-48BD-943E-82B485EB0C49}"/>
              </a:ext>
            </a:extLst>
          </p:cNvPr>
          <p:cNvSpPr>
            <a:spLocks noGrp="1"/>
          </p:cNvSpPr>
          <p:nvPr>
            <p:ph idx="1"/>
          </p:nvPr>
        </p:nvSpPr>
        <p:spPr>
          <a:xfrm>
            <a:off x="609601" y="1137920"/>
            <a:ext cx="10972800" cy="4947920"/>
          </a:xfrm>
          <a:prstGeom prst="rect">
            <a:avLst/>
          </a:prstGeom>
        </p:spPr>
        <p:txBody>
          <a:bodyPr vert="horz" lIns="0" tIns="0" rIns="0" bIns="0" rtlCol="0" anchor="t" anchorCtr="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375183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tandard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1" y="294200"/>
            <a:ext cx="10972800" cy="590400"/>
          </a:xfrm>
        </p:spPr>
        <p:txBody>
          <a:bodyPr/>
          <a:lstStyle>
            <a:lvl1pPr>
              <a:defRPr sz="2399">
                <a:solidFill>
                  <a:schemeClr val="bg1"/>
                </a:solidFill>
              </a:defRPr>
            </a:lvl1pPr>
          </a:lstStyle>
          <a:p>
            <a:r>
              <a:rPr lang="en-US"/>
              <a:t>Standard slide</a:t>
            </a:r>
            <a:endParaRPr lang="en-GB"/>
          </a:p>
        </p:txBody>
      </p:sp>
      <p:sp>
        <p:nvSpPr>
          <p:cNvPr id="80" name="Line 10">
            <a:extLst>
              <a:ext uri="{FF2B5EF4-FFF2-40B4-BE49-F238E27FC236}">
                <a16:creationId xmlns:a16="http://schemas.microsoft.com/office/drawing/2014/main" id="{EF8E9275-C0E0-4ABA-8699-73E5E292EC85}"/>
              </a:ext>
            </a:extLst>
          </p:cNvPr>
          <p:cNvSpPr>
            <a:spLocks noChangeShapeType="1"/>
          </p:cNvSpPr>
          <p:nvPr userDrawn="1"/>
        </p:nvSpPr>
        <p:spPr bwMode="auto">
          <a:xfrm>
            <a:off x="609601" y="907750"/>
            <a:ext cx="10974284"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9" noProof="0">
              <a:solidFill>
                <a:schemeClr val="bg1"/>
              </a:solidFill>
            </a:endParaRPr>
          </a:p>
        </p:txBody>
      </p:sp>
    </p:spTree>
    <p:extLst>
      <p:ext uri="{BB962C8B-B14F-4D97-AF65-F5344CB8AC3E}">
        <p14:creationId xmlns:p14="http://schemas.microsoft.com/office/powerpoint/2010/main" val="26115064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Standard slid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380593A0-4211-460E-B6CF-FE2D9CE6D9CB}"/>
              </a:ext>
            </a:extLst>
          </p:cNvPr>
          <p:cNvSpPr>
            <a:spLocks noGrp="1"/>
          </p:cNvSpPr>
          <p:nvPr>
            <p:ph type="pic" sz="quarter" idx="10"/>
          </p:nvPr>
        </p:nvSpPr>
        <p:spPr>
          <a:xfrm>
            <a:off x="8194852" y="1"/>
            <a:ext cx="3997149" cy="6156104"/>
          </a:xfrm>
        </p:spPr>
        <p:txBody>
          <a:bodyPr/>
          <a:lstStyle/>
          <a:p>
            <a:endParaRPr lang="en-IN"/>
          </a:p>
        </p:txBody>
      </p:sp>
      <p:sp>
        <p:nvSpPr>
          <p:cNvPr id="2" name="Title 1"/>
          <p:cNvSpPr>
            <a:spLocks noGrp="1"/>
          </p:cNvSpPr>
          <p:nvPr>
            <p:ph type="title"/>
          </p:nvPr>
        </p:nvSpPr>
        <p:spPr>
          <a:xfrm>
            <a:off x="609601" y="294200"/>
            <a:ext cx="7440547" cy="590400"/>
          </a:xfrm>
        </p:spPr>
        <p:txBody>
          <a:bodyPr/>
          <a:lstStyle>
            <a:lvl1pPr>
              <a:defRPr sz="2399">
                <a:solidFill>
                  <a:schemeClr val="bg1"/>
                </a:solidFill>
              </a:defRPr>
            </a:lvl1pPr>
          </a:lstStyle>
          <a:p>
            <a:r>
              <a:rPr lang="en-US"/>
              <a:t>Click to edit Master title style</a:t>
            </a:r>
            <a:endParaRPr lang="en-GB"/>
          </a:p>
        </p:txBody>
      </p:sp>
      <p:sp>
        <p:nvSpPr>
          <p:cNvPr id="3" name="Content Placeholder 2"/>
          <p:cNvSpPr>
            <a:spLocks noGrp="1"/>
          </p:cNvSpPr>
          <p:nvPr>
            <p:ph idx="1" hasCustomPrompt="1"/>
          </p:nvPr>
        </p:nvSpPr>
        <p:spPr>
          <a:xfrm>
            <a:off x="609601" y="1137921"/>
            <a:ext cx="7295842" cy="873760"/>
          </a:xfrm>
        </p:spPr>
        <p:txBody>
          <a:bodyPr/>
          <a:lstStyle>
            <a:lvl1pPr marL="0" indent="0">
              <a:buNone/>
              <a:defRPr sz="1799">
                <a:solidFill>
                  <a:schemeClr val="bg1"/>
                </a:solidFill>
              </a:defRPr>
            </a:lvl1pPr>
            <a:lvl2pPr marL="356438" indent="0">
              <a:buNone/>
              <a:defRPr sz="1799">
                <a:solidFill>
                  <a:schemeClr val="bg1"/>
                </a:solidFill>
              </a:defRPr>
            </a:lvl2pPr>
            <a:lvl3pPr marL="712875" indent="0">
              <a:buNone/>
              <a:defRPr sz="1599">
                <a:solidFill>
                  <a:schemeClr val="bg1"/>
                </a:solidFill>
              </a:defRPr>
            </a:lvl3pPr>
            <a:lvl4pPr marL="1069313" indent="0">
              <a:buNone/>
              <a:defRPr sz="1399">
                <a:solidFill>
                  <a:schemeClr val="bg1"/>
                </a:solidFill>
              </a:defRPr>
            </a:lvl4pPr>
            <a:lvl5pPr marL="1425751" indent="0">
              <a:buNone/>
              <a:defRPr sz="1199">
                <a:solidFill>
                  <a:schemeClr val="bg1"/>
                </a:solidFill>
              </a:defRPr>
            </a:lvl5pPr>
          </a:lstStyle>
          <a:p>
            <a:pPr lvl="0"/>
            <a:r>
              <a:rPr lang="en-US"/>
              <a:t>Text</a:t>
            </a:r>
          </a:p>
        </p:txBody>
      </p:sp>
      <p:sp>
        <p:nvSpPr>
          <p:cNvPr id="11" name="Content Placeholder 2">
            <a:extLst>
              <a:ext uri="{FF2B5EF4-FFF2-40B4-BE49-F238E27FC236}">
                <a16:creationId xmlns:a16="http://schemas.microsoft.com/office/drawing/2014/main" id="{578D3272-120F-430D-AFB5-E93227EEEAAF}"/>
              </a:ext>
            </a:extLst>
          </p:cNvPr>
          <p:cNvSpPr>
            <a:spLocks noGrp="1"/>
          </p:cNvSpPr>
          <p:nvPr>
            <p:ph idx="11" hasCustomPrompt="1"/>
          </p:nvPr>
        </p:nvSpPr>
        <p:spPr>
          <a:xfrm>
            <a:off x="609601" y="2311401"/>
            <a:ext cx="3578253" cy="3844704"/>
          </a:xfrm>
        </p:spPr>
        <p:txBody>
          <a:bodyPr numCol="1"/>
          <a:lstStyle>
            <a:lvl1pPr marL="0" indent="0">
              <a:buNone/>
              <a:defRPr sz="1399">
                <a:solidFill>
                  <a:schemeClr val="bg1"/>
                </a:solidFill>
              </a:defRPr>
            </a:lvl1pPr>
            <a:lvl2pPr marL="356438" indent="0">
              <a:buNone/>
              <a:defRPr sz="1799">
                <a:solidFill>
                  <a:schemeClr val="bg1"/>
                </a:solidFill>
              </a:defRPr>
            </a:lvl2pPr>
            <a:lvl3pPr marL="712875" indent="0">
              <a:buNone/>
              <a:defRPr sz="1599">
                <a:solidFill>
                  <a:schemeClr val="bg1"/>
                </a:solidFill>
              </a:defRPr>
            </a:lvl3pPr>
            <a:lvl4pPr marL="1069313" indent="0">
              <a:buNone/>
              <a:defRPr sz="1399">
                <a:solidFill>
                  <a:schemeClr val="bg1"/>
                </a:solidFill>
              </a:defRPr>
            </a:lvl4pPr>
            <a:lvl5pPr marL="1425751" indent="0">
              <a:buNone/>
              <a:defRPr sz="1199">
                <a:solidFill>
                  <a:schemeClr val="bg1"/>
                </a:solidFill>
              </a:defRPr>
            </a:lvl5pPr>
          </a:lstStyle>
          <a:p>
            <a:pPr lvl="0"/>
            <a:r>
              <a:rPr lang="en-US"/>
              <a:t>Text</a:t>
            </a:r>
          </a:p>
        </p:txBody>
      </p:sp>
      <p:sp>
        <p:nvSpPr>
          <p:cNvPr id="12" name="Content Placeholder 2">
            <a:extLst>
              <a:ext uri="{FF2B5EF4-FFF2-40B4-BE49-F238E27FC236}">
                <a16:creationId xmlns:a16="http://schemas.microsoft.com/office/drawing/2014/main" id="{0C7BD71A-882B-40FB-A05F-48ECC69FF73D}"/>
              </a:ext>
            </a:extLst>
          </p:cNvPr>
          <p:cNvSpPr>
            <a:spLocks noGrp="1"/>
          </p:cNvSpPr>
          <p:nvPr>
            <p:ph idx="12" hasCustomPrompt="1"/>
          </p:nvPr>
        </p:nvSpPr>
        <p:spPr>
          <a:xfrm>
            <a:off x="4327190" y="2311402"/>
            <a:ext cx="3578253" cy="1254759"/>
          </a:xfrm>
        </p:spPr>
        <p:txBody>
          <a:bodyPr numCol="1"/>
          <a:lstStyle>
            <a:lvl1pPr marL="0" indent="0">
              <a:buNone/>
              <a:defRPr sz="1399">
                <a:solidFill>
                  <a:schemeClr val="bg1"/>
                </a:solidFill>
              </a:defRPr>
            </a:lvl1pPr>
            <a:lvl2pPr marL="356438" indent="0">
              <a:buNone/>
              <a:defRPr sz="1799">
                <a:solidFill>
                  <a:schemeClr val="bg1"/>
                </a:solidFill>
              </a:defRPr>
            </a:lvl2pPr>
            <a:lvl3pPr marL="712875" indent="0">
              <a:buNone/>
              <a:defRPr sz="1599">
                <a:solidFill>
                  <a:schemeClr val="bg1"/>
                </a:solidFill>
              </a:defRPr>
            </a:lvl3pPr>
            <a:lvl4pPr marL="1069313" indent="0">
              <a:buNone/>
              <a:defRPr sz="1399">
                <a:solidFill>
                  <a:schemeClr val="bg1"/>
                </a:solidFill>
              </a:defRPr>
            </a:lvl4pPr>
            <a:lvl5pPr marL="1425751" indent="0">
              <a:buNone/>
              <a:defRPr sz="1199">
                <a:solidFill>
                  <a:schemeClr val="bg1"/>
                </a:solidFill>
              </a:defRPr>
            </a:lvl5pPr>
          </a:lstStyle>
          <a:p>
            <a:pPr lvl="0"/>
            <a:r>
              <a:rPr lang="en-US"/>
              <a:t>Text</a:t>
            </a:r>
          </a:p>
        </p:txBody>
      </p:sp>
      <p:sp>
        <p:nvSpPr>
          <p:cNvPr id="14" name="Content Placeholder 2">
            <a:extLst>
              <a:ext uri="{FF2B5EF4-FFF2-40B4-BE49-F238E27FC236}">
                <a16:creationId xmlns:a16="http://schemas.microsoft.com/office/drawing/2014/main" id="{D87D58C8-1517-42AA-8B2A-E449A3F6F028}"/>
              </a:ext>
            </a:extLst>
          </p:cNvPr>
          <p:cNvSpPr>
            <a:spLocks noGrp="1"/>
          </p:cNvSpPr>
          <p:nvPr>
            <p:ph idx="13" hasCustomPrompt="1"/>
          </p:nvPr>
        </p:nvSpPr>
        <p:spPr>
          <a:xfrm>
            <a:off x="4327190" y="4236721"/>
            <a:ext cx="3578253" cy="1944160"/>
          </a:xfrm>
        </p:spPr>
        <p:txBody>
          <a:bodyPr numCol="1"/>
          <a:lstStyle>
            <a:lvl1pPr marL="0" indent="0">
              <a:buNone/>
              <a:defRPr sz="1799">
                <a:solidFill>
                  <a:schemeClr val="bg1"/>
                </a:solidFill>
                <a:latin typeface="Georgia" panose="02040502050405020303" pitchFamily="18" charset="0"/>
              </a:defRPr>
            </a:lvl1pPr>
            <a:lvl2pPr marL="356438" indent="0">
              <a:buNone/>
              <a:defRPr sz="1799">
                <a:solidFill>
                  <a:schemeClr val="bg1"/>
                </a:solidFill>
              </a:defRPr>
            </a:lvl2pPr>
            <a:lvl3pPr marL="712875" indent="0">
              <a:buNone/>
              <a:defRPr sz="1599">
                <a:solidFill>
                  <a:schemeClr val="bg1"/>
                </a:solidFill>
              </a:defRPr>
            </a:lvl3pPr>
            <a:lvl4pPr marL="1069313" indent="0">
              <a:buNone/>
              <a:defRPr sz="1399">
                <a:solidFill>
                  <a:schemeClr val="bg1"/>
                </a:solidFill>
              </a:defRPr>
            </a:lvl4pPr>
            <a:lvl5pPr marL="1425751" indent="0">
              <a:buNone/>
              <a:defRPr sz="1199">
                <a:solidFill>
                  <a:schemeClr val="bg1"/>
                </a:solidFill>
              </a:defRPr>
            </a:lvl5pPr>
          </a:lstStyle>
          <a:p>
            <a:pPr lvl="0"/>
            <a:r>
              <a:rPr lang="en-US"/>
              <a:t>Quote</a:t>
            </a:r>
          </a:p>
        </p:txBody>
      </p:sp>
      <p:sp>
        <p:nvSpPr>
          <p:cNvPr id="23" name="Line 10">
            <a:extLst>
              <a:ext uri="{FF2B5EF4-FFF2-40B4-BE49-F238E27FC236}">
                <a16:creationId xmlns:a16="http://schemas.microsoft.com/office/drawing/2014/main" id="{E820DC59-E206-4DC0-9012-584F8EBAF730}"/>
              </a:ext>
            </a:extLst>
          </p:cNvPr>
          <p:cNvSpPr>
            <a:spLocks noChangeShapeType="1"/>
          </p:cNvSpPr>
          <p:nvPr userDrawn="1"/>
        </p:nvSpPr>
        <p:spPr bwMode="auto">
          <a:xfrm>
            <a:off x="609601" y="907750"/>
            <a:ext cx="7719833"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9" noProof="0">
              <a:solidFill>
                <a:schemeClr val="bg1"/>
              </a:solidFill>
            </a:endParaRPr>
          </a:p>
        </p:txBody>
      </p:sp>
    </p:spTree>
    <p:extLst>
      <p:ext uri="{BB962C8B-B14F-4D97-AF65-F5344CB8AC3E}">
        <p14:creationId xmlns:p14="http://schemas.microsoft.com/office/powerpoint/2010/main" val="517821346"/>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1" y="294200"/>
            <a:ext cx="10972800" cy="590880"/>
          </a:xfrm>
          <a:prstGeom prst="rect">
            <a:avLst/>
          </a:prstGeom>
        </p:spPr>
        <p:txBody>
          <a:bodyPr vert="horz" lIns="0" tIns="0" rIns="0" bIns="0" rtlCol="0" anchor="t" anchorCtr="0">
            <a:noAutofit/>
          </a:bodyPr>
          <a:lstStyle/>
          <a:p>
            <a:r>
              <a:rPr lang="en-US"/>
              <a:t>Click to edit Master title style</a:t>
            </a:r>
            <a:endParaRPr lang="en-GB"/>
          </a:p>
        </p:txBody>
      </p:sp>
      <p:sp>
        <p:nvSpPr>
          <p:cNvPr id="3" name="Text Placeholder 2"/>
          <p:cNvSpPr>
            <a:spLocks noGrp="1"/>
          </p:cNvSpPr>
          <p:nvPr>
            <p:ph type="body" idx="1"/>
          </p:nvPr>
        </p:nvSpPr>
        <p:spPr>
          <a:xfrm>
            <a:off x="609601" y="1137920"/>
            <a:ext cx="10972800" cy="4947920"/>
          </a:xfrm>
          <a:prstGeom prst="rect">
            <a:avLst/>
          </a:prstGeom>
        </p:spPr>
        <p:txBody>
          <a:bodyPr vert="horz" lIns="0" tIns="0" rIns="0" bIns="0" rtlCol="0" anchor="t" anchorCtr="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grpSp>
        <p:nvGrpSpPr>
          <p:cNvPr id="11" name="Group 4">
            <a:extLst>
              <a:ext uri="{FF2B5EF4-FFF2-40B4-BE49-F238E27FC236}">
                <a16:creationId xmlns:a16="http://schemas.microsoft.com/office/drawing/2014/main" id="{3CDF1934-D2B2-4AA9-8EA1-1E5186579043}"/>
              </a:ext>
            </a:extLst>
          </p:cNvPr>
          <p:cNvGrpSpPr>
            <a:grpSpLocks noChangeAspect="1"/>
          </p:cNvGrpSpPr>
          <p:nvPr userDrawn="1"/>
        </p:nvGrpSpPr>
        <p:grpSpPr bwMode="auto">
          <a:xfrm>
            <a:off x="11281250" y="6356350"/>
            <a:ext cx="303055" cy="311150"/>
            <a:chOff x="7110" y="4004"/>
            <a:chExt cx="191" cy="196"/>
          </a:xfrm>
        </p:grpSpPr>
        <p:sp>
          <p:nvSpPr>
            <p:cNvPr id="12" name="Freeform 5">
              <a:extLst>
                <a:ext uri="{FF2B5EF4-FFF2-40B4-BE49-F238E27FC236}">
                  <a16:creationId xmlns:a16="http://schemas.microsoft.com/office/drawing/2014/main" id="{CD35872E-4184-4A23-95E6-82765736F9D7}"/>
                </a:ext>
              </a:extLst>
            </p:cNvPr>
            <p:cNvSpPr>
              <a:spLocks/>
            </p:cNvSpPr>
            <p:nvPr userDrawn="1"/>
          </p:nvSpPr>
          <p:spPr bwMode="auto">
            <a:xfrm>
              <a:off x="7110" y="4004"/>
              <a:ext cx="191" cy="70"/>
            </a:xfrm>
            <a:custGeom>
              <a:avLst/>
              <a:gdLst>
                <a:gd name="T0" fmla="*/ 191 w 191"/>
                <a:gd name="T1" fmla="*/ 0 h 70"/>
                <a:gd name="T2" fmla="*/ 0 w 191"/>
                <a:gd name="T3" fmla="*/ 70 h 70"/>
                <a:gd name="T4" fmla="*/ 191 w 191"/>
                <a:gd name="T5" fmla="*/ 36 h 70"/>
                <a:gd name="T6" fmla="*/ 191 w 191"/>
                <a:gd name="T7" fmla="*/ 0 h 70"/>
              </a:gdLst>
              <a:ahLst/>
              <a:cxnLst>
                <a:cxn ang="0">
                  <a:pos x="T0" y="T1"/>
                </a:cxn>
                <a:cxn ang="0">
                  <a:pos x="T2" y="T3"/>
                </a:cxn>
                <a:cxn ang="0">
                  <a:pos x="T4" y="T5"/>
                </a:cxn>
                <a:cxn ang="0">
                  <a:pos x="T6" y="T7"/>
                </a:cxn>
              </a:cxnLst>
              <a:rect l="0" t="0" r="r" b="b"/>
              <a:pathLst>
                <a:path w="191" h="70">
                  <a:moveTo>
                    <a:pt x="191" y="0"/>
                  </a:moveTo>
                  <a:lnTo>
                    <a:pt x="0" y="70"/>
                  </a:lnTo>
                  <a:lnTo>
                    <a:pt x="191" y="36"/>
                  </a:lnTo>
                  <a:lnTo>
                    <a:pt x="191"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799"/>
            </a:p>
          </p:txBody>
        </p:sp>
        <p:sp>
          <p:nvSpPr>
            <p:cNvPr id="13" name="Freeform 6">
              <a:extLst>
                <a:ext uri="{FF2B5EF4-FFF2-40B4-BE49-F238E27FC236}">
                  <a16:creationId xmlns:a16="http://schemas.microsoft.com/office/drawing/2014/main" id="{9F1107F2-2963-451C-9226-045532588C4E}"/>
                </a:ext>
              </a:extLst>
            </p:cNvPr>
            <p:cNvSpPr>
              <a:spLocks/>
            </p:cNvSpPr>
            <p:nvPr userDrawn="1"/>
          </p:nvSpPr>
          <p:spPr bwMode="auto">
            <a:xfrm>
              <a:off x="7111" y="4103"/>
              <a:ext cx="78" cy="97"/>
            </a:xfrm>
            <a:custGeom>
              <a:avLst/>
              <a:gdLst>
                <a:gd name="T0" fmla="*/ 30 w 78"/>
                <a:gd name="T1" fmla="*/ 58 h 97"/>
                <a:gd name="T2" fmla="*/ 65 w 78"/>
                <a:gd name="T3" fmla="*/ 58 h 97"/>
                <a:gd name="T4" fmla="*/ 65 w 78"/>
                <a:gd name="T5" fmla="*/ 38 h 97"/>
                <a:gd name="T6" fmla="*/ 30 w 78"/>
                <a:gd name="T7" fmla="*/ 38 h 97"/>
                <a:gd name="T8" fmla="*/ 30 w 78"/>
                <a:gd name="T9" fmla="*/ 22 h 97"/>
                <a:gd name="T10" fmla="*/ 68 w 78"/>
                <a:gd name="T11" fmla="*/ 22 h 97"/>
                <a:gd name="T12" fmla="*/ 55 w 78"/>
                <a:gd name="T13" fmla="*/ 0 h 97"/>
                <a:gd name="T14" fmla="*/ 0 w 78"/>
                <a:gd name="T15" fmla="*/ 0 h 97"/>
                <a:gd name="T16" fmla="*/ 0 w 78"/>
                <a:gd name="T17" fmla="*/ 97 h 97"/>
                <a:gd name="T18" fmla="*/ 78 w 78"/>
                <a:gd name="T19" fmla="*/ 97 h 97"/>
                <a:gd name="T20" fmla="*/ 78 w 78"/>
                <a:gd name="T21" fmla="*/ 74 h 97"/>
                <a:gd name="T22" fmla="*/ 30 w 78"/>
                <a:gd name="T23" fmla="*/ 74 h 97"/>
                <a:gd name="T24" fmla="*/ 30 w 78"/>
                <a:gd name="T25" fmla="*/ 58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 h="97">
                  <a:moveTo>
                    <a:pt x="30" y="58"/>
                  </a:moveTo>
                  <a:lnTo>
                    <a:pt x="65" y="58"/>
                  </a:lnTo>
                  <a:lnTo>
                    <a:pt x="65" y="38"/>
                  </a:lnTo>
                  <a:lnTo>
                    <a:pt x="30" y="38"/>
                  </a:lnTo>
                  <a:lnTo>
                    <a:pt x="30" y="22"/>
                  </a:lnTo>
                  <a:lnTo>
                    <a:pt x="68" y="22"/>
                  </a:lnTo>
                  <a:lnTo>
                    <a:pt x="55" y="0"/>
                  </a:lnTo>
                  <a:lnTo>
                    <a:pt x="0" y="0"/>
                  </a:lnTo>
                  <a:lnTo>
                    <a:pt x="0" y="97"/>
                  </a:lnTo>
                  <a:lnTo>
                    <a:pt x="78" y="97"/>
                  </a:lnTo>
                  <a:lnTo>
                    <a:pt x="78" y="74"/>
                  </a:lnTo>
                  <a:lnTo>
                    <a:pt x="30" y="74"/>
                  </a:lnTo>
                  <a:lnTo>
                    <a:pt x="30" y="5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799"/>
            </a:p>
          </p:txBody>
        </p:sp>
        <p:sp>
          <p:nvSpPr>
            <p:cNvPr id="20" name="Freeform 7">
              <a:extLst>
                <a:ext uri="{FF2B5EF4-FFF2-40B4-BE49-F238E27FC236}">
                  <a16:creationId xmlns:a16="http://schemas.microsoft.com/office/drawing/2014/main" id="{0DA7FBA8-90E2-4391-A0BA-B3AB3437530F}"/>
                </a:ext>
              </a:extLst>
            </p:cNvPr>
            <p:cNvSpPr>
              <a:spLocks/>
            </p:cNvSpPr>
            <p:nvPr userDrawn="1"/>
          </p:nvSpPr>
          <p:spPr bwMode="auto">
            <a:xfrm>
              <a:off x="7176" y="4103"/>
              <a:ext cx="96" cy="97"/>
            </a:xfrm>
            <a:custGeom>
              <a:avLst/>
              <a:gdLst>
                <a:gd name="T0" fmla="*/ 64 w 96"/>
                <a:gd name="T1" fmla="*/ 0 h 97"/>
                <a:gd name="T2" fmla="*/ 48 w 96"/>
                <a:gd name="T3" fmla="*/ 32 h 97"/>
                <a:gd name="T4" fmla="*/ 32 w 96"/>
                <a:gd name="T5" fmla="*/ 0 h 97"/>
                <a:gd name="T6" fmla="*/ 0 w 96"/>
                <a:gd name="T7" fmla="*/ 0 h 97"/>
                <a:gd name="T8" fmla="*/ 33 w 96"/>
                <a:gd name="T9" fmla="*/ 58 h 97"/>
                <a:gd name="T10" fmla="*/ 33 w 96"/>
                <a:gd name="T11" fmla="*/ 97 h 97"/>
                <a:gd name="T12" fmla="*/ 62 w 96"/>
                <a:gd name="T13" fmla="*/ 97 h 97"/>
                <a:gd name="T14" fmla="*/ 62 w 96"/>
                <a:gd name="T15" fmla="*/ 58 h 97"/>
                <a:gd name="T16" fmla="*/ 96 w 96"/>
                <a:gd name="T17" fmla="*/ 0 h 97"/>
                <a:gd name="T18" fmla="*/ 64 w 96"/>
                <a:gd name="T19" fmla="*/ 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 h="97">
                  <a:moveTo>
                    <a:pt x="64" y="0"/>
                  </a:moveTo>
                  <a:lnTo>
                    <a:pt x="48" y="32"/>
                  </a:lnTo>
                  <a:lnTo>
                    <a:pt x="32" y="0"/>
                  </a:lnTo>
                  <a:lnTo>
                    <a:pt x="0" y="0"/>
                  </a:lnTo>
                  <a:lnTo>
                    <a:pt x="33" y="58"/>
                  </a:lnTo>
                  <a:lnTo>
                    <a:pt x="33" y="97"/>
                  </a:lnTo>
                  <a:lnTo>
                    <a:pt x="62" y="97"/>
                  </a:lnTo>
                  <a:lnTo>
                    <a:pt x="62" y="58"/>
                  </a:lnTo>
                  <a:lnTo>
                    <a:pt x="96" y="0"/>
                  </a:lnTo>
                  <a:lnTo>
                    <a:pt x="64"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799"/>
            </a:p>
          </p:txBody>
        </p:sp>
      </p:grpSp>
      <p:sp>
        <p:nvSpPr>
          <p:cNvPr id="21" name="Date Placeholder 1">
            <a:extLst>
              <a:ext uri="{FF2B5EF4-FFF2-40B4-BE49-F238E27FC236}">
                <a16:creationId xmlns:a16="http://schemas.microsoft.com/office/drawing/2014/main" id="{A9B702AF-19B6-4F5E-8D83-4C8DC525EA2D}"/>
              </a:ext>
            </a:extLst>
          </p:cNvPr>
          <p:cNvSpPr txBox="1">
            <a:spLocks/>
          </p:cNvSpPr>
          <p:nvPr userDrawn="1"/>
        </p:nvSpPr>
        <p:spPr>
          <a:xfrm>
            <a:off x="1352024" y="6471244"/>
            <a:ext cx="1190638" cy="180000"/>
          </a:xfrm>
          <a:prstGeom prst="rect">
            <a:avLst/>
          </a:prstGeom>
        </p:spPr>
        <p:txBody>
          <a:bodyPr/>
          <a:lstStyle>
            <a:defPPr>
              <a:defRPr lang="en-US"/>
            </a:defPPr>
            <a:lvl1pPr>
              <a:defRPr sz="800">
                <a:solidFill>
                  <a:schemeClr val="bg1"/>
                </a:solidFill>
                <a:latin typeface="EYInterstate" panose="02000503020000020004" pitchFamily="2"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fld id="{7DBDBB20-DA7B-4EA8-9594-84A1D3A4EA29}" type="datetime3">
              <a:rPr lang="en-US" sz="800" smtClean="0"/>
              <a:t>14 September 2024</a:t>
            </a:fld>
            <a:endParaRPr lang="en-IN" sz="800"/>
          </a:p>
        </p:txBody>
      </p:sp>
      <p:sp>
        <p:nvSpPr>
          <p:cNvPr id="24" name="Slide Number Placeholder 4">
            <a:extLst>
              <a:ext uri="{FF2B5EF4-FFF2-40B4-BE49-F238E27FC236}">
                <a16:creationId xmlns:a16="http://schemas.microsoft.com/office/drawing/2014/main" id="{E59D4E9C-D280-4A0D-B23D-22954AB0CEC9}"/>
              </a:ext>
            </a:extLst>
          </p:cNvPr>
          <p:cNvSpPr txBox="1">
            <a:spLocks/>
          </p:cNvSpPr>
          <p:nvPr userDrawn="1"/>
        </p:nvSpPr>
        <p:spPr>
          <a:xfrm>
            <a:off x="609283" y="6471244"/>
            <a:ext cx="662721" cy="180000"/>
          </a:xfrm>
          <a:prstGeom prst="rect">
            <a:avLst/>
          </a:prstGeom>
        </p:spPr>
        <p:txBody>
          <a:bodyPr lIns="0"/>
          <a:lstStyle>
            <a:defPPr>
              <a:defRPr lang="en-US"/>
            </a:defPPr>
            <a:lvl1pPr>
              <a:defRPr sz="800">
                <a:solidFill>
                  <a:schemeClr val="bg1"/>
                </a:solidFill>
                <a:latin typeface="EYInterstate" panose="02000503020000020004" pitchFamily="2"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GB" sz="800"/>
              <a:t>Page </a:t>
            </a:r>
            <a:fld id="{D5B76411-544C-4F9A-8EDE-9EEB2BD21F95}" type="slidenum">
              <a:rPr lang="en-IN" sz="800" smtClean="0"/>
              <a:t>‹#›</a:t>
            </a:fld>
            <a:endParaRPr sz="800"/>
          </a:p>
        </p:txBody>
      </p:sp>
    </p:spTree>
    <p:extLst>
      <p:ext uri="{BB962C8B-B14F-4D97-AF65-F5344CB8AC3E}">
        <p14:creationId xmlns:p14="http://schemas.microsoft.com/office/powerpoint/2010/main" val="281395092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Lst>
  <p:hf hdr="0"/>
  <p:txStyles>
    <p:titleStyle>
      <a:lvl1pPr algn="l" defTabSz="913943" rtl="0" eaLnBrk="1" latinLnBrk="0" hangingPunct="1">
        <a:lnSpc>
          <a:spcPct val="85000"/>
        </a:lnSpc>
        <a:spcBef>
          <a:spcPct val="0"/>
        </a:spcBef>
        <a:buNone/>
        <a:defRPr sz="2399" b="0" kern="1200">
          <a:solidFill>
            <a:schemeClr val="bg1"/>
          </a:solidFill>
          <a:latin typeface="EYInterstate Light" panose="02000506000000020004" pitchFamily="2" charset="0"/>
          <a:ea typeface="+mj-ea"/>
          <a:cs typeface="Arial" pitchFamily="34" charset="0"/>
        </a:defRPr>
      </a:lvl1pPr>
    </p:titleStyle>
    <p:bodyStyle>
      <a:lvl1pPr marL="356438" indent="-356438" algn="l" defTabSz="913943" rtl="0" eaLnBrk="1" latinLnBrk="0" hangingPunct="1">
        <a:spcBef>
          <a:spcPct val="20000"/>
        </a:spcBef>
        <a:buClr>
          <a:schemeClr val="tx2"/>
        </a:buClr>
        <a:buSzPct val="70000"/>
        <a:buFont typeface="Arial" pitchFamily="34" charset="0"/>
        <a:buChar char="►"/>
        <a:defRPr sz="1999" kern="1200">
          <a:solidFill>
            <a:schemeClr val="bg1"/>
          </a:solidFill>
          <a:latin typeface="EYInterstate Light" panose="02000506000000020004" pitchFamily="2" charset="0"/>
          <a:ea typeface="+mn-ea"/>
          <a:cs typeface="+mn-cs"/>
        </a:defRPr>
      </a:lvl1pPr>
      <a:lvl2pPr marL="712875" indent="-356438" algn="l" defTabSz="913943" rtl="0" eaLnBrk="1" latinLnBrk="0" hangingPunct="1">
        <a:spcBef>
          <a:spcPct val="20000"/>
        </a:spcBef>
        <a:buClr>
          <a:schemeClr val="tx2"/>
        </a:buClr>
        <a:buSzPct val="70000"/>
        <a:buFont typeface="Arial" pitchFamily="34" charset="0"/>
        <a:buChar char="►"/>
        <a:defRPr sz="1799" kern="1200">
          <a:solidFill>
            <a:schemeClr val="bg1"/>
          </a:solidFill>
          <a:latin typeface="EYInterstate Light" panose="02000506000000020004" pitchFamily="2" charset="0"/>
          <a:ea typeface="+mn-ea"/>
          <a:cs typeface="+mn-cs"/>
        </a:defRPr>
      </a:lvl2pPr>
      <a:lvl3pPr marL="1069313" indent="-356438" algn="l" defTabSz="913943" rtl="0" eaLnBrk="1" latinLnBrk="0" hangingPunct="1">
        <a:spcBef>
          <a:spcPct val="20000"/>
        </a:spcBef>
        <a:buClr>
          <a:schemeClr val="tx2"/>
        </a:buClr>
        <a:buSzPct val="70000"/>
        <a:buFont typeface="Arial" pitchFamily="34" charset="0"/>
        <a:buChar char="►"/>
        <a:defRPr sz="1599" kern="1200">
          <a:solidFill>
            <a:schemeClr val="bg1"/>
          </a:solidFill>
          <a:latin typeface="EYInterstate Light" panose="02000506000000020004" pitchFamily="2" charset="0"/>
          <a:ea typeface="+mn-ea"/>
          <a:cs typeface="+mn-cs"/>
        </a:defRPr>
      </a:lvl3pPr>
      <a:lvl4pPr marL="1425751" indent="-356438" algn="l" defTabSz="913943" rtl="0" eaLnBrk="1" latinLnBrk="0" hangingPunct="1">
        <a:spcBef>
          <a:spcPct val="20000"/>
        </a:spcBef>
        <a:buClr>
          <a:schemeClr val="tx2"/>
        </a:buClr>
        <a:buSzPct val="70000"/>
        <a:buFont typeface="Arial" pitchFamily="34" charset="0"/>
        <a:buChar char="►"/>
        <a:defRPr sz="1399" kern="1200">
          <a:solidFill>
            <a:schemeClr val="bg1"/>
          </a:solidFill>
          <a:latin typeface="EYInterstate Light" panose="02000506000000020004" pitchFamily="2" charset="0"/>
          <a:ea typeface="+mn-ea"/>
          <a:cs typeface="+mn-cs"/>
        </a:defRPr>
      </a:lvl4pPr>
      <a:lvl5pPr marL="1782188" indent="-356438" algn="l" defTabSz="913943" rtl="0" eaLnBrk="1" latinLnBrk="0" hangingPunct="1">
        <a:spcBef>
          <a:spcPct val="20000"/>
        </a:spcBef>
        <a:buClr>
          <a:schemeClr val="tx2"/>
        </a:buClr>
        <a:buSzPct val="70000"/>
        <a:buFont typeface="Arial" pitchFamily="34" charset="0"/>
        <a:buChar char="►"/>
        <a:defRPr sz="1199" kern="1200">
          <a:solidFill>
            <a:schemeClr val="bg1"/>
          </a:solidFill>
          <a:latin typeface="EYInterstate Light" panose="02000506000000020004" pitchFamily="2" charset="0"/>
          <a:ea typeface="+mn-ea"/>
          <a:cs typeface="+mn-cs"/>
        </a:defRPr>
      </a:lvl5pPr>
      <a:lvl6pPr marL="2513343" indent="-228486" algn="l" defTabSz="913943"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314" indent="-228486" algn="l" defTabSz="913943"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286" indent="-228486" algn="l" defTabSz="913943"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257" indent="-228486" algn="l" defTabSz="913943"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3943" rtl="0" eaLnBrk="1" latinLnBrk="0" hangingPunct="1">
        <a:defRPr sz="1799" kern="1200">
          <a:solidFill>
            <a:schemeClr val="tx1"/>
          </a:solidFill>
          <a:latin typeface="+mn-lt"/>
          <a:ea typeface="+mn-ea"/>
          <a:cs typeface="+mn-cs"/>
        </a:defRPr>
      </a:lvl1pPr>
      <a:lvl2pPr marL="456971" algn="l" defTabSz="913943" rtl="0" eaLnBrk="1" latinLnBrk="0" hangingPunct="1">
        <a:defRPr sz="1799" kern="1200">
          <a:solidFill>
            <a:schemeClr val="tx1"/>
          </a:solidFill>
          <a:latin typeface="+mn-lt"/>
          <a:ea typeface="+mn-ea"/>
          <a:cs typeface="+mn-cs"/>
        </a:defRPr>
      </a:lvl2pPr>
      <a:lvl3pPr marL="913943" algn="l" defTabSz="913943" rtl="0" eaLnBrk="1" latinLnBrk="0" hangingPunct="1">
        <a:defRPr sz="1799" kern="1200">
          <a:solidFill>
            <a:schemeClr val="tx1"/>
          </a:solidFill>
          <a:latin typeface="+mn-lt"/>
          <a:ea typeface="+mn-ea"/>
          <a:cs typeface="+mn-cs"/>
        </a:defRPr>
      </a:lvl3pPr>
      <a:lvl4pPr marL="1370914" algn="l" defTabSz="913943" rtl="0" eaLnBrk="1" latinLnBrk="0" hangingPunct="1">
        <a:defRPr sz="1799" kern="1200">
          <a:solidFill>
            <a:schemeClr val="tx1"/>
          </a:solidFill>
          <a:latin typeface="+mn-lt"/>
          <a:ea typeface="+mn-ea"/>
          <a:cs typeface="+mn-cs"/>
        </a:defRPr>
      </a:lvl4pPr>
      <a:lvl5pPr marL="1827886" algn="l" defTabSz="913943" rtl="0" eaLnBrk="1" latinLnBrk="0" hangingPunct="1">
        <a:defRPr sz="1799" kern="1200">
          <a:solidFill>
            <a:schemeClr val="tx1"/>
          </a:solidFill>
          <a:latin typeface="+mn-lt"/>
          <a:ea typeface="+mn-ea"/>
          <a:cs typeface="+mn-cs"/>
        </a:defRPr>
      </a:lvl5pPr>
      <a:lvl6pPr marL="2284857" algn="l" defTabSz="913943" rtl="0" eaLnBrk="1" latinLnBrk="0" hangingPunct="1">
        <a:defRPr sz="1799" kern="1200">
          <a:solidFill>
            <a:schemeClr val="tx1"/>
          </a:solidFill>
          <a:latin typeface="+mn-lt"/>
          <a:ea typeface="+mn-ea"/>
          <a:cs typeface="+mn-cs"/>
        </a:defRPr>
      </a:lvl6pPr>
      <a:lvl7pPr marL="2741828" algn="l" defTabSz="913943" rtl="0" eaLnBrk="1" latinLnBrk="0" hangingPunct="1">
        <a:defRPr sz="1799" kern="1200">
          <a:solidFill>
            <a:schemeClr val="tx1"/>
          </a:solidFill>
          <a:latin typeface="+mn-lt"/>
          <a:ea typeface="+mn-ea"/>
          <a:cs typeface="+mn-cs"/>
        </a:defRPr>
      </a:lvl7pPr>
      <a:lvl8pPr marL="3198800" algn="l" defTabSz="913943" rtl="0" eaLnBrk="1" latinLnBrk="0" hangingPunct="1">
        <a:defRPr sz="1799" kern="1200">
          <a:solidFill>
            <a:schemeClr val="tx1"/>
          </a:solidFill>
          <a:latin typeface="+mn-lt"/>
          <a:ea typeface="+mn-ea"/>
          <a:cs typeface="+mn-cs"/>
        </a:defRPr>
      </a:lvl8pPr>
      <a:lvl9pPr marL="3655771" algn="l" defTabSz="913943"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2" pos="3842">
          <p15:clr>
            <a:srgbClr val="F26B43"/>
          </p15:clr>
        </p15:guide>
        <p15:guide id="3" pos="384">
          <p15:clr>
            <a:srgbClr val="F26B43"/>
          </p15:clr>
        </p15:guide>
        <p15:guide id="4" pos="7302">
          <p15:clr>
            <a:srgbClr val="F26B43"/>
          </p15:clr>
        </p15:guide>
        <p15:guide id="5" orient="horz" pos="712">
          <p15:clr>
            <a:srgbClr val="F26B43"/>
          </p15:clr>
        </p15:guide>
        <p15:guide id="6" orient="horz" pos="3840">
          <p15:clr>
            <a:srgbClr val="F26B43"/>
          </p15:clr>
        </p15:guide>
        <p15:guide id="7" orient="horz" pos="4199">
          <p15:clr>
            <a:srgbClr val="F26B43"/>
          </p15:clr>
        </p15:guide>
        <p15:guide id="8" orient="horz" pos="173">
          <p15:clr>
            <a:srgbClr val="F26B43"/>
          </p15:clr>
        </p15:guide>
        <p15:guide id="9" orient="horz" pos="3995">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a:extLst>
              <a:ext uri="{FF2B5EF4-FFF2-40B4-BE49-F238E27FC236}">
                <a16:creationId xmlns:a16="http://schemas.microsoft.com/office/drawing/2014/main" id="{E852DC89-3A4A-412C-949A-2485C16F3ED6}"/>
              </a:ext>
            </a:extLst>
          </p:cNvPr>
          <p:cNvSpPr>
            <a:spLocks noChangeArrowheads="1"/>
          </p:cNvSpPr>
          <p:nvPr/>
        </p:nvSpPr>
        <p:spPr bwMode="auto">
          <a:xfrm>
            <a:off x="606105" y="1876917"/>
            <a:ext cx="3420000" cy="2462213"/>
          </a:xfrm>
          <a:prstGeom prst="rect">
            <a:avLst/>
          </a:prstGeom>
          <a:noFill/>
          <a:ln w="9525">
            <a:solidFill>
              <a:schemeClr val="tx2"/>
            </a:solidFill>
            <a:miter lim="800000"/>
            <a:headEnd/>
            <a:tailEnd/>
          </a:ln>
          <a:effectLst/>
        </p:spPr>
        <p:txBody>
          <a:bodyPr wrap="square" lIns="35981" tIns="35981" rIns="35981" bIns="35981">
            <a:noAutofit/>
          </a:bodyPr>
          <a:lstStyle/>
          <a:p>
            <a:pPr marL="177711" indent="-177711" defTabSz="994865">
              <a:spcBef>
                <a:spcPts val="300"/>
              </a:spcBef>
              <a:spcAft>
                <a:spcPts val="300"/>
              </a:spcAft>
              <a:buClr>
                <a:srgbClr val="FFE600"/>
              </a:buClr>
              <a:buFont typeface="Arial" charset="0"/>
              <a:buChar char="►"/>
              <a:tabLst>
                <a:tab pos="3227361" algn="l"/>
                <a:tab pos="4663330" algn="r"/>
              </a:tabLst>
            </a:pPr>
            <a:endParaRPr lang="en-IN" sz="999">
              <a:solidFill>
                <a:srgbClr val="000000"/>
              </a:solidFill>
              <a:latin typeface="+mj-lt"/>
              <a:cs typeface="Arial" charset="0"/>
            </a:endParaRPr>
          </a:p>
        </p:txBody>
      </p:sp>
      <p:sp>
        <p:nvSpPr>
          <p:cNvPr id="22" name="Rounded Rectangle 167">
            <a:extLst>
              <a:ext uri="{FF2B5EF4-FFF2-40B4-BE49-F238E27FC236}">
                <a16:creationId xmlns:a16="http://schemas.microsoft.com/office/drawing/2014/main" id="{DA87ED50-5A83-4C45-9BAA-73F19E72B53E}"/>
              </a:ext>
            </a:extLst>
          </p:cNvPr>
          <p:cNvSpPr/>
          <p:nvPr/>
        </p:nvSpPr>
        <p:spPr>
          <a:xfrm>
            <a:off x="606109" y="1554238"/>
            <a:ext cx="2950464" cy="303642"/>
          </a:xfrm>
          <a:prstGeom prst="roundRect">
            <a:avLst>
              <a:gd name="adj" fmla="val 0"/>
            </a:avLst>
          </a:prstGeom>
        </p:spPr>
        <p:txBody>
          <a:bodyPr lIns="35981" tIns="35981" rIns="35981" bIns="35981" rtlCol="0" anchor="ctr"/>
          <a:lstStyle/>
          <a:p>
            <a:pPr marL="0" lvl="1" defTabSz="913264" fontAlgn="base">
              <a:buClr>
                <a:srgbClr val="646464"/>
              </a:buClr>
              <a:buSzPct val="70000"/>
              <a:tabLst>
                <a:tab pos="2153161" algn="l"/>
              </a:tabLst>
              <a:defRPr/>
            </a:pPr>
            <a:r>
              <a:rPr lang="en-IN" sz="1200" kern="800" spc="-10">
                <a:solidFill>
                  <a:srgbClr val="000000"/>
                </a:solidFill>
                <a:latin typeface="+mj-lt"/>
                <a:cs typeface="Segoe UI Semibold" panose="020B0702040204020203" pitchFamily="34" charset="0"/>
              </a:rPr>
              <a:t>Background</a:t>
            </a:r>
          </a:p>
        </p:txBody>
      </p:sp>
      <p:sp>
        <p:nvSpPr>
          <p:cNvPr id="2" name="Rectangle 2">
            <a:extLst>
              <a:ext uri="{FF2B5EF4-FFF2-40B4-BE49-F238E27FC236}">
                <a16:creationId xmlns:a16="http://schemas.microsoft.com/office/drawing/2014/main" id="{8CE5D9AB-E9D3-4167-B104-DBD2F16DD0BD}"/>
              </a:ext>
            </a:extLst>
          </p:cNvPr>
          <p:cNvSpPr>
            <a:spLocks noChangeArrowheads="1"/>
          </p:cNvSpPr>
          <p:nvPr/>
        </p:nvSpPr>
        <p:spPr bwMode="auto">
          <a:xfrm>
            <a:off x="-948192" y="443754"/>
            <a:ext cx="3673899" cy="1276617"/>
          </a:xfrm>
          <a:prstGeom prst="rect">
            <a:avLst/>
          </a:prstGeom>
          <a:noFill/>
          <a:ln w="12700">
            <a:noFill/>
            <a:miter lim="800000"/>
            <a:headEnd type="none" w="sm" len="sm"/>
            <a:tailEnd type="none" w="sm" len="sm"/>
          </a:ln>
          <a:effectLst/>
        </p:spPr>
        <p:txBody>
          <a:bodyPr wrap="none" lIns="1547194" anchor="t" anchorCtr="0"/>
          <a:lstStyle/>
          <a:p>
            <a:pPr defTabSz="913943"/>
            <a:endParaRPr lang="en-GB" sz="1199">
              <a:solidFill>
                <a:srgbClr val="000000"/>
              </a:solidFill>
              <a:latin typeface="+mj-lt"/>
            </a:endParaRPr>
          </a:p>
        </p:txBody>
      </p:sp>
      <p:cxnSp>
        <p:nvCxnSpPr>
          <p:cNvPr id="32" name="Straight Connector 31">
            <a:extLst>
              <a:ext uri="{FF2B5EF4-FFF2-40B4-BE49-F238E27FC236}">
                <a16:creationId xmlns:a16="http://schemas.microsoft.com/office/drawing/2014/main" id="{653E0BAE-5017-4D14-B864-1D124E16FA3D}"/>
              </a:ext>
            </a:extLst>
          </p:cNvPr>
          <p:cNvCxnSpPr>
            <a:cxnSpLocks/>
          </p:cNvCxnSpPr>
          <p:nvPr/>
        </p:nvCxnSpPr>
        <p:spPr>
          <a:xfrm>
            <a:off x="613736" y="1546181"/>
            <a:ext cx="10962327" cy="0"/>
          </a:xfrm>
          <a:prstGeom prst="line">
            <a:avLst/>
          </a:prstGeom>
          <a:ln w="15875">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36" name="Rectangle 4">
            <a:extLst>
              <a:ext uri="{FF2B5EF4-FFF2-40B4-BE49-F238E27FC236}">
                <a16:creationId xmlns:a16="http://schemas.microsoft.com/office/drawing/2014/main" id="{B842FC6E-CE21-45AF-907B-9E29BC44F3B7}"/>
              </a:ext>
            </a:extLst>
          </p:cNvPr>
          <p:cNvSpPr>
            <a:spLocks noChangeArrowheads="1"/>
          </p:cNvSpPr>
          <p:nvPr/>
        </p:nvSpPr>
        <p:spPr bwMode="auto">
          <a:xfrm>
            <a:off x="6104726" y="286646"/>
            <a:ext cx="5471337" cy="1383199"/>
          </a:xfrm>
          <a:prstGeom prst="rect">
            <a:avLst/>
          </a:prstGeom>
          <a:noFill/>
          <a:ln w="9525">
            <a:noFill/>
            <a:miter lim="800000"/>
            <a:headEnd/>
            <a:tailEnd/>
          </a:ln>
          <a:effectLst/>
        </p:spPr>
        <p:txBody>
          <a:bodyPr wrap="square" lIns="35981" tIns="35981" rIns="35981" bIns="35981">
            <a:noAutofit/>
          </a:bodyPr>
          <a:lstStyle/>
          <a:p>
            <a:pPr marL="264980" indent="-264980" defTabSz="994865">
              <a:lnSpc>
                <a:spcPts val="1440"/>
              </a:lnSpc>
              <a:spcBef>
                <a:spcPts val="300"/>
              </a:spcBef>
              <a:buClr>
                <a:srgbClr val="FFE600"/>
              </a:buClr>
              <a:buFont typeface="Arial" charset="0"/>
              <a:buChar char="►"/>
              <a:tabLst>
                <a:tab pos="3227361" algn="l"/>
                <a:tab pos="4663330" algn="r"/>
              </a:tabLst>
            </a:pPr>
            <a:endParaRPr lang="en-US" sz="1050">
              <a:solidFill>
                <a:schemeClr val="bg2">
                  <a:lumMod val="65000"/>
                  <a:lumOff val="35000"/>
                </a:schemeClr>
              </a:solidFill>
              <a:latin typeface="+mj-lt"/>
              <a:cs typeface="Arial" charset="0"/>
            </a:endParaRPr>
          </a:p>
        </p:txBody>
      </p:sp>
      <p:sp>
        <p:nvSpPr>
          <p:cNvPr id="9" name="TextBox 8">
            <a:extLst>
              <a:ext uri="{FF2B5EF4-FFF2-40B4-BE49-F238E27FC236}">
                <a16:creationId xmlns:a16="http://schemas.microsoft.com/office/drawing/2014/main" id="{9FBE913A-230D-0A05-8674-6DA246B5BC2C}"/>
              </a:ext>
            </a:extLst>
          </p:cNvPr>
          <p:cNvSpPr txBox="1"/>
          <p:nvPr/>
        </p:nvSpPr>
        <p:spPr>
          <a:xfrm>
            <a:off x="613736" y="286645"/>
            <a:ext cx="11056926" cy="1027767"/>
          </a:xfrm>
          <a:prstGeom prst="rect">
            <a:avLst/>
          </a:prstGeom>
          <a:solidFill>
            <a:srgbClr val="FFE600"/>
          </a:solidFill>
        </p:spPr>
        <p:txBody>
          <a:bodyPr wrap="square" lIns="0" tIns="36576" rIns="0" bIns="0" rtlCol="0">
            <a:spAutoFit/>
          </a:bodyPr>
          <a:lstStyle/>
          <a:p>
            <a:pPr marL="356616" indent="-356616">
              <a:lnSpc>
                <a:spcPct val="85000"/>
              </a:lnSpc>
              <a:spcAft>
                <a:spcPts val="600"/>
              </a:spcAft>
              <a:buClr>
                <a:schemeClr val="accent2"/>
              </a:buClr>
              <a:buSzPct val="70000"/>
              <a:buFont typeface="Arial" pitchFamily="34" charset="0"/>
              <a:buChar char="►"/>
            </a:pPr>
            <a:endParaRPr lang="en-IN" sz="1200" err="1">
              <a:solidFill>
                <a:schemeClr val="bg1"/>
              </a:solidFill>
              <a:latin typeface="+mj-lt"/>
            </a:endParaRPr>
          </a:p>
        </p:txBody>
      </p:sp>
      <p:sp>
        <p:nvSpPr>
          <p:cNvPr id="15" name="TextBox 14">
            <a:extLst>
              <a:ext uri="{FF2B5EF4-FFF2-40B4-BE49-F238E27FC236}">
                <a16:creationId xmlns:a16="http://schemas.microsoft.com/office/drawing/2014/main" id="{67108F7C-2AEC-73E9-143D-32CC8595372B}"/>
              </a:ext>
            </a:extLst>
          </p:cNvPr>
          <p:cNvSpPr txBox="1"/>
          <p:nvPr/>
        </p:nvSpPr>
        <p:spPr>
          <a:xfrm>
            <a:off x="720585" y="458883"/>
            <a:ext cx="4797083" cy="529376"/>
          </a:xfrm>
          <a:prstGeom prst="rect">
            <a:avLst/>
          </a:prstGeom>
          <a:noFill/>
        </p:spPr>
        <p:txBody>
          <a:bodyPr wrap="square" lIns="0" tIns="36576" rIns="0" bIns="0" rtlCol="0" anchor="t">
            <a:spAutoFit/>
          </a:bodyPr>
          <a:lstStyle/>
          <a:p>
            <a:pPr defTabSz="913943"/>
            <a:r>
              <a:rPr lang="en-GB" sz="1600">
                <a:solidFill>
                  <a:srgbClr val="000000"/>
                </a:solidFill>
                <a:latin typeface="+mj-lt"/>
                <a:cs typeface="Segoe UI"/>
              </a:rPr>
              <a:t>Name: Nishant</a:t>
            </a:r>
            <a:endParaRPr lang="en-IN" sz="1600" spc="-1">
              <a:solidFill>
                <a:schemeClr val="bg1"/>
              </a:solidFill>
              <a:latin typeface="+mj-lt"/>
              <a:cs typeface="Segoe UI Semibold" panose="020B0702040204020203" pitchFamily="34" charset="0"/>
            </a:endParaRPr>
          </a:p>
          <a:p>
            <a:pPr defTabSz="913943"/>
            <a:r>
              <a:rPr lang="en-GB" sz="1600">
                <a:solidFill>
                  <a:srgbClr val="000000"/>
                </a:solidFill>
                <a:latin typeface="+mj-lt"/>
                <a:cs typeface="Segoe UI"/>
              </a:rPr>
              <a:t>Designation: </a:t>
            </a:r>
            <a:r>
              <a:rPr lang="en-IN" sz="1600" spc="-1">
                <a:solidFill>
                  <a:schemeClr val="bg1"/>
                </a:solidFill>
                <a:latin typeface="+mj-lt"/>
                <a:cs typeface="Segoe UI"/>
              </a:rPr>
              <a:t> Sr.</a:t>
            </a:r>
            <a:r>
              <a:rPr lang="en-IN" altLang="en-IN" sz="1600" spc="-1">
                <a:solidFill>
                  <a:schemeClr val="bg1"/>
                </a:solidFill>
                <a:latin typeface="+mj-lt"/>
                <a:cs typeface="Segoe UI"/>
              </a:rPr>
              <a:t> Data Engineer</a:t>
            </a:r>
            <a:endParaRPr lang="en-GB" sz="1600">
              <a:solidFill>
                <a:schemeClr val="bg1"/>
              </a:solidFill>
              <a:latin typeface="+mj-lt"/>
              <a:cs typeface="Segoe UI Semibold"/>
            </a:endParaRPr>
          </a:p>
        </p:txBody>
      </p:sp>
      <p:sp>
        <p:nvSpPr>
          <p:cNvPr id="5" name="TextBox 4">
            <a:extLst>
              <a:ext uri="{FF2B5EF4-FFF2-40B4-BE49-F238E27FC236}">
                <a16:creationId xmlns:a16="http://schemas.microsoft.com/office/drawing/2014/main" id="{4BED1CD0-12FB-7C6B-D70E-D0BBF31974AC}"/>
              </a:ext>
            </a:extLst>
          </p:cNvPr>
          <p:cNvSpPr txBox="1"/>
          <p:nvPr/>
        </p:nvSpPr>
        <p:spPr>
          <a:xfrm>
            <a:off x="720585" y="1956955"/>
            <a:ext cx="3305520" cy="2323713"/>
          </a:xfrm>
          <a:prstGeom prst="rect">
            <a:avLst/>
          </a:prstGeom>
          <a:noFill/>
        </p:spPr>
        <p:txBody>
          <a:bodyPr wrap="square" lIns="91440" tIns="45720" rIns="91440" bIns="45720" anchor="t">
            <a:spAutoFit/>
          </a:bodyPr>
          <a:lstStyle/>
          <a:p>
            <a:pPr marL="171450" indent="-171450">
              <a:buFont typeface="Wingdings" panose="05000000000000000000" pitchFamily="2" charset="2"/>
              <a:buChar char="§"/>
            </a:pPr>
            <a:r>
              <a:rPr lang="en-IN" sz="900">
                <a:solidFill>
                  <a:schemeClr val="bg1"/>
                </a:solidFill>
                <a:latin typeface="EYInterstate Light"/>
                <a:cs typeface="Segoe UI Light"/>
              </a:rPr>
              <a:t>2.5+ years of experience as the Data Engineer Lead.</a:t>
            </a:r>
            <a:endParaRPr lang="en-US">
              <a:solidFill>
                <a:schemeClr val="bg1"/>
              </a:solidFill>
              <a:latin typeface="EYInterstate Light"/>
              <a:cs typeface="Segoe UI Light"/>
            </a:endParaRPr>
          </a:p>
          <a:p>
            <a:pPr marL="171450" indent="-171450">
              <a:buFont typeface="Wingdings" panose="05000000000000000000" pitchFamily="2" charset="2"/>
              <a:buChar char="§"/>
            </a:pPr>
            <a:r>
              <a:rPr lang="en-IN" sz="900">
                <a:solidFill>
                  <a:schemeClr val="bg1"/>
                </a:solidFill>
                <a:latin typeface="EYInterstate Light"/>
                <a:cs typeface="Segoe UI Light"/>
              </a:rPr>
              <a:t>Extensively worked on Architecture Design, Data Extraction, Data Warehousing, Transformation, Cleaning, Data Validation, and Reporting.</a:t>
            </a:r>
            <a:endParaRPr lang="en-US">
              <a:solidFill>
                <a:schemeClr val="bg1"/>
              </a:solidFill>
            </a:endParaRPr>
          </a:p>
          <a:p>
            <a:pPr marL="171450" indent="-171450">
              <a:buFont typeface="Wingdings" panose="05000000000000000000" pitchFamily="2" charset="2"/>
              <a:buChar char="§"/>
            </a:pPr>
            <a:r>
              <a:rPr lang="en-IN" sz="900">
                <a:solidFill>
                  <a:schemeClr val="bg1"/>
                </a:solidFill>
                <a:ea typeface="+mn-lt"/>
                <a:cs typeface="Segoe UI Light"/>
              </a:rPr>
              <a:t>Strong background in Data Load/Integration using Databricks and ADF. Experience working in both team and individual environments. </a:t>
            </a:r>
          </a:p>
          <a:p>
            <a:pPr marL="171450" indent="-171450">
              <a:buFont typeface="Wingdings" panose="05000000000000000000" pitchFamily="2" charset="2"/>
              <a:buChar char="§"/>
            </a:pPr>
            <a:r>
              <a:rPr lang="en-IN" sz="900">
                <a:solidFill>
                  <a:schemeClr val="bg1"/>
                </a:solidFill>
                <a:latin typeface="+mj-lt"/>
                <a:cs typeface="Segoe UI Light"/>
              </a:rPr>
              <a:t>Experience in Migration from on prem infra to automation in cloud.</a:t>
            </a:r>
          </a:p>
          <a:p>
            <a:pPr marL="171450" indent="-171450">
              <a:buFont typeface="Wingdings" panose="05000000000000000000" pitchFamily="2" charset="2"/>
              <a:buChar char="§"/>
            </a:pPr>
            <a:r>
              <a:rPr lang="en-IN" sz="900">
                <a:solidFill>
                  <a:schemeClr val="bg1"/>
                </a:solidFill>
                <a:ea typeface="+mn-lt"/>
                <a:cs typeface="Segoe UI Light"/>
              </a:rPr>
              <a:t>Implemented efficient data extraction strategies from various data sources such as databases, REST APIs, and files.</a:t>
            </a:r>
            <a:endParaRPr lang="en-IN" sz="900">
              <a:solidFill>
                <a:schemeClr val="bg1"/>
              </a:solidFill>
              <a:latin typeface="+mj-lt"/>
              <a:cs typeface="Segoe UI Light"/>
            </a:endParaRPr>
          </a:p>
          <a:p>
            <a:pPr marL="171450" indent="-171450">
              <a:buFont typeface="Wingdings" panose="05000000000000000000" pitchFamily="2" charset="2"/>
              <a:buChar char="§"/>
            </a:pPr>
            <a:r>
              <a:rPr lang="en-US" sz="900">
                <a:solidFill>
                  <a:schemeClr val="bg1"/>
                </a:solidFill>
                <a:ea typeface="+mn-lt"/>
                <a:cs typeface="Segoe UI Light"/>
              </a:rPr>
              <a:t>Experience in tuning mappings, identifying and resolving performance bottlenecks in various levels like sources, targets, mappings and sessions.</a:t>
            </a:r>
          </a:p>
          <a:p>
            <a:pPr marL="171450" indent="-171450">
              <a:buFont typeface="Wingdings" panose="05000000000000000000" pitchFamily="2" charset="2"/>
              <a:buChar char="§"/>
            </a:pPr>
            <a:endParaRPr lang="en-IN" sz="900">
              <a:solidFill>
                <a:schemeClr val="bg1"/>
              </a:solidFill>
              <a:latin typeface="+mj-lt"/>
              <a:cs typeface="Segoe UI Light" panose="020B0502040204020203" pitchFamily="34" charset="0"/>
            </a:endParaRPr>
          </a:p>
          <a:p>
            <a:endParaRPr lang="en-IN" sz="1000">
              <a:solidFill>
                <a:schemeClr val="bg1"/>
              </a:solidFill>
              <a:latin typeface="+mj-lt"/>
              <a:cs typeface="Segoe UI Light" panose="020B0502040204020203" pitchFamily="34" charset="0"/>
            </a:endParaRPr>
          </a:p>
        </p:txBody>
      </p:sp>
      <p:sp>
        <p:nvSpPr>
          <p:cNvPr id="13" name="TextBox 12">
            <a:extLst>
              <a:ext uri="{FF2B5EF4-FFF2-40B4-BE49-F238E27FC236}">
                <a16:creationId xmlns:a16="http://schemas.microsoft.com/office/drawing/2014/main" id="{1F65B80A-0B8B-2D9F-C32E-AAB371F42278}"/>
              </a:ext>
            </a:extLst>
          </p:cNvPr>
          <p:cNvSpPr txBox="1"/>
          <p:nvPr/>
        </p:nvSpPr>
        <p:spPr>
          <a:xfrm>
            <a:off x="606105" y="4688175"/>
            <a:ext cx="3294653" cy="1892826"/>
          </a:xfrm>
          <a:prstGeom prst="rect">
            <a:avLst/>
          </a:prstGeom>
          <a:noFill/>
        </p:spPr>
        <p:txBody>
          <a:bodyPr wrap="square" lIns="91440" tIns="45720" rIns="91440" bIns="45720" anchor="t">
            <a:spAutoFit/>
          </a:bodyPr>
          <a:lstStyle/>
          <a:p>
            <a:r>
              <a:rPr lang="en-IN" sz="900" b="1">
                <a:solidFill>
                  <a:schemeClr val="bg1"/>
                </a:solidFill>
                <a:latin typeface="+mj-lt"/>
                <a:cs typeface="Segoe UI Light"/>
              </a:rPr>
              <a:t>Languages &amp; Framework: </a:t>
            </a:r>
            <a:r>
              <a:rPr lang="en-IN" sz="900">
                <a:solidFill>
                  <a:schemeClr val="bg1"/>
                </a:solidFill>
                <a:latin typeface="+mj-lt"/>
                <a:cs typeface="Segoe UI Light"/>
              </a:rPr>
              <a:t>Python, Spark, Scala</a:t>
            </a:r>
          </a:p>
          <a:p>
            <a:r>
              <a:rPr lang="en-IN" sz="900" b="1">
                <a:solidFill>
                  <a:schemeClr val="bg1"/>
                </a:solidFill>
                <a:latin typeface="+mj-lt"/>
                <a:cs typeface="Segoe UI Light"/>
              </a:rPr>
              <a:t>Database</a:t>
            </a:r>
            <a:r>
              <a:rPr lang="en-IN" sz="900">
                <a:solidFill>
                  <a:schemeClr val="bg1"/>
                </a:solidFill>
                <a:latin typeface="+mj-lt"/>
                <a:cs typeface="Segoe UI Light"/>
              </a:rPr>
              <a:t>:  </a:t>
            </a:r>
            <a:r>
              <a:rPr lang="en-IN" sz="900">
                <a:solidFill>
                  <a:schemeClr val="bg1"/>
                </a:solidFill>
                <a:latin typeface="EYInterstate Light"/>
                <a:cs typeface="Segoe UI Light"/>
              </a:rPr>
              <a:t>MSSQL Server, Azure Synapse Analytics and MySQL, Oracle, Databricks Lakehouse</a:t>
            </a:r>
          </a:p>
          <a:p>
            <a:r>
              <a:rPr lang="en-IN" sz="900" b="1">
                <a:solidFill>
                  <a:schemeClr val="bg1"/>
                </a:solidFill>
                <a:latin typeface="+mj-lt"/>
                <a:cs typeface="Segoe UI Light"/>
              </a:rPr>
              <a:t>Microsoft Technology </a:t>
            </a:r>
            <a:r>
              <a:rPr lang="en-IN" sz="900">
                <a:solidFill>
                  <a:schemeClr val="bg1"/>
                </a:solidFill>
                <a:latin typeface="+mj-lt"/>
                <a:cs typeface="Segoe UI Light"/>
              </a:rPr>
              <a:t>: </a:t>
            </a:r>
            <a:r>
              <a:rPr lang="en-IN" sz="900">
                <a:solidFill>
                  <a:schemeClr val="bg1"/>
                </a:solidFill>
                <a:latin typeface="EYInterstate Light"/>
                <a:cs typeface="Segoe UI Light"/>
              </a:rPr>
              <a:t>Azure (Azure Databricks, Synapse,  ADF,  Azure SQL,  ADLS,  Blob Storage, </a:t>
            </a:r>
            <a:r>
              <a:rPr lang="en-IN" sz="900" err="1">
                <a:solidFill>
                  <a:schemeClr val="bg1"/>
                </a:solidFill>
                <a:latin typeface="EYInterstate Light"/>
                <a:cs typeface="Segoe UI Light"/>
              </a:rPr>
              <a:t>Datalake</a:t>
            </a:r>
            <a:r>
              <a:rPr lang="en-IN" sz="900">
                <a:solidFill>
                  <a:schemeClr val="bg1"/>
                </a:solidFill>
                <a:latin typeface="EYInterstate Light"/>
                <a:cs typeface="Segoe UI Light"/>
              </a:rPr>
              <a:t>, Logic apps)</a:t>
            </a:r>
          </a:p>
          <a:p>
            <a:endParaRPr lang="en-IN" sz="900">
              <a:solidFill>
                <a:schemeClr val="bg1"/>
              </a:solidFill>
              <a:latin typeface="+mj-lt"/>
              <a:cs typeface="Segoe UI Light" panose="020B0502040204020203" pitchFamily="34" charset="0"/>
            </a:endParaRPr>
          </a:p>
          <a:p>
            <a:r>
              <a:rPr lang="en-IN" sz="900" b="1">
                <a:solidFill>
                  <a:schemeClr val="bg1"/>
                </a:solidFill>
                <a:latin typeface="+mj-lt"/>
                <a:cs typeface="Segoe UI Light"/>
              </a:rPr>
              <a:t>Certification:</a:t>
            </a:r>
            <a:endParaRPr lang="en-IN" sz="900" b="1">
              <a:solidFill>
                <a:schemeClr val="bg1"/>
              </a:solidFill>
              <a:latin typeface="+mj-lt"/>
              <a:cs typeface="Segoe UI Light" panose="020B0502040204020203" pitchFamily="34" charset="0"/>
            </a:endParaRPr>
          </a:p>
          <a:p>
            <a:pPr marL="171450" indent="-171450">
              <a:buFont typeface="Wingdings" panose="05000000000000000000" pitchFamily="2" charset="2"/>
              <a:buChar char="§"/>
            </a:pPr>
            <a:r>
              <a:rPr lang="en-IN" sz="900">
                <a:solidFill>
                  <a:schemeClr val="bg1"/>
                </a:solidFill>
                <a:latin typeface="EYInterstate Light"/>
                <a:cs typeface="Segoe UI Light"/>
              </a:rPr>
              <a:t>Databricks Certified Data Engineer Professional</a:t>
            </a:r>
          </a:p>
          <a:p>
            <a:pPr marL="171450" indent="-171450">
              <a:buFont typeface="Wingdings" panose="05000000000000000000" pitchFamily="2" charset="2"/>
              <a:buChar char="§"/>
            </a:pPr>
            <a:r>
              <a:rPr lang="en-IN" sz="900">
                <a:solidFill>
                  <a:schemeClr val="bg1"/>
                </a:solidFill>
                <a:ea typeface="+mn-lt"/>
                <a:cs typeface="Segoe UI Light"/>
              </a:rPr>
              <a:t>Databricks Certified Data Engineer Associate</a:t>
            </a:r>
          </a:p>
          <a:p>
            <a:pPr marL="171450" indent="-171450">
              <a:buFont typeface="Wingdings" panose="05000000000000000000" pitchFamily="2" charset="2"/>
              <a:buChar char="§"/>
            </a:pPr>
            <a:r>
              <a:rPr lang="en-IN" sz="900">
                <a:solidFill>
                  <a:schemeClr val="bg1"/>
                </a:solidFill>
                <a:latin typeface="EYInterstate Light"/>
                <a:cs typeface="Segoe UI Light"/>
              </a:rPr>
              <a:t>Microsoft Certified Azure Data Engineer Associate</a:t>
            </a:r>
          </a:p>
          <a:p>
            <a:pPr marL="171450" indent="-171450">
              <a:buFont typeface="Wingdings" panose="05000000000000000000" pitchFamily="2" charset="2"/>
              <a:buChar char="§"/>
            </a:pPr>
            <a:r>
              <a:rPr lang="en-IN" sz="900">
                <a:solidFill>
                  <a:schemeClr val="bg1"/>
                </a:solidFill>
                <a:latin typeface="EYInterstate Light"/>
                <a:cs typeface="Segoe UI Light"/>
              </a:rPr>
              <a:t>Microsoft Certified Azure Fundamentals</a:t>
            </a:r>
          </a:p>
          <a:p>
            <a:pPr marL="171450" indent="-171450">
              <a:buFont typeface="Wingdings" panose="05000000000000000000" pitchFamily="2" charset="2"/>
              <a:buChar char="§"/>
            </a:pPr>
            <a:r>
              <a:rPr lang="en-IN" sz="900">
                <a:solidFill>
                  <a:schemeClr val="bg1"/>
                </a:solidFill>
                <a:latin typeface="EYInterstate Light"/>
                <a:cs typeface="Segoe UI Light"/>
              </a:rPr>
              <a:t>Microsoft Certified Azure Data Fundamentals</a:t>
            </a:r>
          </a:p>
        </p:txBody>
      </p:sp>
      <p:sp>
        <p:nvSpPr>
          <p:cNvPr id="14" name="Rectangle 4">
            <a:extLst>
              <a:ext uri="{FF2B5EF4-FFF2-40B4-BE49-F238E27FC236}">
                <a16:creationId xmlns:a16="http://schemas.microsoft.com/office/drawing/2014/main" id="{33801D01-3A7A-0C9F-6A13-1CE7C7250549}"/>
              </a:ext>
            </a:extLst>
          </p:cNvPr>
          <p:cNvSpPr>
            <a:spLocks noChangeArrowheads="1"/>
          </p:cNvSpPr>
          <p:nvPr/>
        </p:nvSpPr>
        <p:spPr bwMode="auto">
          <a:xfrm>
            <a:off x="613736" y="4658993"/>
            <a:ext cx="3420000" cy="2134087"/>
          </a:xfrm>
          <a:prstGeom prst="rect">
            <a:avLst/>
          </a:prstGeom>
          <a:noFill/>
          <a:ln w="9525">
            <a:solidFill>
              <a:schemeClr val="tx2"/>
            </a:solidFill>
            <a:miter lim="800000"/>
            <a:headEnd/>
            <a:tailEnd/>
          </a:ln>
          <a:effectLst/>
        </p:spPr>
        <p:txBody>
          <a:bodyPr wrap="square" lIns="35981" tIns="35981" rIns="35981" bIns="35981">
            <a:noAutofit/>
          </a:bodyPr>
          <a:lstStyle/>
          <a:p>
            <a:pPr marL="177711" indent="-177711" defTabSz="994865">
              <a:spcBef>
                <a:spcPts val="300"/>
              </a:spcBef>
              <a:spcAft>
                <a:spcPts val="300"/>
              </a:spcAft>
              <a:buClr>
                <a:srgbClr val="FFE600"/>
              </a:buClr>
              <a:buFont typeface="Arial" charset="0"/>
              <a:buChar char="►"/>
              <a:tabLst>
                <a:tab pos="3227361" algn="l"/>
                <a:tab pos="4663330" algn="r"/>
              </a:tabLst>
            </a:pPr>
            <a:endParaRPr lang="en-IN" sz="999">
              <a:solidFill>
                <a:srgbClr val="000000"/>
              </a:solidFill>
              <a:latin typeface="+mj-lt"/>
              <a:cs typeface="Arial" charset="0"/>
            </a:endParaRPr>
          </a:p>
        </p:txBody>
      </p:sp>
      <p:sp>
        <p:nvSpPr>
          <p:cNvPr id="17" name="Rounded Rectangle 167">
            <a:extLst>
              <a:ext uri="{FF2B5EF4-FFF2-40B4-BE49-F238E27FC236}">
                <a16:creationId xmlns:a16="http://schemas.microsoft.com/office/drawing/2014/main" id="{A8B6E969-38B4-2938-814E-F7D8BB5915AB}"/>
              </a:ext>
            </a:extLst>
          </p:cNvPr>
          <p:cNvSpPr/>
          <p:nvPr/>
        </p:nvSpPr>
        <p:spPr>
          <a:xfrm>
            <a:off x="606105" y="4343855"/>
            <a:ext cx="2950464" cy="303642"/>
          </a:xfrm>
          <a:prstGeom prst="roundRect">
            <a:avLst>
              <a:gd name="adj" fmla="val 0"/>
            </a:avLst>
          </a:prstGeom>
          <a:noFill/>
          <a:ln w="19050" cap="flat" cmpd="sng" algn="ctr">
            <a:noFill/>
            <a:prstDash val="solid"/>
          </a:ln>
          <a:effectLst/>
        </p:spPr>
        <p:txBody>
          <a:bodyPr lIns="35981" tIns="35981" rIns="35981" bIns="35981" rtlCol="0" anchor="ctr"/>
          <a:lstStyle/>
          <a:p>
            <a:pPr marL="0" lvl="1" defTabSz="913264" fontAlgn="base">
              <a:buClr>
                <a:srgbClr val="646464"/>
              </a:buClr>
              <a:buSzPct val="70000"/>
              <a:tabLst>
                <a:tab pos="2153161" algn="l"/>
              </a:tabLst>
              <a:defRPr/>
            </a:pPr>
            <a:r>
              <a:rPr lang="en-IN" sz="1200" kern="800" spc="-10">
                <a:solidFill>
                  <a:srgbClr val="000000"/>
                </a:solidFill>
                <a:latin typeface="+mj-lt"/>
                <a:cs typeface="Segoe UI Semibold" panose="020B0702040204020203" pitchFamily="34" charset="0"/>
              </a:rPr>
              <a:t>Skills</a:t>
            </a:r>
          </a:p>
        </p:txBody>
      </p:sp>
      <p:sp>
        <p:nvSpPr>
          <p:cNvPr id="21" name="TextBox 20">
            <a:extLst>
              <a:ext uri="{FF2B5EF4-FFF2-40B4-BE49-F238E27FC236}">
                <a16:creationId xmlns:a16="http://schemas.microsoft.com/office/drawing/2014/main" id="{F5C9A647-0A04-E9DD-C85B-0A3E05EABCAD}"/>
              </a:ext>
            </a:extLst>
          </p:cNvPr>
          <p:cNvSpPr txBox="1"/>
          <p:nvPr/>
        </p:nvSpPr>
        <p:spPr>
          <a:xfrm>
            <a:off x="4203591" y="1892343"/>
            <a:ext cx="3273075" cy="4822190"/>
          </a:xfrm>
          <a:prstGeom prst="rect">
            <a:avLst/>
          </a:prstGeom>
          <a:noFill/>
        </p:spPr>
        <p:txBody>
          <a:bodyPr wrap="square" lIns="91440" tIns="45720" rIns="91440" bIns="45720" anchor="t">
            <a:spAutoFit/>
          </a:bodyPr>
          <a:lstStyle/>
          <a:p>
            <a:r>
              <a:rPr lang="en-IN" sz="900" b="1">
                <a:solidFill>
                  <a:schemeClr val="bg1"/>
                </a:solidFill>
                <a:latin typeface="+mj-lt"/>
                <a:cs typeface="Segoe UI Light"/>
              </a:rPr>
              <a:t>Project Name: </a:t>
            </a:r>
            <a:r>
              <a:rPr lang="en-IN" sz="900" b="1">
                <a:solidFill>
                  <a:schemeClr val="bg1"/>
                </a:solidFill>
                <a:ea typeface="+mn-lt"/>
                <a:cs typeface="Segoe UI Light"/>
              </a:rPr>
              <a:t>Multinational Pharma Company</a:t>
            </a:r>
            <a:endParaRPr lang="en-IN" sz="900">
              <a:solidFill>
                <a:schemeClr val="bg1"/>
              </a:solidFill>
              <a:latin typeface="+mj-lt"/>
              <a:cs typeface="Segoe UI Light" panose="020B0502040204020203" pitchFamily="34" charset="0"/>
            </a:endParaRPr>
          </a:p>
          <a:p>
            <a:endParaRPr lang="en-IN" sz="900" b="1">
              <a:solidFill>
                <a:schemeClr val="bg1"/>
              </a:solidFill>
              <a:latin typeface="+mj-lt"/>
              <a:cs typeface="Segoe UI Light" panose="020B0502040204020203" pitchFamily="34" charset="0"/>
            </a:endParaRPr>
          </a:p>
          <a:p>
            <a:r>
              <a:rPr lang="en-IN" sz="900" b="1">
                <a:solidFill>
                  <a:schemeClr val="bg1"/>
                </a:solidFill>
                <a:latin typeface="+mj-lt"/>
                <a:cs typeface="Segoe UI Light"/>
              </a:rPr>
              <a:t>Project Description:</a:t>
            </a:r>
          </a:p>
          <a:p>
            <a:r>
              <a:rPr lang="en-IN" sz="900">
                <a:solidFill>
                  <a:schemeClr val="bg1"/>
                </a:solidFill>
                <a:ea typeface="+mn-lt"/>
                <a:cs typeface="Segoe UI Light"/>
              </a:rPr>
              <a:t>Created a robust data lake from scratch for advanced analytics and data-driven decision making, resulting in transformative insights and improved operational efficiency. Orchestrated end-to-end implementation, including data integration, processing, cleansing, and secure infrastructure setup, leveraging technologies such as Databricks, Spark, and Azure Cloud services.</a:t>
            </a:r>
            <a:endParaRPr lang="en-IN">
              <a:solidFill>
                <a:schemeClr val="bg1"/>
              </a:solidFill>
            </a:endParaRPr>
          </a:p>
          <a:p>
            <a:endParaRPr lang="en-IN" sz="900">
              <a:solidFill>
                <a:schemeClr val="bg1"/>
              </a:solidFill>
              <a:latin typeface="+mj-lt"/>
              <a:cs typeface="Segoe UI Light" panose="020B0502040204020203" pitchFamily="34" charset="0"/>
            </a:endParaRPr>
          </a:p>
          <a:p>
            <a:r>
              <a:rPr lang="en-IN" sz="900" b="1">
                <a:solidFill>
                  <a:schemeClr val="bg1"/>
                </a:solidFill>
                <a:latin typeface="+mj-lt"/>
                <a:cs typeface="Segoe UI Light"/>
              </a:rPr>
              <a:t>Project Tasks and Accomplishments:</a:t>
            </a:r>
          </a:p>
          <a:p>
            <a:r>
              <a:rPr lang="en-IN" sz="900">
                <a:solidFill>
                  <a:schemeClr val="bg1"/>
                </a:solidFill>
                <a:ea typeface="+mn-lt"/>
                <a:cs typeface="Segoe UI Light"/>
              </a:rPr>
              <a:t>As A Team Lead, I successfully led a team of data engineers to design and implement the data engineering solutions</a:t>
            </a:r>
            <a:endParaRPr lang="en-IN">
              <a:solidFill>
                <a:schemeClr val="bg1"/>
              </a:solidFill>
              <a:ea typeface="+mn-lt"/>
              <a:cs typeface="Segoe UI Light"/>
            </a:endParaRPr>
          </a:p>
          <a:p>
            <a:endParaRPr lang="en-IN" sz="900">
              <a:solidFill>
                <a:schemeClr val="bg1"/>
              </a:solidFill>
              <a:ea typeface="+mn-lt"/>
              <a:cs typeface="Segoe UI Light"/>
            </a:endParaRPr>
          </a:p>
          <a:p>
            <a:r>
              <a:rPr lang="en-IN" sz="900">
                <a:solidFill>
                  <a:schemeClr val="bg1"/>
                </a:solidFill>
                <a:ea typeface="+mn-lt"/>
                <a:cs typeface="Segoe UI Light"/>
              </a:rPr>
              <a:t>Key accomplishments include:</a:t>
            </a:r>
            <a:endParaRPr lang="en-IN">
              <a:solidFill>
                <a:schemeClr val="bg1"/>
              </a:solidFill>
            </a:endParaRPr>
          </a:p>
          <a:p>
            <a:pPr marL="171450" indent="-171450">
              <a:buFont typeface="Wingdings"/>
              <a:buChar char="§"/>
            </a:pPr>
            <a:r>
              <a:rPr lang="en-IN" sz="900">
                <a:solidFill>
                  <a:schemeClr val="bg1"/>
                </a:solidFill>
                <a:ea typeface="+mn-lt"/>
                <a:cs typeface="Segoe UI Light"/>
              </a:rPr>
              <a:t>Designed and implemented an end-to-end data pipeline to fetch data from various sources such as On Prem SQL database, Oracle database, SAP and ADLS GEN2 (Azure Data Lake Storage Gen2).</a:t>
            </a:r>
            <a:endParaRPr lang="en-IN">
              <a:solidFill>
                <a:schemeClr val="bg1"/>
              </a:solidFill>
            </a:endParaRPr>
          </a:p>
          <a:p>
            <a:pPr marL="171450" indent="-171450">
              <a:buFont typeface="Wingdings"/>
              <a:buChar char="§"/>
            </a:pPr>
            <a:r>
              <a:rPr lang="en-IN" sz="900">
                <a:solidFill>
                  <a:schemeClr val="bg1"/>
                </a:solidFill>
                <a:ea typeface="+mn-lt"/>
                <a:cs typeface="Segoe UI Light"/>
              </a:rPr>
              <a:t>Developed a scalable data ingestion process to load data into the Databricks staging layer and created delta tables for efficient processing.</a:t>
            </a:r>
            <a:endParaRPr lang="en-IN">
              <a:solidFill>
                <a:schemeClr val="bg1"/>
              </a:solidFill>
            </a:endParaRPr>
          </a:p>
          <a:p>
            <a:pPr marL="171450" indent="-171450">
              <a:buFont typeface="Wingdings"/>
              <a:buChar char="§"/>
            </a:pPr>
            <a:r>
              <a:rPr lang="en-IN" sz="900">
                <a:solidFill>
                  <a:schemeClr val="bg1"/>
                </a:solidFill>
                <a:ea typeface="+mn-lt"/>
                <a:cs typeface="Segoe UI Light"/>
              </a:rPr>
              <a:t>Implemented data quality checks using </a:t>
            </a:r>
            <a:r>
              <a:rPr lang="en-IN" sz="900" err="1">
                <a:solidFill>
                  <a:schemeClr val="bg1"/>
                </a:solidFill>
                <a:ea typeface="+mn-lt"/>
                <a:cs typeface="Segoe UI Light"/>
              </a:rPr>
              <a:t>PySpark</a:t>
            </a:r>
            <a:r>
              <a:rPr lang="en-IN" sz="900">
                <a:solidFill>
                  <a:schemeClr val="bg1"/>
                </a:solidFill>
                <a:ea typeface="+mn-lt"/>
                <a:cs typeface="Segoe UI Light"/>
              </a:rPr>
              <a:t> and Spark SQL to ensure the integrity and accuracy of the data.</a:t>
            </a:r>
            <a:endParaRPr lang="en-IN" sz="900">
              <a:solidFill>
                <a:schemeClr val="bg1"/>
              </a:solidFill>
              <a:cs typeface="Segoe UI Light"/>
            </a:endParaRPr>
          </a:p>
          <a:p>
            <a:pPr marL="171450" indent="-171450">
              <a:buFont typeface="Wingdings"/>
              <a:buChar char="§"/>
            </a:pPr>
            <a:endParaRPr lang="en-IN" sz="900">
              <a:solidFill>
                <a:schemeClr val="bg1"/>
              </a:solidFill>
              <a:cs typeface="Segoe UI Light"/>
            </a:endParaRPr>
          </a:p>
          <a:p>
            <a:r>
              <a:rPr lang="en-IN" sz="900" b="1">
                <a:solidFill>
                  <a:schemeClr val="bg1"/>
                </a:solidFill>
                <a:latin typeface="+mj-lt"/>
                <a:cs typeface="Segoe UI Light"/>
              </a:rPr>
              <a:t>Roles and Responsibilities:</a:t>
            </a:r>
          </a:p>
          <a:p>
            <a:pPr marL="171450" indent="-171450">
              <a:buFont typeface="Wingdings" panose="05000000000000000000" pitchFamily="2" charset="2"/>
              <a:buChar char="§"/>
            </a:pPr>
            <a:r>
              <a:rPr lang="en-IN" sz="900">
                <a:solidFill>
                  <a:schemeClr val="bg1"/>
                </a:solidFill>
                <a:latin typeface="+mj-lt"/>
                <a:cs typeface="Segoe UI Light"/>
              </a:rPr>
              <a:t>Designing Architecture</a:t>
            </a:r>
            <a:endParaRPr lang="en-IN" sz="900">
              <a:solidFill>
                <a:schemeClr val="bg1"/>
              </a:solidFill>
              <a:cs typeface="Segoe UI Light"/>
            </a:endParaRPr>
          </a:p>
          <a:p>
            <a:pPr marL="171450" indent="-171450">
              <a:buFont typeface="Wingdings" panose="05000000000000000000" pitchFamily="2" charset="2"/>
              <a:buChar char="§"/>
            </a:pPr>
            <a:r>
              <a:rPr lang="en-IN" sz="900">
                <a:solidFill>
                  <a:schemeClr val="bg1"/>
                </a:solidFill>
                <a:latin typeface="+mj-lt"/>
                <a:cs typeface="Segoe UI Light"/>
              </a:rPr>
              <a:t>Task allocation and delivery management</a:t>
            </a:r>
            <a:endParaRPr lang="en-IN" sz="900">
              <a:solidFill>
                <a:schemeClr val="bg1"/>
              </a:solidFill>
              <a:latin typeface="+mj-lt"/>
              <a:cs typeface="Segoe UI Light" panose="020B0502040204020203" pitchFamily="34" charset="0"/>
            </a:endParaRPr>
          </a:p>
          <a:p>
            <a:pPr marL="171450" indent="-171450">
              <a:buFont typeface="Wingdings" panose="05000000000000000000" pitchFamily="2" charset="2"/>
              <a:buChar char="§"/>
            </a:pPr>
            <a:r>
              <a:rPr lang="en-IN" sz="900">
                <a:solidFill>
                  <a:schemeClr val="bg1"/>
                </a:solidFill>
                <a:latin typeface="+mj-lt"/>
                <a:cs typeface="Segoe UI Light"/>
              </a:rPr>
              <a:t>Requirement Gathering from clients</a:t>
            </a:r>
            <a:endParaRPr lang="en-IN" sz="900">
              <a:solidFill>
                <a:schemeClr val="bg1"/>
              </a:solidFill>
              <a:latin typeface="+mj-lt"/>
              <a:cs typeface="Segoe UI Light" panose="020B0502040204020203" pitchFamily="34" charset="0"/>
            </a:endParaRPr>
          </a:p>
          <a:p>
            <a:pPr marL="171450" indent="-171450">
              <a:buFont typeface="Wingdings" panose="05000000000000000000" pitchFamily="2" charset="2"/>
              <a:buChar char="§"/>
            </a:pPr>
            <a:r>
              <a:rPr lang="en-IN" sz="900">
                <a:solidFill>
                  <a:schemeClr val="bg1"/>
                </a:solidFill>
                <a:latin typeface="+mj-lt"/>
                <a:cs typeface="Segoe UI Light"/>
              </a:rPr>
              <a:t>Developing optimized reporting tables</a:t>
            </a:r>
          </a:p>
          <a:p>
            <a:pPr marL="171450" indent="-171450">
              <a:buFont typeface="Wingdings" panose="05000000000000000000" pitchFamily="2" charset="2"/>
              <a:buChar char="§"/>
            </a:pPr>
            <a:endParaRPr lang="en-IN" sz="900">
              <a:solidFill>
                <a:schemeClr val="bg1"/>
              </a:solidFill>
              <a:latin typeface="+mj-lt"/>
              <a:cs typeface="Segoe UI Light"/>
            </a:endParaRPr>
          </a:p>
          <a:p>
            <a:r>
              <a:rPr lang="en-IN" sz="900" b="1">
                <a:solidFill>
                  <a:schemeClr val="bg1"/>
                </a:solidFill>
                <a:latin typeface="+mj-lt"/>
                <a:cs typeface="Segoe UI Light"/>
              </a:rPr>
              <a:t>Technologies used:</a:t>
            </a:r>
          </a:p>
          <a:p>
            <a:r>
              <a:rPr lang="en-IN" sz="900">
                <a:solidFill>
                  <a:schemeClr val="bg1"/>
                </a:solidFill>
                <a:latin typeface="+mj-lt"/>
                <a:cs typeface="Segoe UI Light"/>
              </a:rPr>
              <a:t>Spark, Spark SQL, Databricks,</a:t>
            </a:r>
            <a:r>
              <a:rPr lang="en-US" sz="900">
                <a:solidFill>
                  <a:schemeClr val="bg1"/>
                </a:solidFill>
                <a:latin typeface="+mj-lt"/>
                <a:cs typeface="Segoe UI Light"/>
              </a:rPr>
              <a:t> ADLS, ADF, SQL Server</a:t>
            </a:r>
            <a:endParaRPr lang="en-IN" sz="900">
              <a:solidFill>
                <a:schemeClr val="bg1"/>
              </a:solidFill>
              <a:latin typeface="+mj-lt"/>
              <a:cs typeface="Segoe UI Light"/>
            </a:endParaRPr>
          </a:p>
        </p:txBody>
      </p:sp>
      <p:sp>
        <p:nvSpPr>
          <p:cNvPr id="31" name="Rectangle 4">
            <a:extLst>
              <a:ext uri="{FF2B5EF4-FFF2-40B4-BE49-F238E27FC236}">
                <a16:creationId xmlns:a16="http://schemas.microsoft.com/office/drawing/2014/main" id="{D8923AB0-7B0A-13AE-1CFB-CE28CC266A0F}"/>
              </a:ext>
            </a:extLst>
          </p:cNvPr>
          <p:cNvSpPr>
            <a:spLocks noChangeArrowheads="1"/>
          </p:cNvSpPr>
          <p:nvPr/>
        </p:nvSpPr>
        <p:spPr bwMode="auto">
          <a:xfrm>
            <a:off x="4197534" y="1878848"/>
            <a:ext cx="3263425" cy="4919432"/>
          </a:xfrm>
          <a:prstGeom prst="rect">
            <a:avLst/>
          </a:prstGeom>
          <a:noFill/>
          <a:ln w="9525">
            <a:solidFill>
              <a:schemeClr val="tx2"/>
            </a:solidFill>
            <a:miter lim="800000"/>
            <a:headEnd/>
            <a:tailEnd/>
          </a:ln>
          <a:effectLst/>
        </p:spPr>
        <p:txBody>
          <a:bodyPr wrap="square" lIns="35981" tIns="35981" rIns="35981" bIns="35981">
            <a:noAutofit/>
          </a:bodyPr>
          <a:lstStyle/>
          <a:p>
            <a:pPr marL="177711" indent="-177711" defTabSz="994865">
              <a:spcBef>
                <a:spcPts val="300"/>
              </a:spcBef>
              <a:spcAft>
                <a:spcPts val="300"/>
              </a:spcAft>
              <a:buClr>
                <a:srgbClr val="FFE600"/>
              </a:buClr>
              <a:buFont typeface="Arial" charset="0"/>
              <a:buChar char="►"/>
              <a:tabLst>
                <a:tab pos="3227361" algn="l"/>
                <a:tab pos="4663330" algn="r"/>
              </a:tabLst>
            </a:pPr>
            <a:endParaRPr lang="en-IN" sz="999">
              <a:solidFill>
                <a:srgbClr val="000000"/>
              </a:solidFill>
              <a:latin typeface="+mj-lt"/>
              <a:cs typeface="Arial" charset="0"/>
            </a:endParaRPr>
          </a:p>
        </p:txBody>
      </p:sp>
      <p:sp>
        <p:nvSpPr>
          <p:cNvPr id="42" name="TextBox 41">
            <a:extLst>
              <a:ext uri="{FF2B5EF4-FFF2-40B4-BE49-F238E27FC236}">
                <a16:creationId xmlns:a16="http://schemas.microsoft.com/office/drawing/2014/main" id="{31998E6A-F609-CD21-214D-D155A7D1C9B6}"/>
              </a:ext>
            </a:extLst>
          </p:cNvPr>
          <p:cNvSpPr txBox="1"/>
          <p:nvPr/>
        </p:nvSpPr>
        <p:spPr>
          <a:xfrm>
            <a:off x="7580179" y="1858010"/>
            <a:ext cx="4082415" cy="5078313"/>
          </a:xfrm>
          <a:prstGeom prst="rect">
            <a:avLst/>
          </a:prstGeom>
          <a:noFill/>
        </p:spPr>
        <p:txBody>
          <a:bodyPr wrap="square" lIns="91440" tIns="45720" rIns="91440" bIns="45720" anchor="t">
            <a:spAutoFit/>
          </a:bodyPr>
          <a:lstStyle/>
          <a:p>
            <a:r>
              <a:rPr lang="en-IN" sz="900" b="1">
                <a:solidFill>
                  <a:schemeClr val="bg1"/>
                </a:solidFill>
                <a:latin typeface="+mj-lt"/>
                <a:cs typeface="Segoe UI Light"/>
              </a:rPr>
              <a:t>Project Name :  Banking Sector Project</a:t>
            </a:r>
            <a:endParaRPr lang="en-IN" sz="900">
              <a:solidFill>
                <a:schemeClr val="bg1"/>
              </a:solidFill>
              <a:latin typeface="+mj-lt"/>
              <a:cs typeface="Segoe UI Light"/>
            </a:endParaRPr>
          </a:p>
          <a:p>
            <a:endParaRPr lang="en-IN" sz="900">
              <a:solidFill>
                <a:schemeClr val="bg1"/>
              </a:solidFill>
              <a:latin typeface="+mj-lt"/>
              <a:cs typeface="Segoe UI Light" panose="020B0502040204020203" pitchFamily="34" charset="0"/>
            </a:endParaRPr>
          </a:p>
          <a:p>
            <a:r>
              <a:rPr lang="en-IN" sz="900" b="1">
                <a:solidFill>
                  <a:schemeClr val="bg1"/>
                </a:solidFill>
                <a:latin typeface="+mj-lt"/>
                <a:cs typeface="Segoe UI Light"/>
              </a:rPr>
              <a:t>Project Description:</a:t>
            </a:r>
          </a:p>
          <a:p>
            <a:r>
              <a:rPr lang="en-US" sz="900">
                <a:solidFill>
                  <a:schemeClr val="bg1"/>
                </a:solidFill>
                <a:ea typeface="+mn-lt"/>
                <a:cs typeface="Segoe UI Light"/>
              </a:rPr>
              <a:t>Led the successful migration of data from an on-premises Teradata environment to Databricks, leveraging cloud technologies to enhance data processing capabilities and optimize performance. Implemented robust testing and validation processes to ensure data integrity and compliance, facilitating a seamless transition to a modern data platform.</a:t>
            </a:r>
            <a:endParaRPr lang="en-US" sz="900">
              <a:solidFill>
                <a:schemeClr val="bg1"/>
              </a:solidFill>
            </a:endParaRPr>
          </a:p>
          <a:p>
            <a:endParaRPr lang="en-IN" sz="900">
              <a:solidFill>
                <a:schemeClr val="bg1"/>
              </a:solidFill>
              <a:latin typeface="+mj-lt"/>
              <a:cs typeface="Segoe UI Light" panose="020B0502040204020203" pitchFamily="34" charset="0"/>
            </a:endParaRPr>
          </a:p>
          <a:p>
            <a:r>
              <a:rPr lang="en-IN" sz="900" b="1">
                <a:solidFill>
                  <a:schemeClr val="bg1"/>
                </a:solidFill>
                <a:latin typeface="+mj-lt"/>
                <a:cs typeface="Segoe UI Light"/>
              </a:rPr>
              <a:t>Project Tasks and Accomplishments:</a:t>
            </a:r>
          </a:p>
          <a:p>
            <a:r>
              <a:rPr lang="en-IN" sz="900">
                <a:solidFill>
                  <a:schemeClr val="bg1"/>
                </a:solidFill>
                <a:ea typeface="+mn-lt"/>
                <a:cs typeface="Segoe UI Light"/>
              </a:rPr>
              <a:t>As a Lead Data Engineer, I played a crucial role in the migration project, contributing to the design, testing, and optimization of the data pipeline.</a:t>
            </a:r>
            <a:endParaRPr lang="en-IN" sz="900">
              <a:solidFill>
                <a:schemeClr val="bg1"/>
              </a:solidFill>
            </a:endParaRPr>
          </a:p>
          <a:p>
            <a:endParaRPr lang="en-IN" sz="900">
              <a:solidFill>
                <a:schemeClr val="bg1"/>
              </a:solidFill>
              <a:ea typeface="+mn-lt"/>
              <a:cs typeface="Segoe UI Light"/>
            </a:endParaRPr>
          </a:p>
          <a:p>
            <a:r>
              <a:rPr lang="en-IN" sz="900">
                <a:solidFill>
                  <a:schemeClr val="bg1"/>
                </a:solidFill>
                <a:ea typeface="+mn-lt"/>
                <a:cs typeface="Segoe UI Light"/>
              </a:rPr>
              <a:t>Key accomplishments include:</a:t>
            </a:r>
            <a:endParaRPr lang="en-IN" sz="900">
              <a:solidFill>
                <a:schemeClr val="bg1"/>
              </a:solidFill>
            </a:endParaRPr>
          </a:p>
          <a:p>
            <a:pPr marL="171450" indent="-171450">
              <a:buFont typeface="Arial"/>
              <a:buChar char="•"/>
            </a:pPr>
            <a:r>
              <a:rPr lang="en-IN" sz="900">
                <a:solidFill>
                  <a:schemeClr val="bg1"/>
                </a:solidFill>
                <a:ea typeface="+mn-lt"/>
                <a:cs typeface="Segoe UI Light"/>
              </a:rPr>
              <a:t>Migrated SQL Scripts from Teradata to Databricks (spark SQL)</a:t>
            </a:r>
          </a:p>
          <a:p>
            <a:pPr marL="171450" indent="-171450">
              <a:buFont typeface="Arial"/>
              <a:buChar char="•"/>
            </a:pPr>
            <a:r>
              <a:rPr lang="en-IN" sz="900">
                <a:solidFill>
                  <a:schemeClr val="bg1"/>
                </a:solidFill>
                <a:ea typeface="+mn-lt"/>
                <a:cs typeface="Segoe UI Light"/>
              </a:rPr>
              <a:t>Executed comprehensive testing and validation processes to ensure accurate data migration from Teradata to Databricks, identifying and addressing any discrepancies.</a:t>
            </a:r>
            <a:endParaRPr lang="en-IN" sz="900">
              <a:solidFill>
                <a:schemeClr val="bg1"/>
              </a:solidFill>
              <a:cs typeface="Segoe UI Light"/>
            </a:endParaRPr>
          </a:p>
          <a:p>
            <a:pPr marL="171450" indent="-171450">
              <a:buFont typeface="Arial"/>
              <a:buChar char="•"/>
            </a:pPr>
            <a:r>
              <a:rPr lang="en-US" sz="900">
                <a:solidFill>
                  <a:schemeClr val="bg1"/>
                </a:solidFill>
                <a:ea typeface="+mn-lt"/>
                <a:cs typeface="Segoe UI Light"/>
              </a:rPr>
              <a:t>Documented defects discovered during testing, detailing the reproduction steps, severity, and potential impact, to facilitate efficient issue resolution.</a:t>
            </a:r>
          </a:p>
          <a:p>
            <a:pPr marL="171450" indent="-171450">
              <a:buFont typeface="Arial"/>
              <a:buChar char="•"/>
            </a:pPr>
            <a:r>
              <a:rPr lang="en-IN" sz="900">
                <a:solidFill>
                  <a:schemeClr val="bg1"/>
                </a:solidFill>
                <a:ea typeface="+mn-lt"/>
                <a:cs typeface="Segoe UI Light"/>
              </a:rPr>
              <a:t>Participated in design and code reviews, ensuring testing requirements were integrated into the development process, contributing to the overall quality of the solution.</a:t>
            </a:r>
          </a:p>
          <a:p>
            <a:pPr marL="171450" indent="-171450">
              <a:buFont typeface="Arial" panose="05000000000000000000" pitchFamily="2" charset="2"/>
              <a:buChar char="•"/>
            </a:pPr>
            <a:r>
              <a:rPr lang="en-IN" sz="900">
                <a:solidFill>
                  <a:schemeClr val="bg1"/>
                </a:solidFill>
                <a:ea typeface="+mn-lt"/>
                <a:cs typeface="Segoe UI Light"/>
              </a:rPr>
              <a:t>Implemented monitoring and performance optimization techniques in the production environment to meet specified Service Level Agreements (SLAs).</a:t>
            </a:r>
            <a:endParaRPr lang="en-IN" sz="900">
              <a:solidFill>
                <a:schemeClr val="bg1"/>
              </a:solidFill>
              <a:latin typeface="+mj-lt"/>
              <a:cs typeface="Segoe UI Light" panose="020B0502040204020203" pitchFamily="34" charset="0"/>
            </a:endParaRPr>
          </a:p>
          <a:p>
            <a:pPr marL="171450" indent="-171450">
              <a:buFont typeface="Arial" panose="05000000000000000000" pitchFamily="2" charset="2"/>
              <a:buChar char="•"/>
            </a:pPr>
            <a:r>
              <a:rPr lang="en-IN" sz="900">
                <a:solidFill>
                  <a:schemeClr val="bg1"/>
                </a:solidFill>
                <a:latin typeface="+mj-lt"/>
                <a:cs typeface="Segoe UI Light"/>
              </a:rPr>
              <a:t>Maintained thorough records of the testing process and defect management to ensure transparency and traceability.</a:t>
            </a:r>
            <a:endParaRPr lang="en-IN" sz="900">
              <a:solidFill>
                <a:schemeClr val="bg1"/>
              </a:solidFill>
              <a:latin typeface="+mj-lt"/>
              <a:cs typeface="Segoe UI Light" panose="020B0502040204020203" pitchFamily="34" charset="0"/>
            </a:endParaRPr>
          </a:p>
          <a:p>
            <a:endParaRPr lang="en-IN" sz="900">
              <a:solidFill>
                <a:schemeClr val="bg1"/>
              </a:solidFill>
              <a:latin typeface="+mj-lt"/>
              <a:cs typeface="Segoe UI Light"/>
            </a:endParaRPr>
          </a:p>
          <a:p>
            <a:r>
              <a:rPr lang="en-IN" sz="900" b="1">
                <a:solidFill>
                  <a:schemeClr val="bg1"/>
                </a:solidFill>
                <a:latin typeface="+mj-lt"/>
                <a:cs typeface="Segoe UI Light"/>
              </a:rPr>
              <a:t>Roles and Responsibilities:</a:t>
            </a:r>
          </a:p>
          <a:p>
            <a:pPr marL="171450" indent="-171450">
              <a:buFont typeface="Arial" panose="05000000000000000000" pitchFamily="2" charset="2"/>
              <a:buChar char="•"/>
            </a:pPr>
            <a:r>
              <a:rPr lang="en-IN" sz="900">
                <a:solidFill>
                  <a:schemeClr val="bg1"/>
                </a:solidFill>
                <a:latin typeface="+mj-lt"/>
                <a:cs typeface="Segoe UI Light"/>
              </a:rPr>
              <a:t>Designing and validating data migration strategies.</a:t>
            </a:r>
            <a:endParaRPr lang="en-IN" sz="900">
              <a:solidFill>
                <a:schemeClr val="bg1"/>
              </a:solidFill>
              <a:cs typeface="Segoe UI Light"/>
            </a:endParaRPr>
          </a:p>
          <a:p>
            <a:pPr marL="171450" indent="-171450">
              <a:buFont typeface="Arial" panose="05000000000000000000" pitchFamily="2" charset="2"/>
              <a:buChar char="•"/>
            </a:pPr>
            <a:r>
              <a:rPr lang="en-IN" sz="900">
                <a:solidFill>
                  <a:schemeClr val="bg1"/>
                </a:solidFill>
                <a:latin typeface="+mj-lt"/>
                <a:cs typeface="Segoe UI Light"/>
              </a:rPr>
              <a:t>Migration of Teradata Scripts</a:t>
            </a:r>
          </a:p>
          <a:p>
            <a:pPr marL="171450" indent="-171450">
              <a:buFont typeface="Arial" panose="05000000000000000000" pitchFamily="2" charset="2"/>
              <a:buChar char="•"/>
            </a:pPr>
            <a:r>
              <a:rPr lang="en-IN" sz="900">
                <a:solidFill>
                  <a:schemeClr val="bg1"/>
                </a:solidFill>
                <a:latin typeface="+mj-lt"/>
                <a:cs typeface="Segoe UI Light"/>
              </a:rPr>
              <a:t>Task allocation and delivery management</a:t>
            </a:r>
            <a:endParaRPr lang="en-IN" sz="900">
              <a:solidFill>
                <a:schemeClr val="bg1"/>
              </a:solidFill>
              <a:latin typeface="+mj-lt"/>
              <a:cs typeface="Segoe UI Light" panose="020B0502040204020203" pitchFamily="34" charset="0"/>
            </a:endParaRPr>
          </a:p>
          <a:p>
            <a:pPr marL="171450" indent="-171450">
              <a:buFont typeface="Arial" panose="05000000000000000000" pitchFamily="2" charset="2"/>
              <a:buChar char="•"/>
            </a:pPr>
            <a:r>
              <a:rPr lang="en-IN" sz="900">
                <a:solidFill>
                  <a:schemeClr val="bg1"/>
                </a:solidFill>
                <a:latin typeface="+mj-lt"/>
                <a:cs typeface="Segoe UI Light"/>
              </a:rPr>
              <a:t>Monitoring and optimizing data pipeline performance.</a:t>
            </a:r>
            <a:endParaRPr lang="en-IN" sz="900">
              <a:solidFill>
                <a:schemeClr val="bg1"/>
              </a:solidFill>
              <a:latin typeface="+mj-lt"/>
              <a:cs typeface="Segoe UI Light" panose="020B0502040204020203" pitchFamily="34" charset="0"/>
            </a:endParaRPr>
          </a:p>
          <a:p>
            <a:endParaRPr lang="en-IN" sz="900">
              <a:solidFill>
                <a:schemeClr val="bg1"/>
              </a:solidFill>
              <a:latin typeface="+mj-lt"/>
              <a:cs typeface="Segoe UI Light" panose="020B0502040204020203" pitchFamily="34" charset="0"/>
            </a:endParaRPr>
          </a:p>
          <a:p>
            <a:r>
              <a:rPr lang="en-IN" sz="900" b="1">
                <a:solidFill>
                  <a:schemeClr val="bg1"/>
                </a:solidFill>
                <a:latin typeface="+mj-lt"/>
                <a:cs typeface="Segoe UI Light"/>
              </a:rPr>
              <a:t>Technologies used:  </a:t>
            </a:r>
            <a:r>
              <a:rPr lang="en-IN" sz="900">
                <a:solidFill>
                  <a:schemeClr val="bg1"/>
                </a:solidFill>
                <a:latin typeface="+mj-lt"/>
                <a:cs typeface="Segoe UI Light"/>
              </a:rPr>
              <a:t>Spark, Spark SQL, </a:t>
            </a:r>
            <a:r>
              <a:rPr lang="en-US" sz="900">
                <a:solidFill>
                  <a:schemeClr val="bg1"/>
                </a:solidFill>
                <a:latin typeface="+mj-lt"/>
                <a:cs typeface="Segoe UI Light"/>
              </a:rPr>
              <a:t> </a:t>
            </a:r>
            <a:r>
              <a:rPr lang="en-IN" sz="900">
                <a:solidFill>
                  <a:schemeClr val="bg1"/>
                </a:solidFill>
                <a:latin typeface="+mj-lt"/>
                <a:cs typeface="Segoe UI Light"/>
              </a:rPr>
              <a:t>Databricks,</a:t>
            </a:r>
            <a:r>
              <a:rPr lang="en-US" sz="900">
                <a:solidFill>
                  <a:schemeClr val="bg1"/>
                </a:solidFill>
                <a:latin typeface="+mj-lt"/>
                <a:cs typeface="Segoe UI Light"/>
              </a:rPr>
              <a:t> ADF, Teradata.</a:t>
            </a:r>
            <a:endParaRPr lang="en-IN" sz="900">
              <a:solidFill>
                <a:schemeClr val="bg1"/>
              </a:solidFill>
              <a:latin typeface="+mj-lt"/>
              <a:cs typeface="Segoe UI Light" panose="020B0502040204020203" pitchFamily="34" charset="0"/>
            </a:endParaRPr>
          </a:p>
        </p:txBody>
      </p:sp>
      <p:sp>
        <p:nvSpPr>
          <p:cNvPr id="43" name="Rectangle 4">
            <a:extLst>
              <a:ext uri="{FF2B5EF4-FFF2-40B4-BE49-F238E27FC236}">
                <a16:creationId xmlns:a16="http://schemas.microsoft.com/office/drawing/2014/main" id="{279119E7-290C-A518-C4DB-C39DA4C11F98}"/>
              </a:ext>
            </a:extLst>
          </p:cNvPr>
          <p:cNvSpPr>
            <a:spLocks noChangeArrowheads="1"/>
          </p:cNvSpPr>
          <p:nvPr/>
        </p:nvSpPr>
        <p:spPr bwMode="auto">
          <a:xfrm>
            <a:off x="7580990" y="1880549"/>
            <a:ext cx="4089672" cy="4961184"/>
          </a:xfrm>
          <a:prstGeom prst="rect">
            <a:avLst/>
          </a:prstGeom>
          <a:noFill/>
          <a:ln w="9525">
            <a:solidFill>
              <a:schemeClr val="tx2"/>
            </a:solidFill>
            <a:miter lim="800000"/>
            <a:headEnd/>
            <a:tailEnd/>
          </a:ln>
          <a:effectLst/>
        </p:spPr>
        <p:txBody>
          <a:bodyPr wrap="square" lIns="35981" tIns="35981" rIns="35981" bIns="35981">
            <a:noAutofit/>
          </a:bodyPr>
          <a:lstStyle/>
          <a:p>
            <a:pPr marL="177711" indent="-177711" defTabSz="994865">
              <a:spcBef>
                <a:spcPts val="300"/>
              </a:spcBef>
              <a:spcAft>
                <a:spcPts val="300"/>
              </a:spcAft>
              <a:buClr>
                <a:srgbClr val="FFE600"/>
              </a:buClr>
              <a:buFont typeface="Arial" charset="0"/>
              <a:buChar char="►"/>
              <a:tabLst>
                <a:tab pos="3227361" algn="l"/>
                <a:tab pos="4663330" algn="r"/>
              </a:tabLst>
            </a:pPr>
            <a:endParaRPr lang="en-IN" sz="999">
              <a:solidFill>
                <a:srgbClr val="000000"/>
              </a:solidFill>
              <a:latin typeface="+mj-lt"/>
              <a:cs typeface="Arial" charset="0"/>
            </a:endParaRPr>
          </a:p>
        </p:txBody>
      </p:sp>
      <p:sp>
        <p:nvSpPr>
          <p:cNvPr id="47" name="Rounded Rectangle 167">
            <a:extLst>
              <a:ext uri="{FF2B5EF4-FFF2-40B4-BE49-F238E27FC236}">
                <a16:creationId xmlns:a16="http://schemas.microsoft.com/office/drawing/2014/main" id="{F57F9F7D-1561-B5D2-6E0A-68482B9A8E4D}"/>
              </a:ext>
            </a:extLst>
          </p:cNvPr>
          <p:cNvSpPr/>
          <p:nvPr/>
        </p:nvSpPr>
        <p:spPr>
          <a:xfrm>
            <a:off x="4197534" y="1580252"/>
            <a:ext cx="2950464" cy="303642"/>
          </a:xfrm>
          <a:prstGeom prst="roundRect">
            <a:avLst>
              <a:gd name="adj" fmla="val 0"/>
            </a:avLst>
          </a:prstGeom>
        </p:spPr>
        <p:txBody>
          <a:bodyPr lIns="35981" tIns="35981" rIns="35981" bIns="35981" rtlCol="0" anchor="ctr"/>
          <a:lstStyle/>
          <a:p>
            <a:pPr marL="0" lvl="1" defTabSz="913264" fontAlgn="base">
              <a:buClr>
                <a:srgbClr val="646464"/>
              </a:buClr>
              <a:buSzPct val="70000"/>
              <a:tabLst>
                <a:tab pos="2153161" algn="l"/>
              </a:tabLst>
              <a:defRPr/>
            </a:pPr>
            <a:r>
              <a:rPr lang="en-IN" sz="1200" kern="800" spc="-10">
                <a:solidFill>
                  <a:srgbClr val="000000"/>
                </a:solidFill>
                <a:latin typeface="+mj-lt"/>
                <a:cs typeface="Segoe UI Semibold" panose="020B0702040204020203" pitchFamily="34" charset="0"/>
              </a:rPr>
              <a:t>Professional Background</a:t>
            </a:r>
          </a:p>
        </p:txBody>
      </p:sp>
    </p:spTree>
    <p:extLst>
      <p:ext uri="{BB962C8B-B14F-4D97-AF65-F5344CB8AC3E}">
        <p14:creationId xmlns:p14="http://schemas.microsoft.com/office/powerpoint/2010/main" val="42267089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2" name="Straight Connector 31">
            <a:extLst>
              <a:ext uri="{FF2B5EF4-FFF2-40B4-BE49-F238E27FC236}">
                <a16:creationId xmlns:a16="http://schemas.microsoft.com/office/drawing/2014/main" id="{653E0BAE-5017-4D14-B864-1D124E16FA3D}"/>
              </a:ext>
            </a:extLst>
          </p:cNvPr>
          <p:cNvCxnSpPr>
            <a:cxnSpLocks/>
          </p:cNvCxnSpPr>
          <p:nvPr/>
        </p:nvCxnSpPr>
        <p:spPr>
          <a:xfrm>
            <a:off x="613736" y="1546181"/>
            <a:ext cx="10512566" cy="35597"/>
          </a:xfrm>
          <a:prstGeom prst="line">
            <a:avLst/>
          </a:prstGeom>
          <a:ln w="15875">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36" name="Rectangle 4">
            <a:extLst>
              <a:ext uri="{FF2B5EF4-FFF2-40B4-BE49-F238E27FC236}">
                <a16:creationId xmlns:a16="http://schemas.microsoft.com/office/drawing/2014/main" id="{B842FC6E-CE21-45AF-907B-9E29BC44F3B7}"/>
              </a:ext>
            </a:extLst>
          </p:cNvPr>
          <p:cNvSpPr>
            <a:spLocks noChangeArrowheads="1"/>
          </p:cNvSpPr>
          <p:nvPr/>
        </p:nvSpPr>
        <p:spPr bwMode="auto">
          <a:xfrm>
            <a:off x="6104726" y="286646"/>
            <a:ext cx="5471337" cy="1383199"/>
          </a:xfrm>
          <a:prstGeom prst="rect">
            <a:avLst/>
          </a:prstGeom>
          <a:noFill/>
          <a:ln w="9525">
            <a:noFill/>
            <a:miter lim="800000"/>
            <a:headEnd/>
            <a:tailEnd/>
          </a:ln>
          <a:effectLst/>
        </p:spPr>
        <p:txBody>
          <a:bodyPr wrap="square" lIns="35981" tIns="35981" rIns="35981" bIns="35981">
            <a:noAutofit/>
          </a:bodyPr>
          <a:lstStyle/>
          <a:p>
            <a:pPr marL="264980" indent="-264980" defTabSz="994865">
              <a:lnSpc>
                <a:spcPts val="1440"/>
              </a:lnSpc>
              <a:spcBef>
                <a:spcPts val="300"/>
              </a:spcBef>
              <a:buClr>
                <a:srgbClr val="FFE600"/>
              </a:buClr>
              <a:buFont typeface="Arial" charset="0"/>
              <a:buChar char="►"/>
              <a:tabLst>
                <a:tab pos="3227361" algn="l"/>
                <a:tab pos="4663330" algn="r"/>
              </a:tabLst>
            </a:pPr>
            <a:endParaRPr lang="en-US" sz="1050">
              <a:solidFill>
                <a:schemeClr val="bg2">
                  <a:lumMod val="65000"/>
                  <a:lumOff val="35000"/>
                </a:schemeClr>
              </a:solidFill>
              <a:latin typeface="+mj-lt"/>
              <a:cs typeface="Arial" charset="0"/>
            </a:endParaRPr>
          </a:p>
        </p:txBody>
      </p:sp>
      <p:sp>
        <p:nvSpPr>
          <p:cNvPr id="9" name="TextBox 8">
            <a:extLst>
              <a:ext uri="{FF2B5EF4-FFF2-40B4-BE49-F238E27FC236}">
                <a16:creationId xmlns:a16="http://schemas.microsoft.com/office/drawing/2014/main" id="{9FBE913A-230D-0A05-8674-6DA246B5BC2C}"/>
              </a:ext>
            </a:extLst>
          </p:cNvPr>
          <p:cNvSpPr txBox="1"/>
          <p:nvPr/>
        </p:nvSpPr>
        <p:spPr>
          <a:xfrm>
            <a:off x="613737" y="286646"/>
            <a:ext cx="10512566" cy="1048226"/>
          </a:xfrm>
          <a:prstGeom prst="rect">
            <a:avLst/>
          </a:prstGeom>
          <a:solidFill>
            <a:srgbClr val="FFE600"/>
          </a:solidFill>
        </p:spPr>
        <p:txBody>
          <a:bodyPr wrap="square" lIns="0" tIns="36576" rIns="0" bIns="0" rtlCol="0">
            <a:spAutoFit/>
          </a:bodyPr>
          <a:lstStyle/>
          <a:p>
            <a:pPr marL="356616" indent="-356616">
              <a:lnSpc>
                <a:spcPct val="85000"/>
              </a:lnSpc>
              <a:spcAft>
                <a:spcPts val="600"/>
              </a:spcAft>
              <a:buClr>
                <a:schemeClr val="accent2"/>
              </a:buClr>
              <a:buSzPct val="70000"/>
              <a:buFont typeface="Arial" pitchFamily="34" charset="0"/>
              <a:buChar char="►"/>
            </a:pPr>
            <a:endParaRPr lang="en-IN" sz="1200" err="1">
              <a:solidFill>
                <a:schemeClr val="bg1"/>
              </a:solidFill>
              <a:latin typeface="+mj-lt"/>
            </a:endParaRPr>
          </a:p>
        </p:txBody>
      </p:sp>
      <p:sp>
        <p:nvSpPr>
          <p:cNvPr id="15" name="TextBox 14">
            <a:extLst>
              <a:ext uri="{FF2B5EF4-FFF2-40B4-BE49-F238E27FC236}">
                <a16:creationId xmlns:a16="http://schemas.microsoft.com/office/drawing/2014/main" id="{67108F7C-2AEC-73E9-143D-32CC8595372B}"/>
              </a:ext>
            </a:extLst>
          </p:cNvPr>
          <p:cNvSpPr txBox="1"/>
          <p:nvPr/>
        </p:nvSpPr>
        <p:spPr>
          <a:xfrm>
            <a:off x="720585" y="559275"/>
            <a:ext cx="4797083" cy="775597"/>
          </a:xfrm>
          <a:prstGeom prst="rect">
            <a:avLst/>
          </a:prstGeom>
          <a:noFill/>
        </p:spPr>
        <p:txBody>
          <a:bodyPr wrap="square" lIns="0" tIns="36576" rIns="0" bIns="0" rtlCol="0" anchor="t">
            <a:spAutoFit/>
          </a:bodyPr>
          <a:lstStyle/>
          <a:p>
            <a:pPr defTabSz="913943"/>
            <a:r>
              <a:rPr lang="en-GB" sz="1600">
                <a:solidFill>
                  <a:srgbClr val="000000"/>
                </a:solidFill>
                <a:latin typeface="+mj-lt"/>
                <a:cs typeface="Segoe UI"/>
              </a:rPr>
              <a:t>Name: Nishant </a:t>
            </a:r>
            <a:endParaRPr lang="en-IN" sz="1600">
              <a:solidFill>
                <a:srgbClr val="000000"/>
              </a:solidFill>
              <a:latin typeface="+mj-lt"/>
              <a:cs typeface="Segoe UI"/>
            </a:endParaRPr>
          </a:p>
          <a:p>
            <a:pPr defTabSz="913943"/>
            <a:r>
              <a:rPr lang="en-GB" sz="1600">
                <a:solidFill>
                  <a:srgbClr val="000000"/>
                </a:solidFill>
                <a:latin typeface="+mj-lt"/>
                <a:cs typeface="Segoe UI"/>
              </a:rPr>
              <a:t>Designation: </a:t>
            </a:r>
            <a:r>
              <a:rPr lang="en-IN" sz="1600">
                <a:solidFill>
                  <a:srgbClr val="000000"/>
                </a:solidFill>
                <a:latin typeface="+mj-lt"/>
                <a:cs typeface="Segoe UI"/>
              </a:rPr>
              <a:t> Sr. Data Engineer</a:t>
            </a:r>
            <a:endParaRPr lang="en-GB" sz="1600">
              <a:solidFill>
                <a:srgbClr val="000000"/>
              </a:solidFill>
              <a:latin typeface="+mj-lt"/>
              <a:cs typeface="Segoe UI"/>
            </a:endParaRPr>
          </a:p>
          <a:p>
            <a:pPr defTabSz="913943"/>
            <a:endParaRPr lang="en-GB" sz="1600">
              <a:solidFill>
                <a:srgbClr val="000000"/>
              </a:solidFill>
              <a:latin typeface="+mj-lt"/>
              <a:cs typeface="Segoe UI"/>
            </a:endParaRPr>
          </a:p>
        </p:txBody>
      </p:sp>
      <p:sp>
        <p:nvSpPr>
          <p:cNvPr id="6" name="Rectangle 4">
            <a:extLst>
              <a:ext uri="{FF2B5EF4-FFF2-40B4-BE49-F238E27FC236}">
                <a16:creationId xmlns:a16="http://schemas.microsoft.com/office/drawing/2014/main" id="{922A5551-DFB0-AF69-D595-AD65B70128B5}"/>
              </a:ext>
            </a:extLst>
          </p:cNvPr>
          <p:cNvSpPr>
            <a:spLocks noChangeArrowheads="1"/>
          </p:cNvSpPr>
          <p:nvPr/>
        </p:nvSpPr>
        <p:spPr bwMode="auto">
          <a:xfrm>
            <a:off x="613736" y="1885420"/>
            <a:ext cx="3430297" cy="4687891"/>
          </a:xfrm>
          <a:prstGeom prst="rect">
            <a:avLst/>
          </a:prstGeom>
          <a:noFill/>
          <a:ln w="9525">
            <a:solidFill>
              <a:schemeClr val="tx2"/>
            </a:solidFill>
            <a:miter lim="800000"/>
            <a:headEnd/>
            <a:tailEnd/>
          </a:ln>
          <a:effectLst/>
        </p:spPr>
        <p:txBody>
          <a:bodyPr wrap="square" lIns="35981" tIns="35981" rIns="35981" bIns="35981">
            <a:noAutofit/>
          </a:bodyPr>
          <a:lstStyle/>
          <a:p>
            <a:pPr marL="177711" indent="-177711" defTabSz="994865">
              <a:spcBef>
                <a:spcPts val="300"/>
              </a:spcBef>
              <a:spcAft>
                <a:spcPts val="300"/>
              </a:spcAft>
              <a:buClr>
                <a:srgbClr val="FFE600"/>
              </a:buClr>
              <a:buFont typeface="Arial" charset="0"/>
              <a:buChar char="►"/>
              <a:tabLst>
                <a:tab pos="3227361" algn="l"/>
                <a:tab pos="4663330" algn="r"/>
              </a:tabLst>
            </a:pPr>
            <a:endParaRPr lang="en-IN" sz="999">
              <a:solidFill>
                <a:srgbClr val="000000"/>
              </a:solidFill>
              <a:latin typeface="+mj-lt"/>
              <a:cs typeface="Arial" charset="0"/>
            </a:endParaRPr>
          </a:p>
        </p:txBody>
      </p:sp>
      <p:sp>
        <p:nvSpPr>
          <p:cNvPr id="7" name="Rounded Rectangle 167">
            <a:extLst>
              <a:ext uri="{FF2B5EF4-FFF2-40B4-BE49-F238E27FC236}">
                <a16:creationId xmlns:a16="http://schemas.microsoft.com/office/drawing/2014/main" id="{E3510914-1858-5F4E-E293-7CD72A611B90}"/>
              </a:ext>
            </a:extLst>
          </p:cNvPr>
          <p:cNvSpPr/>
          <p:nvPr/>
        </p:nvSpPr>
        <p:spPr>
          <a:xfrm>
            <a:off x="613736" y="1581778"/>
            <a:ext cx="2950464" cy="303642"/>
          </a:xfrm>
          <a:prstGeom prst="roundRect">
            <a:avLst>
              <a:gd name="adj" fmla="val 0"/>
            </a:avLst>
          </a:prstGeom>
        </p:spPr>
        <p:txBody>
          <a:bodyPr lIns="35981" tIns="35981" rIns="35981" bIns="35981" rtlCol="0" anchor="ctr"/>
          <a:lstStyle/>
          <a:p>
            <a:pPr marL="0" lvl="1" defTabSz="913264" fontAlgn="base">
              <a:buClr>
                <a:srgbClr val="646464"/>
              </a:buClr>
              <a:buSzPct val="70000"/>
              <a:tabLst>
                <a:tab pos="2153161" algn="l"/>
              </a:tabLst>
              <a:defRPr/>
            </a:pPr>
            <a:r>
              <a:rPr lang="en-IN" sz="1200" kern="800" spc="-10">
                <a:solidFill>
                  <a:srgbClr val="000000"/>
                </a:solidFill>
                <a:latin typeface="+mj-lt"/>
                <a:cs typeface="Segoe UI Semibold" panose="020B0702040204020203" pitchFamily="34" charset="0"/>
              </a:rPr>
              <a:t>Professional Background</a:t>
            </a:r>
          </a:p>
        </p:txBody>
      </p:sp>
      <p:sp>
        <p:nvSpPr>
          <p:cNvPr id="12" name="TextBox 11">
            <a:extLst>
              <a:ext uri="{FF2B5EF4-FFF2-40B4-BE49-F238E27FC236}">
                <a16:creationId xmlns:a16="http://schemas.microsoft.com/office/drawing/2014/main" id="{6B264319-B041-52DE-ACBD-847C50128276}"/>
              </a:ext>
            </a:extLst>
          </p:cNvPr>
          <p:cNvSpPr txBox="1"/>
          <p:nvPr/>
        </p:nvSpPr>
        <p:spPr>
          <a:xfrm>
            <a:off x="7735980" y="1902153"/>
            <a:ext cx="3390322" cy="4678773"/>
          </a:xfrm>
          <a:prstGeom prst="rect">
            <a:avLst/>
          </a:prstGeom>
          <a:noFill/>
        </p:spPr>
        <p:txBody>
          <a:bodyPr wrap="square" lIns="91440" tIns="45720" rIns="91440" bIns="45720" anchor="t">
            <a:spAutoFit/>
          </a:bodyPr>
          <a:lstStyle/>
          <a:p>
            <a:r>
              <a:rPr lang="en-IN" sz="900" b="1">
                <a:solidFill>
                  <a:schemeClr val="bg1"/>
                </a:solidFill>
                <a:latin typeface="+mj-lt"/>
                <a:cs typeface="Segoe UI Light"/>
              </a:rPr>
              <a:t>Project Name : Energy Based Company</a:t>
            </a:r>
          </a:p>
          <a:p>
            <a:endParaRPr lang="en-IN" sz="900">
              <a:solidFill>
                <a:schemeClr val="bg1"/>
              </a:solidFill>
              <a:latin typeface="+mj-lt"/>
              <a:cs typeface="Segoe UI Light" panose="020B0502040204020203" pitchFamily="34" charset="0"/>
            </a:endParaRPr>
          </a:p>
          <a:p>
            <a:r>
              <a:rPr lang="en-IN" sz="900" b="1">
                <a:solidFill>
                  <a:schemeClr val="bg1"/>
                </a:solidFill>
                <a:latin typeface="+mj-lt"/>
                <a:cs typeface="Segoe UI Light"/>
              </a:rPr>
              <a:t>Project Description:</a:t>
            </a:r>
          </a:p>
          <a:p>
            <a:r>
              <a:rPr lang="en-IN" sz="900">
                <a:solidFill>
                  <a:schemeClr val="bg1"/>
                </a:solidFill>
                <a:latin typeface="+mj-lt"/>
                <a:cs typeface="Segoe UI Light"/>
              </a:rPr>
              <a:t>Successfully facilitated the migration of on-premises SQL Server data for an energy company to Azure Cloud, setting up a robust data pipeline and preprocessing framework to support price forecasting. The project involved ingesting historical and incremental data, implementing alert mechanisms, and structuring data processing layers in Databricks.</a:t>
            </a:r>
            <a:endParaRPr lang="en-IN">
              <a:solidFill>
                <a:schemeClr val="bg1"/>
              </a:solidFill>
              <a:cs typeface="Segoe UI Light"/>
            </a:endParaRPr>
          </a:p>
          <a:p>
            <a:endParaRPr lang="en-IN" sz="900">
              <a:solidFill>
                <a:schemeClr val="bg1"/>
              </a:solidFill>
              <a:latin typeface="+mj-lt"/>
              <a:cs typeface="Segoe UI Light" panose="020B0502040204020203" pitchFamily="34" charset="0"/>
            </a:endParaRPr>
          </a:p>
          <a:p>
            <a:r>
              <a:rPr lang="en-IN" sz="900" b="1">
                <a:solidFill>
                  <a:schemeClr val="bg1"/>
                </a:solidFill>
                <a:latin typeface="+mj-lt"/>
                <a:cs typeface="Segoe UI Light"/>
              </a:rPr>
              <a:t>Project Tasks and Accomplishments:</a:t>
            </a:r>
          </a:p>
          <a:p>
            <a:endParaRPr lang="en-IN" sz="900" b="1">
              <a:solidFill>
                <a:schemeClr val="bg1"/>
              </a:solidFill>
              <a:latin typeface="+mj-lt"/>
              <a:cs typeface="Segoe UI Light" panose="020B0502040204020203" pitchFamily="34" charset="0"/>
            </a:endParaRPr>
          </a:p>
          <a:p>
            <a:pPr marL="171450" indent="-171450">
              <a:buFont typeface="Wingdings" panose="05000000000000000000" pitchFamily="2" charset="2"/>
              <a:buChar char="§"/>
            </a:pPr>
            <a:r>
              <a:rPr lang="en-US" sz="900">
                <a:solidFill>
                  <a:schemeClr val="bg1"/>
                </a:solidFill>
                <a:latin typeface="+mj-lt"/>
                <a:cs typeface="Segoe UI Light"/>
              </a:rPr>
              <a:t>Tested and validated connection strings provided by the client to ensure reliable data access and integration.</a:t>
            </a:r>
          </a:p>
          <a:p>
            <a:pPr marL="171450" indent="-171450">
              <a:buFont typeface="Wingdings" panose="05000000000000000000" pitchFamily="2" charset="2"/>
              <a:buChar char="§"/>
            </a:pPr>
            <a:r>
              <a:rPr lang="en-US" sz="900">
                <a:solidFill>
                  <a:schemeClr val="bg1"/>
                </a:solidFill>
                <a:latin typeface="+mj-lt"/>
                <a:cs typeface="Segoe UI Light"/>
              </a:rPr>
              <a:t>Designed and implemented data ingestion pipelines using Azure Data Factory (ADF) to handle both historical and incremental data loads on a scheduled basis.</a:t>
            </a:r>
          </a:p>
          <a:p>
            <a:pPr marL="171450" indent="-171450">
              <a:buFont typeface="Wingdings" panose="05000000000000000000" pitchFamily="2" charset="2"/>
              <a:buChar char="§"/>
            </a:pPr>
            <a:r>
              <a:rPr lang="en-US" sz="900">
                <a:solidFill>
                  <a:schemeClr val="bg1"/>
                </a:solidFill>
                <a:latin typeface="+mj-lt"/>
                <a:cs typeface="Segoe UI Light"/>
              </a:rPr>
              <a:t>Set up a preprocessing framework in Databricks, transforming raw data into usable formats for the data science team.</a:t>
            </a:r>
            <a:endParaRPr lang="en-US" sz="900">
              <a:solidFill>
                <a:schemeClr val="bg1"/>
              </a:solidFill>
              <a:latin typeface="+mj-lt"/>
              <a:cs typeface="Segoe UI Light" panose="020B0502040204020203" pitchFamily="34" charset="0"/>
            </a:endParaRPr>
          </a:p>
          <a:p>
            <a:pPr marL="171450" indent="-171450">
              <a:buFont typeface="Wingdings" panose="05000000000000000000" pitchFamily="2" charset="2"/>
              <a:buChar char="§"/>
            </a:pPr>
            <a:r>
              <a:rPr lang="en-US" sz="900">
                <a:solidFill>
                  <a:schemeClr val="bg1"/>
                </a:solidFill>
                <a:latin typeface="+mj-lt"/>
                <a:cs typeface="Segoe UI Light"/>
              </a:rPr>
              <a:t>Created a multi-layered data architecture including Staging, Bronze, and Silver layers in Azure Data Lake Storage (ADLS) to facilitate data cleansing and transformation.</a:t>
            </a:r>
          </a:p>
          <a:p>
            <a:pPr marL="171450" indent="-171450">
              <a:buFont typeface="Wingdings" panose="05000000000000000000" pitchFamily="2" charset="2"/>
              <a:buChar char="§"/>
            </a:pPr>
            <a:r>
              <a:rPr lang="en-US" sz="900">
                <a:solidFill>
                  <a:schemeClr val="bg1"/>
                </a:solidFill>
                <a:latin typeface="+mj-lt"/>
                <a:cs typeface="Segoe UI Light"/>
              </a:rPr>
              <a:t>Implemented scheduled data ingestion using ADF to automate data updates, ensuring timely availability of data for analysis.</a:t>
            </a:r>
          </a:p>
          <a:p>
            <a:pPr marL="171450" indent="-171450">
              <a:buFont typeface="Wingdings" panose="05000000000000000000" pitchFamily="2" charset="2"/>
              <a:buChar char="§"/>
            </a:pPr>
            <a:endParaRPr lang="en-US" sz="900" b="1">
              <a:solidFill>
                <a:schemeClr val="bg1"/>
              </a:solidFill>
              <a:latin typeface="+mj-lt"/>
              <a:cs typeface="Segoe UI Light" panose="020B0502040204020203" pitchFamily="34" charset="0"/>
            </a:endParaRPr>
          </a:p>
          <a:p>
            <a:r>
              <a:rPr lang="en-IN" sz="900" b="1">
                <a:solidFill>
                  <a:schemeClr val="bg1"/>
                </a:solidFill>
                <a:latin typeface="+mj-lt"/>
                <a:cs typeface="Segoe UI Light"/>
              </a:rPr>
              <a:t>Roles and Responsibilities:</a:t>
            </a:r>
          </a:p>
          <a:p>
            <a:pPr marL="171450" indent="-171450">
              <a:buFont typeface="Wingdings" panose="05000000000000000000" pitchFamily="2" charset="2"/>
              <a:buChar char="§"/>
            </a:pPr>
            <a:r>
              <a:rPr lang="en-IN" sz="900">
                <a:solidFill>
                  <a:schemeClr val="bg1"/>
                </a:solidFill>
                <a:latin typeface="+mj-lt"/>
                <a:cs typeface="Segoe UI Light"/>
              </a:rPr>
              <a:t>Migrating on-premises SQL Server data to Azure Cloud.</a:t>
            </a:r>
            <a:endParaRPr lang="en-IN" sz="900">
              <a:solidFill>
                <a:schemeClr val="bg1"/>
              </a:solidFill>
              <a:latin typeface="+mj-lt"/>
              <a:cs typeface="Segoe UI Light" panose="020B0502040204020203" pitchFamily="34" charset="0"/>
            </a:endParaRPr>
          </a:p>
          <a:p>
            <a:pPr marL="171450" indent="-171450">
              <a:buFont typeface="Wingdings" panose="05000000000000000000" pitchFamily="2" charset="2"/>
              <a:buChar char="§"/>
            </a:pPr>
            <a:r>
              <a:rPr lang="en-IN" sz="900">
                <a:solidFill>
                  <a:schemeClr val="bg1"/>
                </a:solidFill>
                <a:latin typeface="+mj-lt"/>
                <a:cs typeface="Segoe UI Light"/>
              </a:rPr>
              <a:t>Designing and implementing data ingestion pipelines.</a:t>
            </a:r>
          </a:p>
          <a:p>
            <a:pPr marL="171450" indent="-171450">
              <a:buFont typeface="Wingdings" panose="05000000000000000000" pitchFamily="2" charset="2"/>
              <a:buChar char="§"/>
            </a:pPr>
            <a:r>
              <a:rPr lang="en-IN" sz="900">
                <a:solidFill>
                  <a:schemeClr val="bg1"/>
                </a:solidFill>
                <a:latin typeface="+mj-lt"/>
                <a:cs typeface="Segoe UI Light"/>
              </a:rPr>
              <a:t>Setting up data preprocessing frameworks in Databricks.</a:t>
            </a:r>
          </a:p>
          <a:p>
            <a:pPr marL="171450" indent="-171450">
              <a:buFont typeface="Wingdings" panose="05000000000000000000" pitchFamily="2" charset="2"/>
              <a:buChar char="§"/>
            </a:pPr>
            <a:r>
              <a:rPr lang="en-IN" sz="900">
                <a:solidFill>
                  <a:schemeClr val="bg1"/>
                </a:solidFill>
                <a:latin typeface="+mj-lt"/>
                <a:cs typeface="Segoe UI Light"/>
              </a:rPr>
              <a:t>Gathering requirements and validating data sources.</a:t>
            </a:r>
          </a:p>
          <a:p>
            <a:endParaRPr lang="en-IN" sz="900">
              <a:solidFill>
                <a:schemeClr val="bg1"/>
              </a:solidFill>
              <a:latin typeface="+mj-lt"/>
              <a:cs typeface="Segoe UI Light" panose="020B0502040204020203" pitchFamily="34" charset="0"/>
            </a:endParaRPr>
          </a:p>
          <a:p>
            <a:r>
              <a:rPr lang="en-IN" sz="900" b="1">
                <a:solidFill>
                  <a:schemeClr val="bg1"/>
                </a:solidFill>
                <a:latin typeface="+mj-lt"/>
                <a:cs typeface="Segoe UI Light"/>
              </a:rPr>
              <a:t>Technologies used: </a:t>
            </a:r>
            <a:r>
              <a:rPr lang="en-IN" sz="900">
                <a:solidFill>
                  <a:schemeClr val="bg1"/>
                </a:solidFill>
                <a:latin typeface="+mj-lt"/>
                <a:cs typeface="Segoe UI Light"/>
              </a:rPr>
              <a:t> Logic Apps, Spark SQL, Databricks,</a:t>
            </a:r>
            <a:r>
              <a:rPr lang="en-US" sz="900">
                <a:solidFill>
                  <a:schemeClr val="bg1"/>
                </a:solidFill>
                <a:latin typeface="+mj-lt"/>
                <a:cs typeface="Segoe UI Light"/>
              </a:rPr>
              <a:t> ADLS, ADF.</a:t>
            </a:r>
            <a:endParaRPr lang="en-IN" sz="900">
              <a:solidFill>
                <a:schemeClr val="bg1"/>
              </a:solidFill>
              <a:latin typeface="+mj-lt"/>
              <a:cs typeface="Segoe UI Light" panose="020B0502040204020203" pitchFamily="34" charset="0"/>
            </a:endParaRPr>
          </a:p>
        </p:txBody>
      </p:sp>
      <p:sp>
        <p:nvSpPr>
          <p:cNvPr id="16" name="Rectangle 4">
            <a:extLst>
              <a:ext uri="{FF2B5EF4-FFF2-40B4-BE49-F238E27FC236}">
                <a16:creationId xmlns:a16="http://schemas.microsoft.com/office/drawing/2014/main" id="{E413F31C-BCF5-AD80-08B7-B514D2476884}"/>
              </a:ext>
            </a:extLst>
          </p:cNvPr>
          <p:cNvSpPr>
            <a:spLocks noChangeArrowheads="1"/>
          </p:cNvSpPr>
          <p:nvPr/>
        </p:nvSpPr>
        <p:spPr bwMode="auto">
          <a:xfrm>
            <a:off x="4160019" y="1881155"/>
            <a:ext cx="3430297" cy="4692157"/>
          </a:xfrm>
          <a:prstGeom prst="rect">
            <a:avLst/>
          </a:prstGeom>
          <a:noFill/>
          <a:ln w="9525">
            <a:solidFill>
              <a:schemeClr val="tx2"/>
            </a:solidFill>
            <a:miter lim="800000"/>
            <a:headEnd/>
            <a:tailEnd/>
          </a:ln>
          <a:effectLst/>
        </p:spPr>
        <p:txBody>
          <a:bodyPr wrap="square" lIns="35981" tIns="35981" rIns="35981" bIns="35981">
            <a:noAutofit/>
          </a:bodyPr>
          <a:lstStyle/>
          <a:p>
            <a:pPr marL="177711" indent="-177711" defTabSz="994865">
              <a:spcBef>
                <a:spcPts val="300"/>
              </a:spcBef>
              <a:spcAft>
                <a:spcPts val="300"/>
              </a:spcAft>
              <a:buClr>
                <a:srgbClr val="FFE600"/>
              </a:buClr>
              <a:buFont typeface="Arial" charset="0"/>
              <a:buChar char="►"/>
              <a:tabLst>
                <a:tab pos="3227361" algn="l"/>
                <a:tab pos="4663330" algn="r"/>
              </a:tabLst>
            </a:pPr>
            <a:endParaRPr lang="en-IN" sz="999">
              <a:solidFill>
                <a:srgbClr val="000000"/>
              </a:solidFill>
              <a:latin typeface="+mj-lt"/>
              <a:cs typeface="Arial" charset="0"/>
            </a:endParaRPr>
          </a:p>
        </p:txBody>
      </p:sp>
      <p:sp>
        <p:nvSpPr>
          <p:cNvPr id="18" name="Rectangle 4">
            <a:extLst>
              <a:ext uri="{FF2B5EF4-FFF2-40B4-BE49-F238E27FC236}">
                <a16:creationId xmlns:a16="http://schemas.microsoft.com/office/drawing/2014/main" id="{6EB21553-5B61-3514-70F9-CAC2424864CE}"/>
              </a:ext>
            </a:extLst>
          </p:cNvPr>
          <p:cNvSpPr>
            <a:spLocks noChangeArrowheads="1"/>
          </p:cNvSpPr>
          <p:nvPr/>
        </p:nvSpPr>
        <p:spPr bwMode="auto">
          <a:xfrm>
            <a:off x="7737193" y="1881154"/>
            <a:ext cx="3450892" cy="4692157"/>
          </a:xfrm>
          <a:prstGeom prst="rect">
            <a:avLst/>
          </a:prstGeom>
          <a:noFill/>
          <a:ln w="9525">
            <a:solidFill>
              <a:schemeClr val="tx2"/>
            </a:solidFill>
            <a:miter lim="800000"/>
            <a:headEnd/>
            <a:tailEnd/>
          </a:ln>
          <a:effectLst/>
        </p:spPr>
        <p:txBody>
          <a:bodyPr wrap="square" lIns="35981" tIns="35981" rIns="35981" bIns="35981">
            <a:noAutofit/>
          </a:bodyPr>
          <a:lstStyle/>
          <a:p>
            <a:pPr marL="177711" indent="-177711" defTabSz="994865">
              <a:spcBef>
                <a:spcPts val="300"/>
              </a:spcBef>
              <a:spcAft>
                <a:spcPts val="300"/>
              </a:spcAft>
              <a:buClr>
                <a:srgbClr val="FFE600"/>
              </a:buClr>
              <a:buFont typeface="Arial" charset="0"/>
              <a:buChar char="►"/>
              <a:tabLst>
                <a:tab pos="3227361" algn="l"/>
                <a:tab pos="4663330" algn="r"/>
              </a:tabLst>
            </a:pPr>
            <a:endParaRPr lang="en-IN" sz="999">
              <a:solidFill>
                <a:srgbClr val="000000"/>
              </a:solidFill>
              <a:latin typeface="+mj-lt"/>
              <a:cs typeface="Arial" charset="0"/>
            </a:endParaRPr>
          </a:p>
        </p:txBody>
      </p:sp>
      <p:sp>
        <p:nvSpPr>
          <p:cNvPr id="20" name="TextBox 19">
            <a:extLst>
              <a:ext uri="{FF2B5EF4-FFF2-40B4-BE49-F238E27FC236}">
                <a16:creationId xmlns:a16="http://schemas.microsoft.com/office/drawing/2014/main" id="{F55C058E-5445-D1B8-3F9D-4E8F72582190}"/>
              </a:ext>
            </a:extLst>
          </p:cNvPr>
          <p:cNvSpPr txBox="1"/>
          <p:nvPr/>
        </p:nvSpPr>
        <p:spPr>
          <a:xfrm>
            <a:off x="4170315" y="1933044"/>
            <a:ext cx="3420001" cy="4662815"/>
          </a:xfrm>
          <a:prstGeom prst="rect">
            <a:avLst/>
          </a:prstGeom>
          <a:noFill/>
        </p:spPr>
        <p:txBody>
          <a:bodyPr wrap="square" lIns="91440" tIns="45720" rIns="91440" bIns="45720" anchor="t">
            <a:spAutoFit/>
          </a:bodyPr>
          <a:lstStyle/>
          <a:p>
            <a:r>
              <a:rPr lang="en-IN" sz="900" b="1">
                <a:solidFill>
                  <a:schemeClr val="bg1"/>
                </a:solidFill>
                <a:latin typeface="+mj-lt"/>
                <a:cs typeface="Segoe UI Light"/>
              </a:rPr>
              <a:t>Project Name :  Insurance</a:t>
            </a:r>
            <a:r>
              <a:rPr lang="en-IN" sz="900">
                <a:solidFill>
                  <a:schemeClr val="bg1"/>
                </a:solidFill>
                <a:latin typeface="+mj-lt"/>
                <a:cs typeface="Segoe UI Light"/>
              </a:rPr>
              <a:t> </a:t>
            </a:r>
            <a:r>
              <a:rPr lang="en-IN" sz="900" b="1">
                <a:solidFill>
                  <a:schemeClr val="bg1"/>
                </a:solidFill>
                <a:latin typeface="+mj-lt"/>
                <a:cs typeface="Segoe UI Light"/>
              </a:rPr>
              <a:t>Based Company</a:t>
            </a:r>
          </a:p>
          <a:p>
            <a:endParaRPr lang="en-IN" sz="900">
              <a:solidFill>
                <a:schemeClr val="bg1"/>
              </a:solidFill>
              <a:latin typeface="+mj-lt"/>
              <a:cs typeface="Segoe UI Light" panose="020B0502040204020203" pitchFamily="34" charset="0"/>
            </a:endParaRPr>
          </a:p>
          <a:p>
            <a:r>
              <a:rPr lang="en-IN" sz="900" b="1">
                <a:solidFill>
                  <a:schemeClr val="bg1"/>
                </a:solidFill>
                <a:latin typeface="+mj-lt"/>
                <a:cs typeface="Segoe UI Light"/>
              </a:rPr>
              <a:t>Project Description:</a:t>
            </a:r>
          </a:p>
          <a:p>
            <a:r>
              <a:rPr lang="en-IN" sz="900">
                <a:solidFill>
                  <a:schemeClr val="bg1"/>
                </a:solidFill>
                <a:latin typeface="+mj-lt"/>
                <a:cs typeface="Segoe UI Light"/>
              </a:rPr>
              <a:t>Successfully led the migration of an Oracle-based database for an insurance company to a cloud infrastructure, optimizing their Qlik reports' performance. The project involved creating an ingestion framework, implementing Databricks Medallion layers, and conducting comprehensive performance testing with Synapse and Databricks.</a:t>
            </a:r>
            <a:endParaRPr lang="en-IN">
              <a:solidFill>
                <a:schemeClr val="bg1"/>
              </a:solidFill>
              <a:cs typeface="Segoe UI Light"/>
            </a:endParaRPr>
          </a:p>
          <a:p>
            <a:pPr marL="171450" indent="-171450">
              <a:buFont typeface="Wingdings" panose="05000000000000000000" pitchFamily="2" charset="2"/>
              <a:buChar char="§"/>
            </a:pPr>
            <a:endParaRPr lang="en-IN" sz="900">
              <a:solidFill>
                <a:schemeClr val="bg1"/>
              </a:solidFill>
              <a:latin typeface="+mj-lt"/>
              <a:cs typeface="Segoe UI Light" panose="020B0502040204020203" pitchFamily="34" charset="0"/>
            </a:endParaRPr>
          </a:p>
          <a:p>
            <a:r>
              <a:rPr lang="en-IN" sz="900" b="1">
                <a:solidFill>
                  <a:schemeClr val="bg1"/>
                </a:solidFill>
                <a:latin typeface="+mj-lt"/>
                <a:cs typeface="Segoe UI Light"/>
              </a:rPr>
              <a:t>Project Tasks and Accomplishments:</a:t>
            </a:r>
          </a:p>
          <a:p>
            <a:endParaRPr lang="en-US" sz="900">
              <a:solidFill>
                <a:schemeClr val="bg1"/>
              </a:solidFill>
              <a:latin typeface="+mj-lt"/>
              <a:cs typeface="Segoe UI Light" panose="020B0502040204020203" pitchFamily="34" charset="0"/>
            </a:endParaRPr>
          </a:p>
          <a:p>
            <a:pPr marL="171450" indent="-171450">
              <a:buFont typeface="Wingdings" panose="05000000000000000000" pitchFamily="2" charset="2"/>
              <a:buChar char="§"/>
            </a:pPr>
            <a:r>
              <a:rPr lang="en-US" sz="900">
                <a:solidFill>
                  <a:schemeClr val="bg1"/>
                </a:solidFill>
                <a:ea typeface="+mn-lt"/>
                <a:cs typeface="Segoe UI Light"/>
              </a:rPr>
              <a:t>Designed and implemented an ingestion framework to facilitate seamless data migration from the Oracle database to Azure Data Lake Storage (ADLS) using ADF.</a:t>
            </a:r>
          </a:p>
          <a:p>
            <a:pPr marL="171450" indent="-171450">
              <a:buFont typeface="Wingdings" panose="05000000000000000000" pitchFamily="2" charset="2"/>
              <a:buChar char="§"/>
            </a:pPr>
            <a:r>
              <a:rPr lang="en-US" sz="900">
                <a:solidFill>
                  <a:schemeClr val="bg1"/>
                </a:solidFill>
                <a:latin typeface="+mj-lt"/>
                <a:cs typeface="Segoe UI Light"/>
              </a:rPr>
              <a:t>Established Databricks Medallion layers, including Bronze, Silver, and Gold layers, to structure data processing and storage.</a:t>
            </a:r>
          </a:p>
          <a:p>
            <a:pPr marL="171450" indent="-171450">
              <a:buFont typeface="Wingdings" panose="05000000000000000000" pitchFamily="2" charset="2"/>
              <a:buChar char="§"/>
            </a:pPr>
            <a:r>
              <a:rPr lang="en-US" sz="900">
                <a:solidFill>
                  <a:schemeClr val="bg1"/>
                </a:solidFill>
                <a:latin typeface="+mj-lt"/>
                <a:cs typeface="Segoe UI Light"/>
              </a:rPr>
              <a:t>Automated the pipelines in ADF and Databricks Workflows to run on an hourly schedule.​</a:t>
            </a:r>
          </a:p>
          <a:p>
            <a:pPr marL="171450" indent="-171450">
              <a:buFont typeface="Wingdings" panose="05000000000000000000" pitchFamily="2" charset="2"/>
              <a:buChar char="§"/>
            </a:pPr>
            <a:r>
              <a:rPr lang="en-US" sz="900">
                <a:solidFill>
                  <a:schemeClr val="bg1"/>
                </a:solidFill>
                <a:latin typeface="+mj-lt"/>
                <a:cs typeface="Segoe UI Light"/>
              </a:rPr>
              <a:t>Implemented strategies to enhance the overall performance of data analytics and reporting workflows.</a:t>
            </a:r>
          </a:p>
          <a:p>
            <a:pPr marL="171450" indent="-171450">
              <a:buFont typeface="Wingdings" panose="05000000000000000000" pitchFamily="2" charset="2"/>
              <a:buChar char="§"/>
            </a:pPr>
            <a:r>
              <a:rPr lang="en-US" sz="900">
                <a:solidFill>
                  <a:schemeClr val="bg1"/>
                </a:solidFill>
                <a:latin typeface="+mj-lt"/>
                <a:cs typeface="Segoe UI Light"/>
              </a:rPr>
              <a:t>Led a team of data engineers to conduct performance testing on both Synapse and Databricks, comparing end-to-end processing efficiency.</a:t>
            </a:r>
          </a:p>
          <a:p>
            <a:pPr marL="171450" indent="-171450">
              <a:buFont typeface="Wingdings" panose="05000000000000000000" pitchFamily="2" charset="2"/>
              <a:buChar char="§"/>
            </a:pPr>
            <a:endParaRPr lang="en-IN" sz="900">
              <a:solidFill>
                <a:schemeClr val="bg1"/>
              </a:solidFill>
              <a:latin typeface="+mj-lt"/>
              <a:cs typeface="Segoe UI Light" panose="020B0502040204020203" pitchFamily="34" charset="0"/>
            </a:endParaRPr>
          </a:p>
          <a:p>
            <a:r>
              <a:rPr lang="en-IN" sz="900" b="1">
                <a:solidFill>
                  <a:schemeClr val="bg1"/>
                </a:solidFill>
                <a:latin typeface="+mj-lt"/>
                <a:cs typeface="Segoe UI Light"/>
              </a:rPr>
              <a:t>Roles and Responsibilities:</a:t>
            </a:r>
          </a:p>
          <a:p>
            <a:pPr marL="171450" indent="-171450">
              <a:buFont typeface="Wingdings" panose="05000000000000000000" pitchFamily="2" charset="2"/>
              <a:buChar char="§"/>
            </a:pPr>
            <a:r>
              <a:rPr lang="en-IN" sz="900">
                <a:solidFill>
                  <a:schemeClr val="bg1"/>
                </a:solidFill>
                <a:latin typeface="+mj-lt"/>
                <a:cs typeface="Segoe UI Light"/>
              </a:rPr>
              <a:t>Migrating Oracle-based database to cloud.</a:t>
            </a:r>
            <a:endParaRPr lang="en-IN" sz="900">
              <a:solidFill>
                <a:schemeClr val="bg1"/>
              </a:solidFill>
              <a:latin typeface="+mj-lt"/>
              <a:cs typeface="Segoe UI Light" panose="020B0502040204020203" pitchFamily="34" charset="0"/>
            </a:endParaRPr>
          </a:p>
          <a:p>
            <a:pPr marL="171450" indent="-171450">
              <a:buFont typeface="Wingdings" panose="05000000000000000000" pitchFamily="2" charset="2"/>
              <a:buChar char="§"/>
            </a:pPr>
            <a:r>
              <a:rPr lang="en-IN" sz="900">
                <a:solidFill>
                  <a:schemeClr val="bg1"/>
                </a:solidFill>
                <a:latin typeface="+mj-lt"/>
                <a:cs typeface="Segoe UI Light"/>
              </a:rPr>
              <a:t>Creating and managing Databricks Medallion layers.</a:t>
            </a:r>
          </a:p>
          <a:p>
            <a:pPr marL="171450" indent="-171450">
              <a:buFont typeface="Wingdings" panose="05000000000000000000" pitchFamily="2" charset="2"/>
              <a:buChar char="§"/>
            </a:pPr>
            <a:r>
              <a:rPr lang="en-IN" sz="900">
                <a:solidFill>
                  <a:schemeClr val="bg1"/>
                </a:solidFill>
                <a:latin typeface="+mj-lt"/>
                <a:cs typeface="Segoe UI Light" panose="020B0502040204020203" pitchFamily="34" charset="0"/>
              </a:rPr>
              <a:t>Leading performance testing and optimization on Synapse and Databricks.</a:t>
            </a:r>
          </a:p>
          <a:p>
            <a:pPr marL="171450" indent="-171450">
              <a:buFont typeface="Wingdings" panose="05000000000000000000" pitchFamily="2" charset="2"/>
              <a:buChar char="§"/>
            </a:pPr>
            <a:endParaRPr lang="en-IN" sz="900">
              <a:solidFill>
                <a:schemeClr val="bg1"/>
              </a:solidFill>
              <a:latin typeface="+mj-lt"/>
              <a:cs typeface="Segoe UI Light" panose="020B0502040204020203" pitchFamily="34" charset="0"/>
            </a:endParaRPr>
          </a:p>
          <a:p>
            <a:r>
              <a:rPr lang="en-IN" sz="900" b="1">
                <a:solidFill>
                  <a:schemeClr val="bg1"/>
                </a:solidFill>
                <a:latin typeface="+mj-lt"/>
                <a:cs typeface="Segoe UI Light"/>
              </a:rPr>
              <a:t>Technologies used:  </a:t>
            </a:r>
            <a:r>
              <a:rPr lang="en-IN" sz="900">
                <a:solidFill>
                  <a:schemeClr val="bg1"/>
                </a:solidFill>
                <a:latin typeface="+mj-lt"/>
                <a:cs typeface="Segoe UI Light"/>
              </a:rPr>
              <a:t> ADF, Databricks, </a:t>
            </a:r>
            <a:r>
              <a:rPr lang="en-IN" sz="900" err="1">
                <a:solidFill>
                  <a:schemeClr val="bg1"/>
                </a:solidFill>
                <a:latin typeface="+mj-lt"/>
                <a:cs typeface="Segoe UI Light"/>
              </a:rPr>
              <a:t>Pyspark</a:t>
            </a:r>
            <a:r>
              <a:rPr lang="en-IN" sz="900">
                <a:solidFill>
                  <a:schemeClr val="bg1"/>
                </a:solidFill>
                <a:latin typeface="+mj-lt"/>
                <a:cs typeface="Segoe UI Light"/>
              </a:rPr>
              <a:t>, ADLS, Synapse.</a:t>
            </a:r>
            <a:endParaRPr lang="en-IN" sz="900">
              <a:solidFill>
                <a:schemeClr val="bg1"/>
              </a:solidFill>
              <a:latin typeface="+mj-lt"/>
              <a:cs typeface="Segoe UI Light" panose="020B0502040204020203" pitchFamily="34" charset="0"/>
            </a:endParaRPr>
          </a:p>
        </p:txBody>
      </p:sp>
      <p:sp>
        <p:nvSpPr>
          <p:cNvPr id="2" name="TextBox 1">
            <a:extLst>
              <a:ext uri="{FF2B5EF4-FFF2-40B4-BE49-F238E27FC236}">
                <a16:creationId xmlns:a16="http://schemas.microsoft.com/office/drawing/2014/main" id="{43419404-9EFB-B13F-A24A-7D46B2C790D5}"/>
              </a:ext>
            </a:extLst>
          </p:cNvPr>
          <p:cNvSpPr txBox="1"/>
          <p:nvPr/>
        </p:nvSpPr>
        <p:spPr>
          <a:xfrm>
            <a:off x="613736" y="1931315"/>
            <a:ext cx="3420000" cy="4247317"/>
          </a:xfrm>
          <a:prstGeom prst="rect">
            <a:avLst/>
          </a:prstGeom>
          <a:noFill/>
        </p:spPr>
        <p:txBody>
          <a:bodyPr wrap="square" lIns="91440" tIns="45720" rIns="91440" bIns="45720" anchor="t">
            <a:spAutoFit/>
          </a:bodyPr>
          <a:lstStyle/>
          <a:p>
            <a:r>
              <a:rPr lang="en-IN" sz="900" b="1">
                <a:solidFill>
                  <a:schemeClr val="bg1"/>
                </a:solidFill>
                <a:latin typeface="+mj-lt"/>
                <a:cs typeface="Segoe UI Light"/>
              </a:rPr>
              <a:t>Project Name :  Global Media Company</a:t>
            </a:r>
            <a:endParaRPr lang="en-US" sz="900">
              <a:solidFill>
                <a:schemeClr val="bg1"/>
              </a:solidFill>
              <a:latin typeface="+mj-lt"/>
              <a:cs typeface="Segoe UI Light"/>
            </a:endParaRPr>
          </a:p>
          <a:p>
            <a:endParaRPr lang="en-US" sz="900">
              <a:solidFill>
                <a:schemeClr val="bg1"/>
              </a:solidFill>
              <a:latin typeface="+mj-lt"/>
              <a:cs typeface="Segoe UI Light" panose="020B0502040204020203" pitchFamily="34" charset="0"/>
            </a:endParaRPr>
          </a:p>
          <a:p>
            <a:r>
              <a:rPr lang="en-IN" sz="900" b="1">
                <a:solidFill>
                  <a:schemeClr val="bg1"/>
                </a:solidFill>
                <a:latin typeface="+mj-lt"/>
                <a:cs typeface="Segoe UI Light"/>
              </a:rPr>
              <a:t>Project Description:</a:t>
            </a:r>
          </a:p>
          <a:p>
            <a:r>
              <a:rPr lang="en-US" sz="900">
                <a:solidFill>
                  <a:schemeClr val="bg1"/>
                </a:solidFill>
                <a:latin typeface="+mj-lt"/>
                <a:cs typeface="Segoe UI Light"/>
              </a:rPr>
              <a:t>Successfully managed the data extraction and transformation processes for a global media company, leveraging Azure Databricks and Azure Data Factory to streamline analytics workflows. The project involved extracting data from key applications, applying business logic, and orchestrating the data flow through efficient pipelines.</a:t>
            </a:r>
            <a:endParaRPr lang="en-IN">
              <a:solidFill>
                <a:schemeClr val="bg1"/>
              </a:solidFill>
            </a:endParaRPr>
          </a:p>
          <a:p>
            <a:endParaRPr lang="en-IN" sz="900">
              <a:solidFill>
                <a:schemeClr val="bg1"/>
              </a:solidFill>
              <a:latin typeface="+mj-lt"/>
              <a:cs typeface="Segoe UI Light" panose="020B0502040204020203" pitchFamily="34" charset="0"/>
            </a:endParaRPr>
          </a:p>
          <a:p>
            <a:r>
              <a:rPr lang="en-IN" sz="900" b="1">
                <a:solidFill>
                  <a:schemeClr val="bg1"/>
                </a:solidFill>
                <a:latin typeface="+mj-lt"/>
                <a:cs typeface="Segoe UI Light"/>
              </a:rPr>
              <a:t>Project Tasks and Accomplishments:</a:t>
            </a:r>
          </a:p>
          <a:p>
            <a:endParaRPr lang="en-IN" sz="900" b="1">
              <a:solidFill>
                <a:schemeClr val="bg1"/>
              </a:solidFill>
              <a:latin typeface="+mj-lt"/>
              <a:cs typeface="Segoe UI Light" panose="020B0502040204020203" pitchFamily="34" charset="0"/>
            </a:endParaRPr>
          </a:p>
          <a:p>
            <a:pPr marL="171450" indent="-171450">
              <a:buFont typeface="Wingdings" panose="05000000000000000000" pitchFamily="2" charset="2"/>
              <a:buChar char="§"/>
            </a:pPr>
            <a:r>
              <a:rPr lang="en-US" sz="900">
                <a:solidFill>
                  <a:schemeClr val="bg1"/>
                </a:solidFill>
                <a:latin typeface="+mj-lt"/>
                <a:cs typeface="Segoe UI Light"/>
              </a:rPr>
              <a:t>Created various reports in CSV format by applying business logic to the transformed data and stored them in Azure Data Lake Storage Gen2 (ADLS Gen2) for further access and analysis.</a:t>
            </a:r>
            <a:endParaRPr lang="en-US" sz="900">
              <a:solidFill>
                <a:schemeClr val="bg1"/>
              </a:solidFill>
              <a:latin typeface="+mj-lt"/>
              <a:cs typeface="Segoe UI Light" panose="020B0502040204020203" pitchFamily="34" charset="0"/>
            </a:endParaRPr>
          </a:p>
          <a:p>
            <a:pPr marL="171450" indent="-171450">
              <a:buFont typeface="Wingdings" panose="05000000000000000000" pitchFamily="2" charset="2"/>
              <a:buChar char="§"/>
            </a:pPr>
            <a:r>
              <a:rPr lang="en-US" sz="900">
                <a:solidFill>
                  <a:schemeClr val="bg1"/>
                </a:solidFill>
                <a:latin typeface="+mj-lt"/>
                <a:cs typeface="Segoe UI Light"/>
              </a:rPr>
              <a:t>Orchestrated the data extraction, transformation, and loading processes using Azure Data Factory pipelines, automating the workflow to enhance efficiency.</a:t>
            </a:r>
            <a:endParaRPr lang="en-US" sz="900">
              <a:solidFill>
                <a:schemeClr val="bg1"/>
              </a:solidFill>
              <a:latin typeface="+mj-lt"/>
              <a:cs typeface="Segoe UI Light" panose="020B0502040204020203" pitchFamily="34" charset="0"/>
            </a:endParaRPr>
          </a:p>
          <a:p>
            <a:pPr marL="171450" indent="-171450">
              <a:buFont typeface="Wingdings" panose="05000000000000000000" pitchFamily="2" charset="2"/>
              <a:buChar char="§"/>
            </a:pPr>
            <a:r>
              <a:rPr lang="en-US" sz="900">
                <a:solidFill>
                  <a:schemeClr val="bg1"/>
                </a:solidFill>
                <a:cs typeface="Segoe UI Light"/>
              </a:rPr>
              <a:t>Utilized Databricks to perform extraction tasks and run complex analytics queries efficiently.</a:t>
            </a:r>
          </a:p>
          <a:p>
            <a:pPr marL="171450" indent="-171450">
              <a:buFont typeface="Wingdings" panose="05000000000000000000" pitchFamily="2" charset="2"/>
              <a:buChar char="§"/>
            </a:pPr>
            <a:r>
              <a:rPr lang="en-US" sz="900">
                <a:solidFill>
                  <a:schemeClr val="bg1"/>
                </a:solidFill>
                <a:cs typeface="Segoe UI Light"/>
              </a:rPr>
              <a:t>Applied business logic and transformations using </a:t>
            </a:r>
            <a:r>
              <a:rPr lang="en-US" sz="900" err="1">
                <a:solidFill>
                  <a:schemeClr val="bg1"/>
                </a:solidFill>
                <a:cs typeface="Segoe UI Light"/>
              </a:rPr>
              <a:t>PySpark</a:t>
            </a:r>
            <a:r>
              <a:rPr lang="en-US" sz="900">
                <a:solidFill>
                  <a:schemeClr val="bg1"/>
                </a:solidFill>
                <a:cs typeface="Segoe UI Light"/>
              </a:rPr>
              <a:t> in Azure Databricks, ensuring data was prepared for analysis and reporting.</a:t>
            </a:r>
            <a:endParaRPr lang="en-US">
              <a:solidFill>
                <a:schemeClr val="bg1"/>
              </a:solidFill>
            </a:endParaRPr>
          </a:p>
          <a:p>
            <a:pPr marL="171450" indent="-171450">
              <a:buFont typeface="Wingdings" panose="05000000000000000000" pitchFamily="2" charset="2"/>
              <a:buChar char="§"/>
            </a:pPr>
            <a:endParaRPr lang="en-IN" sz="900">
              <a:solidFill>
                <a:schemeClr val="bg1"/>
              </a:solidFill>
              <a:latin typeface="+mj-lt"/>
              <a:cs typeface="Segoe UI Light" panose="020B0502040204020203" pitchFamily="34" charset="0"/>
            </a:endParaRPr>
          </a:p>
          <a:p>
            <a:r>
              <a:rPr lang="en-IN" sz="900" b="1">
                <a:solidFill>
                  <a:schemeClr val="bg1"/>
                </a:solidFill>
                <a:latin typeface="+mj-lt"/>
                <a:cs typeface="Segoe UI Light"/>
              </a:rPr>
              <a:t>Roles and Responsibilities:</a:t>
            </a:r>
          </a:p>
          <a:p>
            <a:pPr marL="171450" indent="-171450">
              <a:buFont typeface="Wingdings" panose="05000000000000000000" pitchFamily="2" charset="2"/>
              <a:buChar char="§"/>
            </a:pPr>
            <a:r>
              <a:rPr lang="en-IN" sz="900">
                <a:solidFill>
                  <a:schemeClr val="bg1"/>
                </a:solidFill>
                <a:latin typeface="+mj-lt"/>
                <a:cs typeface="Segoe UI Light"/>
              </a:rPr>
              <a:t>Extracting data from priority applications.</a:t>
            </a:r>
            <a:endParaRPr lang="en-IN" sz="900">
              <a:solidFill>
                <a:schemeClr val="bg1"/>
              </a:solidFill>
              <a:latin typeface="+mj-lt"/>
              <a:cs typeface="Segoe UI Light" panose="020B0502040204020203" pitchFamily="34" charset="0"/>
            </a:endParaRPr>
          </a:p>
          <a:p>
            <a:pPr marL="171450" indent="-171450">
              <a:buFont typeface="Wingdings" panose="05000000000000000000" pitchFamily="2" charset="2"/>
              <a:buChar char="§"/>
            </a:pPr>
            <a:r>
              <a:rPr lang="en-IN" sz="900">
                <a:solidFill>
                  <a:schemeClr val="bg1"/>
                </a:solidFill>
                <a:latin typeface="+mj-lt"/>
                <a:cs typeface="Segoe UI Light"/>
              </a:rPr>
              <a:t>Orchestrating ETL processes using Azure Data Factory.</a:t>
            </a:r>
          </a:p>
          <a:p>
            <a:pPr marL="171450" indent="-171450">
              <a:buFont typeface="Wingdings" panose="05000000000000000000" pitchFamily="2" charset="2"/>
              <a:buChar char="§"/>
            </a:pPr>
            <a:r>
              <a:rPr lang="en-IN" sz="900">
                <a:solidFill>
                  <a:schemeClr val="bg1"/>
                </a:solidFill>
                <a:latin typeface="+mj-lt"/>
                <a:cs typeface="Segoe UI Light"/>
              </a:rPr>
              <a:t>Performing data transformations and applying business logic.</a:t>
            </a:r>
          </a:p>
          <a:p>
            <a:endParaRPr lang="en-IN" sz="900">
              <a:solidFill>
                <a:schemeClr val="bg1"/>
              </a:solidFill>
              <a:latin typeface="+mj-lt"/>
              <a:cs typeface="Segoe UI Light" panose="020B0502040204020203" pitchFamily="34" charset="0"/>
            </a:endParaRPr>
          </a:p>
          <a:p>
            <a:r>
              <a:rPr lang="en-IN" sz="900" b="1">
                <a:solidFill>
                  <a:schemeClr val="bg1"/>
                </a:solidFill>
                <a:latin typeface="+mj-lt"/>
                <a:cs typeface="Segoe UI Light"/>
              </a:rPr>
              <a:t>Technologies used: </a:t>
            </a:r>
            <a:r>
              <a:rPr lang="en-IN" sz="900">
                <a:solidFill>
                  <a:schemeClr val="bg1"/>
                </a:solidFill>
                <a:latin typeface="+mj-lt"/>
                <a:cs typeface="Segoe UI Light"/>
              </a:rPr>
              <a:t>ADF, Databricks, Spark SQL, </a:t>
            </a:r>
            <a:r>
              <a:rPr lang="en-IN" sz="900" err="1">
                <a:solidFill>
                  <a:schemeClr val="bg1"/>
                </a:solidFill>
                <a:latin typeface="+mj-lt"/>
                <a:cs typeface="Segoe UI Light"/>
              </a:rPr>
              <a:t>Pyspark</a:t>
            </a:r>
            <a:r>
              <a:rPr lang="en-IN" sz="900">
                <a:solidFill>
                  <a:schemeClr val="bg1"/>
                </a:solidFill>
                <a:latin typeface="+mj-lt"/>
                <a:cs typeface="Segoe UI Light"/>
              </a:rPr>
              <a:t>, ADLS</a:t>
            </a:r>
          </a:p>
        </p:txBody>
      </p:sp>
    </p:spTree>
    <p:extLst>
      <p:ext uri="{BB962C8B-B14F-4D97-AF65-F5344CB8AC3E}">
        <p14:creationId xmlns:p14="http://schemas.microsoft.com/office/powerpoint/2010/main" val="470699111"/>
      </p:ext>
    </p:extLst>
  </p:cSld>
  <p:clrMapOvr>
    <a:masterClrMapping/>
  </p:clrMapOvr>
</p:sld>
</file>

<file path=ppt/theme/theme1.xml><?xml version="1.0" encoding="utf-8"?>
<a:theme xmlns:a="http://schemas.openxmlformats.org/drawingml/2006/main" name="EY light background">
  <a:themeElements>
    <a:clrScheme name="Custom 8">
      <a:dk1>
        <a:srgbClr val="FFFFFF"/>
      </a:dk1>
      <a:lt1>
        <a:srgbClr val="2E2E38"/>
      </a:lt1>
      <a:dk2>
        <a:srgbClr val="FFE600"/>
      </a:dk2>
      <a:lt2>
        <a:srgbClr val="000000"/>
      </a:lt2>
      <a:accent1>
        <a:srgbClr val="2DB757"/>
      </a:accent1>
      <a:accent2>
        <a:srgbClr val="27ACAA"/>
      </a:accent2>
      <a:accent3>
        <a:srgbClr val="188CE5"/>
      </a:accent3>
      <a:accent4>
        <a:srgbClr val="3D108A"/>
      </a:accent4>
      <a:accent5>
        <a:srgbClr val="FF4136"/>
      </a:accent5>
      <a:accent6>
        <a:srgbClr val="FF6D00"/>
      </a:accent6>
      <a:hlink>
        <a:srgbClr val="0000FF"/>
      </a:hlink>
      <a:folHlink>
        <a:srgbClr val="800080"/>
      </a:folHlink>
    </a:clrScheme>
    <a:fontScheme name="Custom 1">
      <a:majorFont>
        <a:latin typeface="EYInterstate Light"/>
        <a:ea typeface=""/>
        <a:cs typeface=""/>
      </a:majorFont>
      <a:minorFont>
        <a:latin typeface="EYInterstate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9525">
          <a:solidFill>
            <a:schemeClr val="accent1"/>
          </a:solidFill>
        </a:ln>
      </a:spPr>
      <a:bodyPr rtlCol="0" anchor="t" anchorCtr="0"/>
      <a:lstStyle>
        <a:defPPr algn="ctr">
          <a:defRPr sz="1200"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1"/>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36576" rIns="0" bIns="0" rtlCol="0">
        <a:spAutoFit/>
      </a:bodyPr>
      <a:lstStyle>
        <a:defPPr marL="356616" indent="-356616">
          <a:lnSpc>
            <a:spcPct val="85000"/>
          </a:lnSpc>
          <a:spcAft>
            <a:spcPts val="600"/>
          </a:spcAft>
          <a:buClr>
            <a:schemeClr val="accent2"/>
          </a:buClr>
          <a:buSzPct val="70000"/>
          <a:buFont typeface="Arial" pitchFamily="34" charset="0"/>
          <a:buChar char="►"/>
          <a:defRPr sz="1200" dirty="0" err="1" smtClean="0">
            <a:solidFill>
              <a:schemeClr val="bg1"/>
            </a:solidFill>
          </a:defRPr>
        </a:defPPr>
      </a:lst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56a5c637-2881-4229-928b-a127c6cefdf1"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F199BD24F220C44DBB2D349EA2C8E423" ma:contentTypeVersion="12" ma:contentTypeDescription="Create a new document." ma:contentTypeScope="" ma:versionID="e523f4254fdd313ceb48fc9c76d3e085">
  <xsd:schema xmlns:xsd="http://www.w3.org/2001/XMLSchema" xmlns:xs="http://www.w3.org/2001/XMLSchema" xmlns:p="http://schemas.microsoft.com/office/2006/metadata/properties" xmlns:ns3="56a5c637-2881-4229-928b-a127c6cefdf1" xmlns:ns4="faf372f4-db3c-488e-9c93-2a5a2ccaffcb" targetNamespace="http://schemas.microsoft.com/office/2006/metadata/properties" ma:root="true" ma:fieldsID="adaa3c78a05998e7ae37a32fbd1a6fb9" ns3:_="" ns4:_="">
    <xsd:import namespace="56a5c637-2881-4229-928b-a127c6cefdf1"/>
    <xsd:import namespace="faf372f4-db3c-488e-9c93-2a5a2ccaffcb"/>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LengthInSeconds" minOccurs="0"/>
                <xsd:element ref="ns3:_activity"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6a5c637-2881-4229-928b-a127c6cefdf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dexed="true" ma:internalName="MediaServiceDateTaken"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_activity" ma:index="16"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faf372f4-db3c-488e-9c93-2a5a2ccaffcb"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SharingHintHash" ma:index="19"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281980A-098A-4837-AEC9-5831F74C418D}">
  <ds:schemaRefs>
    <ds:schemaRef ds:uri="56a5c637-2881-4229-928b-a127c6cefdf1"/>
    <ds:schemaRef ds:uri="faf372f4-db3c-488e-9c93-2a5a2ccaffcb"/>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65B13360-54FA-4FD1-BBE9-3527728722D0}">
  <ds:schemaRefs>
    <ds:schemaRef ds:uri="56a5c637-2881-4229-928b-a127c6cefdf1"/>
    <ds:schemaRef ds:uri="faf372f4-db3c-488e-9c93-2a5a2ccaffcb"/>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7D2FE666-4A45-4A2E-847E-609D6853C08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Slides>
  <Notes>0</Notes>
  <HiddenSlides>0</HiddenSlide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EY light background</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Ashish Banka</dc:creator>
  <cp:revision>2</cp:revision>
  <cp:lastPrinted>2022-08-26T08:43:15Z</cp:lastPrinted>
  <dcterms:created xsi:type="dcterms:W3CDTF">2022-08-26T08:35:34Z</dcterms:created>
  <dcterms:modified xsi:type="dcterms:W3CDTF">2024-09-14T11:53:33Z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0x010100F199BD24F220C44DBB2D349EA2C8E423</vt:lpwstr>
  </property>
</Properties>
</file>