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5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925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6447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953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9561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38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3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0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4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6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9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8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8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9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1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#download-se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ATP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Genrator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51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84294" y="853440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Arguments “-dummy” for SPI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19680"/>
            <a:ext cx="12186146" cy="4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Excel File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2561"/>
            <a:ext cx="12201466" cy="415544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6080" y="1762482"/>
            <a:ext cx="90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Declare your ports for bonding options or other protocols, in the worksheet “PORT”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620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Input Excel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4822"/>
            <a:ext cx="11348720" cy="479317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5280" y="1443613"/>
            <a:ext cx="90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Write your commands in the worksheet “CMD”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97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8118" y="1647552"/>
            <a:ext cx="6515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1.Installation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Anaconda 3.7+</a:t>
            </a:r>
          </a:p>
          <a:p>
            <a:r>
              <a:rPr lang="en-US" altLang="zh-TW" sz="2800" dirty="0" smtClean="0"/>
              <a:t>2.Introduction for the Script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2-1. Arguments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2-2. Input Excel File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923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3.7+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946" y="2160588"/>
            <a:ext cx="7376145" cy="38814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88640" y="1561068"/>
            <a:ext cx="428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Please </a:t>
            </a:r>
            <a:r>
              <a:rPr lang="en-US" altLang="zh-TW" dirty="0" smtClean="0">
                <a:hlinkClick r:id="rId3"/>
              </a:rPr>
              <a:t>install Anaconda 3.7+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265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1" y="1930400"/>
            <a:ext cx="10018712" cy="492043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08087" y="1256268"/>
            <a:ext cx="842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Launch your Windows terminal, and enter the folder where the script is located.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08087" y="1601708"/>
            <a:ext cx="842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 the arguments can be shown in the “help”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78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Arguments “-input </a:t>
            </a:r>
            <a:r>
              <a:rPr lang="en-US" altLang="zh-TW" i="1" dirty="0" smtClean="0"/>
              <a:t>Pattern.xlsx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66307" y="1709042"/>
            <a:ext cx="596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Argument “-input” is used to specify your input Excel file, which must be </a:t>
            </a:r>
            <a:r>
              <a:rPr lang="en-US" altLang="zh-TW" dirty="0" err="1" smtClean="0"/>
              <a:t>xlsx</a:t>
            </a:r>
            <a:r>
              <a:rPr lang="en-US" altLang="zh-TW" dirty="0" smtClean="0"/>
              <a:t> format. (csv is not allowed)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26"/>
            <a:ext cx="12192000" cy="41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Arguments “-output </a:t>
            </a:r>
            <a:r>
              <a:rPr lang="en-US" altLang="zh-TW" i="1" dirty="0" err="1" smtClean="0"/>
              <a:t>output.atp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3322"/>
            <a:ext cx="12192000" cy="413467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26707" y="1680529"/>
            <a:ext cx="596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Argument “-output” is used to specify your output ATP file. It’s optional.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38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Arguments “-i2c”, “-</a:t>
            </a:r>
            <a:r>
              <a:rPr lang="en-US" altLang="zh-TW" dirty="0" err="1" smtClean="0"/>
              <a:t>spi</a:t>
            </a:r>
            <a:r>
              <a:rPr lang="en-US" altLang="zh-TW" dirty="0" smtClean="0"/>
              <a:t>” or “-</a:t>
            </a:r>
            <a:r>
              <a:rPr lang="en-US" altLang="zh-TW" dirty="0" err="1" smtClean="0"/>
              <a:t>smi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63521"/>
            <a:ext cx="12190685" cy="409448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26707" y="1680529"/>
            <a:ext cx="596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Argument “-i2c”, “-</a:t>
            </a:r>
            <a:r>
              <a:rPr lang="en-US" altLang="zh-TW" dirty="0" err="1" smtClean="0"/>
              <a:t>spi</a:t>
            </a:r>
            <a:r>
              <a:rPr lang="en-US" altLang="zh-TW" dirty="0" smtClean="0"/>
              <a:t>” or “-</a:t>
            </a:r>
            <a:r>
              <a:rPr lang="en-US" altLang="zh-TW" dirty="0" err="1" smtClean="0"/>
              <a:t>smi</a:t>
            </a:r>
            <a:r>
              <a:rPr lang="en-US" altLang="zh-TW" dirty="0" smtClean="0"/>
              <a:t>” is used to specify which protocol you will apply.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84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13174" y="274320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Arguments “-</a:t>
            </a:r>
            <a:r>
              <a:rPr lang="en-US" altLang="zh-TW" dirty="0" err="1" smtClean="0"/>
              <a:t>ctrlbyte</a:t>
            </a:r>
            <a:r>
              <a:rPr lang="en-US" altLang="zh-TW" dirty="0" smtClean="0"/>
              <a:t>” for I2C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14" y="819127"/>
            <a:ext cx="8283786" cy="34353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82" y="4019550"/>
            <a:ext cx="8705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7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3174" y="274320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Arguments “-dummy” for SPI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1009967"/>
            <a:ext cx="95631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849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189</Words>
  <Application>Microsoft Office PowerPoint</Application>
  <PresentationFormat>寬螢幕</PresentationFormat>
  <Paragraphs>25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ATP Genrator</vt:lpstr>
      <vt:lpstr>Outline</vt:lpstr>
      <vt:lpstr>Anaconda 3.7+</vt:lpstr>
      <vt:lpstr>Arguments</vt:lpstr>
      <vt:lpstr>Arguments “-input Pattern.xlsx”</vt:lpstr>
      <vt:lpstr>Arguments “-output output.atp”</vt:lpstr>
      <vt:lpstr>Arguments “-i2c”, “-spi” or “-smi”</vt:lpstr>
      <vt:lpstr>Arguments “-ctrlbyte” for I2C</vt:lpstr>
      <vt:lpstr>Arguments “-dummy” for SPI</vt:lpstr>
      <vt:lpstr>Arguments “-dummy” for SPI</vt:lpstr>
      <vt:lpstr>Input Excel File</vt:lpstr>
      <vt:lpstr>Input Excel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Genrator</dc:title>
  <dc:creator>曾天鴻</dc:creator>
  <cp:lastModifiedBy>曾天鴻</cp:lastModifiedBy>
  <cp:revision>4</cp:revision>
  <dcterms:created xsi:type="dcterms:W3CDTF">2020-02-26T07:07:22Z</dcterms:created>
  <dcterms:modified xsi:type="dcterms:W3CDTF">2020-02-26T07:43:28Z</dcterms:modified>
</cp:coreProperties>
</file>