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6"/>
  </p:normalViewPr>
  <p:slideViewPr>
    <p:cSldViewPr snapToGrid="0" snapToObjects="1">
      <p:cViewPr>
        <p:scale>
          <a:sx n="120" d="100"/>
          <a:sy n="120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92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4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68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3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0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75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0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14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65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6764-153A-E548-9366-DD978BA20E17}" type="datetimeFigureOut">
              <a:rPr kumimoji="1" lang="zh-TW" altLang="en-US" smtClean="0"/>
              <a:t>2017/11/27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769-9C25-9F48-8AE5-5DD24D46E7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6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62493" y="753482"/>
            <a:ext cx="7302270" cy="5157004"/>
            <a:chOff x="2213637" y="753482"/>
            <a:chExt cx="7302270" cy="515700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637" y="753482"/>
              <a:ext cx="7302270" cy="5157004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7133957" y="1609307"/>
              <a:ext cx="122360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500" b="1" dirty="0" smtClean="0">
                  <a:latin typeface="Times New Roman" charset="0"/>
                  <a:ea typeface="Times New Roman" charset="0"/>
                  <a:cs typeface="Times New Roman" charset="0"/>
                </a:rPr>
                <a:t>Section IV-B</a:t>
              </a:r>
              <a:endParaRPr kumimoji="1" lang="zh-TW" altLang="en-US" sz="15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44589" y="2645889"/>
              <a:ext cx="12348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500" b="1" dirty="0" smtClean="0">
                  <a:latin typeface="Times New Roman" charset="0"/>
                  <a:ea typeface="Times New Roman" charset="0"/>
                  <a:cs typeface="Times New Roman" charset="0"/>
                </a:rPr>
                <a:t>Section IV-C</a:t>
              </a:r>
              <a:endParaRPr kumimoji="1" lang="zh-TW" altLang="en-US" sz="15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69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2017-11-27T07:35:54Z</dcterms:created>
  <dcterms:modified xsi:type="dcterms:W3CDTF">2017-11-27T07:55:31Z</dcterms:modified>
</cp:coreProperties>
</file>