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schemas.openxmlformats.org/officeDocument/2006/relationships/font" Target="fonts/MavenPro-regular.fnt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9f708994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9f708994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9f708994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9f708994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9f708994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9f708994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9f708994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9f708994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9f708994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9f708994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f708994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9f708994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9f708994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9f708994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9f708994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9f708994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9f708994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9f708994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9f708994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9f708994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9f708994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9f708994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9f70899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9f70899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1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8.jpg"/><Relationship Id="rId5" Type="http://schemas.openxmlformats.org/officeDocument/2006/relationships/image" Target="../media/image15.png"/><Relationship Id="rId6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B-Shopping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812000"/>
            <a:ext cx="68274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</a:t>
            </a:r>
            <a:r>
              <a:rPr lang="zh-TW" sz="2500"/>
              <a:t>B</a:t>
            </a:r>
            <a:r>
              <a:rPr lang="zh-TW"/>
              <a:t>EST </a:t>
            </a:r>
            <a:r>
              <a:rPr lang="zh-TW" sz="2500"/>
              <a:t>SHOPPING</a:t>
            </a:r>
            <a:r>
              <a:rPr lang="zh-TW"/>
              <a:t> Experience You will ever have.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871700" y="4437900"/>
            <a:ext cx="41601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Present By Team [</a:t>
            </a:r>
            <a:r>
              <a:rPr lang="zh-TW">
                <a:solidFill>
                  <a:srgbClr val="FFFFFF"/>
                </a:solidFill>
              </a:rPr>
              <a:t>太chain了吧]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And That’s</a:t>
            </a:r>
            <a:endParaRPr/>
          </a:p>
        </p:txBody>
      </p:sp>
      <p:sp>
        <p:nvSpPr>
          <p:cNvPr id="356" name="Google Shape;35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9600">
                <a:latin typeface="Impact"/>
                <a:ea typeface="Impact"/>
                <a:cs typeface="Impact"/>
                <a:sym typeface="Impact"/>
              </a:rPr>
              <a:t>B-Shopping</a:t>
            </a:r>
            <a:endParaRPr b="1" sz="9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2637450" y="1491850"/>
            <a:ext cx="3869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zh-TW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/>
          <p:nvPr/>
        </p:nvSpPr>
        <p:spPr>
          <a:xfrm>
            <a:off x="491750" y="2055450"/>
            <a:ext cx="1671900" cy="10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 txBox="1"/>
          <p:nvPr/>
        </p:nvSpPr>
        <p:spPr>
          <a:xfrm>
            <a:off x="1017925" y="2276725"/>
            <a:ext cx="757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Sell</a:t>
            </a:r>
            <a:endParaRPr b="1" sz="2000"/>
          </a:p>
        </p:txBody>
      </p:sp>
      <p:sp>
        <p:nvSpPr>
          <p:cNvPr id="368" name="Google Shape;368;p24"/>
          <p:cNvSpPr/>
          <p:nvPr/>
        </p:nvSpPr>
        <p:spPr>
          <a:xfrm>
            <a:off x="6436700" y="1641350"/>
            <a:ext cx="1671900" cy="10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 txBox="1"/>
          <p:nvPr/>
        </p:nvSpPr>
        <p:spPr>
          <a:xfrm>
            <a:off x="6938275" y="1907875"/>
            <a:ext cx="757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Buy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70" name="Google Shape;370;p24"/>
          <p:cNvSpPr/>
          <p:nvPr/>
        </p:nvSpPr>
        <p:spPr>
          <a:xfrm>
            <a:off x="2968750" y="3849200"/>
            <a:ext cx="3020400" cy="10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3953425" y="4125575"/>
            <a:ext cx="15243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Deliver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72" name="Google Shape;372;p24"/>
          <p:cNvSpPr/>
          <p:nvPr/>
        </p:nvSpPr>
        <p:spPr>
          <a:xfrm>
            <a:off x="3166750" y="1380775"/>
            <a:ext cx="2035800" cy="137278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4"/>
          <p:cNvSpPr txBox="1"/>
          <p:nvPr/>
        </p:nvSpPr>
        <p:spPr>
          <a:xfrm>
            <a:off x="3375600" y="1811000"/>
            <a:ext cx="21588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Block-Chain</a:t>
            </a:r>
            <a:endParaRPr b="1" sz="2000"/>
          </a:p>
        </p:txBody>
      </p:sp>
      <p:cxnSp>
        <p:nvCxnSpPr>
          <p:cNvPr id="374" name="Google Shape;374;p24"/>
          <p:cNvCxnSpPr/>
          <p:nvPr/>
        </p:nvCxnSpPr>
        <p:spPr>
          <a:xfrm flipH="1" rot="10800000">
            <a:off x="2124275" y="2049550"/>
            <a:ext cx="79650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24"/>
          <p:cNvSpPr txBox="1"/>
          <p:nvPr/>
        </p:nvSpPr>
        <p:spPr>
          <a:xfrm>
            <a:off x="2232475" y="1811000"/>
            <a:ext cx="688500" cy="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Post</a:t>
            </a:r>
            <a:endParaRPr/>
          </a:p>
        </p:txBody>
      </p:sp>
      <p:cxnSp>
        <p:nvCxnSpPr>
          <p:cNvPr id="376" name="Google Shape;376;p24"/>
          <p:cNvCxnSpPr/>
          <p:nvPr/>
        </p:nvCxnSpPr>
        <p:spPr>
          <a:xfrm>
            <a:off x="5359850" y="1646325"/>
            <a:ext cx="135720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24"/>
          <p:cNvSpPr txBox="1"/>
          <p:nvPr/>
        </p:nvSpPr>
        <p:spPr>
          <a:xfrm>
            <a:off x="5384475" y="1410225"/>
            <a:ext cx="8703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Order</a:t>
            </a:r>
            <a:endParaRPr/>
          </a:p>
        </p:txBody>
      </p:sp>
      <p:sp>
        <p:nvSpPr>
          <p:cNvPr id="378" name="Google Shape;378;p24"/>
          <p:cNvSpPr txBox="1"/>
          <p:nvPr/>
        </p:nvSpPr>
        <p:spPr>
          <a:xfrm>
            <a:off x="1261250" y="662850"/>
            <a:ext cx="28866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Contract</a:t>
            </a:r>
            <a:endParaRPr sz="3600"/>
          </a:p>
        </p:txBody>
      </p:sp>
      <p:cxnSp>
        <p:nvCxnSpPr>
          <p:cNvPr id="379" name="Google Shape;379;p24"/>
          <p:cNvCxnSpPr/>
          <p:nvPr/>
        </p:nvCxnSpPr>
        <p:spPr>
          <a:xfrm flipH="1">
            <a:off x="4474750" y="3189775"/>
            <a:ext cx="19500" cy="9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24"/>
          <p:cNvSpPr txBox="1"/>
          <p:nvPr/>
        </p:nvSpPr>
        <p:spPr>
          <a:xfrm>
            <a:off x="4494250" y="3359625"/>
            <a:ext cx="1588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Accept</a:t>
            </a:r>
            <a:endParaRPr/>
          </a:p>
        </p:txBody>
      </p:sp>
      <p:cxnSp>
        <p:nvCxnSpPr>
          <p:cNvPr id="381" name="Google Shape;381;p24"/>
          <p:cNvCxnSpPr/>
          <p:nvPr/>
        </p:nvCxnSpPr>
        <p:spPr>
          <a:xfrm rot="10800000">
            <a:off x="1780025" y="3416500"/>
            <a:ext cx="1494900" cy="8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24"/>
          <p:cNvSpPr txBox="1"/>
          <p:nvPr/>
        </p:nvSpPr>
        <p:spPr>
          <a:xfrm>
            <a:off x="1497350" y="3849200"/>
            <a:ext cx="1588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 Product</a:t>
            </a:r>
            <a:endParaRPr/>
          </a:p>
        </p:txBody>
      </p:sp>
      <p:cxnSp>
        <p:nvCxnSpPr>
          <p:cNvPr id="383" name="Google Shape;383;p24"/>
          <p:cNvCxnSpPr/>
          <p:nvPr/>
        </p:nvCxnSpPr>
        <p:spPr>
          <a:xfrm flipH="1" rot="10800000">
            <a:off x="5586050" y="3023075"/>
            <a:ext cx="1308000" cy="12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24"/>
          <p:cNvSpPr txBox="1"/>
          <p:nvPr/>
        </p:nvSpPr>
        <p:spPr>
          <a:xfrm>
            <a:off x="6193350" y="3760750"/>
            <a:ext cx="1588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Send</a:t>
            </a:r>
            <a:r>
              <a:rPr lang="zh-TW"/>
              <a:t> Product</a:t>
            </a:r>
            <a:endParaRPr/>
          </a:p>
        </p:txBody>
      </p:sp>
      <p:cxnSp>
        <p:nvCxnSpPr>
          <p:cNvPr id="385" name="Google Shape;385;p24"/>
          <p:cNvCxnSpPr/>
          <p:nvPr/>
        </p:nvCxnSpPr>
        <p:spPr>
          <a:xfrm flipH="1">
            <a:off x="5615600" y="2836300"/>
            <a:ext cx="7179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24"/>
          <p:cNvSpPr txBox="1"/>
          <p:nvPr/>
        </p:nvSpPr>
        <p:spPr>
          <a:xfrm>
            <a:off x="5517225" y="2814150"/>
            <a:ext cx="565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Rate</a:t>
            </a:r>
            <a:endParaRPr/>
          </a:p>
        </p:txBody>
      </p:sp>
      <p:sp>
        <p:nvSpPr>
          <p:cNvPr id="387" name="Google Shape;387;p24"/>
          <p:cNvSpPr txBox="1"/>
          <p:nvPr/>
        </p:nvSpPr>
        <p:spPr>
          <a:xfrm>
            <a:off x="5586050" y="1947800"/>
            <a:ext cx="5652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Rate</a:t>
            </a:r>
            <a:endParaRPr/>
          </a:p>
        </p:txBody>
      </p:sp>
      <p:cxnSp>
        <p:nvCxnSpPr>
          <p:cNvPr id="388" name="Google Shape;388;p24"/>
          <p:cNvCxnSpPr>
            <a:endCxn id="367" idx="3"/>
          </p:cNvCxnSpPr>
          <p:nvPr/>
        </p:nvCxnSpPr>
        <p:spPr>
          <a:xfrm flipH="1">
            <a:off x="1775125" y="2239375"/>
            <a:ext cx="4720500" cy="4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24"/>
          <p:cNvSpPr txBox="1"/>
          <p:nvPr/>
        </p:nvSpPr>
        <p:spPr>
          <a:xfrm>
            <a:off x="6894050" y="274425"/>
            <a:ext cx="16719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Reputaion: 1~10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Balance:$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Held Balance: $</a:t>
            </a:r>
            <a:endParaRPr/>
          </a:p>
        </p:txBody>
      </p:sp>
      <p:sp>
        <p:nvSpPr>
          <p:cNvPr id="390" name="Google Shape;390;p24"/>
          <p:cNvSpPr/>
          <p:nvPr/>
        </p:nvSpPr>
        <p:spPr>
          <a:xfrm>
            <a:off x="6815375" y="239975"/>
            <a:ext cx="1888200" cy="88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4"/>
          <p:cNvSpPr txBox="1"/>
          <p:nvPr/>
        </p:nvSpPr>
        <p:spPr>
          <a:xfrm>
            <a:off x="3009350" y="4536625"/>
            <a:ext cx="3447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 Block-Chain IOT to verification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>
            <p:ph type="title"/>
          </p:nvPr>
        </p:nvSpPr>
        <p:spPr>
          <a:xfrm>
            <a:off x="3631800" y="1473875"/>
            <a:ext cx="1880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Demo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+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Q&amp;A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Implementation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Demo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087" y="485775"/>
            <a:ext cx="6829425" cy="58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410" y="2005408"/>
            <a:ext cx="12096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699" y="1263440"/>
            <a:ext cx="2745105" cy="883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9611" y="1432547"/>
            <a:ext cx="20193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2389" y="2114542"/>
            <a:ext cx="19716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06450" y="959974"/>
            <a:ext cx="19335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6700" y="2936554"/>
            <a:ext cx="1752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9598" y="606234"/>
            <a:ext cx="16859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75535" y="1022974"/>
            <a:ext cx="25431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056563" y="2553085"/>
            <a:ext cx="11811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/>
        </p:nvSpPr>
        <p:spPr>
          <a:xfrm>
            <a:off x="4322424" y="3845575"/>
            <a:ext cx="4444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b="1" i="0" lang="zh-TW" sz="3600" u="none" cap="none" strike="noStrike">
                <a:solidFill>
                  <a:srgbClr val="FFFFFF"/>
                </a:solidFill>
                <a:highlight>
                  <a:srgbClr val="000000"/>
                </a:highlight>
              </a:rPr>
              <a:t>I have a 購物平台</a:t>
            </a:r>
            <a:endParaRPr b="1" sz="3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301" name="Google Shape;301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2706" y="1867030"/>
            <a:ext cx="2905126" cy="56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312" y="598587"/>
            <a:ext cx="5495925" cy="58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9851" y="2293602"/>
            <a:ext cx="2438025" cy="146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456" y="652477"/>
            <a:ext cx="1675173" cy="100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2461" y="1040176"/>
            <a:ext cx="2612984" cy="1503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 txBox="1"/>
          <p:nvPr/>
        </p:nvSpPr>
        <p:spPr>
          <a:xfrm>
            <a:off x="749525" y="3885452"/>
            <a:ext cx="442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sz="36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I have a BlockChain</a:t>
            </a:r>
            <a:endParaRPr sz="3600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799" y="0"/>
            <a:ext cx="6325350" cy="533380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7"/>
          <p:cNvSpPr/>
          <p:nvPr/>
        </p:nvSpPr>
        <p:spPr>
          <a:xfrm>
            <a:off x="1007025" y="3233550"/>
            <a:ext cx="75255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800">
                <a:solidFill>
                  <a:srgbClr val="FFFFFF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8800">
                <a:solidFill>
                  <a:srgbClr val="FFFFFF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太chain了吧      </a:t>
            </a:r>
            <a:endParaRPr b="1" sz="8800" cap="none">
              <a:solidFill>
                <a:srgbClr val="FFFFFF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are we?</a:t>
            </a:r>
            <a:endParaRPr/>
          </a:p>
        </p:txBody>
      </p:sp>
      <p:sp>
        <p:nvSpPr>
          <p:cNvPr id="326" name="Google Shape;32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電商平台+區域物流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C2C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B2C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個資安全</a:t>
            </a:r>
            <a:endParaRPr/>
          </a:p>
        </p:txBody>
      </p:sp>
      <p:pic>
        <p:nvPicPr>
          <p:cNvPr id="332" name="Google Shape;3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325" y="1155174"/>
            <a:ext cx="5650677" cy="299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43426" y="2289550"/>
            <a:ext cx="5164025" cy="28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Dynamic Shipping</a:t>
            </a:r>
            <a:endParaRPr/>
          </a:p>
        </p:txBody>
      </p:sp>
      <p:sp>
        <p:nvSpPr>
          <p:cNvPr id="339" name="Google Shape;33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「distributed network png」的圖片搜尋結果" id="340" name="Google Shape;3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300" y="2236375"/>
            <a:ext cx="6392500" cy="17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0"/>
          <p:cNvSpPr txBox="1"/>
          <p:nvPr/>
        </p:nvSpPr>
        <p:spPr>
          <a:xfrm>
            <a:off x="6036025" y="3996725"/>
            <a:ext cx="2596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multi-node relationship</a:t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3297075" y="2863325"/>
            <a:ext cx="413100" cy="4131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5539350" y="2885500"/>
            <a:ext cx="462300" cy="4131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 </a:t>
            </a:r>
            <a:r>
              <a:rPr lang="zh-TW"/>
              <a:t>管理費</a:t>
            </a:r>
            <a:endParaRPr/>
          </a:p>
        </p:txBody>
      </p:sp>
      <p:sp>
        <p:nvSpPr>
          <p:cNvPr id="349" name="Google Shape;34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「server」的圖片搜尋結果"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25" y="1710012"/>
            <a:ext cx="7672300" cy="29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