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2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8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60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0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05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6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20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41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1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89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2D73E7-90DA-47B0-BCD4-5DB874B5D750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BBFABF-EE51-4AA5-86F6-C1E9D85A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7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92393" y="2013528"/>
            <a:ext cx="8689976" cy="138314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左腦右腦大挑戰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 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22471" y="4264891"/>
            <a:ext cx="474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106502529</a:t>
            </a:r>
            <a:r>
              <a:rPr lang="zh-TW" altLang="en-US" dirty="0" smtClean="0"/>
              <a:t> 資工</a:t>
            </a:r>
            <a:r>
              <a:rPr lang="en-US" altLang="zh-TW" dirty="0" smtClean="0"/>
              <a:t>2A</a:t>
            </a:r>
            <a:r>
              <a:rPr lang="zh-TW" altLang="en-US" dirty="0" smtClean="0"/>
              <a:t> 黃宥頡</a:t>
            </a:r>
            <a:endParaRPr lang="en-US" altLang="zh-TW" dirty="0" smtClean="0"/>
          </a:p>
          <a:p>
            <a:r>
              <a:rPr lang="en-US" altLang="zh-TW" dirty="0" smtClean="0"/>
              <a:t>106502008</a:t>
            </a:r>
            <a:r>
              <a:rPr lang="zh-TW" altLang="en-US" dirty="0" smtClean="0"/>
              <a:t> 資工</a:t>
            </a:r>
            <a:r>
              <a:rPr lang="en-US" altLang="zh-TW" dirty="0" smtClean="0"/>
              <a:t>2A</a:t>
            </a:r>
            <a:r>
              <a:rPr lang="zh-TW" altLang="en-US" dirty="0" smtClean="0"/>
              <a:t> 張皓宇</a:t>
            </a:r>
            <a:endParaRPr lang="en-US" altLang="zh-TW" dirty="0" smtClean="0"/>
          </a:p>
          <a:p>
            <a:r>
              <a:rPr lang="en-US" altLang="zh-TW" dirty="0" smtClean="0"/>
              <a:t>106502xxx  </a:t>
            </a:r>
            <a:r>
              <a:rPr lang="zh-TW" altLang="en-US" dirty="0" smtClean="0"/>
              <a:t>資工</a:t>
            </a:r>
            <a:r>
              <a:rPr lang="en-US" altLang="zh-TW" dirty="0" smtClean="0"/>
              <a:t>2B</a:t>
            </a:r>
            <a:r>
              <a:rPr lang="zh-TW" altLang="en-US" dirty="0" smtClean="0"/>
              <a:t> 林家佑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4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林家佑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畫人物、障礙物、障礙物移動</a:t>
            </a:r>
            <a:endParaRPr lang="en-US" altLang="zh-TW" dirty="0" smtClean="0"/>
          </a:p>
          <a:p>
            <a:r>
              <a:rPr lang="zh-TW" altLang="en-US" dirty="0" smtClean="0"/>
              <a:t>黃</a:t>
            </a:r>
            <a:r>
              <a:rPr lang="zh-TW" altLang="en-US" dirty="0"/>
              <a:t>宥</a:t>
            </a:r>
            <a:r>
              <a:rPr lang="zh-TW" altLang="en-US" dirty="0" smtClean="0"/>
              <a:t>頡</a:t>
            </a:r>
            <a:r>
              <a:rPr lang="en-US" altLang="zh-TW" dirty="0" smtClean="0"/>
              <a:t>….......</a:t>
            </a:r>
            <a:r>
              <a:rPr lang="zh-TW" altLang="en-US" dirty="0"/>
              <a:t>障礙物</a:t>
            </a:r>
            <a:r>
              <a:rPr lang="zh-TW" altLang="en-US" dirty="0" smtClean="0"/>
              <a:t>移動、</a:t>
            </a:r>
            <a:r>
              <a:rPr lang="en-US" altLang="zh-TW" dirty="0" smtClean="0"/>
              <a:t>PPT</a:t>
            </a:r>
            <a:endParaRPr lang="en-US" altLang="zh-TW" dirty="0" smtClean="0"/>
          </a:p>
          <a:p>
            <a:r>
              <a:rPr lang="zh-TW" altLang="en-US" dirty="0" smtClean="0"/>
              <a:t>張</a:t>
            </a:r>
            <a:r>
              <a:rPr lang="zh-TW" altLang="en-US" dirty="0"/>
              <a:t>皓</a:t>
            </a:r>
            <a:r>
              <a:rPr lang="zh-TW" altLang="en-US" dirty="0" smtClean="0"/>
              <a:t>宇</a:t>
            </a:r>
            <a:r>
              <a:rPr lang="en-US" altLang="zh-TW" dirty="0" smtClean="0"/>
              <a:t>……...</a:t>
            </a:r>
            <a:r>
              <a:rPr lang="zh-TW" altLang="en-US" dirty="0"/>
              <a:t>障礙物</a:t>
            </a:r>
            <a:r>
              <a:rPr lang="zh-TW" altLang="en-US" dirty="0" smtClean="0"/>
              <a:t>移動、查資料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02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使用之函式庫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GetStdHandle</a:t>
            </a:r>
            <a:endParaRPr lang="en-US" altLang="zh-TW" dirty="0" smtClean="0"/>
          </a:p>
          <a:p>
            <a:r>
              <a:rPr lang="en-US" altLang="zh-TW" dirty="0" smtClean="0"/>
              <a:t>STD_OUTPUT_HANDLE</a:t>
            </a:r>
          </a:p>
          <a:p>
            <a:r>
              <a:rPr lang="en-US" altLang="zh-TW" dirty="0" err="1" smtClean="0"/>
              <a:t>WriteConsoleOutputAttribute</a:t>
            </a:r>
            <a:endParaRPr lang="en-US" altLang="zh-TW" dirty="0" smtClean="0"/>
          </a:p>
          <a:p>
            <a:r>
              <a:rPr lang="en-US" altLang="zh-TW" dirty="0" err="1"/>
              <a:t>WriteConsoleOutputCharacter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4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354618" y="2503055"/>
            <a:ext cx="4562764" cy="3424107"/>
          </a:xfrm>
        </p:spPr>
        <p:txBody>
          <a:bodyPr/>
          <a:lstStyle/>
          <a:p>
            <a:r>
              <a:rPr lang="zh-TW" altLang="en-US" dirty="0" smtClean="0"/>
              <a:t>左邊是主角，右邊是障礙物。</a:t>
            </a:r>
            <a:endParaRPr lang="en-US" altLang="zh-TW" dirty="0" smtClean="0"/>
          </a:p>
          <a:p>
            <a:r>
              <a:rPr lang="zh-TW" altLang="en-US" dirty="0" smtClean="0"/>
              <a:t>障礙物會隨機出現</a:t>
            </a:r>
            <a:endParaRPr lang="en-US" altLang="zh-TW" dirty="0" smtClean="0"/>
          </a:p>
          <a:p>
            <a:r>
              <a:rPr lang="en-US" altLang="zh-TW" dirty="0" smtClean="0"/>
              <a:t>WS</a:t>
            </a:r>
            <a:r>
              <a:rPr lang="zh-TW" altLang="en-US" dirty="0" smtClean="0"/>
              <a:t>可以控制上面那隻的跳躍和蹲下</a:t>
            </a:r>
            <a:endParaRPr lang="en-US" altLang="zh-TW" dirty="0" smtClean="0"/>
          </a:p>
          <a:p>
            <a:r>
              <a:rPr lang="zh-TW" altLang="en-US" dirty="0" smtClean="0"/>
              <a:t>上下鍵可以</a:t>
            </a:r>
            <a:r>
              <a:rPr lang="zh-TW" altLang="en-US" dirty="0"/>
              <a:t>控制上面那隻的跳躍和</a:t>
            </a:r>
            <a:r>
              <a:rPr lang="zh-TW" altLang="en-US" dirty="0" smtClean="0"/>
              <a:t>蹲下</a:t>
            </a:r>
            <a:endParaRPr lang="en-US" altLang="zh-TW" dirty="0" smtClean="0"/>
          </a:p>
          <a:p>
            <a:r>
              <a:rPr lang="zh-TW" altLang="en-US" dirty="0" smtClean="0"/>
              <a:t>任意一隻碰到障礙物就結束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147" t="14715" r="32392" b="26002"/>
          <a:stretch/>
        </p:blipFill>
        <p:spPr>
          <a:xfrm>
            <a:off x="341748" y="2309092"/>
            <a:ext cx="6003636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585526" y="2367092"/>
            <a:ext cx="4692073" cy="1170435"/>
          </a:xfrm>
        </p:spPr>
        <p:txBody>
          <a:bodyPr/>
          <a:lstStyle/>
          <a:p>
            <a:r>
              <a:rPr lang="zh-TW" altLang="en-US" dirty="0" smtClean="0"/>
              <a:t>有角色</a:t>
            </a:r>
            <a:r>
              <a:rPr lang="zh-TW" altLang="en-US" dirty="0" smtClean="0"/>
              <a:t>、有障礙物</a:t>
            </a:r>
            <a:endParaRPr lang="en-US" altLang="zh-TW" dirty="0" smtClean="0"/>
          </a:p>
          <a:p>
            <a:r>
              <a:rPr lang="zh-TW" altLang="en-US" dirty="0" smtClean="0"/>
              <a:t>障礙物可以隨機出現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879" t="14715" r="32392" b="26002"/>
          <a:stretch/>
        </p:blipFill>
        <p:spPr>
          <a:xfrm>
            <a:off x="508000" y="2367092"/>
            <a:ext cx="592974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137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217</TotalTime>
  <Words>111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Tw Cen MT</vt:lpstr>
      <vt:lpstr>小水滴</vt:lpstr>
      <vt:lpstr>左腦右腦大挑戰         GROUP 10</vt:lpstr>
      <vt:lpstr>組員分工</vt:lpstr>
      <vt:lpstr>使用之函式庫</vt:lpstr>
      <vt:lpstr>程式介紹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恩對就是小恐龍         GROUP 10</dc:title>
  <dc:creator>宥頡 黃</dc:creator>
  <cp:lastModifiedBy>宥頡 黃</cp:lastModifiedBy>
  <cp:revision>15</cp:revision>
  <dcterms:created xsi:type="dcterms:W3CDTF">2018-12-24T00:10:55Z</dcterms:created>
  <dcterms:modified xsi:type="dcterms:W3CDTF">2018-12-24T06:35:09Z</dcterms:modified>
</cp:coreProperties>
</file>