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1"/>
  </p:notesMasterIdLst>
  <p:sldIdLst>
    <p:sldId id="256" r:id="rId3"/>
    <p:sldId id="257" r:id="rId4"/>
    <p:sldId id="267" r:id="rId5"/>
    <p:sldId id="258" r:id="rId6"/>
    <p:sldId id="259" r:id="rId7"/>
    <p:sldId id="268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2447E72A-D913-4DC2-9E0A-E520CE8FCC86}" type="datetimeFigureOut">
              <a:rPr/>
              <a:pPr/>
              <a:t>12.09.06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A5D78FC6-CE17-4259-A63C-DDFC12E048FC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alt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zh-TW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TW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zh-TW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/>
              <a:pPr algn="ctr"/>
              <a:t>9/12/2006 8:40 AM</a:t>
            </a:fld>
            <a:endParaRPr lang="zh-TW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zh-TW">
                <a:solidFill>
                  <a:schemeClr val="tx2"/>
                </a:solidFill>
              </a:defRPr>
            </a:lvl1pPr>
          </a:lstStyle>
          <a:p>
            <a:pPr algn="r"/>
            <a:endParaRPr lang="zh-TW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二○一七年六月二十七日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zh-TW" sz="1200">
                <a:solidFill>
                  <a:schemeClr val="tx2"/>
                </a:solidFill>
              </a:rPr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二○一七年六月二十七日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zh-TW" sz="1200">
                <a:solidFill>
                  <a:schemeClr val="tx2"/>
                </a:solidFill>
              </a:rPr>
              <a:pPr/>
              <a:t>‹#›</a:t>
            </a:fld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/>
              <a:pPr/>
              <a:t>9/12/2006 8:40 AM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zh-TW" sz="2800">
                <a:solidFill>
                  <a:schemeClr val="tx2"/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zh-TW"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/>
              <a:pPr/>
              <a:t>9/12/2006 8:40 AM</a:t>
            </a:fld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zh-TW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‹#›</a:t>
            </a:fld>
            <a:endParaRPr lang="zh-TW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/>
              <a:pPr/>
              <a:t>9/12/2006 8:40 AM</a:t>
            </a:fld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/>
              <a:pPr/>
              <a:t>9/12/2006 8:40 AM</a:t>
            </a:fld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zh-TW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TW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zh-TW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/>
              <a:pPr/>
              <a:t>9/12/2006 8:40 AM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/>
              <a:pPr/>
              <a:t>9/12/2006 8:40 AM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zh-TW"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/>
              <a:pPr/>
              <a:t>9/12/2006 8:40 AM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zh-TW" sz="18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zh-TW" sz="1700"/>
            </a:lvl1pPr>
            <a:lvl2pPr>
              <a:buFontTx/>
              <a:buNone/>
              <a:defRPr lang="zh-TW" sz="1200"/>
            </a:lvl2pPr>
            <a:lvl3pPr>
              <a:buFontTx/>
              <a:buNone/>
              <a:defRPr lang="zh-TW" sz="1000"/>
            </a:lvl3pPr>
            <a:lvl4pPr>
              <a:buFontTx/>
              <a:buNone/>
              <a:defRPr lang="zh-TW" sz="900"/>
            </a:lvl4pPr>
            <a:lvl5pPr>
              <a:buFontTx/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zh-TW"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/>
              <a:pPr/>
              <a:t>9/12/2006 8:40 AM</a:t>
            </a:fld>
            <a:endParaRPr lang="zh-TW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zh-TW" sz="2800"/>
            </a:lvl1pPr>
          </a:lstStyle>
          <a:p>
            <a:pPr algn="ctr"/>
            <a:fld id="{1AD93096-5B34-4342-9326-69289CEAE4C2}" type="slidenum">
              <a:rPr/>
              <a:pPr algn="ctr"/>
              <a:t>‹#›</a:t>
            </a:fld>
            <a:endParaRPr lang="zh-TW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zh-TW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zh-TW" altLang="en-US">
                <a:solidFill>
                  <a:schemeClr val="tx2"/>
                </a:solidFill>
              </a:rPr>
              <a:pPr/>
              <a:t>二○一七年六月二十七日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zh-TW" sz="1400">
                <a:solidFill>
                  <a:schemeClr val="tx2"/>
                </a:solidFill>
              </a:defRPr>
            </a:lvl1pPr>
          </a:lstStyle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zh-TW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zh-TW" sz="1200">
                <a:solidFill>
                  <a:schemeClr val="tx2"/>
                </a:solidFill>
              </a:rPr>
              <a:pPr algn="ctr"/>
              <a:t>‹#›</a:t>
            </a:fld>
            <a:endParaRPr lang="zh-TW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zh-TW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zh-TW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zh-TW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zh-TW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期末成果發展</a:t>
            </a:r>
            <a:r>
              <a:rPr lang="zh-TW" sz="3600" dirty="0" smtClean="0"/>
              <a:t/>
            </a:r>
            <a:br>
              <a:rPr lang="zh-TW" sz="3600" dirty="0" smtClean="0"/>
            </a:br>
            <a:r>
              <a:rPr lang="zh-TW" altLang="en-US" sz="3600" dirty="0" smtClean="0"/>
              <a:t>專案管制列表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林世宗</a:t>
            </a:r>
            <a:endParaRPr lang="zh-TW" dirty="0"/>
          </a:p>
          <a:p>
            <a:r>
              <a:rPr lang="en-US" altLang="zh-TW" dirty="0" smtClean="0"/>
              <a:t>C# </a:t>
            </a:r>
            <a:r>
              <a:rPr lang="zh-TW" altLang="en-US" dirty="0" smtClean="0"/>
              <a:t>程式設計基礎班 </a:t>
            </a:r>
            <a:r>
              <a:rPr lang="en-US" altLang="zh-TW" dirty="0" smtClean="0"/>
              <a:t>– 282</a:t>
            </a:r>
            <a:r>
              <a:rPr lang="zh-TW" altLang="en-US" dirty="0" smtClean="0"/>
              <a:t>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概觀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作品</a:t>
            </a:r>
            <a:r>
              <a:rPr lang="zh-TW" dirty="0" smtClean="0"/>
              <a:t>描述</a:t>
            </a:r>
            <a:endParaRPr lang="zh-TW" dirty="0"/>
          </a:p>
          <a:p>
            <a:pPr lvl="1"/>
            <a:r>
              <a:rPr lang="zh-TW" altLang="en-US" dirty="0" smtClean="0"/>
              <a:t>讓原本以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建立的專案資料，改用程式畫面進行編寫與查尋</a:t>
            </a:r>
            <a:endParaRPr lang="zh-TW" dirty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為基本，建立基本的程式畫面</a:t>
            </a:r>
            <a:endParaRPr lang="zh-TW" dirty="0"/>
          </a:p>
          <a:p>
            <a:r>
              <a:rPr lang="zh-TW" dirty="0"/>
              <a:t>專案</a:t>
            </a:r>
            <a:r>
              <a:rPr lang="zh-TW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找尋適當的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，並加以引用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以物料導向的楖念進行編寫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進行相關狀態的編寫</a:t>
            </a:r>
            <a:endParaRPr lang="en-US" altLang="zh-TW" dirty="0" smtClean="0"/>
          </a:p>
          <a:p>
            <a:r>
              <a:rPr lang="zh-TW" altLang="en-US" dirty="0" smtClean="0"/>
              <a:t>當專案較為龐大時，其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欄位就要調整，否則將不易閱讀</a:t>
            </a:r>
            <a:endParaRPr lang="en-US" altLang="zh-TW" dirty="0" smtClean="0"/>
          </a:p>
          <a:p>
            <a:r>
              <a:rPr lang="zh-TW" altLang="en-US" dirty="0" smtClean="0"/>
              <a:t>無法查尋舊資料或相關變更狀態資料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8280920" cy="291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作品</a:t>
            </a:r>
            <a:r>
              <a:rPr lang="zh-TW" dirty="0" smtClean="0"/>
              <a:t>描述</a:t>
            </a:r>
            <a:endParaRPr 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7422405" cy="479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程序/方法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的讀／寫之基本控制，是引用</a:t>
            </a:r>
            <a:r>
              <a:rPr lang="en-US" altLang="zh-TW" dirty="0" err="1" smtClean="0"/>
              <a:t>ClosedXML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，在整體程式比較簡潔。</a:t>
            </a:r>
            <a:endParaRPr lang="en-US" altLang="zh-TW" dirty="0" smtClean="0"/>
          </a:p>
          <a:p>
            <a:r>
              <a:rPr lang="zh-TW" altLang="en-US" dirty="0" smtClean="0"/>
              <a:t>日期</a:t>
            </a:r>
            <a:r>
              <a:rPr lang="en-US" altLang="zh-TW" dirty="0" err="1" smtClean="0"/>
              <a:t>Keyin</a:t>
            </a:r>
            <a:r>
              <a:rPr lang="zh-TW" altLang="en-US" dirty="0" smtClean="0"/>
              <a:t>部份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引用到</a:t>
            </a:r>
            <a:r>
              <a:rPr lang="en-US" altLang="zh-TW" dirty="0" smtClean="0"/>
              <a:t>Leave</a:t>
            </a:r>
            <a:r>
              <a:rPr lang="zh-TW" altLang="en-US" dirty="0" smtClean="0"/>
              <a:t>，只要游標離開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，才會進行資料判斷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採用</a:t>
            </a:r>
            <a:r>
              <a:rPr lang="en-US" altLang="zh-TW" dirty="0" err="1" smtClean="0"/>
              <a:t>DateTime</a:t>
            </a:r>
            <a:r>
              <a:rPr lang="zh-TW" altLang="en-US" dirty="0" smtClean="0"/>
              <a:t>的方式進行日期判斷</a:t>
            </a:r>
            <a:endParaRPr lang="zh-TW" altLang="zh-TW" dirty="0" smtClean="0"/>
          </a:p>
          <a:p>
            <a:r>
              <a:rPr lang="zh-TW" altLang="en-US" dirty="0" smtClean="0"/>
              <a:t>西元年度的</a:t>
            </a:r>
            <a:r>
              <a:rPr lang="en-US" altLang="zh-TW" dirty="0" err="1" smtClean="0"/>
              <a:t>keyin</a:t>
            </a:r>
            <a:r>
              <a:rPr lang="zh-TW" altLang="en-US" dirty="0" smtClean="0"/>
              <a:t>部份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sz="2600" dirty="0" smtClean="0"/>
              <a:t>引用到</a:t>
            </a:r>
            <a:r>
              <a:rPr lang="en-US" altLang="zh-TW" sz="2600" dirty="0" err="1" smtClean="0"/>
              <a:t>KeyPress</a:t>
            </a:r>
            <a:r>
              <a:rPr lang="zh-TW" altLang="en-US" sz="2600" dirty="0" smtClean="0"/>
              <a:t>，在</a:t>
            </a:r>
            <a:r>
              <a:rPr lang="en-US" altLang="zh-TW" sz="2600" dirty="0" err="1" smtClean="0"/>
              <a:t>keyin</a:t>
            </a:r>
            <a:r>
              <a:rPr lang="zh-TW" altLang="en-US" sz="2600" dirty="0" smtClean="0"/>
              <a:t>的同時，立即判斷數字，這部份則是採用</a:t>
            </a:r>
            <a:r>
              <a:rPr lang="en-US" altLang="zh-TW" sz="2600" dirty="0" err="1" smtClean="0"/>
              <a:t>Char.IsDigit</a:t>
            </a:r>
            <a:r>
              <a:rPr lang="zh-TW" altLang="en-US" sz="2600" dirty="0" smtClean="0"/>
              <a:t>方式進行處理</a:t>
            </a:r>
            <a:endParaRPr lang="zh-TW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NEW</a:t>
            </a:r>
            <a:r>
              <a:rPr lang="zh-TW" altLang="en-US" dirty="0" smtClean="0"/>
              <a:t>的功能，會當機，目前仍在找方法解決中</a:t>
            </a:r>
            <a:endParaRPr lang="en-US" altLang="zh-TW" dirty="0" smtClean="0"/>
          </a:p>
          <a:p>
            <a:r>
              <a:rPr lang="en-US" altLang="zh-TW" dirty="0" smtClean="0"/>
              <a:t>CANCEL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HOLD</a:t>
            </a:r>
            <a:r>
              <a:rPr lang="zh-TW" altLang="en-US" dirty="0" smtClean="0"/>
              <a:t>，需將該筆資料移到另一個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內，同時原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要重新進行排序，目前還在研究中</a:t>
            </a:r>
            <a:endParaRPr lang="en-US" altLang="zh-TW" dirty="0" smtClean="0"/>
          </a:p>
          <a:p>
            <a:r>
              <a:rPr lang="zh-TW" altLang="en-US" dirty="0" smtClean="0"/>
              <a:t>程式關閉或當機時，有時會在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處理程序出現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的執行序，目前仍在研究</a:t>
            </a:r>
            <a:r>
              <a:rPr lang="zh-TW" altLang="en-US" dirty="0" smtClean="0"/>
              <a:t>解法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讓我學習到利用現在的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，即可以進行基本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Input / 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Save…</a:t>
            </a:r>
            <a:r>
              <a:rPr lang="zh-TW" altLang="en-US" dirty="0" smtClean="0"/>
              <a:t>等功能</a:t>
            </a:r>
            <a:endParaRPr lang="en-US" altLang="zh-TW" dirty="0" smtClean="0"/>
          </a:p>
          <a:p>
            <a:r>
              <a:rPr lang="zh-TW" altLang="en-US" dirty="0" smtClean="0"/>
              <a:t>當未完成的功能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NEW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建立新專案項目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HOLD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專案暫停，故要先移開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Cancel  </a:t>
            </a:r>
            <a:r>
              <a:rPr lang="zh-TW" altLang="en-US" dirty="0" smtClean="0">
                <a:sym typeface="Wingdings" pitchFamily="2" charset="2"/>
              </a:rPr>
              <a:t>專案被取消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zh-TW" altLang="en-US" dirty="0" smtClean="0">
                <a:sym typeface="Wingdings" pitchFamily="2" charset="2"/>
              </a:rPr>
              <a:t>提醒功能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只要有變更到，但該欄位尚未</a:t>
            </a:r>
            <a:r>
              <a:rPr lang="en-US" altLang="zh-TW" dirty="0" smtClean="0">
                <a:sym typeface="Wingdings" pitchFamily="2" charset="2"/>
              </a:rPr>
              <a:t>SAVE</a:t>
            </a:r>
            <a:r>
              <a:rPr lang="zh-TW" altLang="en-US" dirty="0" smtClean="0">
                <a:sym typeface="Wingdings" pitchFamily="2" charset="2"/>
              </a:rPr>
              <a:t>會有顏色提醒。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zh-TW" altLang="en-US" dirty="0" smtClean="0">
                <a:sym typeface="Wingdings" pitchFamily="2" charset="2"/>
              </a:rPr>
              <a:t>更改歷程，需要能夠進行回查作業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zh-TW" altLang="en-US" dirty="0" smtClean="0">
                <a:sym typeface="Wingdings" pitchFamily="2" charset="2"/>
              </a:rPr>
              <a:t>尋找功能</a:t>
            </a:r>
            <a:endParaRPr lang="en-US" altLang="zh-TW" dirty="0" smtClean="0"/>
          </a:p>
          <a:p>
            <a:r>
              <a:rPr lang="zh-TW" altLang="en-US" dirty="0" smtClean="0"/>
              <a:t>後續會改用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的方式進行程式改寫，以達到同時多人進行專案回報作業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問題及討論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D76B1A-1422-4FA8-88E6-261252862C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321</Words>
  <Application>Microsoft Office PowerPoint</Application>
  <PresentationFormat>如螢幕大小 (4:3)</PresentationFormat>
  <Paragraphs>43</Paragraphs>
  <Slides>8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EdStudPres</vt:lpstr>
      <vt:lpstr>期末成果發展 專案管制列表</vt:lpstr>
      <vt:lpstr>概觀</vt:lpstr>
      <vt:lpstr>現況</vt:lpstr>
      <vt:lpstr>作品描述</vt:lpstr>
      <vt:lpstr>程序/方法</vt:lpstr>
      <vt:lpstr>遇到問題</vt:lpstr>
      <vt:lpstr>結論</vt:lpstr>
      <vt:lpstr>問題及討論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2017-06-27T08:06:30Z</dcterms:created>
  <dcterms:modified xsi:type="dcterms:W3CDTF">2017-06-27T12:59:59Z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