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2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3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291B-0C0B-458C-A0A5-265AB25B0C7A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94EC-99AF-4248-A490-C9ADCDE6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705600" y="152400"/>
            <a:ext cx="2133600" cy="49911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152400"/>
            <a:ext cx="1676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Standard In BLOB of 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342900"/>
            <a:ext cx="1676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Uniquify</a:t>
            </a:r>
            <a:r>
              <a:rPr lang="en-US" dirty="0" smtClean="0"/>
              <a:t> </a:t>
            </a:r>
            <a:r>
              <a:rPr lang="en-US" dirty="0" err="1" smtClean="0"/>
              <a:t>inits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19892" y="1898197"/>
            <a:ext cx="1676400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Uniquify</a:t>
            </a:r>
            <a:r>
              <a:rPr lang="en-US" dirty="0" smtClean="0"/>
              <a:t> forks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34200" y="261257"/>
            <a:ext cx="16764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Subprocess</a:t>
            </a:r>
            <a:r>
              <a:rPr lang="en-US" dirty="0" smtClean="0"/>
              <a:t> waits for </a:t>
            </a:r>
            <a:r>
              <a:rPr lang="en-US" dirty="0" err="1" smtClean="0"/>
              <a:t>msg</a:t>
            </a:r>
            <a:r>
              <a:rPr lang="en-US" dirty="0" smtClean="0"/>
              <a:t>, then sorts into a linked list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34200" y="1921329"/>
            <a:ext cx="16764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Subprocess</a:t>
            </a:r>
            <a:r>
              <a:rPr lang="en-US" dirty="0" smtClean="0"/>
              <a:t> waits for </a:t>
            </a:r>
            <a:r>
              <a:rPr lang="en-US" dirty="0" err="1" smtClean="0"/>
              <a:t>msg</a:t>
            </a:r>
            <a:r>
              <a:rPr lang="en-US" dirty="0" smtClean="0"/>
              <a:t>, then sorts into a linked list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34200" y="3543300"/>
            <a:ext cx="16764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Subprocess</a:t>
            </a:r>
            <a:r>
              <a:rPr lang="en-US" dirty="0" smtClean="0"/>
              <a:t> waits for </a:t>
            </a:r>
            <a:r>
              <a:rPr lang="en-US" dirty="0" err="1" smtClean="0"/>
              <a:t>msg</a:t>
            </a:r>
            <a:r>
              <a:rPr lang="en-US" dirty="0" smtClean="0"/>
              <a:t>, then sorts into a linked list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905000" y="762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158092" y="1181100"/>
            <a:ext cx="889908" cy="717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1"/>
          </p:cNvCxnSpPr>
          <p:nvPr/>
        </p:nvCxnSpPr>
        <p:spPr>
          <a:xfrm>
            <a:off x="2996292" y="2317297"/>
            <a:ext cx="3937908" cy="327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996292" y="985157"/>
            <a:ext cx="3937908" cy="133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0" idx="1"/>
          </p:cNvCxnSpPr>
          <p:nvPr/>
        </p:nvCxnSpPr>
        <p:spPr>
          <a:xfrm>
            <a:off x="2996292" y="2317297"/>
            <a:ext cx="3937908" cy="1949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00049" y="3194277"/>
            <a:ext cx="3494314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Uniquify</a:t>
            </a:r>
            <a:r>
              <a:rPr lang="en-US" dirty="0" smtClean="0"/>
              <a:t> parses input into words and sends it to the message </a:t>
            </a:r>
            <a:r>
              <a:rPr lang="en-US" dirty="0" err="1" smtClean="0"/>
              <a:t>quue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2"/>
            <a:endCxn id="31" idx="0"/>
          </p:cNvCxnSpPr>
          <p:nvPr/>
        </p:nvCxnSpPr>
        <p:spPr>
          <a:xfrm flipH="1">
            <a:off x="2147206" y="2736397"/>
            <a:ext cx="10886" cy="457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934200" y="5715000"/>
            <a:ext cx="1676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 to CHILD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1" idx="3"/>
            <a:endCxn id="42" idx="1"/>
          </p:cNvCxnSpPr>
          <p:nvPr/>
        </p:nvCxnSpPr>
        <p:spPr>
          <a:xfrm>
            <a:off x="3894363" y="3613377"/>
            <a:ext cx="3039837" cy="2520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0"/>
            <a:endCxn id="11" idx="2"/>
          </p:cNvCxnSpPr>
          <p:nvPr/>
        </p:nvCxnSpPr>
        <p:spPr>
          <a:xfrm flipV="1">
            <a:off x="7772400" y="51435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495800" y="5715000"/>
            <a:ext cx="16764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QUEUE to PARENT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11" idx="2"/>
            <a:endCxn id="55" idx="3"/>
          </p:cNvCxnSpPr>
          <p:nvPr/>
        </p:nvCxnSpPr>
        <p:spPr>
          <a:xfrm flipH="1">
            <a:off x="6172200" y="51435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10935" y="4399189"/>
            <a:ext cx="3494314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Uniquify</a:t>
            </a:r>
            <a:r>
              <a:rPr lang="en-US" dirty="0" smtClean="0"/>
              <a:t> waits for sorted words to return (IN ORDER) and adds them to the back of a master linked list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55" idx="1"/>
            <a:endCxn id="80" idx="3"/>
          </p:cNvCxnSpPr>
          <p:nvPr/>
        </p:nvCxnSpPr>
        <p:spPr>
          <a:xfrm flipH="1" flipV="1">
            <a:off x="3905249" y="4818289"/>
            <a:ext cx="590551" cy="1315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1319892" y="5600700"/>
            <a:ext cx="1676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Out SORTED and COUNTED WORDS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80" idx="2"/>
            <a:endCxn id="90" idx="0"/>
          </p:cNvCxnSpPr>
          <p:nvPr/>
        </p:nvCxnSpPr>
        <p:spPr>
          <a:xfrm>
            <a:off x="2158092" y="5237389"/>
            <a:ext cx="0" cy="36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3</cp:revision>
  <dcterms:created xsi:type="dcterms:W3CDTF">2013-11-21T06:17:33Z</dcterms:created>
  <dcterms:modified xsi:type="dcterms:W3CDTF">2013-11-21T06:41:43Z</dcterms:modified>
</cp:coreProperties>
</file>