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109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E47A-2708-492A-AA6C-E288B61D903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0B10-CAF2-4174-AD6A-283AC7404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E47A-2708-492A-AA6C-E288B61D903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0B10-CAF2-4174-AD6A-283AC7404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3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E47A-2708-492A-AA6C-E288B61D903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0B10-CAF2-4174-AD6A-283AC7404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8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E47A-2708-492A-AA6C-E288B61D903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0B10-CAF2-4174-AD6A-283AC7404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2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E47A-2708-492A-AA6C-E288B61D903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0B10-CAF2-4174-AD6A-283AC7404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6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E47A-2708-492A-AA6C-E288B61D903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0B10-CAF2-4174-AD6A-283AC7404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E47A-2708-492A-AA6C-E288B61D903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0B10-CAF2-4174-AD6A-283AC7404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4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E47A-2708-492A-AA6C-E288B61D903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0B10-CAF2-4174-AD6A-283AC7404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E47A-2708-492A-AA6C-E288B61D903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0B10-CAF2-4174-AD6A-283AC7404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5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E47A-2708-492A-AA6C-E288B61D903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0B10-CAF2-4174-AD6A-283AC7404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1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E47A-2708-492A-AA6C-E288B61D903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0B10-CAF2-4174-AD6A-283AC7404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8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2E47A-2708-492A-AA6C-E288B61D903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40B10-CAF2-4174-AD6A-283AC7404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65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477" y="2057400"/>
            <a:ext cx="3608323" cy="3415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924051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CAD.js</a:t>
            </a:r>
            <a:endParaRPr 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876800"/>
            <a:ext cx="6400800" cy="1752600"/>
          </a:xfrm>
        </p:spPr>
        <p:txBody>
          <a:bodyPr/>
          <a:lstStyle/>
          <a:p>
            <a:r>
              <a:rPr lang="en-US" dirty="0" smtClean="0"/>
              <a:t>Eric </a:t>
            </a:r>
            <a:r>
              <a:rPr lang="en-US" dirty="0" err="1" smtClean="0"/>
              <a:t>Principato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0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4525963"/>
          </a:xfrm>
        </p:spPr>
        <p:txBody>
          <a:bodyPr/>
          <a:lstStyle/>
          <a:p>
            <a:r>
              <a:rPr lang="en-US" dirty="0" smtClean="0"/>
              <a:t>Able to perform basic CAD operations with open source tools</a:t>
            </a:r>
          </a:p>
          <a:p>
            <a:endParaRPr lang="en-US" dirty="0"/>
          </a:p>
          <a:p>
            <a:r>
              <a:rPr lang="en-US" dirty="0" smtClean="0"/>
              <a:t>Fun to play with</a:t>
            </a:r>
          </a:p>
          <a:p>
            <a:endParaRPr lang="en-US" dirty="0"/>
          </a:p>
          <a:p>
            <a:r>
              <a:rPr lang="en-US" dirty="0" smtClean="0"/>
              <a:t>Lots of potential for improvement!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497606"/>
            <a:ext cx="3635346" cy="25409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267200"/>
            <a:ext cx="3635345" cy="200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1" y="1219200"/>
            <a:ext cx="9144000" cy="505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7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CAD / 3D modeling environment</a:t>
            </a:r>
          </a:p>
          <a:p>
            <a:endParaRPr lang="en-US" dirty="0" smtClean="0"/>
          </a:p>
          <a:p>
            <a:r>
              <a:rPr lang="en-US" dirty="0" smtClean="0"/>
              <a:t>Polygons, Extrusions, Revolutions</a:t>
            </a:r>
          </a:p>
          <a:p>
            <a:endParaRPr lang="en-US" dirty="0" smtClean="0"/>
          </a:p>
          <a:p>
            <a:r>
              <a:rPr lang="en-US" dirty="0" smtClean="0"/>
              <a:t>CSG operations (union, difference, intersect)</a:t>
            </a:r>
          </a:p>
          <a:p>
            <a:endParaRPr lang="en-US" dirty="0"/>
          </a:p>
          <a:p>
            <a:r>
              <a:rPr lang="en-US" dirty="0" smtClean="0"/>
              <a:t>Handle concave polygons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4525963"/>
          </a:xfrm>
        </p:spPr>
        <p:txBody>
          <a:bodyPr/>
          <a:lstStyle/>
          <a:p>
            <a:r>
              <a:rPr lang="en-US" dirty="0" smtClean="0"/>
              <a:t>THREE.js: rendering and vector math</a:t>
            </a:r>
          </a:p>
          <a:p>
            <a:endParaRPr lang="en-US" dirty="0"/>
          </a:p>
          <a:p>
            <a:r>
              <a:rPr lang="en-US" dirty="0" smtClean="0"/>
              <a:t>CSG.js: CSG ops</a:t>
            </a:r>
          </a:p>
          <a:p>
            <a:endParaRPr lang="en-US" dirty="0"/>
          </a:p>
          <a:p>
            <a:r>
              <a:rPr lang="en-US" dirty="0" smtClean="0"/>
              <a:t>Face and vertex list data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524000"/>
            <a:ext cx="3810000" cy="23830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038600"/>
            <a:ext cx="2930223" cy="254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6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4038600" cy="4525963"/>
          </a:xfrm>
        </p:spPr>
        <p:txBody>
          <a:bodyPr/>
          <a:lstStyle/>
          <a:p>
            <a:r>
              <a:rPr lang="en-US" dirty="0" smtClean="0"/>
              <a:t>Created from plane</a:t>
            </a:r>
          </a:p>
          <a:p>
            <a:endParaRPr lang="en-US" dirty="0"/>
          </a:p>
          <a:p>
            <a:r>
              <a:rPr lang="en-US" dirty="0" smtClean="0"/>
              <a:t>Re-triangulated when vertex added</a:t>
            </a:r>
          </a:p>
          <a:p>
            <a:pPr lvl="1"/>
            <a:r>
              <a:rPr lang="en-US" dirty="0" smtClean="0"/>
              <a:t>(Stored internally)</a:t>
            </a:r>
            <a:endParaRPr lang="en-US" dirty="0"/>
          </a:p>
          <a:p>
            <a:r>
              <a:rPr lang="en-US" dirty="0" smtClean="0"/>
              <a:t>Converted to CSG polygon (direction matters)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61"/>
          <a:stretch/>
        </p:blipFill>
        <p:spPr>
          <a:xfrm>
            <a:off x="4724400" y="1965532"/>
            <a:ext cx="3810000" cy="17389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084514"/>
            <a:ext cx="3657600" cy="255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1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4525963"/>
          </a:xfrm>
        </p:spPr>
        <p:txBody>
          <a:bodyPr/>
          <a:lstStyle/>
          <a:p>
            <a:r>
              <a:rPr lang="en-US" dirty="0" smtClean="0"/>
              <a:t>Adds new polygons to mesh on creation</a:t>
            </a:r>
          </a:p>
          <a:p>
            <a:endParaRPr lang="en-US" dirty="0" smtClean="0"/>
          </a:p>
          <a:p>
            <a:r>
              <a:rPr lang="en-US" dirty="0" smtClean="0"/>
              <a:t>Length set by mouse position (preview)</a:t>
            </a:r>
          </a:p>
          <a:p>
            <a:endParaRPr lang="en-US" dirty="0"/>
          </a:p>
          <a:p>
            <a:r>
              <a:rPr lang="en-US" dirty="0" smtClean="0"/>
              <a:t>Union, difference, intersection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85" t="41983" r="36262" b="9501"/>
          <a:stretch/>
        </p:blipFill>
        <p:spPr>
          <a:xfrm>
            <a:off x="4609471" y="1371600"/>
            <a:ext cx="2172329" cy="23757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0" t="39490" r="36823" b="14321"/>
          <a:stretch/>
        </p:blipFill>
        <p:spPr>
          <a:xfrm>
            <a:off x="6872243" y="1371600"/>
            <a:ext cx="2119357" cy="23757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471" y="4038600"/>
            <a:ext cx="4382129" cy="242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0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91000" cy="4525963"/>
          </a:xfrm>
        </p:spPr>
        <p:txBody>
          <a:bodyPr/>
          <a:lstStyle/>
          <a:p>
            <a:r>
              <a:rPr lang="en-US" dirty="0" smtClean="0"/>
              <a:t>Polygonal approx. of surface of revolution</a:t>
            </a:r>
          </a:p>
          <a:p>
            <a:endParaRPr lang="en-US" dirty="0"/>
          </a:p>
          <a:p>
            <a:r>
              <a:rPr lang="en-US" dirty="0" smtClean="0"/>
              <a:t>Select polygon and axis</a:t>
            </a:r>
          </a:p>
          <a:p>
            <a:endParaRPr lang="en-US" dirty="0"/>
          </a:p>
          <a:p>
            <a:r>
              <a:rPr lang="en-US" dirty="0" smtClean="0"/>
              <a:t>Occasional odd behavior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66"/>
          <a:stretch/>
        </p:blipFill>
        <p:spPr>
          <a:xfrm>
            <a:off x="4798464" y="1219200"/>
            <a:ext cx="3863847" cy="31647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495800"/>
            <a:ext cx="386649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1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</a:t>
            </a:r>
            <a:r>
              <a:rPr lang="en-US" dirty="0" err="1" smtClean="0"/>
              <a:t>WebGLRenderer</a:t>
            </a:r>
            <a:endParaRPr lang="en-US" dirty="0" smtClean="0"/>
          </a:p>
          <a:p>
            <a:r>
              <a:rPr lang="en-US" dirty="0" smtClean="0"/>
              <a:t>Perspective camera w/ point light source</a:t>
            </a:r>
          </a:p>
          <a:p>
            <a:r>
              <a:rPr lang="en-US" dirty="0" smtClean="0"/>
              <a:t>Polygon sets / meshes</a:t>
            </a:r>
          </a:p>
          <a:p>
            <a:pPr lvl="1"/>
            <a:r>
              <a:rPr lang="en-US" dirty="0" smtClean="0"/>
              <a:t>All faces</a:t>
            </a:r>
          </a:p>
          <a:p>
            <a:pPr lvl="1"/>
            <a:r>
              <a:rPr lang="en-US" dirty="0" smtClean="0"/>
              <a:t>CSG mesh</a:t>
            </a:r>
          </a:p>
          <a:p>
            <a:pPr lvl="1"/>
            <a:r>
              <a:rPr lang="en-US" dirty="0" smtClean="0"/>
              <a:t>Active faces</a:t>
            </a:r>
          </a:p>
          <a:p>
            <a:pPr lvl="1"/>
            <a:r>
              <a:rPr lang="en-US" dirty="0" smtClean="0"/>
              <a:t>Selected 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6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48"/>
          <a:stretch/>
        </p:blipFill>
        <p:spPr>
          <a:xfrm>
            <a:off x="0" y="2811566"/>
            <a:ext cx="9144000" cy="4122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81" r="28691" b="93319"/>
          <a:stretch/>
        </p:blipFill>
        <p:spPr>
          <a:xfrm>
            <a:off x="596666" y="1524000"/>
            <a:ext cx="8242534" cy="74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0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800600" cy="4525963"/>
          </a:xfrm>
        </p:spPr>
        <p:txBody>
          <a:bodyPr/>
          <a:lstStyle/>
          <a:p>
            <a:r>
              <a:rPr lang="en-US" dirty="0" smtClean="0"/>
              <a:t>Concave </a:t>
            </a:r>
            <a:r>
              <a:rPr lang="en-US" dirty="0" err="1" smtClean="0"/>
              <a:t>triangularization</a:t>
            </a:r>
            <a:r>
              <a:rPr lang="en-US" dirty="0" smtClean="0"/>
              <a:t> (sometimes)</a:t>
            </a:r>
          </a:p>
          <a:p>
            <a:endParaRPr lang="en-US" dirty="0"/>
          </a:p>
          <a:p>
            <a:r>
              <a:rPr lang="en-US" dirty="0" smtClean="0"/>
              <a:t>Revolution of polygon about its edge</a:t>
            </a:r>
          </a:p>
          <a:p>
            <a:endParaRPr lang="en-US" dirty="0"/>
          </a:p>
          <a:p>
            <a:r>
              <a:rPr lang="en-US" dirty="0" smtClean="0"/>
              <a:t>Mouse/key event handling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962400"/>
            <a:ext cx="3866495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218" y="1524000"/>
            <a:ext cx="2160458" cy="20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131313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161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CAD.js</vt:lpstr>
      <vt:lpstr>Goals</vt:lpstr>
      <vt:lpstr>Approach</vt:lpstr>
      <vt:lpstr>Polygon</vt:lpstr>
      <vt:lpstr>Extrusion</vt:lpstr>
      <vt:lpstr>Revolution</vt:lpstr>
      <vt:lpstr>Rendering</vt:lpstr>
      <vt:lpstr>Program Flow</vt:lpstr>
      <vt:lpstr>Issues</vt:lpstr>
      <vt:lpstr>Conclusion</vt:lpstr>
      <vt:lpstr>Questions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CAD.js</dc:title>
  <dc:creator>Prince</dc:creator>
  <cp:lastModifiedBy>Prince</cp:lastModifiedBy>
  <cp:revision>8</cp:revision>
  <dcterms:created xsi:type="dcterms:W3CDTF">2016-05-10T18:47:18Z</dcterms:created>
  <dcterms:modified xsi:type="dcterms:W3CDTF">2016-05-10T19:49:49Z</dcterms:modified>
</cp:coreProperties>
</file>