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4" r:id="rId4"/>
    <p:sldId id="265" r:id="rId5"/>
    <p:sldId id="266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69"/>
  </p:normalViewPr>
  <p:slideViewPr>
    <p:cSldViewPr snapToGrid="0" snapToObjects="1">
      <p:cViewPr varScale="1">
        <p:scale>
          <a:sx n="71" d="100"/>
          <a:sy n="71" d="100"/>
        </p:scale>
        <p:origin x="2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Tutorial </a:t>
            </a:r>
            <a:r>
              <a:rPr dirty="0"/>
              <a:t>Schedule</a:t>
            </a:r>
          </a:p>
        </p:txBody>
      </p:sp>
      <p:sp>
        <p:nvSpPr>
          <p:cNvPr id="4" name="Pull the latest Hackathon GIT repo before starting.…">
            <a:extLst>
              <a:ext uri="{FF2B5EF4-FFF2-40B4-BE49-F238E27FC236}">
                <a16:creationId xmlns:a16="http://schemas.microsoft.com/office/drawing/2014/main" id="{06BFEC0C-300E-A548-B5E7-F07999F11A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09:15 – 10:45</a:t>
            </a:r>
          </a:p>
          <a:p>
            <a:pPr lvl="1"/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ggplot</a:t>
            </a:r>
            <a:r>
              <a:rPr lang="en-US" dirty="0"/>
              <a:t> -Tommy Steed, Javier </a:t>
            </a:r>
            <a:r>
              <a:rPr lang="en-US" dirty="0" err="1"/>
              <a:t>Orraca</a:t>
            </a:r>
            <a:endParaRPr lang="en-US" dirty="0"/>
          </a:p>
          <a:p>
            <a:r>
              <a:rPr lang="en-US" dirty="0"/>
              <a:t>10:45 – 11:00</a:t>
            </a:r>
          </a:p>
          <a:p>
            <a:pPr lvl="1"/>
            <a:r>
              <a:rPr lang="en-US" dirty="0"/>
              <a:t>Break - Coffee, tea, snacks</a:t>
            </a:r>
          </a:p>
          <a:p>
            <a:r>
              <a:rPr lang="en-US" dirty="0"/>
              <a:t>11:00 – 12:30</a:t>
            </a:r>
          </a:p>
          <a:p>
            <a:pPr lvl="1"/>
            <a:r>
              <a:rPr lang="en-US" dirty="0" err="1"/>
              <a:t>Tidymodels</a:t>
            </a:r>
            <a:r>
              <a:rPr lang="en-US" dirty="0"/>
              <a:t> - Emil </a:t>
            </a:r>
            <a:r>
              <a:rPr lang="en-US" dirty="0" err="1"/>
              <a:t>Hvitfelds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92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Masks are optional but encouraged.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No food or drink (other that water) in the classrooms.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Please clean up your mess or any mess that you see.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https://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socalrug</a:t>
            </a:r>
            <a:r>
              <a:rPr lang="en-US" dirty="0"/>
              <a:t>-slack-signup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hackathon-2022-04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220</Words>
  <Application>Microsoft Macintosh PowerPoint</Application>
  <PresentationFormat>Custom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Tutorial Schedule</vt:lpstr>
      <vt:lpstr>Logistics</vt:lpstr>
      <vt:lpstr>WiFi Setup</vt:lpstr>
      <vt:lpstr>Slack Setup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7</cp:revision>
  <dcterms:modified xsi:type="dcterms:W3CDTF">2022-04-01T06:04:43Z</dcterms:modified>
</cp:coreProperties>
</file>