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8"/>
  </p:normalViewPr>
  <p:slideViewPr>
    <p:cSldViewPr snapToGrid="0" snapToObjects="1">
      <p:cViewPr varScale="1">
        <p:scale>
          <a:sx n="82" d="100"/>
          <a:sy n="82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Southern California R User Group</a:t>
            </a:r>
            <a:r>
              <a:rPr dirty="0"/>
              <a:t> </a:t>
            </a:r>
            <a:br>
              <a:rPr dirty="0"/>
            </a:br>
            <a:r>
              <a:rPr dirty="0"/>
              <a:t>Hackathon</a:t>
            </a:r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 2</a:t>
            </a:r>
            <a:r>
              <a:rPr dirty="0"/>
              <a:t> — </a:t>
            </a:r>
            <a:r>
              <a:rPr lang="en-US" dirty="0"/>
              <a:t>3</a:t>
            </a:r>
            <a:r>
              <a:rPr dirty="0"/>
              <a:t>, 20</a:t>
            </a:r>
            <a:r>
              <a:rPr lang="en-US" dirty="0"/>
              <a:t>22</a:t>
            </a:r>
            <a:br>
              <a:rPr dirty="0"/>
            </a:br>
            <a:r>
              <a:rPr dirty="0"/>
              <a:t>Paul Merage Business School • University of California, Irvine</a:t>
            </a:r>
          </a:p>
        </p:txBody>
      </p:sp>
      <p:pic>
        <p:nvPicPr>
          <p:cNvPr id="3" name="Picture 2" descr="A picture containing text, display, sign, picture frame&#10;&#10;Description automatically generated">
            <a:extLst>
              <a:ext uri="{FF2B5EF4-FFF2-40B4-BE49-F238E27FC236}">
                <a16:creationId xmlns:a16="http://schemas.microsoft.com/office/drawing/2014/main" id="{5E487F48-EBD7-CB40-9BE6-ED2D3983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24" y="5041900"/>
            <a:ext cx="3959352" cy="45715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t>Pull the latest Hackathon GIT repo before starting.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There is a ton of information about the Hackathon.  Check out the README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Updates to the Hackathon repo will be made throughout the event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There will be a vote for the Most Helpful Person.  Votes must be in by 2PM on Sunday.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Meals will generally be on the patio.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Coffee, tea, water, soda and snacks will be available throughout the event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Please fill out the post-event feedback survey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PacMan R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PacMan Rule</a:t>
            </a:r>
          </a:p>
        </p:txBody>
      </p:sp>
      <p:pic>
        <p:nvPicPr>
          <p:cNvPr id="156" name="pacman.png" descr="pac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09" y="4135651"/>
            <a:ext cx="4651782" cy="490297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When standing as a group of people, always leave room for 1 person to join your group."/>
          <p:cNvSpPr txBox="1"/>
          <p:nvPr/>
        </p:nvSpPr>
        <p:spPr>
          <a:xfrm>
            <a:off x="2628394" y="2456078"/>
            <a:ext cx="7748012" cy="95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0" i="1"/>
            </a:lvl1pPr>
          </a:lstStyle>
          <a:p>
            <a:r>
              <a:t>When standing as a group of people, always leave room for 1 person to join your group.</a:t>
            </a:r>
          </a:p>
        </p:txBody>
      </p:sp>
      <p:sp>
        <p:nvSpPr>
          <p:cNvPr id="158" name="Leave some space here"/>
          <p:cNvSpPr txBox="1"/>
          <p:nvPr/>
        </p:nvSpPr>
        <p:spPr>
          <a:xfrm>
            <a:off x="9171330" y="6172307"/>
            <a:ext cx="250796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Leave some space here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8775699" y="6587140"/>
            <a:ext cx="61995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anks to our Sponsor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t>Thanks to our Sponsors!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975548"/>
            <a:ext cx="5276849" cy="186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Consortium_Horizontal_Pantone.png" descr="RConsortium_Horizontal_Pant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55" y="2975548"/>
            <a:ext cx="5916671" cy="1332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RStudio-Logo-Blue-Gray-250.png" descr="RStudio-Logo-Blue-Gray-25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209" y="4322158"/>
            <a:ext cx="4049361" cy="142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taylorf.pdf" descr="taylorf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27" y="4953281"/>
            <a:ext cx="6471792" cy="1727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0DC4FE6-56AD-E446-B8BF-A67A0A1DBC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6302073"/>
            <a:ext cx="4834953" cy="153839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CDE672B-56E3-F94B-8B27-3D9629926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2019" y="5959171"/>
            <a:ext cx="3162300" cy="177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AA9657-D298-F342-80AD-725F217F57D5}"/>
              </a:ext>
            </a:extLst>
          </p:cNvPr>
          <p:cNvSpPr txBox="1"/>
          <p:nvPr/>
        </p:nvSpPr>
        <p:spPr>
          <a:xfrm>
            <a:off x="10364320" y="6230014"/>
            <a:ext cx="168537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Anaheim </a:t>
            </a:r>
          </a:p>
          <a:p>
            <a:r>
              <a:rPr lang="en-US" dirty="0"/>
              <a:t>Ducks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s to our Volunteers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Thanks to our Volunteers!!!</a:t>
            </a:r>
          </a:p>
        </p:txBody>
      </p:sp>
      <p:sp>
        <p:nvSpPr>
          <p:cNvPr id="169" name="👏"/>
          <p:cNvSpPr txBox="1"/>
          <p:nvPr/>
        </p:nvSpPr>
        <p:spPr>
          <a:xfrm>
            <a:off x="4857750" y="3060700"/>
            <a:ext cx="3289301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r>
              <a:t>👏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172" name="Twitter: oc_rug"/>
          <p:cNvSpPr txBox="1"/>
          <p:nvPr/>
        </p:nvSpPr>
        <p:spPr>
          <a:xfrm>
            <a:off x="5117570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173" name="Tweet about our event with #OCRUG"/>
          <p:cNvSpPr txBox="1"/>
          <p:nvPr/>
        </p:nvSpPr>
        <p:spPr>
          <a:xfrm>
            <a:off x="9435571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The focus is on </a:t>
            </a:r>
            <a:r>
              <a:rPr b="1"/>
              <a:t>education</a:t>
            </a:r>
            <a:r>
              <a:t> &amp; </a:t>
            </a:r>
            <a:r>
              <a:rPr b="1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Competition is used to frame the event,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What might success look like?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tackled a real world data set, and done something interesting with it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learned something new about R and data analysis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connected with others and grown from the experience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Rules</a:t>
            </a:r>
          </a:p>
        </p:txBody>
      </p:sp>
      <p:sp>
        <p:nvSpPr>
          <p:cNvPr id="128" name="All participants must abide by our code of conduc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302306" cy="6286500"/>
          </a:xfrm>
          <a:prstGeom prst="rect">
            <a:avLst/>
          </a:prstGeom>
        </p:spPr>
        <p:txBody>
          <a:bodyPr anchor="t"/>
          <a:lstStyle/>
          <a:p>
            <a:r>
              <a:t>All participants must abide by our code of conduct</a:t>
            </a:r>
            <a:br/>
            <a:endParaRPr/>
          </a:p>
          <a:p>
            <a:r>
              <a:t>All work presented by the teams must be based upon work performed at the hackathon</a:t>
            </a:r>
          </a:p>
          <a:p>
            <a:r>
              <a:t>Feel free to help others, even across teams</a:t>
            </a:r>
          </a:p>
          <a:p>
            <a:r>
              <a:t>Please be courteous of the facilities, handle your trash, etc.</a:t>
            </a:r>
          </a:p>
        </p:txBody>
      </p:sp>
      <p:sp>
        <p:nvSpPr>
          <p:cNvPr id="129" name="https://github.com/ocrug/hackathon-2019-11/blob/master/code-of-conduct.md"/>
          <p:cNvSpPr txBox="1"/>
          <p:nvPr/>
        </p:nvSpPr>
        <p:spPr>
          <a:xfrm>
            <a:off x="1149460" y="3161288"/>
            <a:ext cx="114678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 dirty="0"/>
              <a:t>https://</a:t>
            </a:r>
            <a:r>
              <a:rPr u="sng" dirty="0" err="1"/>
              <a:t>github.com</a:t>
            </a:r>
            <a:r>
              <a:rPr u="sng" dirty="0"/>
              <a:t>/</a:t>
            </a:r>
            <a:r>
              <a:rPr lang="en-US" u="sng" dirty="0" err="1"/>
              <a:t>socalrug</a:t>
            </a:r>
            <a:r>
              <a:rPr u="sng" dirty="0"/>
              <a:t>/hackathon-20</a:t>
            </a:r>
            <a:r>
              <a:rPr lang="en-US" u="sng" dirty="0"/>
              <a:t>22-04</a:t>
            </a:r>
            <a:r>
              <a:rPr u="sng" dirty="0"/>
              <a:t>/blob/master/code-of-</a:t>
            </a:r>
            <a:r>
              <a:rPr u="sng" dirty="0" err="1"/>
              <a:t>conduct.md</a:t>
            </a:r>
            <a:endParaRPr u="sng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Schedule</a:t>
            </a:r>
            <a:r>
              <a:rPr lang="en-US" dirty="0"/>
              <a:t> - Saturday</a:t>
            </a: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B5A3460-82AF-BE4F-95EB-02579010E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2413000"/>
            <a:ext cx="8788400" cy="7251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Schedule</a:t>
            </a:r>
            <a:r>
              <a:rPr lang="en-US" dirty="0"/>
              <a:t> - Sunday</a:t>
            </a: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7DBAE71-17D7-6F44-9105-01BBDF1EC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2216150"/>
            <a:ext cx="8724900" cy="5321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Awards Categories</a:t>
            </a:r>
          </a:p>
        </p:txBody>
      </p:sp>
      <p:sp>
        <p:nvSpPr>
          <p:cNvPr id="138" name="Best Insigh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rPr dirty="0"/>
              <a:t>Best Insight</a:t>
            </a:r>
          </a:p>
          <a:p>
            <a:pPr>
              <a:spcBef>
                <a:spcPts val="2300"/>
              </a:spcBef>
            </a:pPr>
            <a:r>
              <a:rPr dirty="0"/>
              <a:t>Best Visualization</a:t>
            </a:r>
          </a:p>
          <a:p>
            <a:pPr>
              <a:spcBef>
                <a:spcPts val="2300"/>
              </a:spcBef>
            </a:pPr>
            <a:r>
              <a:rPr dirty="0"/>
              <a:t>Best Model</a:t>
            </a:r>
          </a:p>
        </p:txBody>
      </p:sp>
      <p:sp>
        <p:nvSpPr>
          <p:cNvPr id="139" name="https://github.com/ocrug/hackathon-2019-11/blob/master/admin/judging_guidelines.md"/>
          <p:cNvSpPr txBox="1"/>
          <p:nvPr/>
        </p:nvSpPr>
        <p:spPr>
          <a:xfrm>
            <a:off x="172945" y="7136388"/>
            <a:ext cx="1265891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 dirty="0"/>
              <a:t>https://</a:t>
            </a:r>
            <a:r>
              <a:rPr u="sng" dirty="0" err="1"/>
              <a:t>github.com</a:t>
            </a:r>
            <a:r>
              <a:rPr u="sng" dirty="0"/>
              <a:t>/</a:t>
            </a:r>
            <a:r>
              <a:rPr lang="en-US" dirty="0" err="1"/>
              <a:t>socalrug</a:t>
            </a:r>
            <a:r>
              <a:rPr u="sng" dirty="0"/>
              <a:t>/hackathon-20</a:t>
            </a:r>
            <a:r>
              <a:rPr lang="en-US" u="sng" dirty="0"/>
              <a:t>22-04</a:t>
            </a:r>
            <a:r>
              <a:rPr u="sng" dirty="0"/>
              <a:t>/blob/master/admin/</a:t>
            </a:r>
            <a:r>
              <a:rPr u="sng" dirty="0" err="1"/>
              <a:t>judging_guidelines.md</a:t>
            </a:r>
            <a:endParaRPr u="sng" dirty="0"/>
          </a:p>
        </p:txBody>
      </p:sp>
      <p:sp>
        <p:nvSpPr>
          <p:cNvPr id="140" name="More info on the judging guidelines:"/>
          <p:cNvSpPr txBox="1"/>
          <p:nvPr/>
        </p:nvSpPr>
        <p:spPr>
          <a:xfrm>
            <a:off x="3716629" y="65258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More info on the judging guidelines: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Formation</a:t>
            </a:r>
          </a:p>
        </p:txBody>
      </p:sp>
      <p:sp>
        <p:nvSpPr>
          <p:cNvPr id="143" name="Everyone needs to be on a team with 2 — 5 peo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  <a:defRPr sz="3000"/>
            </a:pPr>
            <a:r>
              <a:t>Everyone needs to be on a team with 2 — 5 people</a:t>
            </a:r>
          </a:p>
          <a:p>
            <a:pPr>
              <a:spcBef>
                <a:spcPts val="1200"/>
              </a:spcBef>
              <a:defRPr sz="3000"/>
            </a:pPr>
            <a:r>
              <a:t>We encourage teams to have 5 people</a:t>
            </a:r>
          </a:p>
          <a:p>
            <a:pPr>
              <a:spcBef>
                <a:spcPts val="1200"/>
              </a:spcBef>
              <a:defRPr sz="3000"/>
            </a:pPr>
            <a:r>
              <a:t>For teams already formed with less than 5 people, consider inviting additional people to join you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endParaRPr/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endParaRPr/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We’ll divide the room into three sections, one for each of the award categories (insight, visualization, model)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Go to the section that interests you most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Group up with the people within your section</a:t>
            </a:r>
            <a:br/>
            <a:r>
              <a:t>(we’ll help out too if you need it)</a:t>
            </a:r>
          </a:p>
        </p:txBody>
      </p:sp>
      <p:sp>
        <p:nvSpPr>
          <p:cNvPr id="144" name="For Participants that need a team &amp; existing teams that need more members"/>
          <p:cNvSpPr txBox="1"/>
          <p:nvPr/>
        </p:nvSpPr>
        <p:spPr>
          <a:xfrm>
            <a:off x="1001725" y="5066475"/>
            <a:ext cx="7798619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For Participants that need a team &amp; existing teams that need more members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sen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Presentations</a:t>
            </a:r>
          </a:p>
        </p:txBody>
      </p:sp>
      <p:sp>
        <p:nvSpPr>
          <p:cNvPr id="147" name="All teams will submit a short 2 - 3 page PDF summary of their find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All teams will submit a </a:t>
            </a:r>
            <a:r>
              <a:rPr b="1"/>
              <a:t>short 2 - 3 page PDF summary</a:t>
            </a:r>
            <a:r>
              <a:t> of their findings</a:t>
            </a:r>
          </a:p>
          <a:p>
            <a:r>
              <a:t>Teams will have </a:t>
            </a:r>
            <a:r>
              <a:rPr b="1"/>
              <a:t>5 minutes to present</a:t>
            </a:r>
            <a:r>
              <a:t> their work</a:t>
            </a:r>
          </a:p>
          <a:p>
            <a:r>
              <a:t>The panel of judges will review the work and decide on the awards</a:t>
            </a:r>
          </a:p>
          <a:p>
            <a:r>
              <a:t>Try to have a good idea about what you’ll be presenting by Saturday night!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Feel free to come and go as you like.  </a:t>
            </a:r>
            <a:br>
              <a:rPr dirty="0"/>
            </a:br>
            <a:r>
              <a:rPr dirty="0"/>
              <a:t>IMPORTANT: Building door locks at 10 PM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We have several breakout rooms if you’d like a quieter environment, the patio if you’d like some air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Please be mindful of others in the building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The Slack channel </a:t>
            </a:r>
            <a:r>
              <a:rPr b="1" dirty="0"/>
              <a:t>#hackathon-20</a:t>
            </a:r>
            <a:r>
              <a:rPr lang="en-US" b="1" dirty="0"/>
              <a:t>22-04</a:t>
            </a:r>
            <a:r>
              <a:rPr dirty="0"/>
              <a:t> will be used for announcements and you are encouraged to post </a:t>
            </a:r>
            <a:br>
              <a:rPr dirty="0"/>
            </a:br>
            <a:r>
              <a:rPr dirty="0"/>
              <a:t>questions / comments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570</Words>
  <Application>Microsoft Macintosh PowerPoint</Application>
  <PresentationFormat>Custom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Southern California R User Group  Hackathon</vt:lpstr>
      <vt:lpstr>Goals of the Hackathon</vt:lpstr>
      <vt:lpstr>Rules</vt:lpstr>
      <vt:lpstr>Schedule - Saturday</vt:lpstr>
      <vt:lpstr>Schedule - Sunday</vt:lpstr>
      <vt:lpstr>Awards Categories</vt:lpstr>
      <vt:lpstr>Team Formation</vt:lpstr>
      <vt:lpstr>Presentations</vt:lpstr>
      <vt:lpstr>Logistics</vt:lpstr>
      <vt:lpstr>Logistics</vt:lpstr>
      <vt:lpstr>The PacMan Rule</vt:lpstr>
      <vt:lpstr>Thanks to our Sponsors!</vt:lpstr>
      <vt:lpstr>Thanks to our Volunteers!!!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R User Group  Hackathon</dc:title>
  <cp:lastModifiedBy>John Peach</cp:lastModifiedBy>
  <cp:revision>3</cp:revision>
  <dcterms:modified xsi:type="dcterms:W3CDTF">2022-03-17T21:53:44Z</dcterms:modified>
</cp:coreProperties>
</file>