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about/acs-and-census.html" TargetMode="External"/><Relationship Id="rId2" Type="http://schemas.openxmlformats.org/officeDocument/2006/relationships/hyperlink" Target="https://www.census.gov/programs-surveys/acs/about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" TargetMode="External"/><Relationship Id="rId2" Type="http://schemas.openxmlformats.org/officeDocument/2006/relationships/hyperlink" Target="https://github.com/socalrug/hackathon-2022-04/tree/master/data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.census.gov/mdat/#/" TargetMode="External"/><Relationship Id="rId4" Type="http://schemas.openxmlformats.org/officeDocument/2006/relationships/hyperlink" Target="https://data.census.gov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ensus.gov/mdat/#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ogXJPYKud0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SoCal RUG x Merage</a:t>
            </a:r>
            <a:br>
              <a:rPr lang="en-US" dirty="0"/>
            </a:br>
            <a:r>
              <a:rPr lang="en-US" dirty="0"/>
              <a:t>2022 Hackathon</a:t>
            </a:r>
            <a:br>
              <a:rPr lang="en-US" dirty="0"/>
            </a:br>
            <a:r>
              <a:rPr lang="en-US" dirty="0"/>
              <a:t>Dataset Intro</a:t>
            </a:r>
            <a:endParaRPr dirty="0"/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</a:t>
            </a:r>
            <a:r>
              <a:rPr dirty="0"/>
              <a:t> — </a:t>
            </a:r>
            <a:r>
              <a:rPr lang="en-US" dirty="0"/>
              <a:t>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3" name="Picture 2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5E487F48-EBD7-CB40-9BE6-ED2D3983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4" y="5041900"/>
            <a:ext cx="3959352" cy="4571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</a:t>
            </a:r>
            <a:r>
              <a:rPr lang="en-US" dirty="0"/>
              <a:t>Analysis</a:t>
            </a:r>
          </a:p>
          <a:p>
            <a:pPr>
              <a:spcBef>
                <a:spcPts val="2300"/>
              </a:spcBef>
            </a:pPr>
            <a:r>
              <a:rPr lang="en-US" dirty="0"/>
              <a:t>Best Presentation</a:t>
            </a:r>
            <a:endParaRPr dirty="0"/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172945" y="7136388"/>
            <a:ext cx="126589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/blob/master/admin/</a:t>
            </a:r>
            <a:r>
              <a:rPr u="sng" dirty="0" err="1"/>
              <a:t>judging_guidelines.md</a:t>
            </a:r>
            <a:endParaRPr u="sng" dirty="0"/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info on the judging guidelines: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defRPr sz="3000"/>
            </a:pPr>
            <a:r>
              <a:rPr dirty="0"/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 dirty="0"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 lang="en-US" dirty="0"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rPr lang="en-US" dirty="0"/>
              <a:t>We will finalize the teams at 1:00 when we release the data.</a:t>
            </a:r>
          </a:p>
        </p:txBody>
      </p:sp>
      <p:sp>
        <p:nvSpPr>
          <p:cNvPr id="144" name="For Participants that need a team &amp; existing teams that need more members"/>
          <p:cNvSpPr txBox="1"/>
          <p:nvPr/>
        </p:nvSpPr>
        <p:spPr>
          <a:xfrm>
            <a:off x="1001725" y="5066475"/>
            <a:ext cx="1130392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rPr dirty="0"/>
              <a:t>For Participants that need a team &amp;</a:t>
            </a:r>
            <a:r>
              <a:rPr lang="en-US" dirty="0"/>
              <a:t> </a:t>
            </a:r>
            <a:r>
              <a:rPr dirty="0"/>
              <a:t>existing teams that need more members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rPr lang="en-US" dirty="0"/>
              <a:t>US Census Data</a:t>
            </a:r>
            <a:endParaRPr dirty="0"/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rPr lang="en-US" dirty="0"/>
              <a:t>We will be using data from the US Census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lang="en-US" dirty="0"/>
              <a:t>The US Census data portal is a (surprisingly!) rich source of interesting data, tables, visualizations and examples that explore the diverse make-up of the US population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lang="en-US" dirty="0"/>
              <a:t>Your goal: put together a data-backed presentation using census data on a topic of your choice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C093-C1A0-0044-AB74-24B3942D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US Census?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610BB-7A68-304B-AE86-106EDD125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"The Census Bureau's mission is to serve as the nation’s leading provider of quality data about its people and economy."</a:t>
            </a:r>
          </a:p>
          <a:p>
            <a:r>
              <a:rPr lang="en-US" dirty="0"/>
              <a:t>The America Community Survey (ACS)</a:t>
            </a:r>
            <a:br>
              <a:rPr lang="en-US" dirty="0"/>
            </a:br>
            <a:r>
              <a:rPr lang="en-US" sz="2400" i="1" dirty="0"/>
              <a:t>"The American Community Survey (ACS) is an ongoing survey that provides vital information on a yearly basis about our nation and its people."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https://www.census.gov/programs-surveys/acs/about.html</a:t>
            </a:r>
            <a:endParaRPr lang="en-US" sz="2400" dirty="0"/>
          </a:p>
          <a:p>
            <a:r>
              <a:rPr lang="en-US" dirty="0"/>
              <a:t>Decennial Census</a:t>
            </a:r>
            <a:br>
              <a:rPr lang="en-US" dirty="0"/>
            </a:br>
            <a:r>
              <a:rPr lang="en-US" sz="2400" dirty="0"/>
              <a:t>Conducted every 10 years</a:t>
            </a:r>
            <a:br>
              <a:rPr lang="en-US" dirty="0"/>
            </a:br>
            <a:r>
              <a:rPr lang="en-US" sz="2400" dirty="0">
                <a:hlinkClick r:id="rId3"/>
              </a:rPr>
              <a:t>https://www.census.gov/programs-surveys/acs/about/acs-and-census.html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08986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DA80-0DE8-5F4A-B669-BD585872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11BE1-39FE-FC4F-B3A1-DF5C9225C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Produce a data-based presentation using data from the US Census from a topic of your choosing</a:t>
            </a:r>
          </a:p>
          <a:p>
            <a:pPr lvl="1"/>
            <a:r>
              <a:rPr lang="en-US" dirty="0"/>
              <a:t>2-3 slides (PDF)</a:t>
            </a:r>
          </a:p>
          <a:p>
            <a:pPr lvl="1"/>
            <a:r>
              <a:rPr lang="en-US" dirty="0"/>
              <a:t>Presented in 5 minutes</a:t>
            </a:r>
          </a:p>
          <a:p>
            <a:pPr lvl="1"/>
            <a:r>
              <a:rPr lang="en-US" dirty="0"/>
              <a:t>Showing an interesting story/conclusion/insight/visualization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374066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78C8-CC69-D749-A5D0-39542F59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D5AE-AF45-5E49-A387-20FE6A04F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How do population trends correlate with other socioeconomic factors?</a:t>
            </a:r>
          </a:p>
          <a:p>
            <a:r>
              <a:rPr lang="en-US" dirty="0"/>
              <a:t>How do American's work commute times relate to geographic/regional characteristics</a:t>
            </a:r>
          </a:p>
          <a:p>
            <a:r>
              <a:rPr lang="en-US" dirty="0"/>
              <a:t>If you were to start a new business in the US, where might you locate it?</a:t>
            </a:r>
          </a:p>
          <a:p>
            <a:r>
              <a:rPr lang="en-US" dirty="0"/>
              <a:t>How similar/dissimilar are states to one another?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79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94F0-FD54-FA4F-A21C-30809702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FB03-2E8B-5648-A7E7-479EA8027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Example data tables are located in the </a:t>
            </a:r>
            <a:r>
              <a:rPr lang="en-US" i="1" dirty="0"/>
              <a:t>data</a:t>
            </a:r>
            <a:r>
              <a:rPr lang="en-US" dirty="0"/>
              <a:t> folder of the GitHub repository: </a:t>
            </a:r>
            <a:br>
              <a:rPr lang="en-US" dirty="0"/>
            </a:br>
            <a:r>
              <a:rPr lang="en-US" sz="2800" dirty="0">
                <a:hlinkClick r:id="rId2"/>
              </a:rPr>
              <a:t>https://github.com/socalrug/hackathon-2022-04/tree/master/data</a:t>
            </a:r>
            <a:endParaRPr lang="en-US" sz="2800" dirty="0"/>
          </a:p>
          <a:p>
            <a:r>
              <a:rPr lang="en-US" sz="2800" dirty="0"/>
              <a:t>Census data can be found at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https://www.census.gov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https://data.census.gov</a:t>
            </a:r>
            <a:br>
              <a:rPr lang="en-US" sz="2800" dirty="0"/>
            </a:br>
            <a:r>
              <a:rPr lang="en-US" sz="2800" dirty="0">
                <a:hlinkClick r:id="rId5"/>
              </a:rPr>
              <a:t>https://data.census.gov/mdat/#/</a:t>
            </a:r>
            <a:endParaRPr lang="en-US" sz="2800" dirty="0"/>
          </a:p>
          <a:p>
            <a:r>
              <a:rPr lang="en-US" sz="2800" dirty="0"/>
              <a:t>Data presentations must include data from the US census, but incorporating external data to supplement your findings is OK</a:t>
            </a:r>
          </a:p>
        </p:txBody>
      </p:sp>
    </p:spTree>
    <p:extLst>
      <p:ext uri="{BB962C8B-B14F-4D97-AF65-F5344CB8AC3E}">
        <p14:creationId xmlns:p14="http://schemas.microsoft.com/office/powerpoint/2010/main" val="18264383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8824-CEA9-D14F-8B6E-E5533B8B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the Census Data Portals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F2D1E-C8C0-F640-B2AB-5E3739960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tables and example visualizations are linked from the main </a:t>
            </a:r>
            <a:r>
              <a:rPr lang="en-US" dirty="0" err="1"/>
              <a:t>census.gov</a:t>
            </a:r>
            <a:r>
              <a:rPr lang="en-US" dirty="0"/>
              <a:t> and </a:t>
            </a:r>
            <a:r>
              <a:rPr lang="en-US" dirty="0" err="1"/>
              <a:t>data.census.gov</a:t>
            </a:r>
            <a:r>
              <a:rPr lang="en-US" dirty="0"/>
              <a:t> pages</a:t>
            </a:r>
          </a:p>
          <a:p>
            <a:r>
              <a:rPr lang="en-US" dirty="0"/>
              <a:t>The </a:t>
            </a:r>
            <a:r>
              <a:rPr lang="en-US" i="1" dirty="0"/>
              <a:t>Tables</a:t>
            </a:r>
            <a:r>
              <a:rPr lang="en-US" dirty="0"/>
              <a:t> interface is a bit complex at first, but very powerful</a:t>
            </a:r>
          </a:p>
          <a:p>
            <a:r>
              <a:rPr lang="en-US" dirty="0"/>
              <a:t>Data tables are well structured but will probably need some tidying/reformatting</a:t>
            </a:r>
          </a:p>
          <a:p>
            <a:r>
              <a:rPr lang="en-US" dirty="0"/>
              <a:t>The "microdata" service can generate custom tables</a:t>
            </a:r>
            <a:br>
              <a:rPr lang="en-US" dirty="0"/>
            </a:br>
            <a:r>
              <a:rPr lang="en-US" dirty="0">
                <a:hlinkClick r:id="rId2"/>
              </a:rPr>
              <a:t>https://data.census.gov/mdat/#/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543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5C99-FA78-2845-A280-63729C2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&amp;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C4EE-663A-3342-88A5-201B29266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YouTube tutorial on using Microdata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https://www.youtube.com/watch?v=_ogXJPYKud0</a:t>
            </a:r>
            <a:endParaRPr lang="en-US" dirty="0"/>
          </a:p>
          <a:p>
            <a:r>
              <a:rPr lang="en-US" dirty="0"/>
              <a:t>Time management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Sat early afternoon: explore the data, settle on a topic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Sat later afternoon/early evening: exploratory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Sat evening: have a good idea about what to present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Sun morning: finish-up work, prepare presentation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Sun 12:30 PM: presentations due</a:t>
            </a:r>
          </a:p>
          <a:p>
            <a:r>
              <a:rPr lang="en-US" dirty="0"/>
              <a:t>Please be respectful and considerate in your choice of topic and how you approach/present your findings</a:t>
            </a:r>
          </a:p>
        </p:txBody>
      </p:sp>
    </p:spTree>
    <p:extLst>
      <p:ext uri="{BB962C8B-B14F-4D97-AF65-F5344CB8AC3E}">
        <p14:creationId xmlns:p14="http://schemas.microsoft.com/office/powerpoint/2010/main" val="18826008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t>All participants must abide by our code of conduct</a:t>
            </a:r>
            <a:br/>
            <a:endParaRPr/>
          </a:p>
          <a:p>
            <a:r>
              <a:t>All work presented by the teams must be based upon work performed at the hackathon</a:t>
            </a:r>
          </a:p>
          <a:p>
            <a:r>
              <a:t>Feel free to help others, even across teams</a:t>
            </a:r>
          </a:p>
          <a:p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149460" y="3161288"/>
            <a:ext cx="114678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u="sng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/blob/master/code-of-</a:t>
            </a:r>
            <a:r>
              <a:rPr u="sng" dirty="0" err="1"/>
              <a:t>conduct.md</a:t>
            </a:r>
            <a:endParaRPr u="sng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696</Words>
  <Application>Microsoft Macintosh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SoCal RUG x Merage 2022 Hackathon Dataset Intro</vt:lpstr>
      <vt:lpstr>US Census Data</vt:lpstr>
      <vt:lpstr>What is the US Census?</vt:lpstr>
      <vt:lpstr>Your Goal</vt:lpstr>
      <vt:lpstr>Example Topics</vt:lpstr>
      <vt:lpstr>Where to get Data</vt:lpstr>
      <vt:lpstr>Working with the Census Data Portals</vt:lpstr>
      <vt:lpstr>Thoughts &amp; Tips</vt:lpstr>
      <vt:lpstr>Rules</vt:lpstr>
      <vt:lpstr>Awards Categories</vt:lpstr>
      <vt:lpstr>Team 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Ryan Benz</cp:lastModifiedBy>
  <cp:revision>24</cp:revision>
  <dcterms:modified xsi:type="dcterms:W3CDTF">2022-04-02T19:41:18Z</dcterms:modified>
</cp:coreProperties>
</file>