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Encode Sans Semi Condense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ncodeSansSemiCondensed-bold.fntdata"/><Relationship Id="rId27" Type="http://schemas.openxmlformats.org/officeDocument/2006/relationships/font" Target="fonts/EncodeSansSemiCondense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3435d625b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3435d625b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rPr>
              <a:t>Helena</a:t>
            </a:r>
            <a:endParaRPr sz="1150">
              <a:solidFill>
                <a:srgbClr val="1D1C1D"/>
              </a:solidFill>
            </a:endParaRPr>
          </a:p>
          <a:p>
            <a:pPr indent="0" lvl="0" marL="0" rtl="0" algn="l">
              <a:spcBef>
                <a:spcPts val="0"/>
              </a:spcBef>
              <a:spcAft>
                <a:spcPts val="0"/>
              </a:spcAft>
              <a:buNone/>
            </a:pPr>
            <a:r>
              <a:t/>
            </a:r>
            <a:endParaRPr sz="1150">
              <a:solidFill>
                <a:srgbClr val="1D1C1D"/>
              </a:solidFill>
            </a:endParaRPr>
          </a:p>
          <a:p>
            <a:pPr indent="0" lvl="0" marL="0" rtl="0" algn="l">
              <a:spcBef>
                <a:spcPts val="0"/>
              </a:spcBef>
              <a:spcAft>
                <a:spcPts val="0"/>
              </a:spcAft>
              <a:buNone/>
            </a:pPr>
            <a:r>
              <a:rPr lang="en" sz="1150">
                <a:solidFill>
                  <a:srgbClr val="1D1C1D"/>
                </a:solidFill>
              </a:rPr>
              <a:t>Callahan: “If you are looking for organization for the final presentations: you are trying to sell us your app! Imagine we are investors/consumers/etc. 10 minutes talking, 10 minutes demo would be a good split (yes, you can play on the margins there, so something like 12 minutes talking/8 minutes demo would be fine). Up to 10 minutes Q&amp;A. No, you do not have to get dressed up for the presentations, but I would like all of your cameras on when you present.”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5210521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d5210521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a3c9653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a3c9653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Virginia - our first public API is located at /api/articles.</a:t>
            </a:r>
            <a:endParaRPr/>
          </a:p>
          <a:p>
            <a:pPr indent="0" lvl="0" marL="0" rtl="0" algn="l">
              <a:spcBef>
                <a:spcPts val="0"/>
              </a:spcBef>
              <a:spcAft>
                <a:spcPts val="0"/>
              </a:spcAft>
              <a:buNone/>
            </a:pPr>
            <a:r>
              <a:rPr lang="en"/>
              <a:t>This will find all articles from our database, and return them in JSON format to the user on Success.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user types in an unfound URL, 404 is returned, and if there was an error connecting to the database, a 500 Internal Server Error is returned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52105210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52105210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Virginia - our second public API is located at /api/shop-items and has the exact same behavior as /api/articles.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will find all shop-items from our database, and return them in JSON format to the user on Success.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Again, if the user types in an unfound URL, 404 is returned, and if there was an error connecting to the database, a 500 Internal Server Error is returned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d52105210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d52105210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Virginia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API we have is GET at /trackerCSV.</a:t>
            </a:r>
            <a:endParaRPr/>
          </a:p>
          <a:p>
            <a:pPr indent="0" lvl="0" marL="0" rtl="0" algn="l">
              <a:spcBef>
                <a:spcPts val="0"/>
              </a:spcBef>
              <a:spcAft>
                <a:spcPts val="0"/>
              </a:spcAft>
              <a:buNone/>
            </a:pPr>
            <a:r>
              <a:rPr lang="en"/>
              <a:t>This API is called from a button on the tracker page. It gives users the ability to download a CSV file of other users’ data (like symptoms or cycle length) so they can see what other people are experiencing and compare their own symptoms. I do want to stress that all information shared is anonymous.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Again, if the user types in an unfound URL, 404 is returned, and if there was an error connecting to the database, a 500 Internal Server Error is returned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d52105210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d52105210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Virginia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 POST at /infopost.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This API is called from a submit button on the tracker page.</a:t>
            </a:r>
            <a:endParaRPr/>
          </a:p>
          <a:p>
            <a:pPr indent="0" lvl="0" marL="0" rtl="0" algn="l">
              <a:spcBef>
                <a:spcPts val="0"/>
              </a:spcBef>
              <a:spcAft>
                <a:spcPts val="0"/>
              </a:spcAft>
              <a:buNone/>
            </a:pPr>
            <a:r>
              <a:rPr lang="en"/>
              <a:t>This API sends all of the user inputted data on the tracking page (i.e., length of cycle, mood, sleep, symptoms, etc.) to our MongoDB Collection, Cycle Tracking.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d52105210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d52105210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c4728e7a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Learn Page</a:t>
            </a:r>
            <a:endParaRPr/>
          </a:p>
          <a:p>
            <a:pPr indent="0" lvl="0" marL="0" rtl="0" algn="l">
              <a:spcBef>
                <a:spcPts val="0"/>
              </a:spcBef>
              <a:spcAft>
                <a:spcPts val="0"/>
              </a:spcAft>
              <a:buClr>
                <a:schemeClr val="dk1"/>
              </a:buClr>
              <a:buSzPts val="1100"/>
              <a:buFont typeface="Arial"/>
              <a:buNone/>
            </a:pPr>
            <a:r>
              <a:rPr lang="en"/>
              <a:t>To increase access to helpful menstruation information and destigmatize menstrual care, our application, luna, has a Learn area, shown here. This area will house answers to frequently asked questions (FAQs) and verified articles covering a range of topics including what to expect for a first period, birth control options, hygiene products, and more.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 click on either the title of an article or the "Read more" button, you will be redirected to the article's webpage. Further, you can read a preview of the article from our page.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Currently these articles are stored in a json file. Our server reads from the json file and displays the articles shown. </a:t>
            </a:r>
            <a:endParaRPr/>
          </a:p>
          <a:p>
            <a:pPr indent="0" lvl="0" marL="0" rtl="0" algn="l">
              <a:spcBef>
                <a:spcPts val="0"/>
              </a:spcBef>
              <a:spcAft>
                <a:spcPts val="0"/>
              </a:spcAft>
              <a:buClr>
                <a:schemeClr val="dk1"/>
              </a:buClr>
              <a:buSzPts val="1100"/>
              <a:buFont typeface="Arial"/>
              <a:buNone/>
            </a:pPr>
            <a:r>
              <a:rPr lang="en"/>
              <a:t>Eventually, the articles will be moved over to a database and angular will be used to display them.</a:t>
            </a:r>
            <a:endParaRPr/>
          </a:p>
          <a:p>
            <a:pPr indent="0" lvl="0" marL="0" rtl="0" algn="l">
              <a:spcBef>
                <a:spcPts val="0"/>
              </a:spcBef>
              <a:spcAft>
                <a:spcPts val="0"/>
              </a:spcAft>
              <a:buClr>
                <a:schemeClr val="dk1"/>
              </a:buClr>
              <a:buSzPts val="1100"/>
              <a:buFont typeface="Arial"/>
              <a:buNone/>
            </a:pPr>
            <a:r>
              <a:rPr lang="en"/>
              <a:t>These articles are also the main source for the API we will provide.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Currently the search bar has no functionality, but as a next step, we will allow the user to search for keywords and display articles that have that key word in the title. Further, we want to have buttons under the search bar of different categories, that way if a user is curious about a certain topic they can easily filter all of the articles having to do with that specific topic.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That's all for the learn page :)</a:t>
            </a:r>
            <a:endParaRPr/>
          </a:p>
          <a:p>
            <a:pPr indent="0" lvl="0" marL="0" rtl="0" algn="l">
              <a:spcBef>
                <a:spcPts val="0"/>
              </a:spcBef>
              <a:spcAft>
                <a:spcPts val="0"/>
              </a:spcAft>
              <a:buNone/>
            </a:pPr>
            <a:r>
              <a:rPr lang="en"/>
              <a:t>----</a:t>
            </a:r>
            <a:endParaRPr/>
          </a:p>
        </p:txBody>
      </p:sp>
      <p:sp>
        <p:nvSpPr>
          <p:cNvPr id="672" name="Google Shape;672;gc4728e7a1b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d549a354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d549a354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Manya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d52105210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d52105210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NEEDS TO BE ADDED TO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c3435d625b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a:t>
            </a:r>
            <a:endParaRPr/>
          </a:p>
        </p:txBody>
      </p:sp>
      <p:sp>
        <p:nvSpPr>
          <p:cNvPr id="718" name="Google Shape;718;gc3435d625b_0_1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4728e7a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4728e7a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a:t>
            </a:r>
            <a:endParaRPr/>
          </a:p>
          <a:p>
            <a:pPr indent="0" lvl="0" marL="0" rtl="0" algn="l">
              <a:spcBef>
                <a:spcPts val="0"/>
              </a:spcBef>
              <a:spcAft>
                <a:spcPts val="0"/>
              </a:spcAft>
              <a:buNone/>
            </a:pPr>
            <a:r>
              <a:rPr lang="en"/>
              <a:t>Grade</a:t>
            </a:r>
            <a:endParaRPr/>
          </a:p>
          <a:p>
            <a:pPr indent="0" lvl="0" marL="0" rtl="0" algn="l">
              <a:spcBef>
                <a:spcPts val="0"/>
              </a:spcBef>
              <a:spcAft>
                <a:spcPts val="0"/>
              </a:spcAft>
              <a:buNone/>
            </a:pPr>
            <a:r>
              <a:rPr lang="en"/>
              <a:t>Major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d52105210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d521052105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c738c116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c738c116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4728e7a1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4728e7a1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Space</a:t>
            </a:r>
            <a:endParaRPr/>
          </a:p>
          <a:p>
            <a:pPr indent="0" lvl="0" marL="0" rtl="0" algn="l">
              <a:spcBef>
                <a:spcPts val="0"/>
              </a:spcBef>
              <a:spcAft>
                <a:spcPts val="0"/>
              </a:spcAft>
              <a:buNone/>
            </a:pPr>
            <a:r>
              <a:rPr lang="en"/>
              <a:t>What is Luna</a:t>
            </a:r>
            <a:endParaRPr/>
          </a:p>
          <a:p>
            <a:pPr indent="0" lvl="0" marL="0" rtl="0" algn="l">
              <a:spcBef>
                <a:spcPts val="0"/>
              </a:spcBef>
              <a:spcAft>
                <a:spcPts val="0"/>
              </a:spcAft>
              <a:buNone/>
            </a:pPr>
            <a:r>
              <a:rPr lang="en"/>
              <a:t>Our Design Process</a:t>
            </a:r>
            <a:endParaRPr/>
          </a:p>
          <a:p>
            <a:pPr indent="0" lvl="0" marL="0" rtl="0" algn="l">
              <a:spcBef>
                <a:spcPts val="0"/>
              </a:spcBef>
              <a:spcAft>
                <a:spcPts val="0"/>
              </a:spcAft>
              <a:buNone/>
            </a:pPr>
            <a:r>
              <a:rPr lang="en"/>
              <a:t>- Angular Development</a:t>
            </a:r>
            <a:endParaRPr/>
          </a:p>
          <a:p>
            <a:pPr indent="0" lvl="0" marL="0" rtl="0" algn="l">
              <a:spcBef>
                <a:spcPts val="0"/>
              </a:spcBef>
              <a:spcAft>
                <a:spcPts val="0"/>
              </a:spcAft>
              <a:buNone/>
            </a:pPr>
            <a:r>
              <a:rPr lang="en"/>
              <a:t>- Database</a:t>
            </a:r>
            <a:endParaRPr/>
          </a:p>
          <a:p>
            <a:pPr indent="0" lvl="0" marL="0" rtl="0" algn="l">
              <a:spcBef>
                <a:spcPts val="0"/>
              </a:spcBef>
              <a:spcAft>
                <a:spcPts val="0"/>
              </a:spcAft>
              <a:buNone/>
            </a:pPr>
            <a:r>
              <a:rPr lang="en"/>
              <a:t>- API Design</a:t>
            </a:r>
            <a:endParaRPr/>
          </a:p>
          <a:p>
            <a:pPr indent="0" lvl="0" marL="0" rtl="0" algn="l">
              <a:spcBef>
                <a:spcPts val="0"/>
              </a:spcBef>
              <a:spcAft>
                <a:spcPts val="0"/>
              </a:spcAft>
              <a:buNone/>
            </a:pPr>
            <a:r>
              <a:rPr lang="en"/>
              <a:t>- Demo</a:t>
            </a:r>
            <a:endParaRPr/>
          </a:p>
          <a:p>
            <a:pPr indent="0" lvl="0" marL="0" rtl="0" algn="l">
              <a:spcBef>
                <a:spcPts val="0"/>
              </a:spcBef>
              <a:spcAft>
                <a:spcPts val="0"/>
              </a:spcAft>
              <a:buNone/>
            </a:pPr>
            <a:r>
              <a:rPr lang="en"/>
              <a:t>- Profitability</a:t>
            </a:r>
            <a:endParaRPr/>
          </a:p>
          <a:p>
            <a:pPr indent="0" lvl="0" marL="0" rtl="0" algn="l">
              <a:spcBef>
                <a:spcPts val="0"/>
              </a:spcBef>
              <a:spcAft>
                <a:spcPts val="0"/>
              </a:spcAft>
              <a:buNone/>
            </a:pPr>
            <a:r>
              <a:rPr lang="en"/>
              <a:t>- Future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4728e7a1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4728e7a1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Society has created many taboos surrounding periods. This leads to uninformed young people who do not know the facts about their cycle and bodies, which then leads to unhealthy habits and practices. Therefore there is a need for increased accessibility of helpful information about menstruation.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People who menstruate need a way to track their cycles. Existing applications fulfill this task. However, many users forget to record daily symptoms and period check-ins. Additionally, users fail to check the application to see their expected start date. This leaves users ill-prepared when their period begins. Therefore, there is a need for period tracker applications to send more visible and convenient notifications to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Another issue with the majority of apps is that none of them are targeted towards the younger, usually uneducated, girls. Some girls have never been taught what their body is doing and how to take care of their symptoms. Since it is such a stigmatized topic, these girls are left in the dark to try and learn for themselves about their own body and what they should do. Likewise, there is a lack of access to this type of information and education in developing countries. Therefore, there is a need for easily accessible and accurate menstruation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Existing period tracker applications are very showy and non-subtle, usually with the words “Period Tracker” in the title. Many users want to keep this private, therefore, there is a need for aperiod tracker. Further, some users might not identify as female. Existing applications are decorated with pinks, flowers, and butterflies. There is a need for a period tracker application that gives users the option of a less “girly” interface.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4728e7a1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4728e7a1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Lauren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5635794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5635794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5635794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5635794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Helena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7147f9762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7147f9762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5210521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5210521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50" name="Shape 50"/>
        <p:cNvGrpSpPr/>
        <p:nvPr/>
      </p:nvGrpSpPr>
      <p:grpSpPr>
        <a:xfrm>
          <a:off x="0" y="0"/>
          <a:ext cx="0" cy="0"/>
          <a:chOff x="0" y="0"/>
          <a:chExt cx="0" cy="0"/>
        </a:xfrm>
      </p:grpSpPr>
      <p:sp>
        <p:nvSpPr>
          <p:cNvPr id="51" name="Google Shape;51;p13"/>
          <p:cNvSpPr/>
          <p:nvPr/>
        </p:nvSpPr>
        <p:spPr>
          <a:xfrm>
            <a:off x="0" y="0"/>
            <a:ext cx="9144000" cy="1914300"/>
          </a:xfrm>
          <a:prstGeom prst="rect">
            <a:avLst/>
          </a:prstGeom>
          <a:solidFill>
            <a:srgbClr val="9FC5E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13"/>
          <p:cNvGrpSpPr/>
          <p:nvPr/>
        </p:nvGrpSpPr>
        <p:grpSpPr>
          <a:xfrm>
            <a:off x="-481" y="1907340"/>
            <a:ext cx="9142828" cy="69425"/>
            <a:chOff x="11445923" y="0"/>
            <a:chExt cx="1118977" cy="2552400"/>
          </a:xfrm>
        </p:grpSpPr>
        <p:sp>
          <p:nvSpPr>
            <p:cNvPr id="53" name="Google Shape;53;p13"/>
            <p:cNvSpPr/>
            <p:nvPr/>
          </p:nvSpPr>
          <p:spPr>
            <a:xfrm>
              <a:off x="11818961" y="0"/>
              <a:ext cx="372900" cy="2552400"/>
            </a:xfrm>
            <a:prstGeom prst="rect">
              <a:avLst/>
            </a:prstGeom>
            <a:solidFill>
              <a:srgbClr val="0B53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13"/>
            <p:cNvSpPr/>
            <p:nvPr/>
          </p:nvSpPr>
          <p:spPr>
            <a:xfrm>
              <a:off x="11445923" y="0"/>
              <a:ext cx="372900" cy="2552400"/>
            </a:xfrm>
            <a:prstGeom prst="rect">
              <a:avLst/>
            </a:prstGeom>
            <a:solidFill>
              <a:srgbClr val="0737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5" name="Google Shape;55;p13"/>
            <p:cNvSpPr/>
            <p:nvPr/>
          </p:nvSpPr>
          <p:spPr>
            <a:xfrm>
              <a:off x="12192000" y="0"/>
              <a:ext cx="372900" cy="2552400"/>
            </a:xfrm>
            <a:prstGeom prst="rect">
              <a:avLst/>
            </a:prstGeom>
            <a:solidFill>
              <a:srgbClr val="3D85C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56" name="Google Shape;56;p13"/>
          <p:cNvGrpSpPr/>
          <p:nvPr/>
        </p:nvGrpSpPr>
        <p:grpSpPr>
          <a:xfrm>
            <a:off x="8345299" y="45004"/>
            <a:ext cx="737824" cy="919800"/>
            <a:chOff x="8411893" y="701065"/>
            <a:chExt cx="2800091" cy="3490702"/>
          </a:xfrm>
        </p:grpSpPr>
        <p:cxnSp>
          <p:nvCxnSpPr>
            <p:cNvPr id="57" name="Google Shape;57;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58" name="Google Shape;58;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59" name="Google Shape;59;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60" name="Google Shape;60;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61" name="Google Shape;61;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62" name="Google Shape;62;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63" name="Google Shape;63;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64" name="Google Shape;64;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65" name="Google Shape;65;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66" name="Google Shape;66;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67" name="Google Shape;67;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68" name="Google Shape;68;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69" name="Google Shape;69;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70" name="Google Shape;70;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71" name="Google Shape;71;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72" name="Google Shape;72;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73" name="Google Shape;73;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74" name="Google Shape;74;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75" name="Google Shape;75;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76" name="Google Shape;76;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77" name="Google Shape;77;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78" name="Google Shape;78;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79" name="Google Shape;79;p13"/>
          <p:cNvGrpSpPr/>
          <p:nvPr/>
        </p:nvGrpSpPr>
        <p:grpSpPr>
          <a:xfrm rot="-5869906">
            <a:off x="7527461" y="196886"/>
            <a:ext cx="737705" cy="919651"/>
            <a:chOff x="8411893" y="701065"/>
            <a:chExt cx="2800091" cy="3490702"/>
          </a:xfrm>
        </p:grpSpPr>
        <p:cxnSp>
          <p:nvCxnSpPr>
            <p:cNvPr id="80" name="Google Shape;80;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81" name="Google Shape;81;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82" name="Google Shape;82;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83" name="Google Shape;83;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84" name="Google Shape;84;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85" name="Google Shape;85;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86" name="Google Shape;86;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87" name="Google Shape;87;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88" name="Google Shape;88;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89" name="Google Shape;89;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90" name="Google Shape;90;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91" name="Google Shape;91;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92" name="Google Shape;92;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93" name="Google Shape;93;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94" name="Google Shape;94;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95" name="Google Shape;95;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96" name="Google Shape;96;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97" name="Google Shape;97;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98" name="Google Shape;98;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99" name="Google Shape;99;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100" name="Google Shape;100;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101" name="Google Shape;101;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102" name="Google Shape;102;p13"/>
          <p:cNvGrpSpPr/>
          <p:nvPr/>
        </p:nvGrpSpPr>
        <p:grpSpPr>
          <a:xfrm rot="6890110">
            <a:off x="7809314" y="1201037"/>
            <a:ext cx="597340" cy="744667"/>
            <a:chOff x="8411893" y="701065"/>
            <a:chExt cx="2800091" cy="3490702"/>
          </a:xfrm>
        </p:grpSpPr>
        <p:cxnSp>
          <p:nvCxnSpPr>
            <p:cNvPr id="103" name="Google Shape;103;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04" name="Google Shape;104;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105" name="Google Shape;105;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106" name="Google Shape;106;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107" name="Google Shape;107;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108" name="Google Shape;108;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109" name="Google Shape;109;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110" name="Google Shape;110;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111" name="Google Shape;111;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112" name="Google Shape;112;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113" name="Google Shape;113;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114" name="Google Shape;114;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115" name="Google Shape;115;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116" name="Google Shape;116;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117" name="Google Shape;117;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118" name="Google Shape;118;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119" name="Google Shape;119;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20" name="Google Shape;120;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121" name="Google Shape;121;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122" name="Google Shape;122;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123" name="Google Shape;123;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124" name="Google Shape;124;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125" name="Google Shape;125;p13"/>
          <p:cNvGrpSpPr/>
          <p:nvPr/>
        </p:nvGrpSpPr>
        <p:grpSpPr>
          <a:xfrm rot="-1265335">
            <a:off x="8270899" y="563457"/>
            <a:ext cx="873919" cy="1089461"/>
            <a:chOff x="8411893" y="701065"/>
            <a:chExt cx="2800091" cy="3490702"/>
          </a:xfrm>
        </p:grpSpPr>
        <p:cxnSp>
          <p:nvCxnSpPr>
            <p:cNvPr id="126" name="Google Shape;126;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27" name="Google Shape;127;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128" name="Google Shape;128;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129" name="Google Shape;129;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130" name="Google Shape;130;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131" name="Google Shape;131;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132" name="Google Shape;132;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133" name="Google Shape;133;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134" name="Google Shape;134;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135" name="Google Shape;135;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136" name="Google Shape;136;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137" name="Google Shape;137;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138" name="Google Shape;138;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139" name="Google Shape;139;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140" name="Google Shape;140;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141" name="Google Shape;141;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142" name="Google Shape;142;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43" name="Google Shape;143;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144" name="Google Shape;144;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145" name="Google Shape;145;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146" name="Google Shape;146;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147" name="Google Shape;147;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148" name="Google Shape;148;p13"/>
          <p:cNvGrpSpPr/>
          <p:nvPr/>
        </p:nvGrpSpPr>
        <p:grpSpPr>
          <a:xfrm rot="-1265064">
            <a:off x="6778022" y="54047"/>
            <a:ext cx="565089" cy="552963"/>
            <a:chOff x="8411893" y="701065"/>
            <a:chExt cx="2800091" cy="3490702"/>
          </a:xfrm>
        </p:grpSpPr>
        <p:cxnSp>
          <p:nvCxnSpPr>
            <p:cNvPr id="149" name="Google Shape;149;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50" name="Google Shape;150;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151" name="Google Shape;151;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152" name="Google Shape;152;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153" name="Google Shape;153;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154" name="Google Shape;154;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155" name="Google Shape;155;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156" name="Google Shape;156;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157" name="Google Shape;157;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158" name="Google Shape;158;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159" name="Google Shape;159;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160" name="Google Shape;160;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161" name="Google Shape;161;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162" name="Google Shape;162;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163" name="Google Shape;163;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164" name="Google Shape;164;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165" name="Google Shape;165;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66" name="Google Shape;166;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167" name="Google Shape;167;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168" name="Google Shape;168;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169" name="Google Shape;169;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170" name="Google Shape;170;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171" name="Google Shape;171;p13"/>
          <p:cNvGrpSpPr/>
          <p:nvPr/>
        </p:nvGrpSpPr>
        <p:grpSpPr>
          <a:xfrm rot="-2177828">
            <a:off x="7310679" y="1038599"/>
            <a:ext cx="537812" cy="526428"/>
            <a:chOff x="8411893" y="701065"/>
            <a:chExt cx="2800091" cy="3490702"/>
          </a:xfrm>
        </p:grpSpPr>
        <p:cxnSp>
          <p:nvCxnSpPr>
            <p:cNvPr id="172" name="Google Shape;172;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73" name="Google Shape;173;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174" name="Google Shape;174;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175" name="Google Shape;175;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176" name="Google Shape;176;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177" name="Google Shape;177;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178" name="Google Shape;178;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179" name="Google Shape;179;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180" name="Google Shape;180;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181" name="Google Shape;181;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182" name="Google Shape;182;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183" name="Google Shape;183;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184" name="Google Shape;184;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185" name="Google Shape;185;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186" name="Google Shape;186;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187" name="Google Shape;187;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188" name="Google Shape;188;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89" name="Google Shape;189;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190" name="Google Shape;190;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191" name="Google Shape;191;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192" name="Google Shape;192;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193" name="Google Shape;193;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194" name="Google Shape;194;p13"/>
          <p:cNvGrpSpPr/>
          <p:nvPr/>
        </p:nvGrpSpPr>
        <p:grpSpPr>
          <a:xfrm rot="-2179145">
            <a:off x="6932956" y="994024"/>
            <a:ext cx="343699" cy="336590"/>
            <a:chOff x="8411893" y="701065"/>
            <a:chExt cx="2800091" cy="3490702"/>
          </a:xfrm>
        </p:grpSpPr>
        <p:cxnSp>
          <p:nvCxnSpPr>
            <p:cNvPr id="195" name="Google Shape;195;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196" name="Google Shape;196;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197" name="Google Shape;197;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198" name="Google Shape;198;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199" name="Google Shape;199;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200" name="Google Shape;200;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201" name="Google Shape;201;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202" name="Google Shape;202;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203" name="Google Shape;203;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204" name="Google Shape;204;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205" name="Google Shape;205;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206" name="Google Shape;206;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207" name="Google Shape;207;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208" name="Google Shape;208;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209" name="Google Shape;209;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210" name="Google Shape;210;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211" name="Google Shape;211;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212" name="Google Shape;212;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213" name="Google Shape;213;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214" name="Google Shape;214;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215" name="Google Shape;215;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216" name="Google Shape;216;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grpSp>
        <p:nvGrpSpPr>
          <p:cNvPr id="217" name="Google Shape;217;p13"/>
          <p:cNvGrpSpPr/>
          <p:nvPr/>
        </p:nvGrpSpPr>
        <p:grpSpPr>
          <a:xfrm rot="-2179241">
            <a:off x="8073855" y="32344"/>
            <a:ext cx="309648" cy="303148"/>
            <a:chOff x="8411893" y="701065"/>
            <a:chExt cx="2800091" cy="3490702"/>
          </a:xfrm>
        </p:grpSpPr>
        <p:cxnSp>
          <p:nvCxnSpPr>
            <p:cNvPr id="218" name="Google Shape;218;p13"/>
            <p:cNvCxnSpPr/>
            <p:nvPr/>
          </p:nvCxnSpPr>
          <p:spPr>
            <a:xfrm>
              <a:off x="9105681" y="1504009"/>
              <a:ext cx="914400" cy="914400"/>
            </a:xfrm>
            <a:prstGeom prst="straightConnector1">
              <a:avLst/>
            </a:prstGeom>
            <a:noFill/>
            <a:ln cap="flat" cmpd="sng" w="9525">
              <a:solidFill>
                <a:srgbClr val="CFE2F3"/>
              </a:solidFill>
              <a:prstDash val="solid"/>
              <a:miter lim="800000"/>
              <a:headEnd len="sm" w="sm" type="none"/>
              <a:tailEnd len="sm" w="sm" type="none"/>
            </a:ln>
          </p:spPr>
        </p:cxnSp>
        <p:cxnSp>
          <p:nvCxnSpPr>
            <p:cNvPr id="219" name="Google Shape;219;p13"/>
            <p:cNvCxnSpPr/>
            <p:nvPr/>
          </p:nvCxnSpPr>
          <p:spPr>
            <a:xfrm flipH="1" rot="10800000">
              <a:off x="8423293" y="2418378"/>
              <a:ext cx="1596900" cy="191100"/>
            </a:xfrm>
            <a:prstGeom prst="straightConnector1">
              <a:avLst/>
            </a:prstGeom>
            <a:noFill/>
            <a:ln cap="flat" cmpd="sng" w="9525">
              <a:solidFill>
                <a:srgbClr val="CFE2F3"/>
              </a:solidFill>
              <a:prstDash val="solid"/>
              <a:miter lim="800000"/>
              <a:headEnd len="sm" w="sm" type="none"/>
              <a:tailEnd len="sm" w="sm" type="none"/>
            </a:ln>
          </p:spPr>
        </p:cxnSp>
        <p:cxnSp>
          <p:nvCxnSpPr>
            <p:cNvPr id="220" name="Google Shape;220;p13"/>
            <p:cNvCxnSpPr/>
            <p:nvPr/>
          </p:nvCxnSpPr>
          <p:spPr>
            <a:xfrm flipH="1" rot="10800000">
              <a:off x="8423293" y="1503978"/>
              <a:ext cx="682500" cy="1105500"/>
            </a:xfrm>
            <a:prstGeom prst="straightConnector1">
              <a:avLst/>
            </a:prstGeom>
            <a:noFill/>
            <a:ln cap="flat" cmpd="sng" w="9525">
              <a:solidFill>
                <a:srgbClr val="CFE2F3"/>
              </a:solidFill>
              <a:prstDash val="solid"/>
              <a:miter lim="800000"/>
              <a:headEnd len="sm" w="sm" type="none"/>
              <a:tailEnd len="sm" w="sm" type="none"/>
            </a:ln>
          </p:spPr>
        </p:cxnSp>
        <p:cxnSp>
          <p:nvCxnSpPr>
            <p:cNvPr id="221" name="Google Shape;221;p13"/>
            <p:cNvCxnSpPr/>
            <p:nvPr/>
          </p:nvCxnSpPr>
          <p:spPr>
            <a:xfrm>
              <a:off x="10702469" y="701066"/>
              <a:ext cx="509400" cy="1260000"/>
            </a:xfrm>
            <a:prstGeom prst="straightConnector1">
              <a:avLst/>
            </a:prstGeom>
            <a:noFill/>
            <a:ln cap="flat" cmpd="sng" w="9525">
              <a:solidFill>
                <a:srgbClr val="CFE2F3"/>
              </a:solidFill>
              <a:prstDash val="solid"/>
              <a:miter lim="800000"/>
              <a:headEnd len="sm" w="sm" type="none"/>
              <a:tailEnd len="sm" w="sm" type="none"/>
            </a:ln>
          </p:spPr>
        </p:cxnSp>
        <p:cxnSp>
          <p:nvCxnSpPr>
            <p:cNvPr id="222" name="Google Shape;222;p13"/>
            <p:cNvCxnSpPr/>
            <p:nvPr/>
          </p:nvCxnSpPr>
          <p:spPr>
            <a:xfrm flipH="1" rot="10800000">
              <a:off x="10020081" y="701209"/>
              <a:ext cx="682500" cy="1717200"/>
            </a:xfrm>
            <a:prstGeom prst="straightConnector1">
              <a:avLst/>
            </a:prstGeom>
            <a:noFill/>
            <a:ln cap="flat" cmpd="sng" w="9525">
              <a:solidFill>
                <a:srgbClr val="CFE2F3"/>
              </a:solidFill>
              <a:prstDash val="solid"/>
              <a:miter lim="800000"/>
              <a:headEnd len="sm" w="sm" type="none"/>
              <a:tailEnd len="sm" w="sm" type="none"/>
            </a:ln>
          </p:spPr>
        </p:cxnSp>
        <p:cxnSp>
          <p:nvCxnSpPr>
            <p:cNvPr id="223" name="Google Shape;223;p13"/>
            <p:cNvCxnSpPr/>
            <p:nvPr/>
          </p:nvCxnSpPr>
          <p:spPr>
            <a:xfrm flipH="1" rot="10800000">
              <a:off x="9105681" y="701209"/>
              <a:ext cx="1596900" cy="802800"/>
            </a:xfrm>
            <a:prstGeom prst="straightConnector1">
              <a:avLst/>
            </a:prstGeom>
            <a:noFill/>
            <a:ln cap="flat" cmpd="sng" w="9525">
              <a:solidFill>
                <a:srgbClr val="CFE2F3"/>
              </a:solidFill>
              <a:prstDash val="solid"/>
              <a:miter lim="800000"/>
              <a:headEnd len="sm" w="sm" type="none"/>
              <a:tailEnd len="sm" w="sm" type="none"/>
            </a:ln>
          </p:spPr>
        </p:cxnSp>
        <p:cxnSp>
          <p:nvCxnSpPr>
            <p:cNvPr id="224" name="Google Shape;224;p13"/>
            <p:cNvCxnSpPr/>
            <p:nvPr/>
          </p:nvCxnSpPr>
          <p:spPr>
            <a:xfrm flipH="1" rot="10800000">
              <a:off x="8764487" y="2415983"/>
              <a:ext cx="1255500" cy="1194900"/>
            </a:xfrm>
            <a:prstGeom prst="straightConnector1">
              <a:avLst/>
            </a:prstGeom>
            <a:noFill/>
            <a:ln cap="flat" cmpd="sng" w="9525">
              <a:solidFill>
                <a:srgbClr val="CFE2F3"/>
              </a:solidFill>
              <a:prstDash val="solid"/>
              <a:miter lim="800000"/>
              <a:headEnd len="sm" w="sm" type="none"/>
              <a:tailEnd len="sm" w="sm" type="none"/>
            </a:ln>
          </p:spPr>
        </p:cxnSp>
        <p:cxnSp>
          <p:nvCxnSpPr>
            <p:cNvPr id="225" name="Google Shape;225;p13"/>
            <p:cNvCxnSpPr/>
            <p:nvPr/>
          </p:nvCxnSpPr>
          <p:spPr>
            <a:xfrm>
              <a:off x="8423293" y="2609478"/>
              <a:ext cx="341100" cy="1001400"/>
            </a:xfrm>
            <a:prstGeom prst="straightConnector1">
              <a:avLst/>
            </a:prstGeom>
            <a:noFill/>
            <a:ln cap="flat" cmpd="sng" w="9525">
              <a:solidFill>
                <a:srgbClr val="CFE2F3"/>
              </a:solidFill>
              <a:prstDash val="solid"/>
              <a:miter lim="800000"/>
              <a:headEnd len="sm" w="sm" type="none"/>
              <a:tailEnd len="sm" w="sm" type="none"/>
            </a:ln>
          </p:spPr>
        </p:cxnSp>
        <p:cxnSp>
          <p:nvCxnSpPr>
            <p:cNvPr id="226" name="Google Shape;226;p13"/>
            <p:cNvCxnSpPr/>
            <p:nvPr/>
          </p:nvCxnSpPr>
          <p:spPr>
            <a:xfrm rot="10800000">
              <a:off x="10020081" y="2415767"/>
              <a:ext cx="0" cy="1776000"/>
            </a:xfrm>
            <a:prstGeom prst="straightConnector1">
              <a:avLst/>
            </a:prstGeom>
            <a:noFill/>
            <a:ln cap="flat" cmpd="sng" w="9525">
              <a:solidFill>
                <a:srgbClr val="CFE2F3"/>
              </a:solidFill>
              <a:prstDash val="solid"/>
              <a:miter lim="800000"/>
              <a:headEnd len="sm" w="sm" type="none"/>
              <a:tailEnd len="sm" w="sm" type="none"/>
            </a:ln>
          </p:spPr>
        </p:cxnSp>
        <p:cxnSp>
          <p:nvCxnSpPr>
            <p:cNvPr id="227" name="Google Shape;227;p13"/>
            <p:cNvCxnSpPr/>
            <p:nvPr/>
          </p:nvCxnSpPr>
          <p:spPr>
            <a:xfrm>
              <a:off x="10020081" y="2418409"/>
              <a:ext cx="1026900" cy="740400"/>
            </a:xfrm>
            <a:prstGeom prst="straightConnector1">
              <a:avLst/>
            </a:prstGeom>
            <a:noFill/>
            <a:ln cap="flat" cmpd="sng" w="9525">
              <a:solidFill>
                <a:srgbClr val="CFE2F3"/>
              </a:solidFill>
              <a:prstDash val="solid"/>
              <a:miter lim="800000"/>
              <a:headEnd len="sm" w="sm" type="none"/>
              <a:tailEnd len="sm" w="sm" type="none"/>
            </a:ln>
          </p:spPr>
        </p:cxnSp>
        <p:cxnSp>
          <p:nvCxnSpPr>
            <p:cNvPr id="228" name="Google Shape;228;p13"/>
            <p:cNvCxnSpPr/>
            <p:nvPr/>
          </p:nvCxnSpPr>
          <p:spPr>
            <a:xfrm>
              <a:off x="9111368" y="1501451"/>
              <a:ext cx="792600" cy="15300"/>
            </a:xfrm>
            <a:prstGeom prst="straightConnector1">
              <a:avLst/>
            </a:prstGeom>
            <a:noFill/>
            <a:ln cap="flat" cmpd="sng" w="9525">
              <a:solidFill>
                <a:srgbClr val="CFE2F3"/>
              </a:solidFill>
              <a:prstDash val="solid"/>
              <a:miter lim="800000"/>
              <a:headEnd len="sm" w="sm" type="none"/>
              <a:tailEnd len="sm" w="sm" type="none"/>
            </a:ln>
          </p:spPr>
        </p:cxnSp>
        <p:cxnSp>
          <p:nvCxnSpPr>
            <p:cNvPr id="229" name="Google Shape;229;p13"/>
            <p:cNvCxnSpPr/>
            <p:nvPr/>
          </p:nvCxnSpPr>
          <p:spPr>
            <a:xfrm flipH="1">
              <a:off x="9904169" y="701065"/>
              <a:ext cx="798300" cy="815100"/>
            </a:xfrm>
            <a:prstGeom prst="straightConnector1">
              <a:avLst/>
            </a:prstGeom>
            <a:noFill/>
            <a:ln cap="flat" cmpd="sng" w="9525">
              <a:solidFill>
                <a:srgbClr val="CFE2F3"/>
              </a:solidFill>
              <a:prstDash val="solid"/>
              <a:miter lim="800000"/>
              <a:headEnd len="sm" w="sm" type="none"/>
              <a:tailEnd len="sm" w="sm" type="none"/>
            </a:ln>
          </p:spPr>
        </p:cxnSp>
        <p:cxnSp>
          <p:nvCxnSpPr>
            <p:cNvPr id="230" name="Google Shape;230;p13"/>
            <p:cNvCxnSpPr/>
            <p:nvPr/>
          </p:nvCxnSpPr>
          <p:spPr>
            <a:xfrm>
              <a:off x="8764487" y="3610883"/>
              <a:ext cx="1249800" cy="580800"/>
            </a:xfrm>
            <a:prstGeom prst="straightConnector1">
              <a:avLst/>
            </a:prstGeom>
            <a:noFill/>
            <a:ln cap="flat" cmpd="sng" w="9525">
              <a:solidFill>
                <a:srgbClr val="CFE2F3"/>
              </a:solidFill>
              <a:prstDash val="solid"/>
              <a:miter lim="800000"/>
              <a:headEnd len="sm" w="sm" type="none"/>
              <a:tailEnd len="sm" w="sm" type="none"/>
            </a:ln>
          </p:spPr>
        </p:cxnSp>
        <p:cxnSp>
          <p:nvCxnSpPr>
            <p:cNvPr id="231" name="Google Shape;231;p13"/>
            <p:cNvCxnSpPr/>
            <p:nvPr/>
          </p:nvCxnSpPr>
          <p:spPr>
            <a:xfrm flipH="1" rot="10800000">
              <a:off x="10014394" y="3158867"/>
              <a:ext cx="1032600" cy="1032900"/>
            </a:xfrm>
            <a:prstGeom prst="straightConnector1">
              <a:avLst/>
            </a:prstGeom>
            <a:noFill/>
            <a:ln cap="flat" cmpd="sng" w="9525">
              <a:solidFill>
                <a:srgbClr val="CFE2F3"/>
              </a:solidFill>
              <a:prstDash val="solid"/>
              <a:miter lim="800000"/>
              <a:headEnd len="sm" w="sm" type="none"/>
              <a:tailEnd len="sm" w="sm" type="none"/>
            </a:ln>
          </p:spPr>
        </p:cxnSp>
        <p:cxnSp>
          <p:nvCxnSpPr>
            <p:cNvPr id="232" name="Google Shape;232;p13"/>
            <p:cNvCxnSpPr/>
            <p:nvPr/>
          </p:nvCxnSpPr>
          <p:spPr>
            <a:xfrm flipH="1" rot="10800000">
              <a:off x="10020081" y="1961351"/>
              <a:ext cx="1191900" cy="454500"/>
            </a:xfrm>
            <a:prstGeom prst="straightConnector1">
              <a:avLst/>
            </a:prstGeom>
            <a:noFill/>
            <a:ln cap="flat" cmpd="sng" w="9525">
              <a:solidFill>
                <a:srgbClr val="CFE2F3"/>
              </a:solidFill>
              <a:prstDash val="solid"/>
              <a:miter lim="800000"/>
              <a:headEnd len="sm" w="sm" type="none"/>
              <a:tailEnd len="sm" w="sm" type="none"/>
            </a:ln>
          </p:spPr>
        </p:cxnSp>
        <p:cxnSp>
          <p:nvCxnSpPr>
            <p:cNvPr id="233" name="Google Shape;233;p13"/>
            <p:cNvCxnSpPr/>
            <p:nvPr/>
          </p:nvCxnSpPr>
          <p:spPr>
            <a:xfrm flipH="1">
              <a:off x="11052684" y="1961209"/>
              <a:ext cx="159300" cy="1197600"/>
            </a:xfrm>
            <a:prstGeom prst="straightConnector1">
              <a:avLst/>
            </a:prstGeom>
            <a:noFill/>
            <a:ln cap="flat" cmpd="sng" w="9525">
              <a:solidFill>
                <a:srgbClr val="CFE2F3"/>
              </a:solidFill>
              <a:prstDash val="solid"/>
              <a:miter lim="800000"/>
              <a:headEnd len="sm" w="sm" type="none"/>
              <a:tailEnd len="sm" w="sm" type="none"/>
            </a:ln>
          </p:spPr>
        </p:cxnSp>
        <p:cxnSp>
          <p:nvCxnSpPr>
            <p:cNvPr id="234" name="Google Shape;234;p13"/>
            <p:cNvCxnSpPr/>
            <p:nvPr/>
          </p:nvCxnSpPr>
          <p:spPr>
            <a:xfrm>
              <a:off x="9904075" y="1501451"/>
              <a:ext cx="116100" cy="914400"/>
            </a:xfrm>
            <a:prstGeom prst="straightConnector1">
              <a:avLst/>
            </a:prstGeom>
            <a:noFill/>
            <a:ln cap="flat" cmpd="sng" w="9525">
              <a:solidFill>
                <a:srgbClr val="CFE2F3"/>
              </a:solidFill>
              <a:prstDash val="solid"/>
              <a:miter lim="800000"/>
              <a:headEnd len="sm" w="sm" type="none"/>
              <a:tailEnd len="sm" w="sm" type="none"/>
            </a:ln>
          </p:spPr>
        </p:cxnSp>
        <p:cxnSp>
          <p:nvCxnSpPr>
            <p:cNvPr id="235" name="Google Shape;235;p13"/>
            <p:cNvCxnSpPr/>
            <p:nvPr/>
          </p:nvCxnSpPr>
          <p:spPr>
            <a:xfrm rot="10800000">
              <a:off x="8417576" y="3605027"/>
              <a:ext cx="343500" cy="3300"/>
            </a:xfrm>
            <a:prstGeom prst="straightConnector1">
              <a:avLst/>
            </a:prstGeom>
            <a:noFill/>
            <a:ln cap="flat" cmpd="sng" w="9525">
              <a:solidFill>
                <a:srgbClr val="CFE2F3"/>
              </a:solidFill>
              <a:prstDash val="solid"/>
              <a:miter lim="800000"/>
              <a:headEnd len="sm" w="sm" type="none"/>
              <a:tailEnd len="sm" w="sm" type="none"/>
            </a:ln>
          </p:spPr>
        </p:cxnSp>
        <p:cxnSp>
          <p:nvCxnSpPr>
            <p:cNvPr id="236" name="Google Shape;236;p13"/>
            <p:cNvCxnSpPr/>
            <p:nvPr/>
          </p:nvCxnSpPr>
          <p:spPr>
            <a:xfrm>
              <a:off x="8764487" y="1040840"/>
              <a:ext cx="346800" cy="475500"/>
            </a:xfrm>
            <a:prstGeom prst="straightConnector1">
              <a:avLst/>
            </a:prstGeom>
            <a:noFill/>
            <a:ln cap="flat" cmpd="sng" w="9525">
              <a:solidFill>
                <a:srgbClr val="CFE2F3"/>
              </a:solidFill>
              <a:prstDash val="solid"/>
              <a:miter lim="800000"/>
              <a:headEnd len="sm" w="sm" type="none"/>
              <a:tailEnd len="sm" w="sm" type="none"/>
            </a:ln>
          </p:spPr>
        </p:cxnSp>
        <p:cxnSp>
          <p:nvCxnSpPr>
            <p:cNvPr id="237" name="Google Shape;237;p13"/>
            <p:cNvCxnSpPr/>
            <p:nvPr/>
          </p:nvCxnSpPr>
          <p:spPr>
            <a:xfrm flipH="1" rot="10800000">
              <a:off x="8423292" y="1040778"/>
              <a:ext cx="329700" cy="1568700"/>
            </a:xfrm>
            <a:prstGeom prst="straightConnector1">
              <a:avLst/>
            </a:prstGeom>
            <a:noFill/>
            <a:ln cap="flat" cmpd="sng" w="9525">
              <a:solidFill>
                <a:srgbClr val="CFE2F3"/>
              </a:solidFill>
              <a:prstDash val="solid"/>
              <a:miter lim="800000"/>
              <a:headEnd len="sm" w="sm" type="none"/>
              <a:tailEnd len="sm" w="sm" type="none"/>
            </a:ln>
          </p:spPr>
        </p:cxnSp>
        <p:cxnSp>
          <p:nvCxnSpPr>
            <p:cNvPr id="238" name="Google Shape;238;p13"/>
            <p:cNvCxnSpPr/>
            <p:nvPr/>
          </p:nvCxnSpPr>
          <p:spPr>
            <a:xfrm flipH="1" rot="10800000">
              <a:off x="8761075" y="734577"/>
              <a:ext cx="1941300" cy="321900"/>
            </a:xfrm>
            <a:prstGeom prst="straightConnector1">
              <a:avLst/>
            </a:prstGeom>
            <a:noFill/>
            <a:ln cap="flat" cmpd="sng" w="9525">
              <a:solidFill>
                <a:srgbClr val="CFE2F3"/>
              </a:solidFill>
              <a:prstDash val="solid"/>
              <a:miter lim="800000"/>
              <a:headEnd len="sm" w="sm" type="none"/>
              <a:tailEnd len="sm" w="sm" type="none"/>
            </a:ln>
          </p:spPr>
        </p:cxnSp>
        <p:cxnSp>
          <p:nvCxnSpPr>
            <p:cNvPr id="239" name="Google Shape;239;p13"/>
            <p:cNvCxnSpPr/>
            <p:nvPr/>
          </p:nvCxnSpPr>
          <p:spPr>
            <a:xfrm flipH="1">
              <a:off x="8411893" y="2609478"/>
              <a:ext cx="11400" cy="995700"/>
            </a:xfrm>
            <a:prstGeom prst="straightConnector1">
              <a:avLst/>
            </a:prstGeom>
            <a:noFill/>
            <a:ln cap="flat" cmpd="sng" w="9525">
              <a:solidFill>
                <a:srgbClr val="CFE2F3"/>
              </a:solidFill>
              <a:prstDash val="solid"/>
              <a:miter lim="800000"/>
              <a:headEnd len="sm" w="sm" type="none"/>
              <a:tailEnd len="sm" w="sm" type="none"/>
            </a:ln>
          </p:spPr>
        </p:cxnSp>
      </p:grpSp>
      <p:sp>
        <p:nvSpPr>
          <p:cNvPr id="240" name="Google Shape;240;p13"/>
          <p:cNvSpPr/>
          <p:nvPr/>
        </p:nvSpPr>
        <p:spPr>
          <a:xfrm>
            <a:off x="8584442" y="0"/>
            <a:ext cx="279600" cy="1914300"/>
          </a:xfrm>
          <a:prstGeom prst="rect">
            <a:avLst/>
          </a:prstGeom>
          <a:solidFill>
            <a:srgbClr val="0B53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1" name="Google Shape;241;p13"/>
          <p:cNvSpPr/>
          <p:nvPr/>
        </p:nvSpPr>
        <p:spPr>
          <a:xfrm>
            <a:off x="8864221" y="0"/>
            <a:ext cx="279600" cy="1914300"/>
          </a:xfrm>
          <a:prstGeom prst="rect">
            <a:avLst/>
          </a:prstGeom>
          <a:solidFill>
            <a:srgbClr val="0737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42" name="Shape 242"/>
        <p:cNvGrpSpPr/>
        <p:nvPr/>
      </p:nvGrpSpPr>
      <p:grpSpPr>
        <a:xfrm>
          <a:off x="0" y="0"/>
          <a:ext cx="0" cy="0"/>
          <a:chOff x="0" y="0"/>
          <a:chExt cx="0" cy="0"/>
        </a:xfrm>
      </p:grpSpPr>
      <p:sp>
        <p:nvSpPr>
          <p:cNvPr id="243" name="Google Shape;243;p14"/>
          <p:cNvSpPr txBox="1"/>
          <p:nvPr>
            <p:ph idx="1" type="body"/>
          </p:nvPr>
        </p:nvSpPr>
        <p:spPr>
          <a:xfrm>
            <a:off x="242647" y="254632"/>
            <a:ext cx="8679900" cy="543000"/>
          </a:xfrm>
          <a:prstGeom prst="rect">
            <a:avLst/>
          </a:prstGeom>
          <a:noFill/>
          <a:ln>
            <a:noFill/>
          </a:ln>
        </p:spPr>
        <p:txBody>
          <a:bodyPr anchorCtr="0" anchor="ctr" bIns="34275" lIns="68575" spcFirstLastPara="1" rIns="68575" wrap="square" tIns="34275">
            <a:norm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2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200"/>
              </a:spcBef>
              <a:spcAft>
                <a:spcPts val="12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1"/>
        </a:solidFill>
      </p:bgPr>
    </p:bg>
    <p:spTree>
      <p:nvGrpSpPr>
        <p:cNvPr id="244" name="Shape 2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3.jpg"/><Relationship Id="rId9" Type="http://schemas.openxmlformats.org/officeDocument/2006/relationships/image" Target="../media/image9.jp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8.jp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A9CA"/>
        </a:solidFill>
      </p:bgPr>
    </p:bg>
    <p:spTree>
      <p:nvGrpSpPr>
        <p:cNvPr id="248" name="Shape 248"/>
        <p:cNvGrpSpPr/>
        <p:nvPr/>
      </p:nvGrpSpPr>
      <p:grpSpPr>
        <a:xfrm>
          <a:off x="0" y="0"/>
          <a:ext cx="0" cy="0"/>
          <a:chOff x="0" y="0"/>
          <a:chExt cx="0" cy="0"/>
        </a:xfrm>
      </p:grpSpPr>
      <p:sp>
        <p:nvSpPr>
          <p:cNvPr id="249" name="Google Shape;249;p16"/>
          <p:cNvSpPr txBox="1"/>
          <p:nvPr/>
        </p:nvSpPr>
        <p:spPr>
          <a:xfrm>
            <a:off x="1628088" y="2893675"/>
            <a:ext cx="5430600" cy="10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252230"/>
                </a:solidFill>
                <a:latin typeface="Encode Sans Semi Condensed"/>
                <a:ea typeface="Encode Sans Semi Condensed"/>
                <a:cs typeface="Encode Sans Semi Condensed"/>
                <a:sym typeface="Encode Sans Semi Condensed"/>
              </a:rPr>
              <a:t>Your Cycle &amp; You</a:t>
            </a:r>
            <a:endParaRPr sz="2300">
              <a:solidFill>
                <a:srgbClr val="252230"/>
              </a:solidFill>
              <a:latin typeface="Encode Sans Semi Condensed"/>
              <a:ea typeface="Encode Sans Semi Condensed"/>
              <a:cs typeface="Encode Sans Semi Condensed"/>
              <a:sym typeface="Encode Sans Semi Condensed"/>
            </a:endParaRPr>
          </a:p>
        </p:txBody>
      </p:sp>
      <p:pic>
        <p:nvPicPr>
          <p:cNvPr id="250" name="Google Shape;250;p16"/>
          <p:cNvPicPr preferRelativeResize="0"/>
          <p:nvPr/>
        </p:nvPicPr>
        <p:blipFill rotWithShape="1">
          <a:blip r:embed="rId3">
            <a:alphaModFix/>
          </a:blip>
          <a:srcRect b="4172" l="4417" r="4308" t="2908"/>
          <a:stretch/>
        </p:blipFill>
        <p:spPr>
          <a:xfrm>
            <a:off x="7963170" y="3961475"/>
            <a:ext cx="1180830" cy="1182025"/>
          </a:xfrm>
          <a:prstGeom prst="rect">
            <a:avLst/>
          </a:prstGeom>
          <a:noFill/>
          <a:ln>
            <a:noFill/>
          </a:ln>
        </p:spPr>
      </p:pic>
      <p:pic>
        <p:nvPicPr>
          <p:cNvPr id="251" name="Google Shape;251;p16"/>
          <p:cNvPicPr preferRelativeResize="0"/>
          <p:nvPr/>
        </p:nvPicPr>
        <p:blipFill rotWithShape="1">
          <a:blip r:embed="rId3">
            <a:alphaModFix/>
          </a:blip>
          <a:srcRect b="4172" l="4417" r="4308" t="2908"/>
          <a:stretch/>
        </p:blipFill>
        <p:spPr>
          <a:xfrm>
            <a:off x="7963170" y="2855650"/>
            <a:ext cx="1180830" cy="1182025"/>
          </a:xfrm>
          <a:prstGeom prst="rect">
            <a:avLst/>
          </a:prstGeom>
          <a:noFill/>
          <a:ln>
            <a:noFill/>
          </a:ln>
        </p:spPr>
      </p:pic>
      <p:pic>
        <p:nvPicPr>
          <p:cNvPr id="252" name="Google Shape;252;p16"/>
          <p:cNvPicPr preferRelativeResize="0"/>
          <p:nvPr/>
        </p:nvPicPr>
        <p:blipFill rotWithShape="1">
          <a:blip r:embed="rId3">
            <a:alphaModFix/>
          </a:blip>
          <a:srcRect b="4172" l="4417" r="4308" t="2908"/>
          <a:stretch/>
        </p:blipFill>
        <p:spPr>
          <a:xfrm>
            <a:off x="7963170" y="1749825"/>
            <a:ext cx="1180830" cy="1182025"/>
          </a:xfrm>
          <a:prstGeom prst="rect">
            <a:avLst/>
          </a:prstGeom>
          <a:noFill/>
          <a:ln>
            <a:noFill/>
          </a:ln>
        </p:spPr>
      </p:pic>
      <p:pic>
        <p:nvPicPr>
          <p:cNvPr id="253" name="Google Shape;253;p16"/>
          <p:cNvPicPr preferRelativeResize="0"/>
          <p:nvPr/>
        </p:nvPicPr>
        <p:blipFill rotWithShape="1">
          <a:blip r:embed="rId3">
            <a:alphaModFix/>
          </a:blip>
          <a:srcRect b="4172" l="4417" r="4308" t="2908"/>
          <a:stretch/>
        </p:blipFill>
        <p:spPr>
          <a:xfrm>
            <a:off x="7963170" y="644000"/>
            <a:ext cx="1180830" cy="1182025"/>
          </a:xfrm>
          <a:prstGeom prst="rect">
            <a:avLst/>
          </a:prstGeom>
          <a:noFill/>
          <a:ln>
            <a:noFill/>
          </a:ln>
        </p:spPr>
      </p:pic>
      <p:pic>
        <p:nvPicPr>
          <p:cNvPr id="254" name="Google Shape;254;p16"/>
          <p:cNvPicPr preferRelativeResize="0"/>
          <p:nvPr/>
        </p:nvPicPr>
        <p:blipFill rotWithShape="1">
          <a:blip r:embed="rId3">
            <a:alphaModFix/>
          </a:blip>
          <a:srcRect b="4172" l="4417" r="4308" t="2908"/>
          <a:stretch/>
        </p:blipFill>
        <p:spPr>
          <a:xfrm>
            <a:off x="7963170" y="-461825"/>
            <a:ext cx="1180830" cy="1182025"/>
          </a:xfrm>
          <a:prstGeom prst="rect">
            <a:avLst/>
          </a:prstGeom>
          <a:noFill/>
          <a:ln>
            <a:noFill/>
          </a:ln>
        </p:spPr>
      </p:pic>
      <p:pic>
        <p:nvPicPr>
          <p:cNvPr id="255" name="Google Shape;255;p16"/>
          <p:cNvPicPr preferRelativeResize="0"/>
          <p:nvPr/>
        </p:nvPicPr>
        <p:blipFill rotWithShape="1">
          <a:blip r:embed="rId3">
            <a:alphaModFix/>
          </a:blip>
          <a:srcRect b="4172" l="4417" r="4308" t="2908"/>
          <a:stretch/>
        </p:blipFill>
        <p:spPr>
          <a:xfrm>
            <a:off x="-5" y="4192387"/>
            <a:ext cx="1180830" cy="1182025"/>
          </a:xfrm>
          <a:prstGeom prst="rect">
            <a:avLst/>
          </a:prstGeom>
          <a:noFill/>
          <a:ln>
            <a:noFill/>
          </a:ln>
        </p:spPr>
      </p:pic>
      <p:pic>
        <p:nvPicPr>
          <p:cNvPr id="256" name="Google Shape;256;p16"/>
          <p:cNvPicPr preferRelativeResize="0"/>
          <p:nvPr/>
        </p:nvPicPr>
        <p:blipFill rotWithShape="1">
          <a:blip r:embed="rId3">
            <a:alphaModFix/>
          </a:blip>
          <a:srcRect b="4172" l="4417" r="4308" t="2908"/>
          <a:stretch/>
        </p:blipFill>
        <p:spPr>
          <a:xfrm>
            <a:off x="-5" y="3086562"/>
            <a:ext cx="1180830" cy="1182025"/>
          </a:xfrm>
          <a:prstGeom prst="rect">
            <a:avLst/>
          </a:prstGeom>
          <a:noFill/>
          <a:ln>
            <a:noFill/>
          </a:ln>
        </p:spPr>
      </p:pic>
      <p:pic>
        <p:nvPicPr>
          <p:cNvPr id="257" name="Google Shape;257;p16"/>
          <p:cNvPicPr preferRelativeResize="0"/>
          <p:nvPr/>
        </p:nvPicPr>
        <p:blipFill rotWithShape="1">
          <a:blip r:embed="rId3">
            <a:alphaModFix/>
          </a:blip>
          <a:srcRect b="4172" l="4417" r="4308" t="2908"/>
          <a:stretch/>
        </p:blipFill>
        <p:spPr>
          <a:xfrm>
            <a:off x="-5" y="1980737"/>
            <a:ext cx="1180830" cy="1182025"/>
          </a:xfrm>
          <a:prstGeom prst="rect">
            <a:avLst/>
          </a:prstGeom>
          <a:noFill/>
          <a:ln>
            <a:noFill/>
          </a:ln>
        </p:spPr>
      </p:pic>
      <p:pic>
        <p:nvPicPr>
          <p:cNvPr id="258" name="Google Shape;258;p16"/>
          <p:cNvPicPr preferRelativeResize="0"/>
          <p:nvPr/>
        </p:nvPicPr>
        <p:blipFill rotWithShape="1">
          <a:blip r:embed="rId3">
            <a:alphaModFix/>
          </a:blip>
          <a:srcRect b="4172" l="4417" r="4308" t="2908"/>
          <a:stretch/>
        </p:blipFill>
        <p:spPr>
          <a:xfrm>
            <a:off x="-5" y="874912"/>
            <a:ext cx="1180830" cy="1182025"/>
          </a:xfrm>
          <a:prstGeom prst="rect">
            <a:avLst/>
          </a:prstGeom>
          <a:noFill/>
          <a:ln>
            <a:noFill/>
          </a:ln>
        </p:spPr>
      </p:pic>
      <p:pic>
        <p:nvPicPr>
          <p:cNvPr id="259" name="Google Shape;259;p16"/>
          <p:cNvPicPr preferRelativeResize="0"/>
          <p:nvPr/>
        </p:nvPicPr>
        <p:blipFill rotWithShape="1">
          <a:blip r:embed="rId3">
            <a:alphaModFix/>
          </a:blip>
          <a:srcRect b="4172" l="4417" r="4308" t="2908"/>
          <a:stretch/>
        </p:blipFill>
        <p:spPr>
          <a:xfrm>
            <a:off x="-5" y="-230913"/>
            <a:ext cx="1180830" cy="1182025"/>
          </a:xfrm>
          <a:prstGeom prst="rect">
            <a:avLst/>
          </a:prstGeom>
          <a:noFill/>
          <a:ln>
            <a:noFill/>
          </a:ln>
        </p:spPr>
      </p:pic>
      <p:pic>
        <p:nvPicPr>
          <p:cNvPr id="260" name="Google Shape;260;p16"/>
          <p:cNvPicPr preferRelativeResize="0"/>
          <p:nvPr/>
        </p:nvPicPr>
        <p:blipFill>
          <a:blip r:embed="rId4">
            <a:alphaModFix/>
          </a:blip>
          <a:stretch>
            <a:fillRect/>
          </a:stretch>
        </p:blipFill>
        <p:spPr>
          <a:xfrm>
            <a:off x="2709438" y="1217747"/>
            <a:ext cx="3969025" cy="204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5"/>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Database</a:t>
            </a:r>
            <a:endParaRPr b="1" sz="3600">
              <a:solidFill>
                <a:srgbClr val="2B273D"/>
              </a:solidFill>
              <a:latin typeface="Trebuchet MS"/>
              <a:ea typeface="Trebuchet MS"/>
              <a:cs typeface="Trebuchet MS"/>
              <a:sym typeface="Trebuchet MS"/>
            </a:endParaRPr>
          </a:p>
        </p:txBody>
      </p:sp>
      <p:sp>
        <p:nvSpPr>
          <p:cNvPr id="482" name="Google Shape;482;p25"/>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3" name="Google Shape;483;p25"/>
          <p:cNvPicPr preferRelativeResize="0"/>
          <p:nvPr/>
        </p:nvPicPr>
        <p:blipFill>
          <a:blip r:embed="rId3">
            <a:alphaModFix/>
          </a:blip>
          <a:stretch>
            <a:fillRect/>
          </a:stretch>
        </p:blipFill>
        <p:spPr>
          <a:xfrm>
            <a:off x="8497993" y="4825975"/>
            <a:ext cx="588307" cy="272100"/>
          </a:xfrm>
          <a:prstGeom prst="rect">
            <a:avLst/>
          </a:prstGeom>
          <a:noFill/>
          <a:ln>
            <a:noFill/>
          </a:ln>
        </p:spPr>
      </p:pic>
      <p:sp>
        <p:nvSpPr>
          <p:cNvPr id="484" name="Google Shape;484;p25"/>
          <p:cNvSpPr/>
          <p:nvPr/>
        </p:nvSpPr>
        <p:spPr>
          <a:xfrm rot="-5400000">
            <a:off x="2699413" y="1672350"/>
            <a:ext cx="1453800" cy="498300"/>
          </a:xfrm>
          <a:prstGeom prst="rect">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Trebuchet MS"/>
                <a:ea typeface="Trebuchet MS"/>
                <a:cs typeface="Trebuchet MS"/>
                <a:sym typeface="Trebuchet MS"/>
              </a:rPr>
              <a:t>Articles</a:t>
            </a:r>
            <a:endParaRPr b="1">
              <a:solidFill>
                <a:schemeClr val="lt1"/>
              </a:solidFill>
              <a:latin typeface="Trebuchet MS"/>
              <a:ea typeface="Trebuchet MS"/>
              <a:cs typeface="Trebuchet MS"/>
              <a:sym typeface="Trebuchet MS"/>
            </a:endParaRPr>
          </a:p>
        </p:txBody>
      </p:sp>
      <p:sp>
        <p:nvSpPr>
          <p:cNvPr id="485" name="Google Shape;485;p25"/>
          <p:cNvSpPr/>
          <p:nvPr/>
        </p:nvSpPr>
        <p:spPr>
          <a:xfrm rot="-5400000">
            <a:off x="4776838" y="1672350"/>
            <a:ext cx="1449900" cy="498300"/>
          </a:xfrm>
          <a:prstGeom prst="rect">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Trebuchet MS"/>
                <a:ea typeface="Trebuchet MS"/>
                <a:cs typeface="Trebuchet MS"/>
                <a:sym typeface="Trebuchet MS"/>
              </a:rPr>
              <a:t>Cycle Tracking</a:t>
            </a:r>
            <a:endParaRPr b="1">
              <a:solidFill>
                <a:schemeClr val="lt1"/>
              </a:solidFill>
              <a:latin typeface="Trebuchet MS"/>
              <a:ea typeface="Trebuchet MS"/>
              <a:cs typeface="Trebuchet MS"/>
              <a:sym typeface="Trebuchet MS"/>
            </a:endParaRPr>
          </a:p>
        </p:txBody>
      </p:sp>
      <p:sp>
        <p:nvSpPr>
          <p:cNvPr id="486" name="Google Shape;486;p25"/>
          <p:cNvSpPr/>
          <p:nvPr/>
        </p:nvSpPr>
        <p:spPr>
          <a:xfrm rot="-5400000">
            <a:off x="4002913" y="3427650"/>
            <a:ext cx="1437600" cy="498300"/>
          </a:xfrm>
          <a:prstGeom prst="rect">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Trebuchet MS"/>
                <a:ea typeface="Trebuchet MS"/>
                <a:cs typeface="Trebuchet MS"/>
                <a:sym typeface="Trebuchet MS"/>
              </a:rPr>
              <a:t>Shopping Page</a:t>
            </a:r>
            <a:endParaRPr b="1">
              <a:solidFill>
                <a:schemeClr val="lt1"/>
              </a:solidFill>
              <a:latin typeface="Trebuchet MS"/>
              <a:ea typeface="Trebuchet MS"/>
              <a:cs typeface="Trebuchet MS"/>
              <a:sym typeface="Trebuchet MS"/>
            </a:endParaRPr>
          </a:p>
        </p:txBody>
      </p:sp>
      <p:sp>
        <p:nvSpPr>
          <p:cNvPr id="487" name="Google Shape;487;p25"/>
          <p:cNvSpPr/>
          <p:nvPr/>
        </p:nvSpPr>
        <p:spPr>
          <a:xfrm rot="-5400000">
            <a:off x="6070438" y="3427650"/>
            <a:ext cx="1453500" cy="498300"/>
          </a:xfrm>
          <a:prstGeom prst="rect">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Trebuchet MS"/>
                <a:ea typeface="Trebuchet MS"/>
                <a:cs typeface="Trebuchet MS"/>
                <a:sym typeface="Trebuchet MS"/>
              </a:rPr>
              <a:t>Users</a:t>
            </a:r>
            <a:endParaRPr b="1">
              <a:solidFill>
                <a:schemeClr val="lt1"/>
              </a:solidFill>
              <a:latin typeface="Trebuchet MS"/>
              <a:ea typeface="Trebuchet MS"/>
              <a:cs typeface="Trebuchet MS"/>
              <a:sym typeface="Trebuchet MS"/>
            </a:endParaRPr>
          </a:p>
        </p:txBody>
      </p:sp>
      <p:sp>
        <p:nvSpPr>
          <p:cNvPr id="488" name="Google Shape;488;p25"/>
          <p:cNvSpPr/>
          <p:nvPr/>
        </p:nvSpPr>
        <p:spPr>
          <a:xfrm>
            <a:off x="3675463" y="1202700"/>
            <a:ext cx="1298400" cy="1437600"/>
          </a:xfrm>
          <a:prstGeom prst="rect">
            <a:avLst/>
          </a:prstGeom>
          <a:no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Name,</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Preview,</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Link,</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Category</a:t>
            </a:r>
            <a:endParaRPr sz="1100">
              <a:solidFill>
                <a:schemeClr val="dk1"/>
              </a:solidFill>
              <a:latin typeface="Trebuchet MS"/>
              <a:ea typeface="Trebuchet MS"/>
              <a:cs typeface="Trebuchet MS"/>
              <a:sym typeface="Trebuchet MS"/>
            </a:endParaRPr>
          </a:p>
        </p:txBody>
      </p:sp>
      <p:sp>
        <p:nvSpPr>
          <p:cNvPr id="489" name="Google Shape;489;p25"/>
          <p:cNvSpPr/>
          <p:nvPr/>
        </p:nvSpPr>
        <p:spPr>
          <a:xfrm>
            <a:off x="5750938" y="1202700"/>
            <a:ext cx="1298400" cy="1437600"/>
          </a:xfrm>
          <a:prstGeom prst="rect">
            <a:avLst/>
          </a:prstGeom>
          <a:no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Username,</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StartDate,</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PeriodLength,</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CycleLength,</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Mood,</a:t>
            </a:r>
            <a:endParaRPr sz="1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Sleep,</a:t>
            </a:r>
            <a:endParaRPr sz="1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Symptoms</a:t>
            </a:r>
            <a:endParaRPr sz="1100">
              <a:solidFill>
                <a:schemeClr val="dk1"/>
              </a:solidFill>
              <a:latin typeface="Trebuchet MS"/>
              <a:ea typeface="Trebuchet MS"/>
              <a:cs typeface="Trebuchet MS"/>
              <a:sym typeface="Trebuchet MS"/>
            </a:endParaRPr>
          </a:p>
        </p:txBody>
      </p:sp>
      <p:sp>
        <p:nvSpPr>
          <p:cNvPr id="490" name="Google Shape;490;p25"/>
          <p:cNvSpPr/>
          <p:nvPr/>
        </p:nvSpPr>
        <p:spPr>
          <a:xfrm>
            <a:off x="4970863" y="2958000"/>
            <a:ext cx="1301400" cy="1437600"/>
          </a:xfrm>
          <a:prstGeom prst="rect">
            <a:avLst/>
          </a:prstGeom>
          <a:no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Product Name,</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Link,</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Category</a:t>
            </a:r>
            <a:endParaRPr sz="1000">
              <a:solidFill>
                <a:schemeClr val="dk1"/>
              </a:solidFill>
              <a:latin typeface="Trebuchet MS"/>
              <a:ea typeface="Trebuchet MS"/>
              <a:cs typeface="Trebuchet MS"/>
              <a:sym typeface="Trebuchet MS"/>
            </a:endParaRPr>
          </a:p>
        </p:txBody>
      </p:sp>
      <p:sp>
        <p:nvSpPr>
          <p:cNvPr id="491" name="Google Shape;491;p25"/>
          <p:cNvSpPr/>
          <p:nvPr/>
        </p:nvSpPr>
        <p:spPr>
          <a:xfrm>
            <a:off x="7046338" y="2958000"/>
            <a:ext cx="1298400" cy="1437600"/>
          </a:xfrm>
          <a:prstGeom prst="rect">
            <a:avLst/>
          </a:prstGeom>
          <a:no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Full_Name</a:t>
            </a:r>
            <a:r>
              <a:rPr lang="en" sz="1100">
                <a:solidFill>
                  <a:schemeClr val="dk1"/>
                </a:solidFill>
                <a:latin typeface="Trebuchet MS"/>
                <a:ea typeface="Trebuchet MS"/>
                <a:cs typeface="Trebuchet MS"/>
                <a:sym typeface="Trebuchet MS"/>
              </a:rPr>
              <a:t>,</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Password,</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Email,</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Photo_URL,</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Join_Date,</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App_Mode,</a:t>
            </a:r>
            <a:endParaRPr sz="11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100">
                <a:solidFill>
                  <a:schemeClr val="dk1"/>
                </a:solidFill>
                <a:latin typeface="Trebuchet MS"/>
                <a:ea typeface="Trebuchet MS"/>
                <a:cs typeface="Trebuchet MS"/>
                <a:sym typeface="Trebuchet MS"/>
              </a:rPr>
              <a:t>Age</a:t>
            </a:r>
            <a:endParaRPr sz="1100">
              <a:solidFill>
                <a:schemeClr val="dk1"/>
              </a:solidFill>
              <a:latin typeface="Trebuchet MS"/>
              <a:ea typeface="Trebuchet MS"/>
              <a:cs typeface="Trebuchet MS"/>
              <a:sym typeface="Trebuchet MS"/>
            </a:endParaRPr>
          </a:p>
        </p:txBody>
      </p:sp>
      <p:grpSp>
        <p:nvGrpSpPr>
          <p:cNvPr id="492" name="Google Shape;492;p25"/>
          <p:cNvGrpSpPr/>
          <p:nvPr/>
        </p:nvGrpSpPr>
        <p:grpSpPr>
          <a:xfrm>
            <a:off x="1023727" y="1718306"/>
            <a:ext cx="1444644" cy="1550390"/>
            <a:chOff x="-3771675" y="3971775"/>
            <a:chExt cx="291300" cy="292025"/>
          </a:xfrm>
        </p:grpSpPr>
        <p:sp>
          <p:nvSpPr>
            <p:cNvPr id="493" name="Google Shape;493;p25"/>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5"/>
          <p:cNvSpPr txBox="1"/>
          <p:nvPr/>
        </p:nvSpPr>
        <p:spPr>
          <a:xfrm>
            <a:off x="829475" y="3387225"/>
            <a:ext cx="163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C3A9CA"/>
                </a:solidFill>
                <a:latin typeface="Encode Sans Semi Condensed"/>
                <a:ea typeface="Encode Sans Semi Condensed"/>
                <a:cs typeface="Encode Sans Semi Condensed"/>
                <a:sym typeface="Encode Sans Semi Condensed"/>
              </a:rPr>
              <a:t>MongoDB</a:t>
            </a:r>
            <a:endParaRPr b="1" sz="1800">
              <a:solidFill>
                <a:srgbClr val="C3A9C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p:nvPr/>
        </p:nvSpPr>
        <p:spPr>
          <a:xfrm>
            <a:off x="357400" y="1299600"/>
            <a:ext cx="5617500" cy="29991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6239023" y="1299600"/>
            <a:ext cx="2670900" cy="14718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API Design - GET /api/articles</a:t>
            </a:r>
            <a:endParaRPr b="1" sz="3600">
              <a:solidFill>
                <a:srgbClr val="2B273D"/>
              </a:solidFill>
              <a:latin typeface="Trebuchet MS"/>
              <a:ea typeface="Trebuchet MS"/>
              <a:cs typeface="Trebuchet MS"/>
              <a:sym typeface="Trebuchet MS"/>
            </a:endParaRPr>
          </a:p>
        </p:txBody>
      </p:sp>
      <p:sp>
        <p:nvSpPr>
          <p:cNvPr id="507" name="Google Shape;507;p26"/>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8" name="Google Shape;508;p26"/>
          <p:cNvPicPr preferRelativeResize="0"/>
          <p:nvPr/>
        </p:nvPicPr>
        <p:blipFill>
          <a:blip r:embed="rId3">
            <a:alphaModFix/>
          </a:blip>
          <a:stretch>
            <a:fillRect/>
          </a:stretch>
        </p:blipFill>
        <p:spPr>
          <a:xfrm>
            <a:off x="8497993" y="4825975"/>
            <a:ext cx="588307" cy="272100"/>
          </a:xfrm>
          <a:prstGeom prst="rect">
            <a:avLst/>
          </a:prstGeom>
          <a:noFill/>
          <a:ln>
            <a:noFill/>
          </a:ln>
        </p:spPr>
      </p:pic>
      <p:grpSp>
        <p:nvGrpSpPr>
          <p:cNvPr id="509" name="Google Shape;509;p26"/>
          <p:cNvGrpSpPr/>
          <p:nvPr/>
        </p:nvGrpSpPr>
        <p:grpSpPr>
          <a:xfrm>
            <a:off x="563499" y="2144535"/>
            <a:ext cx="886339" cy="923062"/>
            <a:chOff x="-3771675" y="3971775"/>
            <a:chExt cx="291300" cy="292025"/>
          </a:xfrm>
        </p:grpSpPr>
        <p:sp>
          <p:nvSpPr>
            <p:cNvPr id="510" name="Google Shape;510;p26"/>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6"/>
          <p:cNvGrpSpPr/>
          <p:nvPr/>
        </p:nvGrpSpPr>
        <p:grpSpPr>
          <a:xfrm>
            <a:off x="4886187" y="2205901"/>
            <a:ext cx="886317" cy="861527"/>
            <a:chOff x="4456875" y="2635825"/>
            <a:chExt cx="481825" cy="451700"/>
          </a:xfrm>
        </p:grpSpPr>
        <p:sp>
          <p:nvSpPr>
            <p:cNvPr id="516" name="Google Shape;516;p26"/>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7" name="Google Shape;517;p26"/>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8" name="Google Shape;518;p26"/>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9" name="Google Shape;519;p26"/>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0" name="Google Shape;520;p26"/>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1" name="Google Shape;521;p26"/>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22" name="Google Shape;522;p26"/>
          <p:cNvSpPr/>
          <p:nvPr/>
        </p:nvSpPr>
        <p:spPr>
          <a:xfrm>
            <a:off x="2843029" y="1445775"/>
            <a:ext cx="650700" cy="2706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rebuchet MS"/>
                <a:ea typeface="Trebuchet MS"/>
                <a:cs typeface="Trebuchet MS"/>
                <a:sym typeface="Trebuchet MS"/>
              </a:rPr>
              <a:t>Public API</a:t>
            </a:r>
            <a:endParaRPr b="1" sz="1200">
              <a:solidFill>
                <a:schemeClr val="lt1"/>
              </a:solidFill>
              <a:latin typeface="Trebuchet MS"/>
              <a:ea typeface="Trebuchet MS"/>
              <a:cs typeface="Trebuchet MS"/>
              <a:sym typeface="Trebuchet MS"/>
            </a:endParaRPr>
          </a:p>
        </p:txBody>
      </p:sp>
      <p:cxnSp>
        <p:nvCxnSpPr>
          <p:cNvPr id="523" name="Google Shape;523;p26"/>
          <p:cNvCxnSpPr/>
          <p:nvPr/>
        </p:nvCxnSpPr>
        <p:spPr>
          <a:xfrm rot="10800000">
            <a:off x="3619113"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24" name="Google Shape;524;p26"/>
          <p:cNvSpPr txBox="1"/>
          <p:nvPr/>
        </p:nvSpPr>
        <p:spPr>
          <a:xfrm>
            <a:off x="3608479" y="1902108"/>
            <a:ext cx="116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Encode Sans Semi Condensed"/>
                <a:ea typeface="Encode Sans Semi Condensed"/>
                <a:cs typeface="Encode Sans Semi Condensed"/>
                <a:sym typeface="Encode Sans Semi Condensed"/>
              </a:rPr>
              <a:t>GET</a:t>
            </a:r>
            <a:r>
              <a:rPr b="1" lang="en" sz="1100">
                <a:solidFill>
                  <a:schemeClr val="dk1"/>
                </a:solidFill>
                <a:latin typeface="Encode Sans Semi Condensed"/>
                <a:ea typeface="Encode Sans Semi Condensed"/>
                <a:cs typeface="Encode Sans Semi Condensed"/>
                <a:sym typeface="Encode Sans Semi Condensed"/>
              </a:rPr>
              <a:t> </a:t>
            </a:r>
            <a:r>
              <a:rPr lang="en" sz="1100">
                <a:solidFill>
                  <a:schemeClr val="dk1"/>
                </a:solidFill>
                <a:latin typeface="Encode Sans Semi Condensed"/>
                <a:ea typeface="Encode Sans Semi Condensed"/>
                <a:cs typeface="Encode Sans Semi Condensed"/>
                <a:sym typeface="Encode Sans Semi Condensed"/>
              </a:rPr>
              <a:t>/api/articles</a:t>
            </a:r>
            <a:endParaRPr sz="900"/>
          </a:p>
        </p:txBody>
      </p:sp>
      <p:cxnSp>
        <p:nvCxnSpPr>
          <p:cNvPr id="525" name="Google Shape;525;p26"/>
          <p:cNvCxnSpPr/>
          <p:nvPr/>
        </p:nvCxnSpPr>
        <p:spPr>
          <a:xfrm rot="10800000">
            <a:off x="1565274"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26" name="Google Shape;526;p26"/>
          <p:cNvSpPr txBox="1"/>
          <p:nvPr/>
        </p:nvSpPr>
        <p:spPr>
          <a:xfrm>
            <a:off x="1507737" y="1902108"/>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Articles.find()</a:t>
            </a:r>
            <a:endParaRPr sz="900"/>
          </a:p>
        </p:txBody>
      </p:sp>
      <p:sp>
        <p:nvSpPr>
          <p:cNvPr id="527" name="Google Shape;527;p26"/>
          <p:cNvSpPr txBox="1"/>
          <p:nvPr/>
        </p:nvSpPr>
        <p:spPr>
          <a:xfrm>
            <a:off x="287875" y="3067429"/>
            <a:ext cx="1277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C3A9CA"/>
                </a:solidFill>
                <a:latin typeface="Encode Sans Semi Condensed"/>
                <a:ea typeface="Encode Sans Semi Condensed"/>
                <a:cs typeface="Encode Sans Semi Condensed"/>
                <a:sym typeface="Encode Sans Semi Condensed"/>
              </a:rPr>
              <a:t>MongoDB</a:t>
            </a:r>
            <a:endParaRPr b="1">
              <a:solidFill>
                <a:srgbClr val="C3A9CA"/>
              </a:solidFill>
            </a:endParaRPr>
          </a:p>
        </p:txBody>
      </p:sp>
      <p:cxnSp>
        <p:nvCxnSpPr>
          <p:cNvPr id="528" name="Google Shape;528;p26"/>
          <p:cNvCxnSpPr/>
          <p:nvPr/>
        </p:nvCxnSpPr>
        <p:spPr>
          <a:xfrm>
            <a:off x="1565351"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29" name="Google Shape;529;p26"/>
          <p:cNvSpPr txBox="1"/>
          <p:nvPr/>
        </p:nvSpPr>
        <p:spPr>
          <a:xfrm>
            <a:off x="1507737"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All Articles</a:t>
            </a:r>
            <a:endParaRPr sz="900"/>
          </a:p>
        </p:txBody>
      </p:sp>
      <p:cxnSp>
        <p:nvCxnSpPr>
          <p:cNvPr id="530" name="Google Shape;530;p26"/>
          <p:cNvCxnSpPr/>
          <p:nvPr/>
        </p:nvCxnSpPr>
        <p:spPr>
          <a:xfrm>
            <a:off x="3608855"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31" name="Google Shape;531;p26"/>
          <p:cNvSpPr txBox="1"/>
          <p:nvPr/>
        </p:nvSpPr>
        <p:spPr>
          <a:xfrm>
            <a:off x="3551241"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JSON of </a:t>
            </a:r>
            <a:r>
              <a:rPr lang="en" sz="1100">
                <a:solidFill>
                  <a:schemeClr val="dk1"/>
                </a:solidFill>
                <a:latin typeface="Encode Sans Semi Condensed"/>
                <a:ea typeface="Encode Sans Semi Condensed"/>
                <a:cs typeface="Encode Sans Semi Condensed"/>
                <a:sym typeface="Encode Sans Semi Condensed"/>
              </a:rPr>
              <a:t>All Articles</a:t>
            </a:r>
            <a:endParaRPr sz="900"/>
          </a:p>
        </p:txBody>
      </p:sp>
      <p:sp>
        <p:nvSpPr>
          <p:cNvPr id="532" name="Google Shape;532;p26"/>
          <p:cNvSpPr txBox="1"/>
          <p:nvPr/>
        </p:nvSpPr>
        <p:spPr>
          <a:xfrm>
            <a:off x="6239025" y="1299600"/>
            <a:ext cx="2670900" cy="431100"/>
          </a:xfrm>
          <a:prstGeom prst="rect">
            <a:avLst/>
          </a:prstGeom>
          <a:solidFill>
            <a:srgbClr val="D7C3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Encode Sans Semi Condensed"/>
                <a:ea typeface="Encode Sans Semi Condensed"/>
                <a:cs typeface="Encode Sans Semi Condensed"/>
                <a:sym typeface="Encode Sans Semi Condensed"/>
              </a:rPr>
              <a:t>Return Values</a:t>
            </a:r>
            <a:endParaRPr sz="1600">
              <a:latin typeface="Encode Sans Semi Condensed"/>
              <a:ea typeface="Encode Sans Semi Condensed"/>
              <a:cs typeface="Encode Sans Semi Condensed"/>
              <a:sym typeface="Encode Sans Semi Condensed"/>
            </a:endParaRPr>
          </a:p>
        </p:txBody>
      </p:sp>
      <p:sp>
        <p:nvSpPr>
          <p:cNvPr id="533" name="Google Shape;533;p26"/>
          <p:cNvSpPr txBox="1"/>
          <p:nvPr/>
        </p:nvSpPr>
        <p:spPr>
          <a:xfrm>
            <a:off x="6253476" y="1735225"/>
            <a:ext cx="2670900" cy="7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Semi Condensed"/>
                <a:ea typeface="Encode Sans Semi Condensed"/>
                <a:cs typeface="Encode Sans Semi Condensed"/>
                <a:sym typeface="Encode Sans Semi Condensed"/>
              </a:rPr>
              <a:t>200 : OK, JSON of All Articles</a:t>
            </a:r>
            <a:endParaRPr>
              <a:latin typeface="Encode Sans Semi Condensed"/>
              <a:ea typeface="Encode Sans Semi Condensed"/>
              <a:cs typeface="Encode Sans Semi Condensed"/>
              <a:sym typeface="Encode Sans Semi Condensed"/>
            </a:endParaRPr>
          </a:p>
          <a:p>
            <a:pPr indent="0" lvl="0" marL="0" rtl="0" algn="l">
              <a:spcBef>
                <a:spcPts val="1000"/>
              </a:spcBef>
              <a:spcAft>
                <a:spcPts val="1000"/>
              </a:spcAft>
              <a:buNone/>
            </a:pPr>
            <a:r>
              <a:rPr lang="en">
                <a:latin typeface="Encode Sans Semi Condensed"/>
                <a:ea typeface="Encode Sans Semi Condensed"/>
                <a:cs typeface="Encode Sans Semi Condensed"/>
                <a:sym typeface="Encode Sans Semi Condensed"/>
              </a:rPr>
              <a:t>500: Internal Server Error</a:t>
            </a:r>
            <a:endParaRPr>
              <a:latin typeface="Encode Sans Semi Condensed"/>
              <a:ea typeface="Encode Sans Semi Condensed"/>
              <a:cs typeface="Encode Sans Semi Condensed"/>
              <a:sym typeface="Encode Sans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7"/>
          <p:cNvSpPr/>
          <p:nvPr/>
        </p:nvSpPr>
        <p:spPr>
          <a:xfrm>
            <a:off x="357400" y="1299600"/>
            <a:ext cx="5617500" cy="29991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6239023" y="1299600"/>
            <a:ext cx="2670900" cy="14718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API Design - GET /api/shop-items</a:t>
            </a:r>
            <a:endParaRPr b="1" sz="3600">
              <a:solidFill>
                <a:srgbClr val="2B273D"/>
              </a:solidFill>
              <a:latin typeface="Trebuchet MS"/>
              <a:ea typeface="Trebuchet MS"/>
              <a:cs typeface="Trebuchet MS"/>
              <a:sym typeface="Trebuchet MS"/>
            </a:endParaRPr>
          </a:p>
        </p:txBody>
      </p:sp>
      <p:sp>
        <p:nvSpPr>
          <p:cNvPr id="542" name="Google Shape;542;p27"/>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27"/>
          <p:cNvPicPr preferRelativeResize="0"/>
          <p:nvPr/>
        </p:nvPicPr>
        <p:blipFill>
          <a:blip r:embed="rId3">
            <a:alphaModFix/>
          </a:blip>
          <a:stretch>
            <a:fillRect/>
          </a:stretch>
        </p:blipFill>
        <p:spPr>
          <a:xfrm>
            <a:off x="8497993" y="4825975"/>
            <a:ext cx="588307" cy="272100"/>
          </a:xfrm>
          <a:prstGeom prst="rect">
            <a:avLst/>
          </a:prstGeom>
          <a:noFill/>
          <a:ln>
            <a:noFill/>
          </a:ln>
        </p:spPr>
      </p:pic>
      <p:grpSp>
        <p:nvGrpSpPr>
          <p:cNvPr id="544" name="Google Shape;544;p27"/>
          <p:cNvGrpSpPr/>
          <p:nvPr/>
        </p:nvGrpSpPr>
        <p:grpSpPr>
          <a:xfrm>
            <a:off x="287875" y="1445775"/>
            <a:ext cx="5484629" cy="2706600"/>
            <a:chOff x="287875" y="1445775"/>
            <a:chExt cx="5484629" cy="2706600"/>
          </a:xfrm>
        </p:grpSpPr>
        <p:grpSp>
          <p:nvGrpSpPr>
            <p:cNvPr id="545" name="Google Shape;545;p27"/>
            <p:cNvGrpSpPr/>
            <p:nvPr/>
          </p:nvGrpSpPr>
          <p:grpSpPr>
            <a:xfrm>
              <a:off x="563499" y="2144535"/>
              <a:ext cx="886339" cy="923062"/>
              <a:chOff x="-3771675" y="3971775"/>
              <a:chExt cx="291300" cy="292025"/>
            </a:xfrm>
          </p:grpSpPr>
          <p:sp>
            <p:nvSpPr>
              <p:cNvPr id="546" name="Google Shape;546;p27"/>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7"/>
            <p:cNvGrpSpPr/>
            <p:nvPr/>
          </p:nvGrpSpPr>
          <p:grpSpPr>
            <a:xfrm>
              <a:off x="4886187" y="2205901"/>
              <a:ext cx="886317" cy="861527"/>
              <a:chOff x="4456875" y="2635825"/>
              <a:chExt cx="481825" cy="451700"/>
            </a:xfrm>
          </p:grpSpPr>
          <p:sp>
            <p:nvSpPr>
              <p:cNvPr id="552" name="Google Shape;552;p27"/>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3" name="Google Shape;553;p27"/>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4" name="Google Shape;554;p27"/>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5" name="Google Shape;555;p27"/>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6" name="Google Shape;556;p27"/>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7" name="Google Shape;557;p27"/>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58" name="Google Shape;558;p27"/>
            <p:cNvSpPr/>
            <p:nvPr/>
          </p:nvSpPr>
          <p:spPr>
            <a:xfrm>
              <a:off x="2843029" y="1445775"/>
              <a:ext cx="650700" cy="2706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rebuchet MS"/>
                  <a:ea typeface="Trebuchet MS"/>
                  <a:cs typeface="Trebuchet MS"/>
                  <a:sym typeface="Trebuchet MS"/>
                </a:rPr>
                <a:t>Public API</a:t>
              </a:r>
              <a:endParaRPr b="1" sz="1200">
                <a:solidFill>
                  <a:schemeClr val="lt1"/>
                </a:solidFill>
                <a:latin typeface="Trebuchet MS"/>
                <a:ea typeface="Trebuchet MS"/>
                <a:cs typeface="Trebuchet MS"/>
                <a:sym typeface="Trebuchet MS"/>
              </a:endParaRPr>
            </a:p>
          </p:txBody>
        </p:sp>
        <p:cxnSp>
          <p:nvCxnSpPr>
            <p:cNvPr id="559" name="Google Shape;559;p27"/>
            <p:cNvCxnSpPr/>
            <p:nvPr/>
          </p:nvCxnSpPr>
          <p:spPr>
            <a:xfrm rot="10800000">
              <a:off x="3619113"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60" name="Google Shape;560;p27"/>
            <p:cNvSpPr txBox="1"/>
            <p:nvPr/>
          </p:nvSpPr>
          <p:spPr>
            <a:xfrm>
              <a:off x="3551625" y="1902100"/>
              <a:ext cx="1387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GET</a:t>
              </a:r>
              <a:r>
                <a:rPr b="1" lang="en" sz="1100">
                  <a:solidFill>
                    <a:schemeClr val="dk1"/>
                  </a:solidFill>
                  <a:latin typeface="Encode Sans Semi Condensed"/>
                  <a:ea typeface="Encode Sans Semi Condensed"/>
                  <a:cs typeface="Encode Sans Semi Condensed"/>
                  <a:sym typeface="Encode Sans Semi Condensed"/>
                </a:rPr>
                <a:t> </a:t>
              </a:r>
              <a:r>
                <a:rPr lang="en" sz="1100">
                  <a:solidFill>
                    <a:schemeClr val="dk1"/>
                  </a:solidFill>
                  <a:latin typeface="Encode Sans Semi Condensed"/>
                  <a:ea typeface="Encode Sans Semi Condensed"/>
                  <a:cs typeface="Encode Sans Semi Condensed"/>
                  <a:sym typeface="Encode Sans Semi Condensed"/>
                </a:rPr>
                <a:t>/api/shop-items</a:t>
              </a:r>
              <a:endParaRPr sz="900"/>
            </a:p>
          </p:txBody>
        </p:sp>
        <p:cxnSp>
          <p:nvCxnSpPr>
            <p:cNvPr id="561" name="Google Shape;561;p27"/>
            <p:cNvCxnSpPr/>
            <p:nvPr/>
          </p:nvCxnSpPr>
          <p:spPr>
            <a:xfrm rot="10800000">
              <a:off x="1565274"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62" name="Google Shape;562;p27"/>
            <p:cNvSpPr txBox="1"/>
            <p:nvPr/>
          </p:nvSpPr>
          <p:spPr>
            <a:xfrm>
              <a:off x="1406463" y="1930225"/>
              <a:ext cx="147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Shopping Page</a:t>
              </a:r>
              <a:r>
                <a:rPr lang="en" sz="1100">
                  <a:solidFill>
                    <a:schemeClr val="dk1"/>
                  </a:solidFill>
                  <a:latin typeface="Encode Sans Semi Condensed"/>
                  <a:ea typeface="Encode Sans Semi Condensed"/>
                  <a:cs typeface="Encode Sans Semi Condensed"/>
                  <a:sym typeface="Encode Sans Semi Condensed"/>
                </a:rPr>
                <a:t>.find()</a:t>
              </a:r>
              <a:endParaRPr sz="900"/>
            </a:p>
          </p:txBody>
        </p:sp>
        <p:sp>
          <p:nvSpPr>
            <p:cNvPr id="563" name="Google Shape;563;p27"/>
            <p:cNvSpPr txBox="1"/>
            <p:nvPr/>
          </p:nvSpPr>
          <p:spPr>
            <a:xfrm>
              <a:off x="287875" y="3067429"/>
              <a:ext cx="1277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C3A9CA"/>
                  </a:solidFill>
                  <a:latin typeface="Encode Sans Semi Condensed"/>
                  <a:ea typeface="Encode Sans Semi Condensed"/>
                  <a:cs typeface="Encode Sans Semi Condensed"/>
                  <a:sym typeface="Encode Sans Semi Condensed"/>
                </a:rPr>
                <a:t>MongoDB</a:t>
              </a:r>
              <a:endParaRPr b="1">
                <a:solidFill>
                  <a:srgbClr val="C3A9CA"/>
                </a:solidFill>
              </a:endParaRPr>
            </a:p>
          </p:txBody>
        </p:sp>
        <p:cxnSp>
          <p:nvCxnSpPr>
            <p:cNvPr id="564" name="Google Shape;564;p27"/>
            <p:cNvCxnSpPr/>
            <p:nvPr/>
          </p:nvCxnSpPr>
          <p:spPr>
            <a:xfrm>
              <a:off x="1565351"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65" name="Google Shape;565;p27"/>
            <p:cNvSpPr txBox="1"/>
            <p:nvPr/>
          </p:nvSpPr>
          <p:spPr>
            <a:xfrm>
              <a:off x="1507737"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All Shopping Items</a:t>
              </a:r>
              <a:endParaRPr sz="900"/>
            </a:p>
          </p:txBody>
        </p:sp>
        <p:cxnSp>
          <p:nvCxnSpPr>
            <p:cNvPr id="566" name="Google Shape;566;p27"/>
            <p:cNvCxnSpPr/>
            <p:nvPr/>
          </p:nvCxnSpPr>
          <p:spPr>
            <a:xfrm>
              <a:off x="3608855"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67" name="Google Shape;567;p27"/>
            <p:cNvSpPr txBox="1"/>
            <p:nvPr/>
          </p:nvSpPr>
          <p:spPr>
            <a:xfrm>
              <a:off x="3551616" y="2993822"/>
              <a:ext cx="1277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JSON of All Shopping Items</a:t>
              </a:r>
              <a:endParaRPr sz="900"/>
            </a:p>
          </p:txBody>
        </p:sp>
      </p:grpSp>
      <p:sp>
        <p:nvSpPr>
          <p:cNvPr id="568" name="Google Shape;568;p27"/>
          <p:cNvSpPr txBox="1"/>
          <p:nvPr/>
        </p:nvSpPr>
        <p:spPr>
          <a:xfrm>
            <a:off x="6239025" y="1299600"/>
            <a:ext cx="2670900" cy="431100"/>
          </a:xfrm>
          <a:prstGeom prst="rect">
            <a:avLst/>
          </a:prstGeom>
          <a:solidFill>
            <a:srgbClr val="D7C3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Encode Sans Semi Condensed"/>
                <a:ea typeface="Encode Sans Semi Condensed"/>
                <a:cs typeface="Encode Sans Semi Condensed"/>
                <a:sym typeface="Encode Sans Semi Condensed"/>
              </a:rPr>
              <a:t>Return Values</a:t>
            </a:r>
            <a:endParaRPr sz="1600">
              <a:latin typeface="Encode Sans Semi Condensed"/>
              <a:ea typeface="Encode Sans Semi Condensed"/>
              <a:cs typeface="Encode Sans Semi Condensed"/>
              <a:sym typeface="Encode Sans Semi Condensed"/>
            </a:endParaRPr>
          </a:p>
        </p:txBody>
      </p:sp>
      <p:sp>
        <p:nvSpPr>
          <p:cNvPr id="569" name="Google Shape;569;p27"/>
          <p:cNvSpPr txBox="1"/>
          <p:nvPr/>
        </p:nvSpPr>
        <p:spPr>
          <a:xfrm>
            <a:off x="6253476" y="1735225"/>
            <a:ext cx="2670900" cy="74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Semi Condensed"/>
                <a:ea typeface="Encode Sans Semi Condensed"/>
                <a:cs typeface="Encode Sans Semi Condensed"/>
                <a:sym typeface="Encode Sans Semi Condensed"/>
              </a:rPr>
              <a:t>200 : OK, JSON of All Articles</a:t>
            </a:r>
            <a:endParaRPr>
              <a:latin typeface="Encode Sans Semi Condensed"/>
              <a:ea typeface="Encode Sans Semi Condensed"/>
              <a:cs typeface="Encode Sans Semi Condensed"/>
              <a:sym typeface="Encode Sans Semi Condensed"/>
            </a:endParaRPr>
          </a:p>
          <a:p>
            <a:pPr indent="0" lvl="0" marL="0" rtl="0" algn="l">
              <a:spcBef>
                <a:spcPts val="1000"/>
              </a:spcBef>
              <a:spcAft>
                <a:spcPts val="1000"/>
              </a:spcAft>
              <a:buClr>
                <a:schemeClr val="dk1"/>
              </a:buClr>
              <a:buSzPts val="1100"/>
              <a:buFont typeface="Arial"/>
              <a:buNone/>
            </a:pPr>
            <a:r>
              <a:rPr lang="en">
                <a:solidFill>
                  <a:schemeClr val="dk1"/>
                </a:solidFill>
                <a:latin typeface="Encode Sans Semi Condensed"/>
                <a:ea typeface="Encode Sans Semi Condensed"/>
                <a:cs typeface="Encode Sans Semi Condensed"/>
                <a:sym typeface="Encode Sans Semi Condensed"/>
              </a:rPr>
              <a:t>500: Internal Server Error</a:t>
            </a:r>
            <a:endParaRPr>
              <a:latin typeface="Encode Sans Semi Condensed"/>
              <a:ea typeface="Encode Sans Semi Condensed"/>
              <a:cs typeface="Encode Sans Semi Condensed"/>
              <a:sym typeface="Encode Sans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8"/>
          <p:cNvSpPr/>
          <p:nvPr/>
        </p:nvSpPr>
        <p:spPr>
          <a:xfrm>
            <a:off x="6239023" y="1299600"/>
            <a:ext cx="2670900" cy="14718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txBox="1"/>
          <p:nvPr/>
        </p:nvSpPr>
        <p:spPr>
          <a:xfrm>
            <a:off x="6239025" y="1299600"/>
            <a:ext cx="2670900" cy="431100"/>
          </a:xfrm>
          <a:prstGeom prst="rect">
            <a:avLst/>
          </a:prstGeom>
          <a:solidFill>
            <a:srgbClr val="D7C3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Encode Sans Semi Condensed"/>
                <a:ea typeface="Encode Sans Semi Condensed"/>
                <a:cs typeface="Encode Sans Semi Condensed"/>
                <a:sym typeface="Encode Sans Semi Condensed"/>
              </a:rPr>
              <a:t>Return Values</a:t>
            </a:r>
            <a:endParaRPr sz="1600">
              <a:latin typeface="Encode Sans Semi Condensed"/>
              <a:ea typeface="Encode Sans Semi Condensed"/>
              <a:cs typeface="Encode Sans Semi Condensed"/>
              <a:sym typeface="Encode Sans Semi Condensed"/>
            </a:endParaRPr>
          </a:p>
        </p:txBody>
      </p:sp>
      <p:sp>
        <p:nvSpPr>
          <p:cNvPr id="576" name="Google Shape;576;p28"/>
          <p:cNvSpPr txBox="1"/>
          <p:nvPr/>
        </p:nvSpPr>
        <p:spPr>
          <a:xfrm>
            <a:off x="6253476" y="1735225"/>
            <a:ext cx="2670900" cy="9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Semi Condensed"/>
                <a:ea typeface="Encode Sans Semi Condensed"/>
                <a:cs typeface="Encode Sans Semi Condensed"/>
                <a:sym typeface="Encode Sans Semi Condensed"/>
              </a:rPr>
              <a:t>200 : OK, CSV of Cycle Tracking data</a:t>
            </a:r>
            <a:endParaRPr>
              <a:latin typeface="Encode Sans Semi Condensed"/>
              <a:ea typeface="Encode Sans Semi Condensed"/>
              <a:cs typeface="Encode Sans Semi Condensed"/>
              <a:sym typeface="Encode Sans Semi Condensed"/>
            </a:endParaRPr>
          </a:p>
          <a:p>
            <a:pPr indent="0" lvl="0" marL="0" rtl="0" algn="l">
              <a:spcBef>
                <a:spcPts val="1000"/>
              </a:spcBef>
              <a:spcAft>
                <a:spcPts val="1000"/>
              </a:spcAft>
              <a:buClr>
                <a:schemeClr val="dk1"/>
              </a:buClr>
              <a:buSzPts val="1100"/>
              <a:buFont typeface="Arial"/>
              <a:buNone/>
            </a:pPr>
            <a:r>
              <a:rPr lang="en">
                <a:solidFill>
                  <a:schemeClr val="dk1"/>
                </a:solidFill>
                <a:latin typeface="Encode Sans Semi Condensed"/>
                <a:ea typeface="Encode Sans Semi Condensed"/>
                <a:cs typeface="Encode Sans Semi Condensed"/>
                <a:sym typeface="Encode Sans Semi Condensed"/>
              </a:rPr>
              <a:t>500: Internal Server Error</a:t>
            </a:r>
            <a:endParaRPr>
              <a:latin typeface="Encode Sans Semi Condensed"/>
              <a:ea typeface="Encode Sans Semi Condensed"/>
              <a:cs typeface="Encode Sans Semi Condensed"/>
              <a:sym typeface="Encode Sans Semi Condensed"/>
            </a:endParaRPr>
          </a:p>
        </p:txBody>
      </p:sp>
      <p:sp>
        <p:nvSpPr>
          <p:cNvPr id="577" name="Google Shape;577;p28"/>
          <p:cNvSpPr/>
          <p:nvPr/>
        </p:nvSpPr>
        <p:spPr>
          <a:xfrm>
            <a:off x="357400" y="1299600"/>
            <a:ext cx="5617500" cy="29991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API Design - GET /trackerCSV</a:t>
            </a:r>
            <a:endParaRPr b="1" sz="3600">
              <a:solidFill>
                <a:srgbClr val="2B273D"/>
              </a:solidFill>
              <a:latin typeface="Trebuchet MS"/>
              <a:ea typeface="Trebuchet MS"/>
              <a:cs typeface="Trebuchet MS"/>
              <a:sym typeface="Trebuchet MS"/>
            </a:endParaRPr>
          </a:p>
        </p:txBody>
      </p:sp>
      <p:sp>
        <p:nvSpPr>
          <p:cNvPr id="580" name="Google Shape;580;p28"/>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1" name="Google Shape;581;p28"/>
          <p:cNvPicPr preferRelativeResize="0"/>
          <p:nvPr/>
        </p:nvPicPr>
        <p:blipFill>
          <a:blip r:embed="rId3">
            <a:alphaModFix/>
          </a:blip>
          <a:stretch>
            <a:fillRect/>
          </a:stretch>
        </p:blipFill>
        <p:spPr>
          <a:xfrm>
            <a:off x="8497993" y="4825975"/>
            <a:ext cx="588307" cy="272100"/>
          </a:xfrm>
          <a:prstGeom prst="rect">
            <a:avLst/>
          </a:prstGeom>
          <a:noFill/>
          <a:ln>
            <a:noFill/>
          </a:ln>
        </p:spPr>
      </p:pic>
      <p:grpSp>
        <p:nvGrpSpPr>
          <p:cNvPr id="582" name="Google Shape;582;p28"/>
          <p:cNvGrpSpPr/>
          <p:nvPr/>
        </p:nvGrpSpPr>
        <p:grpSpPr>
          <a:xfrm>
            <a:off x="287875" y="1445775"/>
            <a:ext cx="5484629" cy="2706600"/>
            <a:chOff x="287875" y="1445775"/>
            <a:chExt cx="5484629" cy="2706600"/>
          </a:xfrm>
        </p:grpSpPr>
        <p:grpSp>
          <p:nvGrpSpPr>
            <p:cNvPr id="583" name="Google Shape;583;p28"/>
            <p:cNvGrpSpPr/>
            <p:nvPr/>
          </p:nvGrpSpPr>
          <p:grpSpPr>
            <a:xfrm>
              <a:off x="563499" y="2144535"/>
              <a:ext cx="886339" cy="923062"/>
              <a:chOff x="-3771675" y="3971775"/>
              <a:chExt cx="291300" cy="292025"/>
            </a:xfrm>
          </p:grpSpPr>
          <p:sp>
            <p:nvSpPr>
              <p:cNvPr id="584" name="Google Shape;584;p28"/>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8"/>
            <p:cNvGrpSpPr/>
            <p:nvPr/>
          </p:nvGrpSpPr>
          <p:grpSpPr>
            <a:xfrm>
              <a:off x="4886187" y="2205901"/>
              <a:ext cx="886317" cy="861527"/>
              <a:chOff x="4456875" y="2635825"/>
              <a:chExt cx="481825" cy="451700"/>
            </a:xfrm>
          </p:grpSpPr>
          <p:sp>
            <p:nvSpPr>
              <p:cNvPr id="590" name="Google Shape;590;p28"/>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1" name="Google Shape;591;p28"/>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2" name="Google Shape;592;p28"/>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3" name="Google Shape;593;p28"/>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4" name="Google Shape;594;p28"/>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5" name="Google Shape;595;p28"/>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96" name="Google Shape;596;p28"/>
            <p:cNvSpPr/>
            <p:nvPr/>
          </p:nvSpPr>
          <p:spPr>
            <a:xfrm>
              <a:off x="2843029" y="1445775"/>
              <a:ext cx="650700" cy="2706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rebuchet MS"/>
                  <a:ea typeface="Trebuchet MS"/>
                  <a:cs typeface="Trebuchet MS"/>
                  <a:sym typeface="Trebuchet MS"/>
                </a:rPr>
                <a:t>Public API</a:t>
              </a:r>
              <a:endParaRPr b="1" sz="1200">
                <a:solidFill>
                  <a:schemeClr val="lt1"/>
                </a:solidFill>
                <a:latin typeface="Trebuchet MS"/>
                <a:ea typeface="Trebuchet MS"/>
                <a:cs typeface="Trebuchet MS"/>
                <a:sym typeface="Trebuchet MS"/>
              </a:endParaRPr>
            </a:p>
          </p:txBody>
        </p:sp>
        <p:cxnSp>
          <p:nvCxnSpPr>
            <p:cNvPr id="597" name="Google Shape;597;p28"/>
            <p:cNvCxnSpPr/>
            <p:nvPr/>
          </p:nvCxnSpPr>
          <p:spPr>
            <a:xfrm rot="10800000">
              <a:off x="3619113"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598" name="Google Shape;598;p28"/>
            <p:cNvSpPr txBox="1"/>
            <p:nvPr/>
          </p:nvSpPr>
          <p:spPr>
            <a:xfrm>
              <a:off x="3551625" y="1902100"/>
              <a:ext cx="1387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GET</a:t>
              </a:r>
              <a:r>
                <a:rPr b="1" lang="en" sz="1100">
                  <a:solidFill>
                    <a:schemeClr val="dk1"/>
                  </a:solidFill>
                  <a:latin typeface="Encode Sans Semi Condensed"/>
                  <a:ea typeface="Encode Sans Semi Condensed"/>
                  <a:cs typeface="Encode Sans Semi Condensed"/>
                  <a:sym typeface="Encode Sans Semi Condensed"/>
                </a:rPr>
                <a:t> </a:t>
              </a:r>
              <a:r>
                <a:rPr lang="en" sz="1100">
                  <a:solidFill>
                    <a:schemeClr val="dk1"/>
                  </a:solidFill>
                  <a:latin typeface="Encode Sans Semi Condensed"/>
                  <a:ea typeface="Encode Sans Semi Condensed"/>
                  <a:cs typeface="Encode Sans Semi Condensed"/>
                  <a:sym typeface="Encode Sans Semi Condensed"/>
                </a:rPr>
                <a:t>/trackerCSV</a:t>
              </a:r>
              <a:endParaRPr sz="900"/>
            </a:p>
          </p:txBody>
        </p:sp>
        <p:cxnSp>
          <p:nvCxnSpPr>
            <p:cNvPr id="599" name="Google Shape;599;p28"/>
            <p:cNvCxnSpPr/>
            <p:nvPr/>
          </p:nvCxnSpPr>
          <p:spPr>
            <a:xfrm rot="10800000">
              <a:off x="1565274"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00" name="Google Shape;600;p28"/>
            <p:cNvSpPr txBox="1"/>
            <p:nvPr/>
          </p:nvSpPr>
          <p:spPr>
            <a:xfrm>
              <a:off x="1406463" y="1930225"/>
              <a:ext cx="147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Cycle Tracking</a:t>
              </a:r>
              <a:r>
                <a:rPr lang="en" sz="1100">
                  <a:solidFill>
                    <a:schemeClr val="dk1"/>
                  </a:solidFill>
                  <a:latin typeface="Encode Sans Semi Condensed"/>
                  <a:ea typeface="Encode Sans Semi Condensed"/>
                  <a:cs typeface="Encode Sans Semi Condensed"/>
                  <a:sym typeface="Encode Sans Semi Condensed"/>
                </a:rPr>
                <a:t>.find()</a:t>
              </a:r>
              <a:endParaRPr sz="900"/>
            </a:p>
          </p:txBody>
        </p:sp>
        <p:sp>
          <p:nvSpPr>
            <p:cNvPr id="601" name="Google Shape;601;p28"/>
            <p:cNvSpPr txBox="1"/>
            <p:nvPr/>
          </p:nvSpPr>
          <p:spPr>
            <a:xfrm>
              <a:off x="287875" y="3067429"/>
              <a:ext cx="1277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C3A9CA"/>
                  </a:solidFill>
                  <a:latin typeface="Encode Sans Semi Condensed"/>
                  <a:ea typeface="Encode Sans Semi Condensed"/>
                  <a:cs typeface="Encode Sans Semi Condensed"/>
                  <a:sym typeface="Encode Sans Semi Condensed"/>
                </a:rPr>
                <a:t>MongoDB</a:t>
              </a:r>
              <a:endParaRPr b="1">
                <a:solidFill>
                  <a:srgbClr val="C3A9CA"/>
                </a:solidFill>
              </a:endParaRPr>
            </a:p>
          </p:txBody>
        </p:sp>
        <p:cxnSp>
          <p:nvCxnSpPr>
            <p:cNvPr id="602" name="Google Shape;602;p28"/>
            <p:cNvCxnSpPr/>
            <p:nvPr/>
          </p:nvCxnSpPr>
          <p:spPr>
            <a:xfrm>
              <a:off x="1565351"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03" name="Google Shape;603;p28"/>
            <p:cNvSpPr txBox="1"/>
            <p:nvPr/>
          </p:nvSpPr>
          <p:spPr>
            <a:xfrm>
              <a:off x="1507737"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All Cycle Tracking</a:t>
              </a:r>
              <a:endParaRPr sz="900"/>
            </a:p>
          </p:txBody>
        </p:sp>
        <p:cxnSp>
          <p:nvCxnSpPr>
            <p:cNvPr id="604" name="Google Shape;604;p28"/>
            <p:cNvCxnSpPr/>
            <p:nvPr/>
          </p:nvCxnSpPr>
          <p:spPr>
            <a:xfrm>
              <a:off x="3608855"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05" name="Google Shape;605;p28"/>
            <p:cNvSpPr txBox="1"/>
            <p:nvPr/>
          </p:nvSpPr>
          <p:spPr>
            <a:xfrm>
              <a:off x="3551616"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CSV </a:t>
              </a:r>
              <a:r>
                <a:rPr lang="en" sz="1100">
                  <a:solidFill>
                    <a:schemeClr val="dk1"/>
                  </a:solidFill>
                  <a:latin typeface="Encode Sans Semi Condensed"/>
                  <a:ea typeface="Encode Sans Semi Condensed"/>
                  <a:cs typeface="Encode Sans Semi Condensed"/>
                  <a:sym typeface="Encode Sans Semi Condensed"/>
                </a:rPr>
                <a:t>of data</a:t>
              </a:r>
              <a:endParaRPr sz="9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9"/>
          <p:cNvSpPr/>
          <p:nvPr/>
        </p:nvSpPr>
        <p:spPr>
          <a:xfrm>
            <a:off x="357400" y="1299600"/>
            <a:ext cx="5617500" cy="29991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API Design - POST /infopost</a:t>
            </a:r>
            <a:endParaRPr b="1" sz="3600">
              <a:solidFill>
                <a:srgbClr val="2B273D"/>
              </a:solidFill>
              <a:latin typeface="Trebuchet MS"/>
              <a:ea typeface="Trebuchet MS"/>
              <a:cs typeface="Trebuchet MS"/>
              <a:sym typeface="Trebuchet MS"/>
            </a:endParaRPr>
          </a:p>
        </p:txBody>
      </p:sp>
      <p:sp>
        <p:nvSpPr>
          <p:cNvPr id="613" name="Google Shape;613;p29"/>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4" name="Google Shape;614;p29"/>
          <p:cNvPicPr preferRelativeResize="0"/>
          <p:nvPr/>
        </p:nvPicPr>
        <p:blipFill>
          <a:blip r:embed="rId3">
            <a:alphaModFix/>
          </a:blip>
          <a:stretch>
            <a:fillRect/>
          </a:stretch>
        </p:blipFill>
        <p:spPr>
          <a:xfrm>
            <a:off x="8497993" y="4825975"/>
            <a:ext cx="588307" cy="272100"/>
          </a:xfrm>
          <a:prstGeom prst="rect">
            <a:avLst/>
          </a:prstGeom>
          <a:noFill/>
          <a:ln>
            <a:noFill/>
          </a:ln>
        </p:spPr>
      </p:pic>
      <p:grpSp>
        <p:nvGrpSpPr>
          <p:cNvPr id="615" name="Google Shape;615;p29"/>
          <p:cNvGrpSpPr/>
          <p:nvPr/>
        </p:nvGrpSpPr>
        <p:grpSpPr>
          <a:xfrm>
            <a:off x="287875" y="1445775"/>
            <a:ext cx="5484629" cy="2706600"/>
            <a:chOff x="287875" y="1445775"/>
            <a:chExt cx="5484629" cy="2706600"/>
          </a:xfrm>
        </p:grpSpPr>
        <p:grpSp>
          <p:nvGrpSpPr>
            <p:cNvPr id="616" name="Google Shape;616;p29"/>
            <p:cNvGrpSpPr/>
            <p:nvPr/>
          </p:nvGrpSpPr>
          <p:grpSpPr>
            <a:xfrm>
              <a:off x="563499" y="2144535"/>
              <a:ext cx="886339" cy="923062"/>
              <a:chOff x="-3771675" y="3971775"/>
              <a:chExt cx="291300" cy="292025"/>
            </a:xfrm>
          </p:grpSpPr>
          <p:sp>
            <p:nvSpPr>
              <p:cNvPr id="617" name="Google Shape;617;p29"/>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9"/>
            <p:cNvGrpSpPr/>
            <p:nvPr/>
          </p:nvGrpSpPr>
          <p:grpSpPr>
            <a:xfrm>
              <a:off x="4886187" y="2205901"/>
              <a:ext cx="886317" cy="861527"/>
              <a:chOff x="4456875" y="2635825"/>
              <a:chExt cx="481825" cy="451700"/>
            </a:xfrm>
          </p:grpSpPr>
          <p:sp>
            <p:nvSpPr>
              <p:cNvPr id="623" name="Google Shape;623;p29"/>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4" name="Google Shape;624;p29"/>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5" name="Google Shape;625;p29"/>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6" name="Google Shape;626;p29"/>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7" name="Google Shape;627;p29"/>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8" name="Google Shape;628;p29"/>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29" name="Google Shape;629;p29"/>
            <p:cNvSpPr/>
            <p:nvPr/>
          </p:nvSpPr>
          <p:spPr>
            <a:xfrm>
              <a:off x="2843029" y="1445775"/>
              <a:ext cx="650700" cy="2706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rebuchet MS"/>
                  <a:ea typeface="Trebuchet MS"/>
                  <a:cs typeface="Trebuchet MS"/>
                  <a:sym typeface="Trebuchet MS"/>
                </a:rPr>
                <a:t>Public API</a:t>
              </a:r>
              <a:endParaRPr b="1" sz="1200">
                <a:solidFill>
                  <a:schemeClr val="lt1"/>
                </a:solidFill>
                <a:latin typeface="Trebuchet MS"/>
                <a:ea typeface="Trebuchet MS"/>
                <a:cs typeface="Trebuchet MS"/>
                <a:sym typeface="Trebuchet MS"/>
              </a:endParaRPr>
            </a:p>
          </p:txBody>
        </p:sp>
        <p:cxnSp>
          <p:nvCxnSpPr>
            <p:cNvPr id="630" name="Google Shape;630;p29"/>
            <p:cNvCxnSpPr/>
            <p:nvPr/>
          </p:nvCxnSpPr>
          <p:spPr>
            <a:xfrm rot="10800000">
              <a:off x="3619113"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31" name="Google Shape;631;p29"/>
            <p:cNvSpPr txBox="1"/>
            <p:nvPr/>
          </p:nvSpPr>
          <p:spPr>
            <a:xfrm>
              <a:off x="3551625" y="1902100"/>
              <a:ext cx="1387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POST</a:t>
              </a:r>
              <a:r>
                <a:rPr b="1" lang="en" sz="1100">
                  <a:solidFill>
                    <a:schemeClr val="dk1"/>
                  </a:solidFill>
                  <a:latin typeface="Encode Sans Semi Condensed"/>
                  <a:ea typeface="Encode Sans Semi Condensed"/>
                  <a:cs typeface="Encode Sans Semi Condensed"/>
                  <a:sym typeface="Encode Sans Semi Condensed"/>
                </a:rPr>
                <a:t> </a:t>
              </a:r>
              <a:r>
                <a:rPr lang="en" sz="1100">
                  <a:solidFill>
                    <a:schemeClr val="dk1"/>
                  </a:solidFill>
                  <a:latin typeface="Encode Sans Semi Condensed"/>
                  <a:ea typeface="Encode Sans Semi Condensed"/>
                  <a:cs typeface="Encode Sans Semi Condensed"/>
                  <a:sym typeface="Encode Sans Semi Condensed"/>
                </a:rPr>
                <a:t>/infopost</a:t>
              </a:r>
              <a:endParaRPr sz="900"/>
            </a:p>
          </p:txBody>
        </p:sp>
        <p:cxnSp>
          <p:nvCxnSpPr>
            <p:cNvPr id="632" name="Google Shape;632;p29"/>
            <p:cNvCxnSpPr/>
            <p:nvPr/>
          </p:nvCxnSpPr>
          <p:spPr>
            <a:xfrm rot="10800000">
              <a:off x="1565274" y="2332266"/>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33" name="Google Shape;633;p29"/>
            <p:cNvSpPr txBox="1"/>
            <p:nvPr/>
          </p:nvSpPr>
          <p:spPr>
            <a:xfrm>
              <a:off x="1406463" y="1930225"/>
              <a:ext cx="147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Users.insertOne</a:t>
              </a:r>
              <a:r>
                <a:rPr lang="en" sz="1100">
                  <a:solidFill>
                    <a:schemeClr val="dk1"/>
                  </a:solidFill>
                  <a:latin typeface="Encode Sans Semi Condensed"/>
                  <a:ea typeface="Encode Sans Semi Condensed"/>
                  <a:cs typeface="Encode Sans Semi Condensed"/>
                  <a:sym typeface="Encode Sans Semi Condensed"/>
                </a:rPr>
                <a:t>(data)</a:t>
              </a:r>
              <a:endParaRPr sz="900"/>
            </a:p>
          </p:txBody>
        </p:sp>
        <p:sp>
          <p:nvSpPr>
            <p:cNvPr id="634" name="Google Shape;634;p29"/>
            <p:cNvSpPr txBox="1"/>
            <p:nvPr/>
          </p:nvSpPr>
          <p:spPr>
            <a:xfrm>
              <a:off x="287875" y="3067429"/>
              <a:ext cx="1277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C3A9CA"/>
                  </a:solidFill>
                  <a:latin typeface="Encode Sans Semi Condensed"/>
                  <a:ea typeface="Encode Sans Semi Condensed"/>
                  <a:cs typeface="Encode Sans Semi Condensed"/>
                  <a:sym typeface="Encode Sans Semi Condensed"/>
                </a:rPr>
                <a:t>MongoDB</a:t>
              </a:r>
              <a:endParaRPr b="1">
                <a:solidFill>
                  <a:srgbClr val="C3A9CA"/>
                </a:solidFill>
              </a:endParaRPr>
            </a:p>
          </p:txBody>
        </p:sp>
        <p:cxnSp>
          <p:nvCxnSpPr>
            <p:cNvPr id="635" name="Google Shape;635;p29"/>
            <p:cNvCxnSpPr/>
            <p:nvPr/>
          </p:nvCxnSpPr>
          <p:spPr>
            <a:xfrm>
              <a:off x="1565351"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36" name="Google Shape;636;p29"/>
            <p:cNvSpPr txBox="1"/>
            <p:nvPr/>
          </p:nvSpPr>
          <p:spPr>
            <a:xfrm>
              <a:off x="1507737"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Success Response</a:t>
              </a:r>
              <a:endParaRPr sz="900"/>
            </a:p>
          </p:txBody>
        </p:sp>
        <p:cxnSp>
          <p:nvCxnSpPr>
            <p:cNvPr id="637" name="Google Shape;637;p29"/>
            <p:cNvCxnSpPr/>
            <p:nvPr/>
          </p:nvCxnSpPr>
          <p:spPr>
            <a:xfrm>
              <a:off x="3608855" y="29325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38" name="Google Shape;638;p29"/>
            <p:cNvSpPr txBox="1"/>
            <p:nvPr/>
          </p:nvSpPr>
          <p:spPr>
            <a:xfrm>
              <a:off x="3551616" y="2993822"/>
              <a:ext cx="1277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Success Response</a:t>
              </a:r>
              <a:endParaRPr sz="900"/>
            </a:p>
          </p:txBody>
        </p:sp>
      </p:grpSp>
      <p:sp>
        <p:nvSpPr>
          <p:cNvPr id="639" name="Google Shape;639;p29"/>
          <p:cNvSpPr/>
          <p:nvPr/>
        </p:nvSpPr>
        <p:spPr>
          <a:xfrm>
            <a:off x="6239023" y="1299600"/>
            <a:ext cx="2670900" cy="14718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txBox="1"/>
          <p:nvPr/>
        </p:nvSpPr>
        <p:spPr>
          <a:xfrm>
            <a:off x="6239025" y="1299600"/>
            <a:ext cx="2670900" cy="431100"/>
          </a:xfrm>
          <a:prstGeom prst="rect">
            <a:avLst/>
          </a:prstGeom>
          <a:solidFill>
            <a:srgbClr val="D7C3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Encode Sans Semi Condensed"/>
                <a:ea typeface="Encode Sans Semi Condensed"/>
                <a:cs typeface="Encode Sans Semi Condensed"/>
                <a:sym typeface="Encode Sans Semi Condensed"/>
              </a:rPr>
              <a:t>Return Values</a:t>
            </a:r>
            <a:endParaRPr sz="1600">
              <a:latin typeface="Encode Sans Semi Condensed"/>
              <a:ea typeface="Encode Sans Semi Condensed"/>
              <a:cs typeface="Encode Sans Semi Condensed"/>
              <a:sym typeface="Encode Sans Semi Condensed"/>
            </a:endParaRPr>
          </a:p>
        </p:txBody>
      </p:sp>
      <p:sp>
        <p:nvSpPr>
          <p:cNvPr id="641" name="Google Shape;641;p29"/>
          <p:cNvSpPr txBox="1"/>
          <p:nvPr/>
        </p:nvSpPr>
        <p:spPr>
          <a:xfrm>
            <a:off x="6253476" y="1735225"/>
            <a:ext cx="2670900" cy="9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Semi Condensed"/>
                <a:ea typeface="Encode Sans Semi Condensed"/>
                <a:cs typeface="Encode Sans Semi Condensed"/>
                <a:sym typeface="Encode Sans Semi Condensed"/>
              </a:rPr>
              <a:t>200 : OK, CSV of Cycle Tracking data</a:t>
            </a:r>
            <a:endParaRPr>
              <a:latin typeface="Encode Sans Semi Condensed"/>
              <a:ea typeface="Encode Sans Semi Condensed"/>
              <a:cs typeface="Encode Sans Semi Condensed"/>
              <a:sym typeface="Encode Sans Semi Condensed"/>
            </a:endParaRPr>
          </a:p>
          <a:p>
            <a:pPr indent="0" lvl="0" marL="0" rtl="0" algn="l">
              <a:spcBef>
                <a:spcPts val="1000"/>
              </a:spcBef>
              <a:spcAft>
                <a:spcPts val="1000"/>
              </a:spcAft>
              <a:buClr>
                <a:schemeClr val="dk1"/>
              </a:buClr>
              <a:buSzPts val="1100"/>
              <a:buFont typeface="Arial"/>
              <a:buNone/>
            </a:pPr>
            <a:r>
              <a:rPr lang="en">
                <a:solidFill>
                  <a:schemeClr val="dk1"/>
                </a:solidFill>
                <a:latin typeface="Encode Sans Semi Condensed"/>
                <a:ea typeface="Encode Sans Semi Condensed"/>
                <a:cs typeface="Encode Sans Semi Condensed"/>
                <a:sym typeface="Encode Sans Semi Condensed"/>
              </a:rPr>
              <a:t>500: Internal Server Error</a:t>
            </a:r>
            <a:endParaRPr>
              <a:latin typeface="Encode Sans Semi Condensed"/>
              <a:ea typeface="Encode Sans Semi Condensed"/>
              <a:cs typeface="Encode Sans Semi Condensed"/>
              <a:sym typeface="Encode Sans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0"/>
          <p:cNvSpPr txBox="1"/>
          <p:nvPr/>
        </p:nvSpPr>
        <p:spPr>
          <a:xfrm>
            <a:off x="6253476" y="1735225"/>
            <a:ext cx="2670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Encode Sans Semi Condensed"/>
                <a:ea typeface="Encode Sans Semi Condensed"/>
                <a:cs typeface="Encode Sans Semi Condensed"/>
                <a:sym typeface="Encode Sans Semi Condensed"/>
              </a:rPr>
              <a:t>Users are able to ask any question they may have regarding their cycle and ask Team luna. On the Tracking Page, users will find a form where they can ask a question. An email will be sent to teamLuna containing the user’s question and email. </a:t>
            </a:r>
            <a:endParaRPr>
              <a:latin typeface="Encode Sans Semi Condensed"/>
              <a:ea typeface="Encode Sans Semi Condensed"/>
              <a:cs typeface="Encode Sans Semi Condensed"/>
              <a:sym typeface="Encode Sans Semi Condensed"/>
            </a:endParaRPr>
          </a:p>
        </p:txBody>
      </p:sp>
      <p:sp>
        <p:nvSpPr>
          <p:cNvPr id="647" name="Google Shape;647;p30"/>
          <p:cNvSpPr/>
          <p:nvPr/>
        </p:nvSpPr>
        <p:spPr>
          <a:xfrm>
            <a:off x="6239025" y="1299600"/>
            <a:ext cx="2670900" cy="23832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259575" y="1123750"/>
            <a:ext cx="5617500" cy="2999100"/>
          </a:xfrm>
          <a:prstGeom prst="rect">
            <a:avLst/>
          </a:prstGeom>
          <a:noFill/>
          <a:ln cap="flat" cmpd="sng" w="28575">
            <a:solidFill>
              <a:srgbClr val="D7C3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100">
              <a:solidFill>
                <a:schemeClr val="dk1"/>
              </a:solidFill>
              <a:latin typeface="Encode Sans Semi Condensed"/>
              <a:ea typeface="Encode Sans Semi Condensed"/>
              <a:cs typeface="Encode Sans Semi Condensed"/>
              <a:sym typeface="Encode Sans Semi Condensed"/>
            </a:endParaRPr>
          </a:p>
        </p:txBody>
      </p:sp>
      <p:sp>
        <p:nvSpPr>
          <p:cNvPr id="649" name="Google Shape;649;p30"/>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Mailthis.to API</a:t>
            </a:r>
            <a:endParaRPr b="1" sz="3600">
              <a:solidFill>
                <a:srgbClr val="2B273D"/>
              </a:solidFill>
              <a:latin typeface="Trebuchet MS"/>
              <a:ea typeface="Trebuchet MS"/>
              <a:cs typeface="Trebuchet MS"/>
              <a:sym typeface="Trebuchet MS"/>
            </a:endParaRPr>
          </a:p>
        </p:txBody>
      </p:sp>
      <p:sp>
        <p:nvSpPr>
          <p:cNvPr id="651" name="Google Shape;651;p30"/>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2" name="Google Shape;652;p30"/>
          <p:cNvPicPr preferRelativeResize="0"/>
          <p:nvPr/>
        </p:nvPicPr>
        <p:blipFill>
          <a:blip r:embed="rId3">
            <a:alphaModFix/>
          </a:blip>
          <a:stretch>
            <a:fillRect/>
          </a:stretch>
        </p:blipFill>
        <p:spPr>
          <a:xfrm>
            <a:off x="8497993" y="4825975"/>
            <a:ext cx="588307" cy="272100"/>
          </a:xfrm>
          <a:prstGeom prst="rect">
            <a:avLst/>
          </a:prstGeom>
          <a:noFill/>
          <a:ln>
            <a:noFill/>
          </a:ln>
        </p:spPr>
      </p:pic>
      <p:sp>
        <p:nvSpPr>
          <p:cNvPr id="653" name="Google Shape;653;p30"/>
          <p:cNvSpPr txBox="1"/>
          <p:nvPr/>
        </p:nvSpPr>
        <p:spPr>
          <a:xfrm>
            <a:off x="6239025" y="1299600"/>
            <a:ext cx="2670900" cy="431100"/>
          </a:xfrm>
          <a:prstGeom prst="rect">
            <a:avLst/>
          </a:prstGeom>
          <a:solidFill>
            <a:srgbClr val="D7C3D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Encode Sans Semi Condensed"/>
                <a:ea typeface="Encode Sans Semi Condensed"/>
                <a:cs typeface="Encode Sans Semi Condensed"/>
                <a:sym typeface="Encode Sans Semi Condensed"/>
              </a:rPr>
              <a:t>Return Values</a:t>
            </a:r>
            <a:endParaRPr sz="1600">
              <a:latin typeface="Encode Sans Semi Condensed"/>
              <a:ea typeface="Encode Sans Semi Condensed"/>
              <a:cs typeface="Encode Sans Semi Condensed"/>
              <a:sym typeface="Encode Sans Semi Condensed"/>
            </a:endParaRPr>
          </a:p>
        </p:txBody>
      </p:sp>
      <p:sp>
        <p:nvSpPr>
          <p:cNvPr id="654" name="Google Shape;654;p30"/>
          <p:cNvSpPr/>
          <p:nvPr/>
        </p:nvSpPr>
        <p:spPr>
          <a:xfrm>
            <a:off x="539362" y="1954401"/>
            <a:ext cx="886317" cy="538478"/>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cxnSp>
        <p:nvCxnSpPr>
          <p:cNvPr id="655" name="Google Shape;655;p30"/>
          <p:cNvCxnSpPr/>
          <p:nvPr/>
        </p:nvCxnSpPr>
        <p:spPr>
          <a:xfrm>
            <a:off x="1621276" y="2080057"/>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56" name="Google Shape;656;p30"/>
          <p:cNvSpPr txBox="1"/>
          <p:nvPr/>
        </p:nvSpPr>
        <p:spPr>
          <a:xfrm>
            <a:off x="1691200" y="1728475"/>
            <a:ext cx="9225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solidFill>
                  <a:schemeClr val="dk1"/>
                </a:solidFill>
                <a:latin typeface="Encode Sans Semi Condensed"/>
                <a:ea typeface="Encode Sans Semi Condensed"/>
                <a:cs typeface="Encode Sans Semi Condensed"/>
                <a:sym typeface="Encode Sans Semi Condensed"/>
              </a:rPr>
              <a:t>Post</a:t>
            </a:r>
            <a:endParaRPr sz="1100">
              <a:solidFill>
                <a:schemeClr val="dk1"/>
              </a:solidFill>
              <a:latin typeface="Encode Sans Semi Condensed"/>
              <a:ea typeface="Encode Sans Semi Condensed"/>
              <a:cs typeface="Encode Sans Semi Condensed"/>
              <a:sym typeface="Encode Sans Semi Condensed"/>
            </a:endParaRPr>
          </a:p>
        </p:txBody>
      </p:sp>
      <p:sp>
        <p:nvSpPr>
          <p:cNvPr id="657" name="Google Shape;657;p30"/>
          <p:cNvSpPr/>
          <p:nvPr/>
        </p:nvSpPr>
        <p:spPr>
          <a:xfrm>
            <a:off x="2879229" y="1336225"/>
            <a:ext cx="650700" cy="2706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rebuchet MS"/>
                <a:ea typeface="Trebuchet MS"/>
                <a:cs typeface="Trebuchet MS"/>
                <a:sym typeface="Trebuchet MS"/>
              </a:rPr>
              <a:t>Public API</a:t>
            </a:r>
            <a:endParaRPr b="1" sz="1200">
              <a:solidFill>
                <a:schemeClr val="lt1"/>
              </a:solidFill>
              <a:latin typeface="Trebuchet MS"/>
              <a:ea typeface="Trebuchet MS"/>
              <a:cs typeface="Trebuchet MS"/>
              <a:sym typeface="Trebuchet MS"/>
            </a:endParaRPr>
          </a:p>
        </p:txBody>
      </p:sp>
      <p:grpSp>
        <p:nvGrpSpPr>
          <p:cNvPr id="658" name="Google Shape;658;p30"/>
          <p:cNvGrpSpPr/>
          <p:nvPr/>
        </p:nvGrpSpPr>
        <p:grpSpPr>
          <a:xfrm>
            <a:off x="1048449" y="2221968"/>
            <a:ext cx="311611" cy="538478"/>
            <a:chOff x="4741225" y="2791125"/>
            <a:chExt cx="169400" cy="282325"/>
          </a:xfrm>
        </p:grpSpPr>
        <p:sp>
          <p:nvSpPr>
            <p:cNvPr id="659" name="Google Shape;659;p30"/>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0" name="Google Shape;660;p30"/>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1" name="Google Shape;661;p30"/>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662" name="Google Shape;662;p30"/>
          <p:cNvCxnSpPr/>
          <p:nvPr/>
        </p:nvCxnSpPr>
        <p:spPr>
          <a:xfrm>
            <a:off x="1565351" y="2932657"/>
            <a:ext cx="1162500" cy="0"/>
          </a:xfrm>
          <a:prstGeom prst="straightConnector1">
            <a:avLst/>
          </a:prstGeom>
          <a:noFill/>
          <a:ln cap="flat" cmpd="sng" w="28575">
            <a:solidFill>
              <a:srgbClr val="C3A9CA"/>
            </a:solidFill>
            <a:prstDash val="solid"/>
            <a:round/>
            <a:headEnd len="med" w="med" type="none"/>
            <a:tailEnd len="med" w="med" type="triangle"/>
          </a:ln>
        </p:spPr>
      </p:cxnSp>
      <p:cxnSp>
        <p:nvCxnSpPr>
          <p:cNvPr id="663" name="Google Shape;663;p30"/>
          <p:cNvCxnSpPr/>
          <p:nvPr/>
        </p:nvCxnSpPr>
        <p:spPr>
          <a:xfrm>
            <a:off x="3744401" y="3001182"/>
            <a:ext cx="1162500" cy="0"/>
          </a:xfrm>
          <a:prstGeom prst="straightConnector1">
            <a:avLst/>
          </a:prstGeom>
          <a:noFill/>
          <a:ln cap="flat" cmpd="sng" w="28575">
            <a:solidFill>
              <a:srgbClr val="C3A9CA"/>
            </a:solidFill>
            <a:prstDash val="solid"/>
            <a:round/>
            <a:headEnd len="med" w="med" type="none"/>
            <a:tailEnd len="med" w="med" type="triangle"/>
          </a:ln>
        </p:spPr>
      </p:cxnSp>
      <p:sp>
        <p:nvSpPr>
          <p:cNvPr id="664" name="Google Shape;664;p30"/>
          <p:cNvSpPr txBox="1"/>
          <p:nvPr/>
        </p:nvSpPr>
        <p:spPr>
          <a:xfrm>
            <a:off x="1360050" y="3042300"/>
            <a:ext cx="1451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Encode Sans Semi Condensed"/>
                <a:ea typeface="Encode Sans Semi Condensed"/>
                <a:cs typeface="Encode Sans Semi Condensed"/>
                <a:sym typeface="Encode Sans Semi Condensed"/>
              </a:rPr>
              <a:t>Success Response</a:t>
            </a:r>
            <a:endParaRPr sz="900">
              <a:solidFill>
                <a:schemeClr val="dk1"/>
              </a:solidFill>
            </a:endParaRPr>
          </a:p>
          <a:p>
            <a:pPr indent="0" lvl="0" marL="0" rtl="0" algn="l">
              <a:spcBef>
                <a:spcPts val="0"/>
              </a:spcBef>
              <a:spcAft>
                <a:spcPts val="0"/>
              </a:spcAft>
              <a:buNone/>
            </a:pPr>
            <a:r>
              <a:t/>
            </a:r>
            <a:endParaRPr/>
          </a:p>
        </p:txBody>
      </p:sp>
      <p:sp>
        <p:nvSpPr>
          <p:cNvPr id="665" name="Google Shape;665;p30"/>
          <p:cNvSpPr txBox="1"/>
          <p:nvPr/>
        </p:nvSpPr>
        <p:spPr>
          <a:xfrm>
            <a:off x="3744400" y="3150000"/>
            <a:ext cx="1451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Encode Sans Semi Condensed"/>
                <a:ea typeface="Encode Sans Semi Condensed"/>
                <a:cs typeface="Encode Sans Semi Condensed"/>
                <a:sym typeface="Encode Sans Semi Condensed"/>
              </a:rPr>
              <a:t>Email </a:t>
            </a:r>
            <a:r>
              <a:rPr lang="en" sz="1100">
                <a:solidFill>
                  <a:schemeClr val="dk1"/>
                </a:solidFill>
                <a:latin typeface="Encode Sans Semi Condensed"/>
                <a:ea typeface="Encode Sans Semi Condensed"/>
                <a:cs typeface="Encode Sans Semi Condensed"/>
                <a:sym typeface="Encode Sans Semi Condensed"/>
              </a:rPr>
              <a:t>Success Response</a:t>
            </a:r>
            <a:endParaRPr sz="900">
              <a:solidFill>
                <a:schemeClr val="dk1"/>
              </a:solidFill>
            </a:endParaRPr>
          </a:p>
        </p:txBody>
      </p:sp>
      <p:grpSp>
        <p:nvGrpSpPr>
          <p:cNvPr id="666" name="Google Shape;666;p30"/>
          <p:cNvGrpSpPr/>
          <p:nvPr/>
        </p:nvGrpSpPr>
        <p:grpSpPr>
          <a:xfrm>
            <a:off x="4169849" y="1638355"/>
            <a:ext cx="311611" cy="538478"/>
            <a:chOff x="4741225" y="2791125"/>
            <a:chExt cx="169400" cy="282325"/>
          </a:xfrm>
        </p:grpSpPr>
        <p:sp>
          <p:nvSpPr>
            <p:cNvPr id="667" name="Google Shape;667;p30"/>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8" name="Google Shape;668;p30"/>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69" name="Google Shape;669;p30"/>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A9CA"/>
        </a:solidFill>
      </p:bgPr>
    </p:bg>
    <p:spTree>
      <p:nvGrpSpPr>
        <p:cNvPr id="673" name="Shape 673"/>
        <p:cNvGrpSpPr/>
        <p:nvPr/>
      </p:nvGrpSpPr>
      <p:grpSpPr>
        <a:xfrm>
          <a:off x="0" y="0"/>
          <a:ext cx="0" cy="0"/>
          <a:chOff x="0" y="0"/>
          <a:chExt cx="0" cy="0"/>
        </a:xfrm>
      </p:grpSpPr>
      <p:pic>
        <p:nvPicPr>
          <p:cNvPr id="674" name="Google Shape;674;p31"/>
          <p:cNvPicPr preferRelativeResize="0"/>
          <p:nvPr/>
        </p:nvPicPr>
        <p:blipFill>
          <a:blip r:embed="rId3">
            <a:alphaModFix/>
          </a:blip>
          <a:stretch>
            <a:fillRect/>
          </a:stretch>
        </p:blipFill>
        <p:spPr>
          <a:xfrm>
            <a:off x="8497993" y="4825975"/>
            <a:ext cx="588307" cy="272100"/>
          </a:xfrm>
          <a:prstGeom prst="rect">
            <a:avLst/>
          </a:prstGeom>
          <a:noFill/>
          <a:ln>
            <a:noFill/>
          </a:ln>
        </p:spPr>
      </p:pic>
      <p:sp>
        <p:nvSpPr>
          <p:cNvPr id="675" name="Google Shape;675;p31"/>
          <p:cNvSpPr txBox="1"/>
          <p:nvPr/>
        </p:nvSpPr>
        <p:spPr>
          <a:xfrm>
            <a:off x="2480850" y="1779450"/>
            <a:ext cx="4182300" cy="1584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5000">
                <a:solidFill>
                  <a:srgbClr val="F8F8F8"/>
                </a:solidFill>
                <a:latin typeface="Encode Sans Semi Condensed"/>
                <a:ea typeface="Encode Sans Semi Condensed"/>
                <a:cs typeface="Encode Sans Semi Condensed"/>
                <a:sym typeface="Encode Sans Semi Condensed"/>
              </a:rPr>
              <a:t>Demo</a:t>
            </a:r>
            <a:endParaRPr b="1" sz="5000">
              <a:solidFill>
                <a:srgbClr val="F8F8F8"/>
              </a:solidFill>
              <a:latin typeface="Encode Sans Semi Condensed"/>
              <a:ea typeface="Encode Sans Semi Condensed"/>
              <a:cs typeface="Encode Sans Semi Condensed"/>
              <a:sym typeface="Encode Sans Semi Condensed"/>
            </a:endParaRPr>
          </a:p>
        </p:txBody>
      </p:sp>
      <p:pic>
        <p:nvPicPr>
          <p:cNvPr id="676" name="Google Shape;676;p31"/>
          <p:cNvPicPr preferRelativeResize="0"/>
          <p:nvPr/>
        </p:nvPicPr>
        <p:blipFill rotWithShape="1">
          <a:blip r:embed="rId4">
            <a:alphaModFix/>
          </a:blip>
          <a:srcRect b="4172" l="4417" r="4308" t="2908"/>
          <a:stretch/>
        </p:blipFill>
        <p:spPr>
          <a:xfrm>
            <a:off x="7963170" y="3961475"/>
            <a:ext cx="1180830" cy="1182025"/>
          </a:xfrm>
          <a:prstGeom prst="rect">
            <a:avLst/>
          </a:prstGeom>
          <a:noFill/>
          <a:ln>
            <a:noFill/>
          </a:ln>
        </p:spPr>
      </p:pic>
      <p:pic>
        <p:nvPicPr>
          <p:cNvPr id="677" name="Google Shape;677;p31"/>
          <p:cNvPicPr preferRelativeResize="0"/>
          <p:nvPr/>
        </p:nvPicPr>
        <p:blipFill rotWithShape="1">
          <a:blip r:embed="rId4">
            <a:alphaModFix/>
          </a:blip>
          <a:srcRect b="4172" l="4417" r="4308" t="2908"/>
          <a:stretch/>
        </p:blipFill>
        <p:spPr>
          <a:xfrm>
            <a:off x="7963170" y="2855650"/>
            <a:ext cx="1180830" cy="1182025"/>
          </a:xfrm>
          <a:prstGeom prst="rect">
            <a:avLst/>
          </a:prstGeom>
          <a:noFill/>
          <a:ln>
            <a:noFill/>
          </a:ln>
        </p:spPr>
      </p:pic>
      <p:pic>
        <p:nvPicPr>
          <p:cNvPr id="678" name="Google Shape;678;p31"/>
          <p:cNvPicPr preferRelativeResize="0"/>
          <p:nvPr/>
        </p:nvPicPr>
        <p:blipFill rotWithShape="1">
          <a:blip r:embed="rId4">
            <a:alphaModFix/>
          </a:blip>
          <a:srcRect b="4172" l="4417" r="4308" t="2908"/>
          <a:stretch/>
        </p:blipFill>
        <p:spPr>
          <a:xfrm>
            <a:off x="7963170" y="1749825"/>
            <a:ext cx="1180830" cy="1182025"/>
          </a:xfrm>
          <a:prstGeom prst="rect">
            <a:avLst/>
          </a:prstGeom>
          <a:noFill/>
          <a:ln>
            <a:noFill/>
          </a:ln>
        </p:spPr>
      </p:pic>
      <p:pic>
        <p:nvPicPr>
          <p:cNvPr id="679" name="Google Shape;679;p31"/>
          <p:cNvPicPr preferRelativeResize="0"/>
          <p:nvPr/>
        </p:nvPicPr>
        <p:blipFill rotWithShape="1">
          <a:blip r:embed="rId4">
            <a:alphaModFix/>
          </a:blip>
          <a:srcRect b="4172" l="4417" r="4308" t="2908"/>
          <a:stretch/>
        </p:blipFill>
        <p:spPr>
          <a:xfrm>
            <a:off x="7963170" y="644000"/>
            <a:ext cx="1180830" cy="1182025"/>
          </a:xfrm>
          <a:prstGeom prst="rect">
            <a:avLst/>
          </a:prstGeom>
          <a:noFill/>
          <a:ln>
            <a:noFill/>
          </a:ln>
        </p:spPr>
      </p:pic>
      <p:pic>
        <p:nvPicPr>
          <p:cNvPr id="680" name="Google Shape;680;p31"/>
          <p:cNvPicPr preferRelativeResize="0"/>
          <p:nvPr/>
        </p:nvPicPr>
        <p:blipFill rotWithShape="1">
          <a:blip r:embed="rId4">
            <a:alphaModFix/>
          </a:blip>
          <a:srcRect b="4172" l="4417" r="4308" t="2908"/>
          <a:stretch/>
        </p:blipFill>
        <p:spPr>
          <a:xfrm>
            <a:off x="7963170" y="-461825"/>
            <a:ext cx="1180830" cy="1182025"/>
          </a:xfrm>
          <a:prstGeom prst="rect">
            <a:avLst/>
          </a:prstGeom>
          <a:noFill/>
          <a:ln>
            <a:noFill/>
          </a:ln>
        </p:spPr>
      </p:pic>
      <p:pic>
        <p:nvPicPr>
          <p:cNvPr id="681" name="Google Shape;681;p31"/>
          <p:cNvPicPr preferRelativeResize="0"/>
          <p:nvPr/>
        </p:nvPicPr>
        <p:blipFill rotWithShape="1">
          <a:blip r:embed="rId4">
            <a:alphaModFix/>
          </a:blip>
          <a:srcRect b="4172" l="4417" r="4308" t="2908"/>
          <a:stretch/>
        </p:blipFill>
        <p:spPr>
          <a:xfrm>
            <a:off x="-5" y="4192387"/>
            <a:ext cx="1180830" cy="1182025"/>
          </a:xfrm>
          <a:prstGeom prst="rect">
            <a:avLst/>
          </a:prstGeom>
          <a:noFill/>
          <a:ln>
            <a:noFill/>
          </a:ln>
        </p:spPr>
      </p:pic>
      <p:pic>
        <p:nvPicPr>
          <p:cNvPr id="682" name="Google Shape;682;p31"/>
          <p:cNvPicPr preferRelativeResize="0"/>
          <p:nvPr/>
        </p:nvPicPr>
        <p:blipFill rotWithShape="1">
          <a:blip r:embed="rId4">
            <a:alphaModFix/>
          </a:blip>
          <a:srcRect b="4172" l="4417" r="4308" t="2908"/>
          <a:stretch/>
        </p:blipFill>
        <p:spPr>
          <a:xfrm>
            <a:off x="-5" y="3086562"/>
            <a:ext cx="1180830" cy="1182025"/>
          </a:xfrm>
          <a:prstGeom prst="rect">
            <a:avLst/>
          </a:prstGeom>
          <a:noFill/>
          <a:ln>
            <a:noFill/>
          </a:ln>
        </p:spPr>
      </p:pic>
      <p:pic>
        <p:nvPicPr>
          <p:cNvPr id="683" name="Google Shape;683;p31"/>
          <p:cNvPicPr preferRelativeResize="0"/>
          <p:nvPr/>
        </p:nvPicPr>
        <p:blipFill rotWithShape="1">
          <a:blip r:embed="rId4">
            <a:alphaModFix/>
          </a:blip>
          <a:srcRect b="4172" l="4417" r="4308" t="2908"/>
          <a:stretch/>
        </p:blipFill>
        <p:spPr>
          <a:xfrm>
            <a:off x="-5" y="1980737"/>
            <a:ext cx="1180830" cy="1182025"/>
          </a:xfrm>
          <a:prstGeom prst="rect">
            <a:avLst/>
          </a:prstGeom>
          <a:noFill/>
          <a:ln>
            <a:noFill/>
          </a:ln>
        </p:spPr>
      </p:pic>
      <p:pic>
        <p:nvPicPr>
          <p:cNvPr id="684" name="Google Shape;684;p31"/>
          <p:cNvPicPr preferRelativeResize="0"/>
          <p:nvPr/>
        </p:nvPicPr>
        <p:blipFill rotWithShape="1">
          <a:blip r:embed="rId4">
            <a:alphaModFix/>
          </a:blip>
          <a:srcRect b="4172" l="4417" r="4308" t="2908"/>
          <a:stretch/>
        </p:blipFill>
        <p:spPr>
          <a:xfrm>
            <a:off x="-5" y="874912"/>
            <a:ext cx="1180830" cy="1182025"/>
          </a:xfrm>
          <a:prstGeom prst="rect">
            <a:avLst/>
          </a:prstGeom>
          <a:noFill/>
          <a:ln>
            <a:noFill/>
          </a:ln>
        </p:spPr>
      </p:pic>
      <p:pic>
        <p:nvPicPr>
          <p:cNvPr id="685" name="Google Shape;685;p31"/>
          <p:cNvPicPr preferRelativeResize="0"/>
          <p:nvPr/>
        </p:nvPicPr>
        <p:blipFill rotWithShape="1">
          <a:blip r:embed="rId4">
            <a:alphaModFix/>
          </a:blip>
          <a:srcRect b="4172" l="4417" r="4308" t="2908"/>
          <a:stretch/>
        </p:blipFill>
        <p:spPr>
          <a:xfrm>
            <a:off x="-5" y="-230913"/>
            <a:ext cx="1180830" cy="118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2"/>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txBox="1"/>
          <p:nvPr/>
        </p:nvSpPr>
        <p:spPr>
          <a:xfrm>
            <a:off x="177575" y="-14575"/>
            <a:ext cx="60561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How will luna Make Money?</a:t>
            </a:r>
            <a:endParaRPr b="1" sz="3600">
              <a:solidFill>
                <a:srgbClr val="2B273D"/>
              </a:solidFill>
              <a:latin typeface="Trebuchet MS"/>
              <a:ea typeface="Trebuchet MS"/>
              <a:cs typeface="Trebuchet MS"/>
              <a:sym typeface="Trebuchet MS"/>
            </a:endParaRPr>
          </a:p>
        </p:txBody>
      </p:sp>
      <p:sp>
        <p:nvSpPr>
          <p:cNvPr id="692" name="Google Shape;692;p32"/>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3" name="Google Shape;693;p32"/>
          <p:cNvPicPr preferRelativeResize="0"/>
          <p:nvPr/>
        </p:nvPicPr>
        <p:blipFill>
          <a:blip r:embed="rId3">
            <a:alphaModFix/>
          </a:blip>
          <a:stretch>
            <a:fillRect/>
          </a:stretch>
        </p:blipFill>
        <p:spPr>
          <a:xfrm>
            <a:off x="8497993" y="4825975"/>
            <a:ext cx="588307" cy="272100"/>
          </a:xfrm>
          <a:prstGeom prst="rect">
            <a:avLst/>
          </a:prstGeom>
          <a:noFill/>
          <a:ln>
            <a:noFill/>
          </a:ln>
        </p:spPr>
      </p:pic>
      <p:sp>
        <p:nvSpPr>
          <p:cNvPr id="694" name="Google Shape;694;p32"/>
          <p:cNvSpPr txBox="1"/>
          <p:nvPr/>
        </p:nvSpPr>
        <p:spPr>
          <a:xfrm>
            <a:off x="251200" y="992200"/>
            <a:ext cx="8330700" cy="25089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As part of our phase two development process, we will be introducing coupons for various stores that sell period related products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A user can use this coupon at the desired location. In turn, luna will receive a 2% </a:t>
            </a:r>
            <a:r>
              <a:rPr lang="en" sz="1800">
                <a:solidFill>
                  <a:srgbClr val="252230"/>
                </a:solidFill>
                <a:latin typeface="Encode Sans Semi Condensed"/>
                <a:ea typeface="Encode Sans Semi Condensed"/>
                <a:cs typeface="Encode Sans Semi Condensed"/>
                <a:sym typeface="Encode Sans Semi Condensed"/>
              </a:rPr>
              <a:t>commission on the sale amount from the store</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It is a win-win</a:t>
            </a:r>
            <a:r>
              <a:rPr lang="en" sz="1800">
                <a:solidFill>
                  <a:srgbClr val="252230"/>
                </a:solidFill>
                <a:latin typeface="Encode Sans Semi Condensed"/>
                <a:ea typeface="Encode Sans Semi Condensed"/>
                <a:cs typeface="Encode Sans Semi Condensed"/>
                <a:sym typeface="Encode Sans Semi Condensed"/>
              </a:rPr>
              <a:t>-win</a:t>
            </a:r>
            <a:r>
              <a:rPr lang="en" sz="1800">
                <a:solidFill>
                  <a:srgbClr val="252230"/>
                </a:solidFill>
                <a:latin typeface="Encode Sans Semi Condensed"/>
                <a:ea typeface="Encode Sans Semi Condensed"/>
                <a:cs typeface="Encode Sans Semi Condensed"/>
                <a:sym typeface="Encode Sans Semi Condensed"/>
              </a:rPr>
              <a:t> situation for the store (increased sales), luna users (savings) and luna (income)</a:t>
            </a:r>
            <a:endParaRPr sz="1800">
              <a:solidFill>
                <a:srgbClr val="252230"/>
              </a:solidFill>
              <a:latin typeface="Encode Sans Semi Condensed"/>
              <a:ea typeface="Encode Sans Semi Condensed"/>
              <a:cs typeface="Encode Sans Semi Condensed"/>
              <a:sym typeface="Encode Sans Semi Condensed"/>
            </a:endParaRPr>
          </a:p>
          <a:p>
            <a:pPr indent="0" lvl="0" marL="0" rtl="0" algn="l">
              <a:spcBef>
                <a:spcPts val="1000"/>
              </a:spcBef>
              <a:spcAft>
                <a:spcPts val="0"/>
              </a:spcAft>
              <a:buNone/>
            </a:pPr>
            <a:r>
              <a:t/>
            </a:r>
            <a:endParaRPr sz="1800">
              <a:solidFill>
                <a:srgbClr val="252230"/>
              </a:solidFill>
              <a:latin typeface="Encode Sans Semi Condensed"/>
              <a:ea typeface="Encode Sans Semi Condensed"/>
              <a:cs typeface="Encode Sans Semi Condensed"/>
              <a:sym typeface="Encode Sans Semi Condensed"/>
            </a:endParaRPr>
          </a:p>
        </p:txBody>
      </p:sp>
      <p:grpSp>
        <p:nvGrpSpPr>
          <p:cNvPr id="695" name="Google Shape;695;p32"/>
          <p:cNvGrpSpPr/>
          <p:nvPr/>
        </p:nvGrpSpPr>
        <p:grpSpPr>
          <a:xfrm>
            <a:off x="4121382" y="3156323"/>
            <a:ext cx="1401033" cy="1323008"/>
            <a:chOff x="2508825" y="2318350"/>
            <a:chExt cx="297750" cy="295400"/>
          </a:xfrm>
        </p:grpSpPr>
        <p:sp>
          <p:nvSpPr>
            <p:cNvPr id="696" name="Google Shape;696;p32"/>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FFFFFF"/>
            </a:solidFill>
            <a:ln cap="flat" cmpd="sng" w="2857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sp>
          <p:nvSpPr>
            <p:cNvPr id="697" name="Google Shape;697;p32"/>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FFFFFF"/>
            </a:solidFill>
            <a:ln cap="flat" cmpd="sng" w="2857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endParaRPr>
            </a:p>
          </p:txBody>
        </p:sp>
      </p:grpSp>
      <p:sp>
        <p:nvSpPr>
          <p:cNvPr id="698" name="Google Shape;698;p32"/>
          <p:cNvSpPr/>
          <p:nvPr/>
        </p:nvSpPr>
        <p:spPr>
          <a:xfrm>
            <a:off x="2175500" y="-14575"/>
            <a:ext cx="10644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9" name="Google Shape;699;p32"/>
          <p:cNvPicPr preferRelativeResize="0"/>
          <p:nvPr/>
        </p:nvPicPr>
        <p:blipFill>
          <a:blip r:embed="rId3">
            <a:alphaModFix/>
          </a:blip>
          <a:stretch>
            <a:fillRect/>
          </a:stretch>
        </p:blipFill>
        <p:spPr>
          <a:xfrm>
            <a:off x="2219675" y="174012"/>
            <a:ext cx="976050" cy="4514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p33"/>
          <p:cNvGrpSpPr/>
          <p:nvPr/>
        </p:nvGrpSpPr>
        <p:grpSpPr>
          <a:xfrm rot="10800000">
            <a:off x="2" y="2066780"/>
            <a:ext cx="3233832" cy="2717336"/>
            <a:chOff x="4420675" y="1358813"/>
            <a:chExt cx="3552100" cy="3031388"/>
          </a:xfrm>
        </p:grpSpPr>
        <p:pic>
          <p:nvPicPr>
            <p:cNvPr id="705" name="Google Shape;705;p33"/>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706" name="Google Shape;706;p33"/>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3"/>
          <p:cNvGrpSpPr/>
          <p:nvPr/>
        </p:nvGrpSpPr>
        <p:grpSpPr>
          <a:xfrm>
            <a:off x="5927364" y="812955"/>
            <a:ext cx="3233832" cy="2717336"/>
            <a:chOff x="4420675" y="1358813"/>
            <a:chExt cx="3552100" cy="3031388"/>
          </a:xfrm>
        </p:grpSpPr>
        <p:pic>
          <p:nvPicPr>
            <p:cNvPr id="708" name="Google Shape;708;p33"/>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709" name="Google Shape;709;p33"/>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33"/>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txBox="1"/>
          <p:nvPr/>
        </p:nvSpPr>
        <p:spPr>
          <a:xfrm>
            <a:off x="177575" y="-14575"/>
            <a:ext cx="60561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Future of </a:t>
            </a:r>
            <a:endParaRPr b="1" sz="3600">
              <a:solidFill>
                <a:srgbClr val="2B273D"/>
              </a:solidFill>
              <a:latin typeface="Trebuchet MS"/>
              <a:ea typeface="Trebuchet MS"/>
              <a:cs typeface="Trebuchet MS"/>
              <a:sym typeface="Trebuchet MS"/>
            </a:endParaRPr>
          </a:p>
        </p:txBody>
      </p:sp>
      <p:sp>
        <p:nvSpPr>
          <p:cNvPr id="712" name="Google Shape;712;p33"/>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3" name="Google Shape;713;p33"/>
          <p:cNvPicPr preferRelativeResize="0"/>
          <p:nvPr/>
        </p:nvPicPr>
        <p:blipFill>
          <a:blip r:embed="rId4">
            <a:alphaModFix/>
          </a:blip>
          <a:stretch>
            <a:fillRect/>
          </a:stretch>
        </p:blipFill>
        <p:spPr>
          <a:xfrm>
            <a:off x="8497993" y="4825975"/>
            <a:ext cx="588307" cy="272100"/>
          </a:xfrm>
          <a:prstGeom prst="rect">
            <a:avLst/>
          </a:prstGeom>
          <a:noFill/>
          <a:ln>
            <a:noFill/>
          </a:ln>
        </p:spPr>
      </p:pic>
      <p:pic>
        <p:nvPicPr>
          <p:cNvPr id="714" name="Google Shape;714;p33"/>
          <p:cNvPicPr preferRelativeResize="0"/>
          <p:nvPr/>
        </p:nvPicPr>
        <p:blipFill>
          <a:blip r:embed="rId4">
            <a:alphaModFix/>
          </a:blip>
          <a:stretch>
            <a:fillRect/>
          </a:stretch>
        </p:blipFill>
        <p:spPr>
          <a:xfrm>
            <a:off x="2372075" y="174012"/>
            <a:ext cx="976050" cy="451438"/>
          </a:xfrm>
          <a:prstGeom prst="rect">
            <a:avLst/>
          </a:prstGeom>
          <a:noFill/>
          <a:ln>
            <a:noFill/>
          </a:ln>
        </p:spPr>
      </p:pic>
      <p:sp>
        <p:nvSpPr>
          <p:cNvPr id="715" name="Google Shape;715;p33"/>
          <p:cNvSpPr txBox="1"/>
          <p:nvPr/>
        </p:nvSpPr>
        <p:spPr>
          <a:xfrm>
            <a:off x="1431125" y="1447100"/>
            <a:ext cx="4268400" cy="24885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Search bar on the Learn page</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Improved Sign-In/Logout</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User Sessions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Notifications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CSS Finalization</a:t>
            </a:r>
            <a:endParaRPr sz="1800">
              <a:solidFill>
                <a:srgbClr val="252230"/>
              </a:solidFill>
              <a:latin typeface="Encode Sans Semi Condensed"/>
              <a:ea typeface="Encode Sans Semi Condensed"/>
              <a:cs typeface="Encode Sans Semi Condensed"/>
              <a:sym typeface="Encode Sans Semi Condensed"/>
            </a:endParaRPr>
          </a:p>
          <a:p>
            <a:pPr indent="0" lvl="0" marL="0" rtl="0" algn="l">
              <a:spcBef>
                <a:spcPts val="1000"/>
              </a:spcBef>
              <a:spcAft>
                <a:spcPts val="0"/>
              </a:spcAft>
              <a:buNone/>
            </a:pPr>
            <a:r>
              <a:t/>
            </a:r>
            <a:endParaRPr sz="1800">
              <a:solidFill>
                <a:srgbClr val="252230"/>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A9CA"/>
        </a:solidFill>
      </p:bgPr>
    </p:bg>
    <p:spTree>
      <p:nvGrpSpPr>
        <p:cNvPr id="719" name="Shape 719"/>
        <p:cNvGrpSpPr/>
        <p:nvPr/>
      </p:nvGrpSpPr>
      <p:grpSpPr>
        <a:xfrm>
          <a:off x="0" y="0"/>
          <a:ext cx="0" cy="0"/>
          <a:chOff x="0" y="0"/>
          <a:chExt cx="0" cy="0"/>
        </a:xfrm>
      </p:grpSpPr>
      <p:sp>
        <p:nvSpPr>
          <p:cNvPr id="720" name="Google Shape;720;p34"/>
          <p:cNvSpPr txBox="1"/>
          <p:nvPr/>
        </p:nvSpPr>
        <p:spPr>
          <a:xfrm>
            <a:off x="2668950" y="1881288"/>
            <a:ext cx="3806100" cy="1380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5000">
                <a:solidFill>
                  <a:srgbClr val="F8F8F8"/>
                </a:solidFill>
                <a:latin typeface="Encode Sans Semi Condensed"/>
                <a:ea typeface="Encode Sans Semi Condensed"/>
                <a:cs typeface="Encode Sans Semi Condensed"/>
                <a:sym typeface="Encode Sans Semi Condensed"/>
              </a:rPr>
              <a:t>Thank You. Questions?</a:t>
            </a:r>
            <a:endParaRPr b="1" sz="5000">
              <a:solidFill>
                <a:srgbClr val="F8F8F8"/>
              </a:solidFill>
              <a:latin typeface="Encode Sans Semi Condensed"/>
              <a:ea typeface="Encode Sans Semi Condensed"/>
              <a:cs typeface="Encode Sans Semi Condensed"/>
              <a:sym typeface="Encode Sans Semi Condensed"/>
            </a:endParaRPr>
          </a:p>
        </p:txBody>
      </p:sp>
      <p:pic>
        <p:nvPicPr>
          <p:cNvPr id="721" name="Google Shape;721;p34"/>
          <p:cNvPicPr preferRelativeResize="0"/>
          <p:nvPr/>
        </p:nvPicPr>
        <p:blipFill>
          <a:blip r:embed="rId3">
            <a:alphaModFix/>
          </a:blip>
          <a:stretch>
            <a:fillRect/>
          </a:stretch>
        </p:blipFill>
        <p:spPr>
          <a:xfrm>
            <a:off x="8497993" y="4825975"/>
            <a:ext cx="588307" cy="272100"/>
          </a:xfrm>
          <a:prstGeom prst="rect">
            <a:avLst/>
          </a:prstGeom>
          <a:noFill/>
          <a:ln>
            <a:noFill/>
          </a:ln>
        </p:spPr>
      </p:pic>
      <p:pic>
        <p:nvPicPr>
          <p:cNvPr id="722" name="Google Shape;722;p34"/>
          <p:cNvPicPr preferRelativeResize="0"/>
          <p:nvPr/>
        </p:nvPicPr>
        <p:blipFill rotWithShape="1">
          <a:blip r:embed="rId4">
            <a:alphaModFix/>
          </a:blip>
          <a:srcRect b="4172" l="4417" r="4308" t="2908"/>
          <a:stretch/>
        </p:blipFill>
        <p:spPr>
          <a:xfrm>
            <a:off x="7963170" y="3961475"/>
            <a:ext cx="1180830" cy="1182025"/>
          </a:xfrm>
          <a:prstGeom prst="rect">
            <a:avLst/>
          </a:prstGeom>
          <a:noFill/>
          <a:ln>
            <a:noFill/>
          </a:ln>
        </p:spPr>
      </p:pic>
      <p:pic>
        <p:nvPicPr>
          <p:cNvPr id="723" name="Google Shape;723;p34"/>
          <p:cNvPicPr preferRelativeResize="0"/>
          <p:nvPr/>
        </p:nvPicPr>
        <p:blipFill rotWithShape="1">
          <a:blip r:embed="rId4">
            <a:alphaModFix/>
          </a:blip>
          <a:srcRect b="4172" l="4417" r="4308" t="2908"/>
          <a:stretch/>
        </p:blipFill>
        <p:spPr>
          <a:xfrm>
            <a:off x="7963170" y="2855650"/>
            <a:ext cx="1180830" cy="1182025"/>
          </a:xfrm>
          <a:prstGeom prst="rect">
            <a:avLst/>
          </a:prstGeom>
          <a:noFill/>
          <a:ln>
            <a:noFill/>
          </a:ln>
        </p:spPr>
      </p:pic>
      <p:pic>
        <p:nvPicPr>
          <p:cNvPr id="724" name="Google Shape;724;p34"/>
          <p:cNvPicPr preferRelativeResize="0"/>
          <p:nvPr/>
        </p:nvPicPr>
        <p:blipFill rotWithShape="1">
          <a:blip r:embed="rId4">
            <a:alphaModFix/>
          </a:blip>
          <a:srcRect b="4172" l="4417" r="4308" t="2908"/>
          <a:stretch/>
        </p:blipFill>
        <p:spPr>
          <a:xfrm>
            <a:off x="7963170" y="1749825"/>
            <a:ext cx="1180830" cy="1182025"/>
          </a:xfrm>
          <a:prstGeom prst="rect">
            <a:avLst/>
          </a:prstGeom>
          <a:noFill/>
          <a:ln>
            <a:noFill/>
          </a:ln>
        </p:spPr>
      </p:pic>
      <p:pic>
        <p:nvPicPr>
          <p:cNvPr id="725" name="Google Shape;725;p34"/>
          <p:cNvPicPr preferRelativeResize="0"/>
          <p:nvPr/>
        </p:nvPicPr>
        <p:blipFill rotWithShape="1">
          <a:blip r:embed="rId4">
            <a:alphaModFix/>
          </a:blip>
          <a:srcRect b="4172" l="4417" r="4308" t="2908"/>
          <a:stretch/>
        </p:blipFill>
        <p:spPr>
          <a:xfrm>
            <a:off x="7963170" y="644000"/>
            <a:ext cx="1180830" cy="1182025"/>
          </a:xfrm>
          <a:prstGeom prst="rect">
            <a:avLst/>
          </a:prstGeom>
          <a:noFill/>
          <a:ln>
            <a:noFill/>
          </a:ln>
        </p:spPr>
      </p:pic>
      <p:pic>
        <p:nvPicPr>
          <p:cNvPr id="726" name="Google Shape;726;p34"/>
          <p:cNvPicPr preferRelativeResize="0"/>
          <p:nvPr/>
        </p:nvPicPr>
        <p:blipFill rotWithShape="1">
          <a:blip r:embed="rId4">
            <a:alphaModFix/>
          </a:blip>
          <a:srcRect b="4172" l="4417" r="4308" t="2908"/>
          <a:stretch/>
        </p:blipFill>
        <p:spPr>
          <a:xfrm>
            <a:off x="7963170" y="-461825"/>
            <a:ext cx="1180830" cy="1182025"/>
          </a:xfrm>
          <a:prstGeom prst="rect">
            <a:avLst/>
          </a:prstGeom>
          <a:noFill/>
          <a:ln>
            <a:noFill/>
          </a:ln>
        </p:spPr>
      </p:pic>
      <p:pic>
        <p:nvPicPr>
          <p:cNvPr id="727" name="Google Shape;727;p34"/>
          <p:cNvPicPr preferRelativeResize="0"/>
          <p:nvPr/>
        </p:nvPicPr>
        <p:blipFill rotWithShape="1">
          <a:blip r:embed="rId4">
            <a:alphaModFix/>
          </a:blip>
          <a:srcRect b="4172" l="4417" r="4308" t="2908"/>
          <a:stretch/>
        </p:blipFill>
        <p:spPr>
          <a:xfrm>
            <a:off x="-5" y="4192387"/>
            <a:ext cx="1180830" cy="1182025"/>
          </a:xfrm>
          <a:prstGeom prst="rect">
            <a:avLst/>
          </a:prstGeom>
          <a:noFill/>
          <a:ln>
            <a:noFill/>
          </a:ln>
        </p:spPr>
      </p:pic>
      <p:pic>
        <p:nvPicPr>
          <p:cNvPr id="728" name="Google Shape;728;p34"/>
          <p:cNvPicPr preferRelativeResize="0"/>
          <p:nvPr/>
        </p:nvPicPr>
        <p:blipFill rotWithShape="1">
          <a:blip r:embed="rId4">
            <a:alphaModFix/>
          </a:blip>
          <a:srcRect b="4172" l="4417" r="4308" t="2908"/>
          <a:stretch/>
        </p:blipFill>
        <p:spPr>
          <a:xfrm>
            <a:off x="-5" y="3086562"/>
            <a:ext cx="1180830" cy="1182025"/>
          </a:xfrm>
          <a:prstGeom prst="rect">
            <a:avLst/>
          </a:prstGeom>
          <a:noFill/>
          <a:ln>
            <a:noFill/>
          </a:ln>
        </p:spPr>
      </p:pic>
      <p:pic>
        <p:nvPicPr>
          <p:cNvPr id="729" name="Google Shape;729;p34"/>
          <p:cNvPicPr preferRelativeResize="0"/>
          <p:nvPr/>
        </p:nvPicPr>
        <p:blipFill rotWithShape="1">
          <a:blip r:embed="rId4">
            <a:alphaModFix/>
          </a:blip>
          <a:srcRect b="4172" l="4417" r="4308" t="2908"/>
          <a:stretch/>
        </p:blipFill>
        <p:spPr>
          <a:xfrm>
            <a:off x="-5" y="1980737"/>
            <a:ext cx="1180830" cy="1182025"/>
          </a:xfrm>
          <a:prstGeom prst="rect">
            <a:avLst/>
          </a:prstGeom>
          <a:noFill/>
          <a:ln>
            <a:noFill/>
          </a:ln>
        </p:spPr>
      </p:pic>
      <p:pic>
        <p:nvPicPr>
          <p:cNvPr id="730" name="Google Shape;730;p34"/>
          <p:cNvPicPr preferRelativeResize="0"/>
          <p:nvPr/>
        </p:nvPicPr>
        <p:blipFill rotWithShape="1">
          <a:blip r:embed="rId4">
            <a:alphaModFix/>
          </a:blip>
          <a:srcRect b="4172" l="4417" r="4308" t="2908"/>
          <a:stretch/>
        </p:blipFill>
        <p:spPr>
          <a:xfrm>
            <a:off x="-5" y="874912"/>
            <a:ext cx="1180830" cy="1182025"/>
          </a:xfrm>
          <a:prstGeom prst="rect">
            <a:avLst/>
          </a:prstGeom>
          <a:noFill/>
          <a:ln>
            <a:noFill/>
          </a:ln>
        </p:spPr>
      </p:pic>
      <p:pic>
        <p:nvPicPr>
          <p:cNvPr id="731" name="Google Shape;731;p34"/>
          <p:cNvPicPr preferRelativeResize="0"/>
          <p:nvPr/>
        </p:nvPicPr>
        <p:blipFill rotWithShape="1">
          <a:blip r:embed="rId4">
            <a:alphaModFix/>
          </a:blip>
          <a:srcRect b="4172" l="4417" r="4308" t="2908"/>
          <a:stretch/>
        </p:blipFill>
        <p:spPr>
          <a:xfrm>
            <a:off x="-5" y="-230913"/>
            <a:ext cx="1180830" cy="118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nvSpPr>
        <p:spPr>
          <a:xfrm>
            <a:off x="371763" y="2956250"/>
            <a:ext cx="16275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p>
        </p:txBody>
      </p:sp>
      <p:sp>
        <p:nvSpPr>
          <p:cNvPr id="266" name="Google Shape;266;p17"/>
          <p:cNvSpPr txBox="1"/>
          <p:nvPr/>
        </p:nvSpPr>
        <p:spPr>
          <a:xfrm>
            <a:off x="2141038" y="3985675"/>
            <a:ext cx="1630200" cy="2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17"/>
          <p:cNvSpPr txBox="1"/>
          <p:nvPr/>
        </p:nvSpPr>
        <p:spPr>
          <a:xfrm>
            <a:off x="4029700" y="2956250"/>
            <a:ext cx="13347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17"/>
          <p:cNvSpPr txBox="1"/>
          <p:nvPr/>
        </p:nvSpPr>
        <p:spPr>
          <a:xfrm>
            <a:off x="5741113" y="3813200"/>
            <a:ext cx="14097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69" name="Google Shape;269;p17"/>
          <p:cNvPicPr preferRelativeResize="0"/>
          <p:nvPr/>
        </p:nvPicPr>
        <p:blipFill>
          <a:blip r:embed="rId3">
            <a:alphaModFix/>
          </a:blip>
          <a:stretch>
            <a:fillRect/>
          </a:stretch>
        </p:blipFill>
        <p:spPr>
          <a:xfrm>
            <a:off x="3209974" y="1348100"/>
            <a:ext cx="1463100" cy="1463100"/>
          </a:xfrm>
          <a:prstGeom prst="ellipse">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pic>
        <p:nvPicPr>
          <p:cNvPr id="270" name="Google Shape;270;p17"/>
          <p:cNvPicPr preferRelativeResize="0"/>
          <p:nvPr/>
        </p:nvPicPr>
        <p:blipFill>
          <a:blip r:embed="rId4">
            <a:alphaModFix/>
          </a:blip>
          <a:stretch>
            <a:fillRect/>
          </a:stretch>
        </p:blipFill>
        <p:spPr>
          <a:xfrm>
            <a:off x="6124813" y="1348100"/>
            <a:ext cx="1463100" cy="1463100"/>
          </a:xfrm>
          <a:prstGeom prst="ellipse">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pic>
        <p:nvPicPr>
          <p:cNvPr id="271" name="Google Shape;271;p17"/>
          <p:cNvPicPr preferRelativeResize="0"/>
          <p:nvPr/>
        </p:nvPicPr>
        <p:blipFill rotWithShape="1">
          <a:blip r:embed="rId5">
            <a:alphaModFix/>
          </a:blip>
          <a:srcRect b="0" l="1813" r="12246" t="17898"/>
          <a:stretch/>
        </p:blipFill>
        <p:spPr>
          <a:xfrm>
            <a:off x="1819763" y="2880050"/>
            <a:ext cx="1463100" cy="1408200"/>
          </a:xfrm>
          <a:prstGeom prst="ellipse">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pic>
        <p:nvPicPr>
          <p:cNvPr id="272" name="Google Shape;272;p17"/>
          <p:cNvPicPr preferRelativeResize="0"/>
          <p:nvPr/>
        </p:nvPicPr>
        <p:blipFill rotWithShape="1">
          <a:blip r:embed="rId6">
            <a:alphaModFix/>
          </a:blip>
          <a:srcRect b="11089" l="0" r="0" t="11089"/>
          <a:stretch/>
        </p:blipFill>
        <p:spPr>
          <a:xfrm>
            <a:off x="4516313" y="2907500"/>
            <a:ext cx="1463100" cy="1408200"/>
          </a:xfrm>
          <a:prstGeom prst="ellipse">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sp>
        <p:nvSpPr>
          <p:cNvPr id="273" name="Google Shape;273;p17"/>
          <p:cNvSpPr txBox="1"/>
          <p:nvPr/>
        </p:nvSpPr>
        <p:spPr>
          <a:xfrm>
            <a:off x="4673063" y="1764175"/>
            <a:ext cx="10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Manya</a:t>
            </a:r>
            <a:endParaRPr b="1">
              <a:solidFill>
                <a:srgbClr val="2B273D"/>
              </a:solidFill>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Trehan</a:t>
            </a:r>
            <a:endParaRPr b="1">
              <a:solidFill>
                <a:srgbClr val="2B273D"/>
              </a:solidFill>
              <a:latin typeface="Encode Sans Semi Condensed"/>
              <a:ea typeface="Encode Sans Semi Condensed"/>
              <a:cs typeface="Encode Sans Semi Condensed"/>
              <a:sym typeface="Encode Sans Semi Condensed"/>
            </a:endParaRPr>
          </a:p>
        </p:txBody>
      </p:sp>
      <p:sp>
        <p:nvSpPr>
          <p:cNvPr id="274" name="Google Shape;274;p17"/>
          <p:cNvSpPr txBox="1"/>
          <p:nvPr/>
        </p:nvSpPr>
        <p:spPr>
          <a:xfrm>
            <a:off x="7637363" y="1764175"/>
            <a:ext cx="112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Virginia</a:t>
            </a:r>
            <a:endParaRPr b="1">
              <a:solidFill>
                <a:srgbClr val="2B273D"/>
              </a:solidFill>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Barnes</a:t>
            </a:r>
            <a:endParaRPr b="1">
              <a:solidFill>
                <a:srgbClr val="2B273D"/>
              </a:solidFill>
              <a:latin typeface="Encode Sans Semi Condensed"/>
              <a:ea typeface="Encode Sans Semi Condensed"/>
              <a:cs typeface="Encode Sans Semi Condensed"/>
              <a:sym typeface="Encode Sans Semi Condensed"/>
            </a:endParaRPr>
          </a:p>
        </p:txBody>
      </p:sp>
      <p:sp>
        <p:nvSpPr>
          <p:cNvPr id="275" name="Google Shape;275;p17"/>
          <p:cNvSpPr txBox="1"/>
          <p:nvPr/>
        </p:nvSpPr>
        <p:spPr>
          <a:xfrm>
            <a:off x="3282863" y="3380900"/>
            <a:ext cx="11790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Lauren</a:t>
            </a:r>
            <a:endParaRPr b="1">
              <a:solidFill>
                <a:srgbClr val="2B273D"/>
              </a:solidFill>
              <a:latin typeface="Encode Sans Semi Condensed"/>
              <a:ea typeface="Encode Sans Semi Condensed"/>
              <a:cs typeface="Encode Sans Semi Condensed"/>
              <a:sym typeface="Encode Sans Semi Condensed"/>
            </a:endParaRPr>
          </a:p>
          <a:p>
            <a:pPr indent="0" lvl="0" marL="0" rtl="0" algn="r">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McAlarney</a:t>
            </a:r>
            <a:endParaRPr b="1">
              <a:solidFill>
                <a:srgbClr val="2B273D"/>
              </a:solidFill>
              <a:latin typeface="Encode Sans Semi Condensed"/>
              <a:ea typeface="Encode Sans Semi Condensed"/>
              <a:cs typeface="Encode Sans Semi Condensed"/>
              <a:sym typeface="Encode Sans Semi Condensed"/>
            </a:endParaRPr>
          </a:p>
        </p:txBody>
      </p:sp>
      <p:sp>
        <p:nvSpPr>
          <p:cNvPr id="276" name="Google Shape;276;p17"/>
          <p:cNvSpPr txBox="1"/>
          <p:nvPr/>
        </p:nvSpPr>
        <p:spPr>
          <a:xfrm>
            <a:off x="177563" y="3380900"/>
            <a:ext cx="1642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Helena </a:t>
            </a:r>
            <a:endParaRPr b="1">
              <a:solidFill>
                <a:srgbClr val="2B273D"/>
              </a:solidFill>
              <a:latin typeface="Encode Sans Semi Condensed"/>
              <a:ea typeface="Encode Sans Semi Condensed"/>
              <a:cs typeface="Encode Sans Semi Condensed"/>
              <a:sym typeface="Encode Sans Semi Condensed"/>
            </a:endParaRPr>
          </a:p>
          <a:p>
            <a:pPr indent="0" lvl="0" marL="0" rtl="0" algn="r">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O’Sullivan</a:t>
            </a:r>
            <a:endParaRPr b="1">
              <a:solidFill>
                <a:srgbClr val="2B273D"/>
              </a:solidFill>
              <a:latin typeface="Encode Sans Semi Condensed"/>
              <a:ea typeface="Encode Sans Semi Condensed"/>
              <a:cs typeface="Encode Sans Semi Condensed"/>
              <a:sym typeface="Encode Sans Semi Condensed"/>
            </a:endParaRPr>
          </a:p>
        </p:txBody>
      </p:sp>
      <p:sp>
        <p:nvSpPr>
          <p:cNvPr id="277" name="Google Shape;277;p17"/>
          <p:cNvSpPr txBox="1"/>
          <p:nvPr/>
        </p:nvSpPr>
        <p:spPr>
          <a:xfrm>
            <a:off x="7324563" y="3012275"/>
            <a:ext cx="12771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17"/>
          <p:cNvPicPr preferRelativeResize="0"/>
          <p:nvPr/>
        </p:nvPicPr>
        <p:blipFill>
          <a:blip r:embed="rId7">
            <a:alphaModFix/>
          </a:blip>
          <a:stretch>
            <a:fillRect/>
          </a:stretch>
        </p:blipFill>
        <p:spPr>
          <a:xfrm>
            <a:off x="7530037" y="2936063"/>
            <a:ext cx="1409700" cy="1409400"/>
          </a:xfrm>
          <a:prstGeom prst="ellipse">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sp>
        <p:nvSpPr>
          <p:cNvPr id="279" name="Google Shape;279;p17"/>
          <p:cNvSpPr txBox="1"/>
          <p:nvPr/>
        </p:nvSpPr>
        <p:spPr>
          <a:xfrm>
            <a:off x="6383138" y="3352550"/>
            <a:ext cx="11244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Erica</a:t>
            </a:r>
            <a:endParaRPr b="1">
              <a:solidFill>
                <a:srgbClr val="2B273D"/>
              </a:solidFill>
              <a:latin typeface="Encode Sans Semi Condensed"/>
              <a:ea typeface="Encode Sans Semi Condensed"/>
              <a:cs typeface="Encode Sans Semi Condensed"/>
              <a:sym typeface="Encode Sans Semi Condensed"/>
            </a:endParaRPr>
          </a:p>
          <a:p>
            <a:pPr indent="0" lvl="0" marL="0" rtl="0" algn="r">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Bertolozzi</a:t>
            </a:r>
            <a:endParaRPr b="1">
              <a:solidFill>
                <a:srgbClr val="2B273D"/>
              </a:solidFill>
              <a:latin typeface="Encode Sans Semi Condensed"/>
              <a:ea typeface="Encode Sans Semi Condensed"/>
              <a:cs typeface="Encode Sans Semi Condensed"/>
              <a:sym typeface="Encode Sans Semi Condensed"/>
            </a:endParaRPr>
          </a:p>
        </p:txBody>
      </p:sp>
      <p:sp>
        <p:nvSpPr>
          <p:cNvPr id="280" name="Google Shape;280;p17"/>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17"/>
          <p:cNvPicPr preferRelativeResize="0"/>
          <p:nvPr/>
        </p:nvPicPr>
        <p:blipFill>
          <a:blip r:embed="rId8">
            <a:alphaModFix/>
          </a:blip>
          <a:stretch>
            <a:fillRect/>
          </a:stretch>
        </p:blipFill>
        <p:spPr>
          <a:xfrm>
            <a:off x="8497993" y="4825975"/>
            <a:ext cx="588307" cy="272100"/>
          </a:xfrm>
          <a:prstGeom prst="rect">
            <a:avLst/>
          </a:prstGeom>
          <a:noFill/>
          <a:ln>
            <a:noFill/>
          </a:ln>
        </p:spPr>
      </p:pic>
      <p:sp>
        <p:nvSpPr>
          <p:cNvPr id="282" name="Google Shape;282;p17"/>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nvSpPr>
        <p:spPr>
          <a:xfrm>
            <a:off x="177575" y="-14575"/>
            <a:ext cx="54306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Our Team</a:t>
            </a:r>
            <a:endParaRPr b="1" sz="3600">
              <a:solidFill>
                <a:srgbClr val="2B273D"/>
              </a:solidFill>
              <a:latin typeface="Trebuchet MS"/>
              <a:ea typeface="Trebuchet MS"/>
              <a:cs typeface="Trebuchet MS"/>
              <a:sym typeface="Trebuchet MS"/>
            </a:endParaRPr>
          </a:p>
        </p:txBody>
      </p:sp>
      <p:pic>
        <p:nvPicPr>
          <p:cNvPr id="284" name="Google Shape;284;p17"/>
          <p:cNvPicPr preferRelativeResize="0"/>
          <p:nvPr/>
        </p:nvPicPr>
        <p:blipFill rotWithShape="1">
          <a:blip r:embed="rId9">
            <a:alphaModFix/>
          </a:blip>
          <a:srcRect b="31427" l="0" r="0" t="12351"/>
          <a:stretch/>
        </p:blipFill>
        <p:spPr>
          <a:xfrm>
            <a:off x="574674" y="1416950"/>
            <a:ext cx="1463100" cy="1463100"/>
          </a:xfrm>
          <a:prstGeom prst="ellipse">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sp>
        <p:nvSpPr>
          <p:cNvPr id="285" name="Google Shape;285;p17"/>
          <p:cNvSpPr txBox="1"/>
          <p:nvPr/>
        </p:nvSpPr>
        <p:spPr>
          <a:xfrm>
            <a:off x="2032913" y="1848050"/>
            <a:ext cx="10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Simran</a:t>
            </a:r>
            <a:endParaRPr b="1">
              <a:solidFill>
                <a:srgbClr val="2B273D"/>
              </a:solidFill>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rPr b="1" lang="en">
                <a:solidFill>
                  <a:srgbClr val="2B273D"/>
                </a:solidFill>
                <a:latin typeface="Encode Sans Semi Condensed"/>
                <a:ea typeface="Encode Sans Semi Condensed"/>
                <a:cs typeface="Encode Sans Semi Condensed"/>
                <a:sym typeface="Encode Sans Semi Condensed"/>
              </a:rPr>
              <a:t>Nambiar</a:t>
            </a:r>
            <a:endParaRPr b="1">
              <a:solidFill>
                <a:srgbClr val="2B273D"/>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3A9CA"/>
        </a:solidFill>
      </p:bgPr>
    </p:bg>
    <p:spTree>
      <p:nvGrpSpPr>
        <p:cNvPr id="735" name="Shape 735"/>
        <p:cNvGrpSpPr/>
        <p:nvPr/>
      </p:nvGrpSpPr>
      <p:grpSpPr>
        <a:xfrm>
          <a:off x="0" y="0"/>
          <a:ext cx="0" cy="0"/>
          <a:chOff x="0" y="0"/>
          <a:chExt cx="0" cy="0"/>
        </a:xfrm>
      </p:grpSpPr>
      <p:sp>
        <p:nvSpPr>
          <p:cNvPr id="736" name="Google Shape;736;p35"/>
          <p:cNvSpPr txBox="1"/>
          <p:nvPr/>
        </p:nvSpPr>
        <p:spPr>
          <a:xfrm>
            <a:off x="2668950" y="1881288"/>
            <a:ext cx="3806100" cy="1380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5000">
                <a:solidFill>
                  <a:srgbClr val="F8F8F8"/>
                </a:solidFill>
                <a:latin typeface="Encode Sans Semi Condensed"/>
                <a:ea typeface="Encode Sans Semi Condensed"/>
                <a:cs typeface="Encode Sans Semi Condensed"/>
                <a:sym typeface="Encode Sans Semi Condensed"/>
              </a:rPr>
              <a:t>Extra Content</a:t>
            </a:r>
            <a:endParaRPr b="1" sz="5000">
              <a:solidFill>
                <a:srgbClr val="F8F8F8"/>
              </a:solidFill>
              <a:latin typeface="Encode Sans Semi Condensed"/>
              <a:ea typeface="Encode Sans Semi Condensed"/>
              <a:cs typeface="Encode Sans Semi Condensed"/>
              <a:sym typeface="Encode Sans Semi Condensed"/>
            </a:endParaRPr>
          </a:p>
        </p:txBody>
      </p:sp>
      <p:pic>
        <p:nvPicPr>
          <p:cNvPr id="737" name="Google Shape;737;p35"/>
          <p:cNvPicPr preferRelativeResize="0"/>
          <p:nvPr/>
        </p:nvPicPr>
        <p:blipFill>
          <a:blip r:embed="rId3">
            <a:alphaModFix/>
          </a:blip>
          <a:stretch>
            <a:fillRect/>
          </a:stretch>
        </p:blipFill>
        <p:spPr>
          <a:xfrm>
            <a:off x="8497993" y="4825975"/>
            <a:ext cx="588307" cy="272100"/>
          </a:xfrm>
          <a:prstGeom prst="rect">
            <a:avLst/>
          </a:prstGeom>
          <a:noFill/>
          <a:ln>
            <a:noFill/>
          </a:ln>
        </p:spPr>
      </p:pic>
      <p:pic>
        <p:nvPicPr>
          <p:cNvPr id="738" name="Google Shape;738;p35"/>
          <p:cNvPicPr preferRelativeResize="0"/>
          <p:nvPr/>
        </p:nvPicPr>
        <p:blipFill rotWithShape="1">
          <a:blip r:embed="rId4">
            <a:alphaModFix/>
          </a:blip>
          <a:srcRect b="4172" l="4417" r="4308" t="2908"/>
          <a:stretch/>
        </p:blipFill>
        <p:spPr>
          <a:xfrm>
            <a:off x="7963170" y="3961475"/>
            <a:ext cx="1180830" cy="1182025"/>
          </a:xfrm>
          <a:prstGeom prst="rect">
            <a:avLst/>
          </a:prstGeom>
          <a:noFill/>
          <a:ln>
            <a:noFill/>
          </a:ln>
        </p:spPr>
      </p:pic>
      <p:pic>
        <p:nvPicPr>
          <p:cNvPr id="739" name="Google Shape;739;p35"/>
          <p:cNvPicPr preferRelativeResize="0"/>
          <p:nvPr/>
        </p:nvPicPr>
        <p:blipFill rotWithShape="1">
          <a:blip r:embed="rId4">
            <a:alphaModFix/>
          </a:blip>
          <a:srcRect b="4172" l="4417" r="4308" t="2908"/>
          <a:stretch/>
        </p:blipFill>
        <p:spPr>
          <a:xfrm>
            <a:off x="7963170" y="2855650"/>
            <a:ext cx="1180830" cy="1182025"/>
          </a:xfrm>
          <a:prstGeom prst="rect">
            <a:avLst/>
          </a:prstGeom>
          <a:noFill/>
          <a:ln>
            <a:noFill/>
          </a:ln>
        </p:spPr>
      </p:pic>
      <p:pic>
        <p:nvPicPr>
          <p:cNvPr id="740" name="Google Shape;740;p35"/>
          <p:cNvPicPr preferRelativeResize="0"/>
          <p:nvPr/>
        </p:nvPicPr>
        <p:blipFill rotWithShape="1">
          <a:blip r:embed="rId4">
            <a:alphaModFix/>
          </a:blip>
          <a:srcRect b="4172" l="4417" r="4308" t="2908"/>
          <a:stretch/>
        </p:blipFill>
        <p:spPr>
          <a:xfrm>
            <a:off x="7963170" y="1749825"/>
            <a:ext cx="1180830" cy="1182025"/>
          </a:xfrm>
          <a:prstGeom prst="rect">
            <a:avLst/>
          </a:prstGeom>
          <a:noFill/>
          <a:ln>
            <a:noFill/>
          </a:ln>
        </p:spPr>
      </p:pic>
      <p:pic>
        <p:nvPicPr>
          <p:cNvPr id="741" name="Google Shape;741;p35"/>
          <p:cNvPicPr preferRelativeResize="0"/>
          <p:nvPr/>
        </p:nvPicPr>
        <p:blipFill rotWithShape="1">
          <a:blip r:embed="rId4">
            <a:alphaModFix/>
          </a:blip>
          <a:srcRect b="4172" l="4417" r="4308" t="2908"/>
          <a:stretch/>
        </p:blipFill>
        <p:spPr>
          <a:xfrm>
            <a:off x="7963170" y="644000"/>
            <a:ext cx="1180830" cy="1182025"/>
          </a:xfrm>
          <a:prstGeom prst="rect">
            <a:avLst/>
          </a:prstGeom>
          <a:noFill/>
          <a:ln>
            <a:noFill/>
          </a:ln>
        </p:spPr>
      </p:pic>
      <p:pic>
        <p:nvPicPr>
          <p:cNvPr id="742" name="Google Shape;742;p35"/>
          <p:cNvPicPr preferRelativeResize="0"/>
          <p:nvPr/>
        </p:nvPicPr>
        <p:blipFill rotWithShape="1">
          <a:blip r:embed="rId4">
            <a:alphaModFix/>
          </a:blip>
          <a:srcRect b="4172" l="4417" r="4308" t="2908"/>
          <a:stretch/>
        </p:blipFill>
        <p:spPr>
          <a:xfrm>
            <a:off x="7963170" y="-461825"/>
            <a:ext cx="1180830" cy="1182025"/>
          </a:xfrm>
          <a:prstGeom prst="rect">
            <a:avLst/>
          </a:prstGeom>
          <a:noFill/>
          <a:ln>
            <a:noFill/>
          </a:ln>
        </p:spPr>
      </p:pic>
      <p:pic>
        <p:nvPicPr>
          <p:cNvPr id="743" name="Google Shape;743;p35"/>
          <p:cNvPicPr preferRelativeResize="0"/>
          <p:nvPr/>
        </p:nvPicPr>
        <p:blipFill rotWithShape="1">
          <a:blip r:embed="rId4">
            <a:alphaModFix/>
          </a:blip>
          <a:srcRect b="4172" l="4417" r="4308" t="2908"/>
          <a:stretch/>
        </p:blipFill>
        <p:spPr>
          <a:xfrm>
            <a:off x="-5" y="4192387"/>
            <a:ext cx="1180830" cy="1182025"/>
          </a:xfrm>
          <a:prstGeom prst="rect">
            <a:avLst/>
          </a:prstGeom>
          <a:noFill/>
          <a:ln>
            <a:noFill/>
          </a:ln>
        </p:spPr>
      </p:pic>
      <p:pic>
        <p:nvPicPr>
          <p:cNvPr id="744" name="Google Shape;744;p35"/>
          <p:cNvPicPr preferRelativeResize="0"/>
          <p:nvPr/>
        </p:nvPicPr>
        <p:blipFill rotWithShape="1">
          <a:blip r:embed="rId4">
            <a:alphaModFix/>
          </a:blip>
          <a:srcRect b="4172" l="4417" r="4308" t="2908"/>
          <a:stretch/>
        </p:blipFill>
        <p:spPr>
          <a:xfrm>
            <a:off x="-5" y="3086562"/>
            <a:ext cx="1180830" cy="1182025"/>
          </a:xfrm>
          <a:prstGeom prst="rect">
            <a:avLst/>
          </a:prstGeom>
          <a:noFill/>
          <a:ln>
            <a:noFill/>
          </a:ln>
        </p:spPr>
      </p:pic>
      <p:pic>
        <p:nvPicPr>
          <p:cNvPr id="745" name="Google Shape;745;p35"/>
          <p:cNvPicPr preferRelativeResize="0"/>
          <p:nvPr/>
        </p:nvPicPr>
        <p:blipFill rotWithShape="1">
          <a:blip r:embed="rId4">
            <a:alphaModFix/>
          </a:blip>
          <a:srcRect b="4172" l="4417" r="4308" t="2908"/>
          <a:stretch/>
        </p:blipFill>
        <p:spPr>
          <a:xfrm>
            <a:off x="-5" y="1980737"/>
            <a:ext cx="1180830" cy="1182025"/>
          </a:xfrm>
          <a:prstGeom prst="rect">
            <a:avLst/>
          </a:prstGeom>
          <a:noFill/>
          <a:ln>
            <a:noFill/>
          </a:ln>
        </p:spPr>
      </p:pic>
      <p:pic>
        <p:nvPicPr>
          <p:cNvPr id="746" name="Google Shape;746;p35"/>
          <p:cNvPicPr preferRelativeResize="0"/>
          <p:nvPr/>
        </p:nvPicPr>
        <p:blipFill rotWithShape="1">
          <a:blip r:embed="rId4">
            <a:alphaModFix/>
          </a:blip>
          <a:srcRect b="4172" l="4417" r="4308" t="2908"/>
          <a:stretch/>
        </p:blipFill>
        <p:spPr>
          <a:xfrm>
            <a:off x="-5" y="874912"/>
            <a:ext cx="1180830" cy="1182025"/>
          </a:xfrm>
          <a:prstGeom prst="rect">
            <a:avLst/>
          </a:prstGeom>
          <a:noFill/>
          <a:ln>
            <a:noFill/>
          </a:ln>
        </p:spPr>
      </p:pic>
      <p:pic>
        <p:nvPicPr>
          <p:cNvPr id="747" name="Google Shape;747;p35"/>
          <p:cNvPicPr preferRelativeResize="0"/>
          <p:nvPr/>
        </p:nvPicPr>
        <p:blipFill rotWithShape="1">
          <a:blip r:embed="rId4">
            <a:alphaModFix/>
          </a:blip>
          <a:srcRect b="4172" l="4417" r="4308" t="2908"/>
          <a:stretch/>
        </p:blipFill>
        <p:spPr>
          <a:xfrm>
            <a:off x="-5" y="-230913"/>
            <a:ext cx="1180830" cy="1182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6"/>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txBox="1"/>
          <p:nvPr/>
        </p:nvSpPr>
        <p:spPr>
          <a:xfrm>
            <a:off x="177575" y="-14575"/>
            <a:ext cx="54306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Wireframes</a:t>
            </a:r>
            <a:endParaRPr b="1" sz="3600">
              <a:solidFill>
                <a:srgbClr val="2B273D"/>
              </a:solidFill>
              <a:latin typeface="Trebuchet MS"/>
              <a:ea typeface="Trebuchet MS"/>
              <a:cs typeface="Trebuchet MS"/>
              <a:sym typeface="Trebuchet MS"/>
            </a:endParaRPr>
          </a:p>
        </p:txBody>
      </p:sp>
      <p:sp>
        <p:nvSpPr>
          <p:cNvPr id="754" name="Google Shape;754;p36"/>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5" name="Google Shape;755;p36"/>
          <p:cNvPicPr preferRelativeResize="0"/>
          <p:nvPr/>
        </p:nvPicPr>
        <p:blipFill>
          <a:blip r:embed="rId3">
            <a:alphaModFix/>
          </a:blip>
          <a:stretch>
            <a:fillRect/>
          </a:stretch>
        </p:blipFill>
        <p:spPr>
          <a:xfrm>
            <a:off x="8497993" y="4825975"/>
            <a:ext cx="588307" cy="272100"/>
          </a:xfrm>
          <a:prstGeom prst="rect">
            <a:avLst/>
          </a:prstGeom>
          <a:noFill/>
          <a:ln>
            <a:noFill/>
          </a:ln>
        </p:spPr>
      </p:pic>
      <p:pic>
        <p:nvPicPr>
          <p:cNvPr id="756" name="Google Shape;756;p36"/>
          <p:cNvPicPr preferRelativeResize="0"/>
          <p:nvPr/>
        </p:nvPicPr>
        <p:blipFill rotWithShape="1">
          <a:blip r:embed="rId4">
            <a:alphaModFix/>
          </a:blip>
          <a:srcRect b="4388" l="0" r="24840" t="0"/>
          <a:stretch/>
        </p:blipFill>
        <p:spPr>
          <a:xfrm>
            <a:off x="152400" y="1476375"/>
            <a:ext cx="4800600" cy="2190750"/>
          </a:xfrm>
          <a:prstGeom prst="rect">
            <a:avLst/>
          </a:prstGeom>
          <a:noFill/>
          <a:ln>
            <a:noFill/>
          </a:ln>
        </p:spPr>
      </p:pic>
      <p:pic>
        <p:nvPicPr>
          <p:cNvPr id="757" name="Google Shape;757;p36"/>
          <p:cNvPicPr preferRelativeResize="0"/>
          <p:nvPr/>
        </p:nvPicPr>
        <p:blipFill>
          <a:blip r:embed="rId5">
            <a:alphaModFix/>
          </a:blip>
          <a:stretch>
            <a:fillRect/>
          </a:stretch>
        </p:blipFill>
        <p:spPr>
          <a:xfrm>
            <a:off x="5105400" y="1476375"/>
            <a:ext cx="3886200" cy="2163144"/>
          </a:xfrm>
          <a:prstGeom prst="rect">
            <a:avLst/>
          </a:prstGeom>
          <a:noFill/>
          <a:ln>
            <a:noFill/>
          </a:ln>
        </p:spPr>
      </p:pic>
      <p:sp>
        <p:nvSpPr>
          <p:cNvPr id="758" name="Google Shape;758;p36"/>
          <p:cNvSpPr txBox="1"/>
          <p:nvPr/>
        </p:nvSpPr>
        <p:spPr>
          <a:xfrm>
            <a:off x="425325" y="3766625"/>
            <a:ext cx="3986100" cy="6771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lang="en" sz="1800">
                <a:solidFill>
                  <a:srgbClr val="252230"/>
                </a:solidFill>
                <a:latin typeface="Encode Sans Semi Condensed"/>
                <a:ea typeface="Encode Sans Semi Condensed"/>
                <a:cs typeface="Encode Sans Semi Condensed"/>
                <a:sym typeface="Encode Sans Semi Condensed"/>
              </a:rPr>
              <a:t>Wireframe 1: Home Page</a:t>
            </a:r>
            <a:endParaRPr sz="1800">
              <a:solidFill>
                <a:srgbClr val="252230"/>
              </a:solidFill>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t/>
            </a:r>
            <a:endParaRPr/>
          </a:p>
        </p:txBody>
      </p:sp>
      <p:sp>
        <p:nvSpPr>
          <p:cNvPr id="759" name="Google Shape;759;p36"/>
          <p:cNvSpPr txBox="1"/>
          <p:nvPr/>
        </p:nvSpPr>
        <p:spPr>
          <a:xfrm>
            <a:off x="5055450" y="3766625"/>
            <a:ext cx="3986100" cy="6771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lang="en" sz="1800">
                <a:solidFill>
                  <a:srgbClr val="252230"/>
                </a:solidFill>
                <a:latin typeface="Encode Sans Semi Condensed"/>
                <a:ea typeface="Encode Sans Semi Condensed"/>
                <a:cs typeface="Encode Sans Semi Condensed"/>
                <a:sym typeface="Encode Sans Semi Condensed"/>
              </a:rPr>
              <a:t>Wireframe 2: Tracking Page</a:t>
            </a:r>
            <a:endParaRPr sz="1800">
              <a:solidFill>
                <a:srgbClr val="252230"/>
              </a:solidFill>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18"/>
          <p:cNvGrpSpPr/>
          <p:nvPr/>
        </p:nvGrpSpPr>
        <p:grpSpPr>
          <a:xfrm rot="10800000">
            <a:off x="2" y="2066780"/>
            <a:ext cx="3233832" cy="2717336"/>
            <a:chOff x="4420675" y="1358813"/>
            <a:chExt cx="3552100" cy="3031388"/>
          </a:xfrm>
        </p:grpSpPr>
        <p:pic>
          <p:nvPicPr>
            <p:cNvPr id="291" name="Google Shape;291;p18"/>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292" name="Google Shape;292;p18"/>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8"/>
          <p:cNvGrpSpPr/>
          <p:nvPr/>
        </p:nvGrpSpPr>
        <p:grpSpPr>
          <a:xfrm>
            <a:off x="5927364" y="812955"/>
            <a:ext cx="3233832" cy="2717336"/>
            <a:chOff x="4420675" y="1358813"/>
            <a:chExt cx="3552100" cy="3031388"/>
          </a:xfrm>
        </p:grpSpPr>
        <p:pic>
          <p:nvPicPr>
            <p:cNvPr id="294" name="Google Shape;294;p18"/>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295" name="Google Shape;295;p18"/>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8"/>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txBox="1"/>
          <p:nvPr/>
        </p:nvSpPr>
        <p:spPr>
          <a:xfrm>
            <a:off x="177575" y="-14575"/>
            <a:ext cx="54306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Agenda</a:t>
            </a:r>
            <a:endParaRPr b="1" sz="3600">
              <a:solidFill>
                <a:srgbClr val="2B273D"/>
              </a:solidFill>
              <a:latin typeface="Trebuchet MS"/>
              <a:ea typeface="Trebuchet MS"/>
              <a:cs typeface="Trebuchet MS"/>
              <a:sym typeface="Trebuchet MS"/>
            </a:endParaRPr>
          </a:p>
        </p:txBody>
      </p:sp>
      <p:sp>
        <p:nvSpPr>
          <p:cNvPr id="298" name="Google Shape;298;p18"/>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18"/>
          <p:cNvPicPr preferRelativeResize="0"/>
          <p:nvPr/>
        </p:nvPicPr>
        <p:blipFill>
          <a:blip r:embed="rId4">
            <a:alphaModFix/>
          </a:blip>
          <a:stretch>
            <a:fillRect/>
          </a:stretch>
        </p:blipFill>
        <p:spPr>
          <a:xfrm>
            <a:off x="8497993" y="4825975"/>
            <a:ext cx="588307" cy="272100"/>
          </a:xfrm>
          <a:prstGeom prst="rect">
            <a:avLst/>
          </a:prstGeom>
          <a:noFill/>
          <a:ln>
            <a:noFill/>
          </a:ln>
        </p:spPr>
      </p:pic>
      <p:grpSp>
        <p:nvGrpSpPr>
          <p:cNvPr id="300" name="Google Shape;300;p18"/>
          <p:cNvGrpSpPr/>
          <p:nvPr/>
        </p:nvGrpSpPr>
        <p:grpSpPr>
          <a:xfrm>
            <a:off x="1422400" y="1059236"/>
            <a:ext cx="3352350" cy="490988"/>
            <a:chOff x="3434849" y="2415644"/>
            <a:chExt cx="4469800" cy="654651"/>
          </a:xfrm>
        </p:grpSpPr>
        <p:sp>
          <p:nvSpPr>
            <p:cNvPr id="301" name="Google Shape;301;p18"/>
            <p:cNvSpPr txBox="1"/>
            <p:nvPr/>
          </p:nvSpPr>
          <p:spPr>
            <a:xfrm>
              <a:off x="4256949" y="2415644"/>
              <a:ext cx="3647700" cy="6546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2000">
                  <a:solidFill>
                    <a:srgbClr val="2B273D"/>
                  </a:solidFill>
                </a:rPr>
                <a:t>Problem Space</a:t>
              </a:r>
              <a:endParaRPr b="1" sz="2000">
                <a:solidFill>
                  <a:srgbClr val="2B273D"/>
                </a:solidFill>
                <a:latin typeface="Arial"/>
                <a:ea typeface="Arial"/>
                <a:cs typeface="Arial"/>
                <a:sym typeface="Arial"/>
              </a:endParaRPr>
            </a:p>
          </p:txBody>
        </p:sp>
        <p:sp>
          <p:nvSpPr>
            <p:cNvPr id="302" name="Google Shape;302;p18"/>
            <p:cNvSpPr txBox="1"/>
            <p:nvPr/>
          </p:nvSpPr>
          <p:spPr>
            <a:xfrm>
              <a:off x="3434849" y="2415695"/>
              <a:ext cx="1078200" cy="654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800">
                  <a:solidFill>
                    <a:srgbClr val="2B273D"/>
                  </a:solidFill>
                  <a:latin typeface="Arial"/>
                  <a:ea typeface="Arial"/>
                  <a:cs typeface="Arial"/>
                  <a:sym typeface="Arial"/>
                </a:rPr>
                <a:t>01</a:t>
              </a:r>
              <a:endParaRPr b="1" sz="2800">
                <a:solidFill>
                  <a:srgbClr val="2B273D"/>
                </a:solidFill>
                <a:latin typeface="Arial"/>
                <a:ea typeface="Arial"/>
                <a:cs typeface="Arial"/>
                <a:sym typeface="Arial"/>
              </a:endParaRPr>
            </a:p>
          </p:txBody>
        </p:sp>
      </p:grpSp>
      <p:grpSp>
        <p:nvGrpSpPr>
          <p:cNvPr id="303" name="Google Shape;303;p18"/>
          <p:cNvGrpSpPr/>
          <p:nvPr/>
        </p:nvGrpSpPr>
        <p:grpSpPr>
          <a:xfrm>
            <a:off x="2271700" y="1649036"/>
            <a:ext cx="3352350" cy="490988"/>
            <a:chOff x="3942849" y="2415644"/>
            <a:chExt cx="4469800" cy="654651"/>
          </a:xfrm>
        </p:grpSpPr>
        <p:sp>
          <p:nvSpPr>
            <p:cNvPr id="304" name="Google Shape;304;p18"/>
            <p:cNvSpPr txBox="1"/>
            <p:nvPr/>
          </p:nvSpPr>
          <p:spPr>
            <a:xfrm>
              <a:off x="4764949" y="2415644"/>
              <a:ext cx="3647700" cy="6546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2000">
                  <a:solidFill>
                    <a:srgbClr val="2B273D"/>
                  </a:solidFill>
                </a:rPr>
                <a:t>What is Luna</a:t>
              </a:r>
              <a:endParaRPr b="1" sz="2000">
                <a:solidFill>
                  <a:srgbClr val="2B273D"/>
                </a:solidFill>
                <a:latin typeface="Arial"/>
                <a:ea typeface="Arial"/>
                <a:cs typeface="Arial"/>
                <a:sym typeface="Arial"/>
              </a:endParaRPr>
            </a:p>
          </p:txBody>
        </p:sp>
        <p:sp>
          <p:nvSpPr>
            <p:cNvPr id="305" name="Google Shape;305;p18"/>
            <p:cNvSpPr txBox="1"/>
            <p:nvPr/>
          </p:nvSpPr>
          <p:spPr>
            <a:xfrm>
              <a:off x="3942849" y="2415695"/>
              <a:ext cx="1078200" cy="654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800">
                  <a:solidFill>
                    <a:srgbClr val="2B273D"/>
                  </a:solidFill>
                  <a:latin typeface="Arial"/>
                  <a:ea typeface="Arial"/>
                  <a:cs typeface="Arial"/>
                  <a:sym typeface="Arial"/>
                </a:rPr>
                <a:t>0</a:t>
              </a:r>
              <a:r>
                <a:rPr b="1" lang="en" sz="2800">
                  <a:solidFill>
                    <a:srgbClr val="2B273D"/>
                  </a:solidFill>
                </a:rPr>
                <a:t>2</a:t>
              </a:r>
              <a:endParaRPr b="1" sz="2800">
                <a:solidFill>
                  <a:srgbClr val="2B273D"/>
                </a:solidFill>
                <a:latin typeface="Arial"/>
                <a:ea typeface="Arial"/>
                <a:cs typeface="Arial"/>
                <a:sym typeface="Arial"/>
              </a:endParaRPr>
            </a:p>
          </p:txBody>
        </p:sp>
      </p:grpSp>
      <p:grpSp>
        <p:nvGrpSpPr>
          <p:cNvPr id="306" name="Google Shape;306;p18"/>
          <p:cNvGrpSpPr/>
          <p:nvPr/>
        </p:nvGrpSpPr>
        <p:grpSpPr>
          <a:xfrm>
            <a:off x="2994925" y="2238836"/>
            <a:ext cx="3352350" cy="490988"/>
            <a:chOff x="4001949" y="2415644"/>
            <a:chExt cx="4469800" cy="654651"/>
          </a:xfrm>
        </p:grpSpPr>
        <p:sp>
          <p:nvSpPr>
            <p:cNvPr id="307" name="Google Shape;307;p18"/>
            <p:cNvSpPr txBox="1"/>
            <p:nvPr/>
          </p:nvSpPr>
          <p:spPr>
            <a:xfrm>
              <a:off x="4824049" y="2415644"/>
              <a:ext cx="3647700" cy="6546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2000">
                  <a:solidFill>
                    <a:srgbClr val="2B273D"/>
                  </a:solidFill>
                </a:rPr>
                <a:t>Design Process</a:t>
              </a:r>
              <a:endParaRPr b="1" sz="2000">
                <a:solidFill>
                  <a:srgbClr val="2B273D"/>
                </a:solidFill>
                <a:latin typeface="Arial"/>
                <a:ea typeface="Arial"/>
                <a:cs typeface="Arial"/>
                <a:sym typeface="Arial"/>
              </a:endParaRPr>
            </a:p>
          </p:txBody>
        </p:sp>
        <p:sp>
          <p:nvSpPr>
            <p:cNvPr id="308" name="Google Shape;308;p18"/>
            <p:cNvSpPr txBox="1"/>
            <p:nvPr/>
          </p:nvSpPr>
          <p:spPr>
            <a:xfrm>
              <a:off x="4001949" y="2415695"/>
              <a:ext cx="1078200" cy="654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800">
                  <a:solidFill>
                    <a:srgbClr val="2B273D"/>
                  </a:solidFill>
                  <a:latin typeface="Arial"/>
                  <a:ea typeface="Arial"/>
                  <a:cs typeface="Arial"/>
                  <a:sym typeface="Arial"/>
                </a:rPr>
                <a:t>0</a:t>
              </a:r>
              <a:r>
                <a:rPr b="1" lang="en" sz="2800">
                  <a:solidFill>
                    <a:srgbClr val="2B273D"/>
                  </a:solidFill>
                </a:rPr>
                <a:t>3</a:t>
              </a:r>
              <a:endParaRPr b="1" sz="2800">
                <a:solidFill>
                  <a:srgbClr val="2B273D"/>
                </a:solidFill>
                <a:latin typeface="Arial"/>
                <a:ea typeface="Arial"/>
                <a:cs typeface="Arial"/>
                <a:sym typeface="Arial"/>
              </a:endParaRPr>
            </a:p>
          </p:txBody>
        </p:sp>
      </p:grpSp>
      <p:grpSp>
        <p:nvGrpSpPr>
          <p:cNvPr id="309" name="Google Shape;309;p18"/>
          <p:cNvGrpSpPr/>
          <p:nvPr/>
        </p:nvGrpSpPr>
        <p:grpSpPr>
          <a:xfrm>
            <a:off x="3720900" y="2828624"/>
            <a:ext cx="3352350" cy="490988"/>
            <a:chOff x="4205149" y="2415644"/>
            <a:chExt cx="4469800" cy="654651"/>
          </a:xfrm>
        </p:grpSpPr>
        <p:sp>
          <p:nvSpPr>
            <p:cNvPr id="310" name="Google Shape;310;p18"/>
            <p:cNvSpPr txBox="1"/>
            <p:nvPr/>
          </p:nvSpPr>
          <p:spPr>
            <a:xfrm>
              <a:off x="5027249" y="2415644"/>
              <a:ext cx="3647700" cy="6546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2000">
                  <a:solidFill>
                    <a:srgbClr val="2B273D"/>
                  </a:solidFill>
                </a:rPr>
                <a:t>Demo</a:t>
              </a:r>
              <a:endParaRPr b="1" sz="2000">
                <a:solidFill>
                  <a:srgbClr val="2B273D"/>
                </a:solidFill>
                <a:latin typeface="Arial"/>
                <a:ea typeface="Arial"/>
                <a:cs typeface="Arial"/>
                <a:sym typeface="Arial"/>
              </a:endParaRPr>
            </a:p>
          </p:txBody>
        </p:sp>
        <p:sp>
          <p:nvSpPr>
            <p:cNvPr id="311" name="Google Shape;311;p18"/>
            <p:cNvSpPr txBox="1"/>
            <p:nvPr/>
          </p:nvSpPr>
          <p:spPr>
            <a:xfrm>
              <a:off x="4205149" y="2415695"/>
              <a:ext cx="1078200" cy="654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800">
                  <a:solidFill>
                    <a:srgbClr val="2B273D"/>
                  </a:solidFill>
                  <a:latin typeface="Arial"/>
                  <a:ea typeface="Arial"/>
                  <a:cs typeface="Arial"/>
                  <a:sym typeface="Arial"/>
                </a:rPr>
                <a:t>0</a:t>
              </a:r>
              <a:r>
                <a:rPr b="1" lang="en" sz="2800">
                  <a:solidFill>
                    <a:srgbClr val="2B273D"/>
                  </a:solidFill>
                </a:rPr>
                <a:t>4</a:t>
              </a:r>
              <a:endParaRPr b="1" sz="2800">
                <a:solidFill>
                  <a:srgbClr val="2B273D"/>
                </a:solidFill>
                <a:latin typeface="Arial"/>
                <a:ea typeface="Arial"/>
                <a:cs typeface="Arial"/>
                <a:sym typeface="Arial"/>
              </a:endParaRPr>
            </a:p>
          </p:txBody>
        </p:sp>
      </p:grpSp>
      <p:grpSp>
        <p:nvGrpSpPr>
          <p:cNvPr id="312" name="Google Shape;312;p18"/>
          <p:cNvGrpSpPr/>
          <p:nvPr/>
        </p:nvGrpSpPr>
        <p:grpSpPr>
          <a:xfrm>
            <a:off x="4403775" y="3418411"/>
            <a:ext cx="3352350" cy="490988"/>
            <a:chOff x="4306749" y="2334327"/>
            <a:chExt cx="4469800" cy="654651"/>
          </a:xfrm>
        </p:grpSpPr>
        <p:sp>
          <p:nvSpPr>
            <p:cNvPr id="313" name="Google Shape;313;p18"/>
            <p:cNvSpPr txBox="1"/>
            <p:nvPr/>
          </p:nvSpPr>
          <p:spPr>
            <a:xfrm>
              <a:off x="5128849" y="2334327"/>
              <a:ext cx="3647700" cy="6546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2000">
                  <a:solidFill>
                    <a:srgbClr val="2B273D"/>
                  </a:solidFill>
                </a:rPr>
                <a:t>Profitability</a:t>
              </a:r>
              <a:endParaRPr b="1" sz="2000">
                <a:solidFill>
                  <a:srgbClr val="2B273D"/>
                </a:solidFill>
                <a:latin typeface="Arial"/>
                <a:ea typeface="Arial"/>
                <a:cs typeface="Arial"/>
                <a:sym typeface="Arial"/>
              </a:endParaRPr>
            </a:p>
          </p:txBody>
        </p:sp>
        <p:sp>
          <p:nvSpPr>
            <p:cNvPr id="314" name="Google Shape;314;p18"/>
            <p:cNvSpPr txBox="1"/>
            <p:nvPr/>
          </p:nvSpPr>
          <p:spPr>
            <a:xfrm>
              <a:off x="4306749" y="2334378"/>
              <a:ext cx="1078200" cy="654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800">
                  <a:solidFill>
                    <a:srgbClr val="2B273D"/>
                  </a:solidFill>
                  <a:latin typeface="Arial"/>
                  <a:ea typeface="Arial"/>
                  <a:cs typeface="Arial"/>
                  <a:sym typeface="Arial"/>
                </a:rPr>
                <a:t>0</a:t>
              </a:r>
              <a:r>
                <a:rPr b="1" lang="en" sz="2800">
                  <a:solidFill>
                    <a:srgbClr val="2B273D"/>
                  </a:solidFill>
                </a:rPr>
                <a:t>5</a:t>
              </a:r>
              <a:endParaRPr b="1" sz="2800">
                <a:solidFill>
                  <a:srgbClr val="2B273D"/>
                </a:solidFill>
                <a:latin typeface="Arial"/>
                <a:ea typeface="Arial"/>
                <a:cs typeface="Arial"/>
                <a:sym typeface="Arial"/>
              </a:endParaRPr>
            </a:p>
          </p:txBody>
        </p:sp>
      </p:grpSp>
      <p:grpSp>
        <p:nvGrpSpPr>
          <p:cNvPr id="315" name="Google Shape;315;p18"/>
          <p:cNvGrpSpPr/>
          <p:nvPr/>
        </p:nvGrpSpPr>
        <p:grpSpPr>
          <a:xfrm>
            <a:off x="5106350" y="4008199"/>
            <a:ext cx="3352350" cy="490988"/>
            <a:chOff x="4611549" y="2365244"/>
            <a:chExt cx="4469800" cy="654651"/>
          </a:xfrm>
        </p:grpSpPr>
        <p:sp>
          <p:nvSpPr>
            <p:cNvPr id="316" name="Google Shape;316;p18"/>
            <p:cNvSpPr txBox="1"/>
            <p:nvPr/>
          </p:nvSpPr>
          <p:spPr>
            <a:xfrm>
              <a:off x="5433649" y="2365244"/>
              <a:ext cx="3647700" cy="654600"/>
            </a:xfrm>
            <a:prstGeom prst="rect">
              <a:avLst/>
            </a:prstGeom>
            <a:noFill/>
            <a:ln>
              <a:noFill/>
            </a:ln>
          </p:spPr>
          <p:txBody>
            <a:bodyPr anchorCtr="0" anchor="ctr" bIns="34275" lIns="81000" spcFirstLastPara="1" rIns="81000" wrap="square" tIns="34275">
              <a:noAutofit/>
            </a:bodyPr>
            <a:lstStyle/>
            <a:p>
              <a:pPr indent="0" lvl="0" marL="0" marR="0" rtl="0" algn="l">
                <a:spcBef>
                  <a:spcPts val="0"/>
                </a:spcBef>
                <a:spcAft>
                  <a:spcPts val="0"/>
                </a:spcAft>
                <a:buNone/>
              </a:pPr>
              <a:r>
                <a:rPr b="1" lang="en" sz="2000">
                  <a:solidFill>
                    <a:srgbClr val="2B273D"/>
                  </a:solidFill>
                </a:rPr>
                <a:t>Future</a:t>
              </a:r>
              <a:endParaRPr b="1" sz="2000">
                <a:solidFill>
                  <a:srgbClr val="2B273D"/>
                </a:solidFill>
                <a:latin typeface="Arial"/>
                <a:ea typeface="Arial"/>
                <a:cs typeface="Arial"/>
                <a:sym typeface="Arial"/>
              </a:endParaRPr>
            </a:p>
          </p:txBody>
        </p:sp>
        <p:sp>
          <p:nvSpPr>
            <p:cNvPr id="317" name="Google Shape;317;p18"/>
            <p:cNvSpPr txBox="1"/>
            <p:nvPr/>
          </p:nvSpPr>
          <p:spPr>
            <a:xfrm>
              <a:off x="4611549" y="2365295"/>
              <a:ext cx="1078200" cy="654600"/>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800">
                  <a:solidFill>
                    <a:srgbClr val="2B273D"/>
                  </a:solidFill>
                  <a:latin typeface="Arial"/>
                  <a:ea typeface="Arial"/>
                  <a:cs typeface="Arial"/>
                  <a:sym typeface="Arial"/>
                </a:rPr>
                <a:t>0</a:t>
              </a:r>
              <a:r>
                <a:rPr b="1" lang="en" sz="2800">
                  <a:solidFill>
                    <a:srgbClr val="2B273D"/>
                  </a:solidFill>
                </a:rPr>
                <a:t>6</a:t>
              </a:r>
              <a:endParaRPr b="1" sz="2800">
                <a:solidFill>
                  <a:srgbClr val="2B273D"/>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txBox="1"/>
          <p:nvPr/>
        </p:nvSpPr>
        <p:spPr>
          <a:xfrm>
            <a:off x="177575" y="-14575"/>
            <a:ext cx="54306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Problem Space</a:t>
            </a:r>
            <a:endParaRPr b="1" sz="3600">
              <a:solidFill>
                <a:srgbClr val="2B273D"/>
              </a:solidFill>
              <a:latin typeface="Trebuchet MS"/>
              <a:ea typeface="Trebuchet MS"/>
              <a:cs typeface="Trebuchet MS"/>
              <a:sym typeface="Trebuchet MS"/>
            </a:endParaRPr>
          </a:p>
        </p:txBody>
      </p:sp>
      <p:sp>
        <p:nvSpPr>
          <p:cNvPr id="324" name="Google Shape;324;p19"/>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19"/>
          <p:cNvPicPr preferRelativeResize="0"/>
          <p:nvPr/>
        </p:nvPicPr>
        <p:blipFill>
          <a:blip r:embed="rId3">
            <a:alphaModFix/>
          </a:blip>
          <a:stretch>
            <a:fillRect/>
          </a:stretch>
        </p:blipFill>
        <p:spPr>
          <a:xfrm>
            <a:off x="8497993" y="4825975"/>
            <a:ext cx="588307" cy="272100"/>
          </a:xfrm>
          <a:prstGeom prst="rect">
            <a:avLst/>
          </a:prstGeom>
          <a:noFill/>
          <a:ln>
            <a:noFill/>
          </a:ln>
        </p:spPr>
      </p:pic>
      <p:sp>
        <p:nvSpPr>
          <p:cNvPr id="326" name="Google Shape;326;p19"/>
          <p:cNvSpPr txBox="1"/>
          <p:nvPr/>
        </p:nvSpPr>
        <p:spPr>
          <a:xfrm>
            <a:off x="488800" y="1109750"/>
            <a:ext cx="5394000" cy="27654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Taboos surrounding periods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Users forget to record daily symptoms and period check-ins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Users fail to check for their expected start date</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Lack of guidance for uninformed users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No non-subtle applications</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Other applications are hyper feminine</a:t>
            </a:r>
            <a:endParaRPr sz="1800">
              <a:solidFill>
                <a:srgbClr val="252230"/>
              </a:solidFill>
              <a:latin typeface="Encode Sans Semi Condensed"/>
              <a:ea typeface="Encode Sans Semi Condensed"/>
              <a:cs typeface="Encode Sans Semi Condensed"/>
              <a:sym typeface="Encode Sans Semi Condensed"/>
            </a:endParaRPr>
          </a:p>
        </p:txBody>
      </p:sp>
      <p:grpSp>
        <p:nvGrpSpPr>
          <p:cNvPr id="327" name="Google Shape;327;p19"/>
          <p:cNvGrpSpPr/>
          <p:nvPr/>
        </p:nvGrpSpPr>
        <p:grpSpPr>
          <a:xfrm>
            <a:off x="5608179" y="1964095"/>
            <a:ext cx="3364939" cy="2765304"/>
            <a:chOff x="112275" y="1077250"/>
            <a:chExt cx="3612000" cy="3371500"/>
          </a:xfrm>
        </p:grpSpPr>
        <p:grpSp>
          <p:nvGrpSpPr>
            <p:cNvPr id="328" name="Google Shape;328;p19"/>
            <p:cNvGrpSpPr/>
            <p:nvPr/>
          </p:nvGrpSpPr>
          <p:grpSpPr>
            <a:xfrm>
              <a:off x="112275" y="1077250"/>
              <a:ext cx="3612000" cy="3329450"/>
              <a:chOff x="112275" y="1077250"/>
              <a:chExt cx="3612000" cy="3329450"/>
            </a:xfrm>
          </p:grpSpPr>
          <p:pic>
            <p:nvPicPr>
              <p:cNvPr id="329" name="Google Shape;329;p19"/>
              <p:cNvPicPr preferRelativeResize="0"/>
              <p:nvPr/>
            </p:nvPicPr>
            <p:blipFill rotWithShape="1">
              <a:blip r:embed="rId4">
                <a:alphaModFix/>
              </a:blip>
              <a:srcRect b="3681" l="0" r="0" t="3104"/>
              <a:stretch/>
            </p:blipFill>
            <p:spPr>
              <a:xfrm>
                <a:off x="152400" y="1077250"/>
                <a:ext cx="3571875" cy="3329450"/>
              </a:xfrm>
              <a:prstGeom prst="rect">
                <a:avLst/>
              </a:prstGeom>
              <a:noFill/>
              <a:ln>
                <a:noFill/>
              </a:ln>
            </p:spPr>
          </p:pic>
          <p:sp>
            <p:nvSpPr>
              <p:cNvPr id="330" name="Google Shape;330;p19"/>
              <p:cNvSpPr/>
              <p:nvPr/>
            </p:nvSpPr>
            <p:spPr>
              <a:xfrm flipH="1" rot="10800000">
                <a:off x="112275" y="1256075"/>
                <a:ext cx="2350800" cy="16560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19"/>
            <p:cNvSpPr/>
            <p:nvPr/>
          </p:nvSpPr>
          <p:spPr>
            <a:xfrm>
              <a:off x="3269950" y="1077250"/>
              <a:ext cx="273600" cy="143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flipH="1">
              <a:off x="2112275" y="3317450"/>
              <a:ext cx="1466400" cy="11313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rot="-2306397">
              <a:off x="2476173" y="3372483"/>
              <a:ext cx="1208794" cy="385878"/>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txBox="1"/>
          <p:nvPr/>
        </p:nvSpPr>
        <p:spPr>
          <a:xfrm>
            <a:off x="177575" y="-14575"/>
            <a:ext cx="54306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What is Luna?</a:t>
            </a:r>
            <a:endParaRPr b="1" sz="3600">
              <a:solidFill>
                <a:srgbClr val="2B273D"/>
              </a:solidFill>
              <a:latin typeface="Trebuchet MS"/>
              <a:ea typeface="Trebuchet MS"/>
              <a:cs typeface="Trebuchet MS"/>
              <a:sym typeface="Trebuchet MS"/>
            </a:endParaRPr>
          </a:p>
        </p:txBody>
      </p:sp>
      <p:sp>
        <p:nvSpPr>
          <p:cNvPr id="340" name="Google Shape;340;p20"/>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20"/>
          <p:cNvPicPr preferRelativeResize="0"/>
          <p:nvPr/>
        </p:nvPicPr>
        <p:blipFill>
          <a:blip r:embed="rId3">
            <a:alphaModFix/>
          </a:blip>
          <a:stretch>
            <a:fillRect/>
          </a:stretch>
        </p:blipFill>
        <p:spPr>
          <a:xfrm>
            <a:off x="8497993" y="4825975"/>
            <a:ext cx="588307" cy="272100"/>
          </a:xfrm>
          <a:prstGeom prst="rect">
            <a:avLst/>
          </a:prstGeom>
          <a:noFill/>
          <a:ln>
            <a:noFill/>
          </a:ln>
        </p:spPr>
      </p:pic>
      <p:grpSp>
        <p:nvGrpSpPr>
          <p:cNvPr id="342" name="Google Shape;342;p20"/>
          <p:cNvGrpSpPr/>
          <p:nvPr/>
        </p:nvGrpSpPr>
        <p:grpSpPr>
          <a:xfrm>
            <a:off x="31" y="1372870"/>
            <a:ext cx="3541176" cy="3243282"/>
            <a:chOff x="274914" y="1349900"/>
            <a:chExt cx="3104661" cy="2898375"/>
          </a:xfrm>
        </p:grpSpPr>
        <p:grpSp>
          <p:nvGrpSpPr>
            <p:cNvPr id="343" name="Google Shape;343;p20"/>
            <p:cNvGrpSpPr/>
            <p:nvPr/>
          </p:nvGrpSpPr>
          <p:grpSpPr>
            <a:xfrm>
              <a:off x="346560" y="1349900"/>
              <a:ext cx="3033015" cy="2830076"/>
              <a:chOff x="346560" y="1349900"/>
              <a:chExt cx="3033015" cy="2830076"/>
            </a:xfrm>
          </p:grpSpPr>
          <p:pic>
            <p:nvPicPr>
              <p:cNvPr id="344" name="Google Shape;344;p20"/>
              <p:cNvPicPr preferRelativeResize="0"/>
              <p:nvPr/>
            </p:nvPicPr>
            <p:blipFill rotWithShape="1">
              <a:blip r:embed="rId4">
                <a:alphaModFix/>
              </a:blip>
              <a:srcRect b="2353" l="5275" r="6943" t="0"/>
              <a:stretch/>
            </p:blipFill>
            <p:spPr>
              <a:xfrm>
                <a:off x="346560" y="1349905"/>
                <a:ext cx="2810604" cy="2830072"/>
              </a:xfrm>
              <a:prstGeom prst="rect">
                <a:avLst/>
              </a:prstGeom>
              <a:noFill/>
              <a:ln>
                <a:noFill/>
              </a:ln>
            </p:spPr>
          </p:pic>
          <p:sp>
            <p:nvSpPr>
              <p:cNvPr id="345" name="Google Shape;345;p20"/>
              <p:cNvSpPr/>
              <p:nvPr/>
            </p:nvSpPr>
            <p:spPr>
              <a:xfrm>
                <a:off x="3080475" y="1349900"/>
                <a:ext cx="299100" cy="509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0"/>
            <p:cNvSpPr/>
            <p:nvPr/>
          </p:nvSpPr>
          <p:spPr>
            <a:xfrm>
              <a:off x="274914" y="3648875"/>
              <a:ext cx="426000" cy="599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0"/>
          <p:cNvGrpSpPr/>
          <p:nvPr/>
        </p:nvGrpSpPr>
        <p:grpSpPr>
          <a:xfrm>
            <a:off x="3233425" y="981825"/>
            <a:ext cx="4048950" cy="1102200"/>
            <a:chOff x="4681900" y="962350"/>
            <a:chExt cx="4048950" cy="1102200"/>
          </a:xfrm>
        </p:grpSpPr>
        <p:sp>
          <p:nvSpPr>
            <p:cNvPr id="348" name="Google Shape;348;p20"/>
            <p:cNvSpPr/>
            <p:nvPr/>
          </p:nvSpPr>
          <p:spPr>
            <a:xfrm>
              <a:off x="4681900" y="962350"/>
              <a:ext cx="4048800" cy="1102200"/>
            </a:xfrm>
            <a:prstGeom prst="rect">
              <a:avLst/>
            </a:prstGeom>
            <a:solidFill>
              <a:srgbClr val="D9D2E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349" name="Google Shape;349;p20"/>
            <p:cNvSpPr txBox="1"/>
            <p:nvPr/>
          </p:nvSpPr>
          <p:spPr>
            <a:xfrm>
              <a:off x="4682050" y="1107750"/>
              <a:ext cx="4048800" cy="21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000">
                  <a:solidFill>
                    <a:srgbClr val="2B273D"/>
                  </a:solidFill>
                  <a:latin typeface="Encode Sans Semi Condensed"/>
                  <a:ea typeface="Encode Sans Semi Condensed"/>
                  <a:cs typeface="Encode Sans Semi Condensed"/>
                  <a:sym typeface="Encode Sans Semi Condensed"/>
                </a:rPr>
                <a:t>What does it do?</a:t>
              </a:r>
              <a:endParaRPr b="1" sz="2000">
                <a:solidFill>
                  <a:srgbClr val="2B273D"/>
                </a:solidFill>
                <a:latin typeface="Encode Sans Semi Condensed"/>
                <a:ea typeface="Encode Sans Semi Condensed"/>
                <a:cs typeface="Encode Sans Semi Condensed"/>
                <a:sym typeface="Encode Sans Semi Condensed"/>
              </a:endParaRPr>
            </a:p>
          </p:txBody>
        </p:sp>
        <p:pic>
          <p:nvPicPr>
            <p:cNvPr id="350" name="Google Shape;350;p20"/>
            <p:cNvPicPr preferRelativeResize="0"/>
            <p:nvPr/>
          </p:nvPicPr>
          <p:blipFill>
            <a:blip r:embed="rId5">
              <a:alphaModFix/>
            </a:blip>
            <a:stretch>
              <a:fillRect/>
            </a:stretch>
          </p:blipFill>
          <p:spPr>
            <a:xfrm>
              <a:off x="6456400" y="1449875"/>
              <a:ext cx="500100" cy="502800"/>
            </a:xfrm>
            <a:prstGeom prst="ellipse">
              <a:avLst/>
            </a:prstGeom>
            <a:noFill/>
            <a:ln>
              <a:noFill/>
            </a:ln>
          </p:spPr>
        </p:pic>
      </p:grpSp>
      <p:grpSp>
        <p:nvGrpSpPr>
          <p:cNvPr id="351" name="Google Shape;351;p20"/>
          <p:cNvGrpSpPr/>
          <p:nvPr/>
        </p:nvGrpSpPr>
        <p:grpSpPr>
          <a:xfrm>
            <a:off x="4057175" y="2124550"/>
            <a:ext cx="4048800" cy="1102200"/>
            <a:chOff x="4681900" y="2229275"/>
            <a:chExt cx="4048800" cy="1102200"/>
          </a:xfrm>
        </p:grpSpPr>
        <p:sp>
          <p:nvSpPr>
            <p:cNvPr id="352" name="Google Shape;352;p20"/>
            <p:cNvSpPr/>
            <p:nvPr/>
          </p:nvSpPr>
          <p:spPr>
            <a:xfrm>
              <a:off x="4681900" y="2229275"/>
              <a:ext cx="4048800" cy="1102200"/>
            </a:xfrm>
            <a:prstGeom prst="rect">
              <a:avLst/>
            </a:prstGeom>
            <a:solidFill>
              <a:srgbClr val="D9D2E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pic>
          <p:nvPicPr>
            <p:cNvPr id="353" name="Google Shape;353;p20"/>
            <p:cNvPicPr preferRelativeResize="0"/>
            <p:nvPr/>
          </p:nvPicPr>
          <p:blipFill>
            <a:blip r:embed="rId6">
              <a:alphaModFix/>
            </a:blip>
            <a:stretch>
              <a:fillRect/>
            </a:stretch>
          </p:blipFill>
          <p:spPr>
            <a:xfrm>
              <a:off x="6454901" y="2707450"/>
              <a:ext cx="502800" cy="502800"/>
            </a:xfrm>
            <a:prstGeom prst="ellipse">
              <a:avLst/>
            </a:prstGeom>
            <a:noFill/>
            <a:ln>
              <a:noFill/>
            </a:ln>
          </p:spPr>
        </p:pic>
      </p:grpSp>
      <p:grpSp>
        <p:nvGrpSpPr>
          <p:cNvPr id="354" name="Google Shape;354;p20"/>
          <p:cNvGrpSpPr/>
          <p:nvPr/>
        </p:nvGrpSpPr>
        <p:grpSpPr>
          <a:xfrm>
            <a:off x="4961300" y="3272651"/>
            <a:ext cx="4048800" cy="1343685"/>
            <a:chOff x="4681900" y="3496214"/>
            <a:chExt cx="4048800" cy="1541100"/>
          </a:xfrm>
        </p:grpSpPr>
        <p:sp>
          <p:nvSpPr>
            <p:cNvPr id="355" name="Google Shape;355;p20"/>
            <p:cNvSpPr/>
            <p:nvPr/>
          </p:nvSpPr>
          <p:spPr>
            <a:xfrm>
              <a:off x="4681900" y="3496214"/>
              <a:ext cx="4048800" cy="1541100"/>
            </a:xfrm>
            <a:prstGeom prst="rect">
              <a:avLst/>
            </a:prstGeom>
            <a:solidFill>
              <a:srgbClr val="D9D2E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pic>
          <p:nvPicPr>
            <p:cNvPr id="356" name="Google Shape;356;p20"/>
            <p:cNvPicPr preferRelativeResize="0"/>
            <p:nvPr/>
          </p:nvPicPr>
          <p:blipFill>
            <a:blip r:embed="rId7">
              <a:alphaModFix/>
            </a:blip>
            <a:stretch>
              <a:fillRect/>
            </a:stretch>
          </p:blipFill>
          <p:spPr>
            <a:xfrm>
              <a:off x="6531111" y="4349516"/>
              <a:ext cx="502800" cy="614400"/>
            </a:xfrm>
            <a:prstGeom prst="ellipse">
              <a:avLst/>
            </a:prstGeom>
            <a:noFill/>
            <a:ln>
              <a:noFill/>
            </a:ln>
          </p:spPr>
        </p:pic>
      </p:grpSp>
      <p:sp>
        <p:nvSpPr>
          <p:cNvPr id="357" name="Google Shape;357;p20"/>
          <p:cNvSpPr txBox="1"/>
          <p:nvPr/>
        </p:nvSpPr>
        <p:spPr>
          <a:xfrm>
            <a:off x="4057175" y="2222475"/>
            <a:ext cx="4048800" cy="21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000">
                <a:solidFill>
                  <a:srgbClr val="2B273D"/>
                </a:solidFill>
                <a:latin typeface="Encode Sans Semi Condensed"/>
                <a:ea typeface="Encode Sans Semi Condensed"/>
                <a:cs typeface="Encode Sans Semi Condensed"/>
                <a:sym typeface="Encode Sans Semi Condensed"/>
              </a:rPr>
              <a:t>How does it work?</a:t>
            </a:r>
            <a:endParaRPr b="1" sz="2000">
              <a:solidFill>
                <a:srgbClr val="2B273D"/>
              </a:solidFill>
              <a:latin typeface="Encode Sans Semi Condensed"/>
              <a:ea typeface="Encode Sans Semi Condensed"/>
              <a:cs typeface="Encode Sans Semi Condensed"/>
              <a:sym typeface="Encode Sans Semi Condensed"/>
            </a:endParaRPr>
          </a:p>
        </p:txBody>
      </p:sp>
      <p:sp>
        <p:nvSpPr>
          <p:cNvPr id="358" name="Google Shape;358;p20"/>
          <p:cNvSpPr txBox="1"/>
          <p:nvPr/>
        </p:nvSpPr>
        <p:spPr>
          <a:xfrm>
            <a:off x="5037500" y="3349588"/>
            <a:ext cx="4048800" cy="21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000">
                <a:solidFill>
                  <a:srgbClr val="2B273D"/>
                </a:solidFill>
                <a:latin typeface="Encode Sans Semi Condensed"/>
                <a:ea typeface="Encode Sans Semi Condensed"/>
                <a:cs typeface="Encode Sans Semi Condensed"/>
                <a:sym typeface="Encode Sans Semi Condensed"/>
              </a:rPr>
              <a:t>How does it stand out from </a:t>
            </a:r>
            <a:endParaRPr b="1" sz="2000">
              <a:solidFill>
                <a:srgbClr val="2B273D"/>
              </a:solidFill>
              <a:latin typeface="Encode Sans Semi Condensed"/>
              <a:ea typeface="Encode Sans Semi Condensed"/>
              <a:cs typeface="Encode Sans Semi Condensed"/>
              <a:sym typeface="Encode Sans Semi Condensed"/>
            </a:endParaRPr>
          </a:p>
          <a:p>
            <a:pPr indent="0" lvl="0" marL="0" marR="0" rtl="0" algn="ctr">
              <a:spcBef>
                <a:spcPts val="0"/>
              </a:spcBef>
              <a:spcAft>
                <a:spcPts val="0"/>
              </a:spcAft>
              <a:buNone/>
            </a:pPr>
            <a:r>
              <a:rPr b="1" lang="en" sz="2000">
                <a:solidFill>
                  <a:srgbClr val="2B273D"/>
                </a:solidFill>
                <a:latin typeface="Encode Sans Semi Condensed"/>
                <a:ea typeface="Encode Sans Semi Condensed"/>
                <a:cs typeface="Encode Sans Semi Condensed"/>
                <a:sym typeface="Encode Sans Semi Condensed"/>
              </a:rPr>
              <a:t>the competition?</a:t>
            </a:r>
            <a:endParaRPr b="1" sz="2000">
              <a:solidFill>
                <a:srgbClr val="2B273D"/>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21"/>
          <p:cNvGrpSpPr/>
          <p:nvPr/>
        </p:nvGrpSpPr>
        <p:grpSpPr>
          <a:xfrm rot="10800000">
            <a:off x="2" y="2066780"/>
            <a:ext cx="3233832" cy="2717336"/>
            <a:chOff x="4420675" y="1358813"/>
            <a:chExt cx="3552100" cy="3031388"/>
          </a:xfrm>
        </p:grpSpPr>
        <p:pic>
          <p:nvPicPr>
            <p:cNvPr id="364" name="Google Shape;364;p21"/>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365" name="Google Shape;365;p21"/>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1"/>
          <p:cNvGrpSpPr/>
          <p:nvPr/>
        </p:nvGrpSpPr>
        <p:grpSpPr>
          <a:xfrm>
            <a:off x="5927364" y="812955"/>
            <a:ext cx="3233832" cy="2717336"/>
            <a:chOff x="4420675" y="1358813"/>
            <a:chExt cx="3552100" cy="3031388"/>
          </a:xfrm>
        </p:grpSpPr>
        <p:pic>
          <p:nvPicPr>
            <p:cNvPr id="367" name="Google Shape;367;p21"/>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368" name="Google Shape;368;p21"/>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21"/>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txBox="1"/>
          <p:nvPr/>
        </p:nvSpPr>
        <p:spPr>
          <a:xfrm>
            <a:off x="111075" y="-14575"/>
            <a:ext cx="61227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Luna’s Core Features</a:t>
            </a:r>
            <a:endParaRPr b="1" sz="3600">
              <a:solidFill>
                <a:srgbClr val="2B273D"/>
              </a:solidFill>
              <a:latin typeface="Trebuchet MS"/>
              <a:ea typeface="Trebuchet MS"/>
              <a:cs typeface="Trebuchet MS"/>
              <a:sym typeface="Trebuchet MS"/>
            </a:endParaRPr>
          </a:p>
        </p:txBody>
      </p:sp>
      <p:sp>
        <p:nvSpPr>
          <p:cNvPr id="371" name="Google Shape;371;p21"/>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21"/>
          <p:cNvPicPr preferRelativeResize="0"/>
          <p:nvPr/>
        </p:nvPicPr>
        <p:blipFill>
          <a:blip r:embed="rId4">
            <a:alphaModFix/>
          </a:blip>
          <a:stretch>
            <a:fillRect/>
          </a:stretch>
        </p:blipFill>
        <p:spPr>
          <a:xfrm>
            <a:off x="8497993" y="4825975"/>
            <a:ext cx="588307" cy="272100"/>
          </a:xfrm>
          <a:prstGeom prst="rect">
            <a:avLst/>
          </a:prstGeom>
          <a:noFill/>
          <a:ln>
            <a:noFill/>
          </a:ln>
        </p:spPr>
      </p:pic>
      <p:sp>
        <p:nvSpPr>
          <p:cNvPr id="373" name="Google Shape;373;p21"/>
          <p:cNvSpPr txBox="1"/>
          <p:nvPr/>
        </p:nvSpPr>
        <p:spPr>
          <a:xfrm>
            <a:off x="1173350" y="1530150"/>
            <a:ext cx="6327600" cy="19548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Help users stay organized and educated and improve awareness about menstruation</a:t>
            </a:r>
            <a:endParaRPr sz="1800">
              <a:solidFill>
                <a:srgbClr val="252230"/>
              </a:solidFill>
              <a:latin typeface="Encode Sans Semi Condensed"/>
              <a:ea typeface="Encode Sans Semi Condensed"/>
              <a:cs typeface="Encode Sans Semi Condensed"/>
              <a:sym typeface="Encode Sans Semi Condensed"/>
            </a:endParaRPr>
          </a:p>
          <a:p>
            <a:pPr indent="0" lvl="0" marL="457200" rtl="0" algn="l">
              <a:spcBef>
                <a:spcPts val="1000"/>
              </a:spcBef>
              <a:spcAft>
                <a:spcPts val="0"/>
              </a:spcAft>
              <a:buNone/>
            </a:pPr>
            <a:r>
              <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P</a:t>
            </a:r>
            <a:r>
              <a:rPr lang="en" sz="1800">
                <a:solidFill>
                  <a:srgbClr val="252230"/>
                </a:solidFill>
                <a:latin typeface="Encode Sans Semi Condensed"/>
                <a:ea typeface="Encode Sans Semi Condensed"/>
                <a:cs typeface="Encode Sans Semi Condensed"/>
                <a:sym typeface="Encode Sans Semi Condensed"/>
              </a:rPr>
              <a:t>rovide a means of tracking period-related events </a:t>
            </a:r>
            <a:endParaRPr sz="1800">
              <a:solidFill>
                <a:srgbClr val="252230"/>
              </a:solidFill>
              <a:latin typeface="Encode Sans Semi Condensed"/>
              <a:ea typeface="Encode Sans Semi Condensed"/>
              <a:cs typeface="Encode Sans Semi Condensed"/>
              <a:sym typeface="Encode Sans Semi Condensed"/>
            </a:endParaRPr>
          </a:p>
          <a:p>
            <a:pPr indent="0" lvl="0" marL="457200" rtl="0" algn="l">
              <a:spcBef>
                <a:spcPts val="1000"/>
              </a:spcBef>
              <a:spcAft>
                <a:spcPts val="0"/>
              </a:spcAft>
              <a:buNone/>
            </a:pPr>
            <a:r>
              <a:t/>
            </a:r>
            <a:endParaRPr sz="1800">
              <a:solidFill>
                <a:srgbClr val="252230"/>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22"/>
          <p:cNvGrpSpPr/>
          <p:nvPr/>
        </p:nvGrpSpPr>
        <p:grpSpPr>
          <a:xfrm rot="10800000">
            <a:off x="2" y="2066780"/>
            <a:ext cx="3233832" cy="2717336"/>
            <a:chOff x="4420675" y="1358813"/>
            <a:chExt cx="3552100" cy="3031388"/>
          </a:xfrm>
        </p:grpSpPr>
        <p:pic>
          <p:nvPicPr>
            <p:cNvPr id="379" name="Google Shape;379;p22"/>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380" name="Google Shape;380;p22"/>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2"/>
          <p:cNvGrpSpPr/>
          <p:nvPr/>
        </p:nvGrpSpPr>
        <p:grpSpPr>
          <a:xfrm>
            <a:off x="5927364" y="812955"/>
            <a:ext cx="3233832" cy="2717336"/>
            <a:chOff x="4420675" y="1358813"/>
            <a:chExt cx="3552100" cy="3031388"/>
          </a:xfrm>
        </p:grpSpPr>
        <p:pic>
          <p:nvPicPr>
            <p:cNvPr id="382" name="Google Shape;382;p22"/>
            <p:cNvPicPr preferRelativeResize="0"/>
            <p:nvPr/>
          </p:nvPicPr>
          <p:blipFill>
            <a:blip r:embed="rId3">
              <a:alphaModFix/>
            </a:blip>
            <a:stretch>
              <a:fillRect/>
            </a:stretch>
          </p:blipFill>
          <p:spPr>
            <a:xfrm>
              <a:off x="4429475" y="1358813"/>
              <a:ext cx="3543300" cy="3019425"/>
            </a:xfrm>
            <a:prstGeom prst="rect">
              <a:avLst/>
            </a:prstGeom>
            <a:noFill/>
            <a:ln>
              <a:noFill/>
            </a:ln>
          </p:spPr>
        </p:pic>
        <p:sp>
          <p:nvSpPr>
            <p:cNvPr id="383" name="Google Shape;383;p22"/>
            <p:cNvSpPr/>
            <p:nvPr/>
          </p:nvSpPr>
          <p:spPr>
            <a:xfrm>
              <a:off x="4420675" y="2518500"/>
              <a:ext cx="2214000" cy="187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2"/>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txBox="1"/>
          <p:nvPr/>
        </p:nvSpPr>
        <p:spPr>
          <a:xfrm>
            <a:off x="111075" y="-14575"/>
            <a:ext cx="61227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User Benefits</a:t>
            </a:r>
            <a:endParaRPr b="1" sz="3600">
              <a:solidFill>
                <a:srgbClr val="2B273D"/>
              </a:solidFill>
              <a:latin typeface="Trebuchet MS"/>
              <a:ea typeface="Trebuchet MS"/>
              <a:cs typeface="Trebuchet MS"/>
              <a:sym typeface="Trebuchet MS"/>
            </a:endParaRPr>
          </a:p>
        </p:txBody>
      </p:sp>
      <p:sp>
        <p:nvSpPr>
          <p:cNvPr id="386" name="Google Shape;386;p22"/>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22"/>
          <p:cNvPicPr preferRelativeResize="0"/>
          <p:nvPr/>
        </p:nvPicPr>
        <p:blipFill>
          <a:blip r:embed="rId4">
            <a:alphaModFix/>
          </a:blip>
          <a:stretch>
            <a:fillRect/>
          </a:stretch>
        </p:blipFill>
        <p:spPr>
          <a:xfrm>
            <a:off x="8497993" y="4825975"/>
            <a:ext cx="588307" cy="272100"/>
          </a:xfrm>
          <a:prstGeom prst="rect">
            <a:avLst/>
          </a:prstGeom>
          <a:noFill/>
          <a:ln>
            <a:noFill/>
          </a:ln>
        </p:spPr>
      </p:pic>
      <p:sp>
        <p:nvSpPr>
          <p:cNvPr id="388" name="Google Shape;388;p22"/>
          <p:cNvSpPr txBox="1"/>
          <p:nvPr/>
        </p:nvSpPr>
        <p:spPr>
          <a:xfrm>
            <a:off x="1173350" y="1530150"/>
            <a:ext cx="4268400" cy="20832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User-Friendly</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A Secure Environment </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Accessible</a:t>
            </a:r>
            <a:endParaRPr sz="1800">
              <a:solidFill>
                <a:srgbClr val="252230"/>
              </a:solidFill>
              <a:latin typeface="Encode Sans Semi Condensed"/>
              <a:ea typeface="Encode Sans Semi Condensed"/>
              <a:cs typeface="Encode Sans Semi Condensed"/>
              <a:sym typeface="Encode Sans Semi Condensed"/>
            </a:endParaRPr>
          </a:p>
          <a:p>
            <a:pPr indent="-342900" lvl="0" marL="457200" rtl="0" algn="l">
              <a:spcBef>
                <a:spcPts val="1000"/>
              </a:spcBef>
              <a:spcAft>
                <a:spcPts val="0"/>
              </a:spcAft>
              <a:buClr>
                <a:srgbClr val="252230"/>
              </a:buClr>
              <a:buSzPts val="1800"/>
              <a:buFont typeface="Encode Sans Semi Condensed"/>
              <a:buChar char="●"/>
            </a:pPr>
            <a:r>
              <a:rPr lang="en" sz="1800">
                <a:solidFill>
                  <a:srgbClr val="252230"/>
                </a:solidFill>
                <a:latin typeface="Encode Sans Semi Condensed"/>
                <a:ea typeface="Encode Sans Semi Condensed"/>
                <a:cs typeface="Encode Sans Semi Condensed"/>
                <a:sym typeface="Encode Sans Semi Condensed"/>
              </a:rPr>
              <a:t>Consistent Layout </a:t>
            </a:r>
            <a:endParaRPr sz="1800">
              <a:solidFill>
                <a:srgbClr val="252230"/>
              </a:solidFill>
              <a:latin typeface="Encode Sans Semi Condensed"/>
              <a:ea typeface="Encode Sans Semi Condensed"/>
              <a:cs typeface="Encode Sans Semi Condensed"/>
              <a:sym typeface="Encode Sans Semi Condensed"/>
            </a:endParaRPr>
          </a:p>
          <a:p>
            <a:pPr indent="0" lvl="0" marL="0" rtl="0" algn="l">
              <a:spcBef>
                <a:spcPts val="1000"/>
              </a:spcBef>
              <a:spcAft>
                <a:spcPts val="0"/>
              </a:spcAft>
              <a:buNone/>
            </a:pPr>
            <a:r>
              <a:t/>
            </a:r>
            <a:endParaRPr sz="1800">
              <a:solidFill>
                <a:srgbClr val="252230"/>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23"/>
          <p:cNvGrpSpPr/>
          <p:nvPr/>
        </p:nvGrpSpPr>
        <p:grpSpPr>
          <a:xfrm>
            <a:off x="5559058" y="2571749"/>
            <a:ext cx="2897908" cy="2101367"/>
            <a:chOff x="5559058" y="2571749"/>
            <a:chExt cx="2897908" cy="2101367"/>
          </a:xfrm>
        </p:grpSpPr>
        <p:grpSp>
          <p:nvGrpSpPr>
            <p:cNvPr id="394" name="Google Shape;394;p23"/>
            <p:cNvGrpSpPr/>
            <p:nvPr/>
          </p:nvGrpSpPr>
          <p:grpSpPr>
            <a:xfrm rot="-409018">
              <a:off x="5656073" y="2725865"/>
              <a:ext cx="2703878" cy="1793135"/>
              <a:chOff x="4840675" y="2239149"/>
              <a:chExt cx="4200850" cy="2872575"/>
            </a:xfrm>
          </p:grpSpPr>
          <p:pic>
            <p:nvPicPr>
              <p:cNvPr id="395" name="Google Shape;395;p23"/>
              <p:cNvPicPr preferRelativeResize="0"/>
              <p:nvPr/>
            </p:nvPicPr>
            <p:blipFill>
              <a:blip r:embed="rId3">
                <a:alphaModFix/>
              </a:blip>
              <a:stretch>
                <a:fillRect/>
              </a:stretch>
            </p:blipFill>
            <p:spPr>
              <a:xfrm>
                <a:off x="4840675" y="2239149"/>
                <a:ext cx="4200850" cy="2872575"/>
              </a:xfrm>
              <a:prstGeom prst="rect">
                <a:avLst/>
              </a:prstGeom>
              <a:noFill/>
              <a:ln>
                <a:noFill/>
              </a:ln>
            </p:spPr>
          </p:pic>
          <p:sp>
            <p:nvSpPr>
              <p:cNvPr id="396" name="Google Shape;396;p23"/>
              <p:cNvSpPr/>
              <p:nvPr/>
            </p:nvSpPr>
            <p:spPr>
              <a:xfrm rot="441427">
                <a:off x="5343131" y="2642035"/>
                <a:ext cx="2204549" cy="194318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rot="441211">
                <a:off x="5885689" y="3252166"/>
                <a:ext cx="2425953" cy="141501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3"/>
            <p:cNvSpPr/>
            <p:nvPr/>
          </p:nvSpPr>
          <p:spPr>
            <a:xfrm>
              <a:off x="7506725" y="3277800"/>
              <a:ext cx="190200" cy="124500"/>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3"/>
          <p:cNvGrpSpPr/>
          <p:nvPr/>
        </p:nvGrpSpPr>
        <p:grpSpPr>
          <a:xfrm>
            <a:off x="3123908" y="2571749"/>
            <a:ext cx="2897908" cy="2101367"/>
            <a:chOff x="3123908" y="2571749"/>
            <a:chExt cx="2897908" cy="2101367"/>
          </a:xfrm>
        </p:grpSpPr>
        <p:grpSp>
          <p:nvGrpSpPr>
            <p:cNvPr id="400" name="Google Shape;400;p23"/>
            <p:cNvGrpSpPr/>
            <p:nvPr/>
          </p:nvGrpSpPr>
          <p:grpSpPr>
            <a:xfrm rot="-409018">
              <a:off x="3220923" y="2725865"/>
              <a:ext cx="2703878" cy="1793135"/>
              <a:chOff x="4840675" y="2239149"/>
              <a:chExt cx="4200850" cy="2872575"/>
            </a:xfrm>
          </p:grpSpPr>
          <p:pic>
            <p:nvPicPr>
              <p:cNvPr id="401" name="Google Shape;401;p23"/>
              <p:cNvPicPr preferRelativeResize="0"/>
              <p:nvPr/>
            </p:nvPicPr>
            <p:blipFill>
              <a:blip r:embed="rId3">
                <a:alphaModFix/>
              </a:blip>
              <a:stretch>
                <a:fillRect/>
              </a:stretch>
            </p:blipFill>
            <p:spPr>
              <a:xfrm>
                <a:off x="4840675" y="2239149"/>
                <a:ext cx="4200850" cy="2872575"/>
              </a:xfrm>
              <a:prstGeom prst="rect">
                <a:avLst/>
              </a:prstGeom>
              <a:noFill/>
              <a:ln>
                <a:noFill/>
              </a:ln>
            </p:spPr>
          </p:pic>
          <p:sp>
            <p:nvSpPr>
              <p:cNvPr id="402" name="Google Shape;402;p23"/>
              <p:cNvSpPr/>
              <p:nvPr/>
            </p:nvSpPr>
            <p:spPr>
              <a:xfrm rot="441427">
                <a:off x="5343131" y="2642035"/>
                <a:ext cx="2204549" cy="194318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rot="441211">
                <a:off x="5885689" y="3252166"/>
                <a:ext cx="2425953" cy="141501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3"/>
            <p:cNvSpPr/>
            <p:nvPr/>
          </p:nvSpPr>
          <p:spPr>
            <a:xfrm>
              <a:off x="5084975" y="3292425"/>
              <a:ext cx="234000" cy="131700"/>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23"/>
          <p:cNvGrpSpPr/>
          <p:nvPr/>
        </p:nvGrpSpPr>
        <p:grpSpPr>
          <a:xfrm>
            <a:off x="5559920" y="937099"/>
            <a:ext cx="2897908" cy="2101367"/>
            <a:chOff x="5559920" y="937099"/>
            <a:chExt cx="2897908" cy="2101367"/>
          </a:xfrm>
        </p:grpSpPr>
        <p:grpSp>
          <p:nvGrpSpPr>
            <p:cNvPr id="406" name="Google Shape;406;p23"/>
            <p:cNvGrpSpPr/>
            <p:nvPr/>
          </p:nvGrpSpPr>
          <p:grpSpPr>
            <a:xfrm rot="-409018">
              <a:off x="5656935" y="1091215"/>
              <a:ext cx="2703878" cy="1793135"/>
              <a:chOff x="4840675" y="2239149"/>
              <a:chExt cx="4200850" cy="2872575"/>
            </a:xfrm>
          </p:grpSpPr>
          <p:pic>
            <p:nvPicPr>
              <p:cNvPr id="407" name="Google Shape;407;p23"/>
              <p:cNvPicPr preferRelativeResize="0"/>
              <p:nvPr/>
            </p:nvPicPr>
            <p:blipFill>
              <a:blip r:embed="rId3">
                <a:alphaModFix/>
              </a:blip>
              <a:stretch>
                <a:fillRect/>
              </a:stretch>
            </p:blipFill>
            <p:spPr>
              <a:xfrm>
                <a:off x="4840675" y="2239149"/>
                <a:ext cx="4200850" cy="2872575"/>
              </a:xfrm>
              <a:prstGeom prst="rect">
                <a:avLst/>
              </a:prstGeom>
              <a:noFill/>
              <a:ln>
                <a:noFill/>
              </a:ln>
            </p:spPr>
          </p:pic>
          <p:sp>
            <p:nvSpPr>
              <p:cNvPr id="408" name="Google Shape;408;p23"/>
              <p:cNvSpPr/>
              <p:nvPr/>
            </p:nvSpPr>
            <p:spPr>
              <a:xfrm rot="441427">
                <a:off x="5343131" y="2642035"/>
                <a:ext cx="2204549" cy="194318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rot="441211">
                <a:off x="5885689" y="3252166"/>
                <a:ext cx="2425953" cy="141501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23"/>
            <p:cNvSpPr/>
            <p:nvPr/>
          </p:nvSpPr>
          <p:spPr>
            <a:xfrm>
              <a:off x="7543300" y="1624275"/>
              <a:ext cx="124500" cy="141900"/>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23"/>
          <p:cNvGrpSpPr/>
          <p:nvPr/>
        </p:nvGrpSpPr>
        <p:grpSpPr>
          <a:xfrm>
            <a:off x="3124770" y="937099"/>
            <a:ext cx="2897908" cy="2101367"/>
            <a:chOff x="3124770" y="937099"/>
            <a:chExt cx="2897908" cy="2101367"/>
          </a:xfrm>
        </p:grpSpPr>
        <p:grpSp>
          <p:nvGrpSpPr>
            <p:cNvPr id="412" name="Google Shape;412;p23"/>
            <p:cNvGrpSpPr/>
            <p:nvPr/>
          </p:nvGrpSpPr>
          <p:grpSpPr>
            <a:xfrm rot="-409018">
              <a:off x="3221785" y="1091215"/>
              <a:ext cx="2703878" cy="1793135"/>
              <a:chOff x="4840675" y="2239149"/>
              <a:chExt cx="4200850" cy="2872575"/>
            </a:xfrm>
          </p:grpSpPr>
          <p:pic>
            <p:nvPicPr>
              <p:cNvPr id="413" name="Google Shape;413;p23"/>
              <p:cNvPicPr preferRelativeResize="0"/>
              <p:nvPr/>
            </p:nvPicPr>
            <p:blipFill>
              <a:blip r:embed="rId3">
                <a:alphaModFix/>
              </a:blip>
              <a:stretch>
                <a:fillRect/>
              </a:stretch>
            </p:blipFill>
            <p:spPr>
              <a:xfrm>
                <a:off x="4840675" y="2239149"/>
                <a:ext cx="4200850" cy="2872575"/>
              </a:xfrm>
              <a:prstGeom prst="rect">
                <a:avLst/>
              </a:prstGeom>
              <a:noFill/>
              <a:ln>
                <a:noFill/>
              </a:ln>
            </p:spPr>
          </p:pic>
          <p:sp>
            <p:nvSpPr>
              <p:cNvPr id="414" name="Google Shape;414;p23"/>
              <p:cNvSpPr/>
              <p:nvPr/>
            </p:nvSpPr>
            <p:spPr>
              <a:xfrm rot="441427">
                <a:off x="5343131" y="2642035"/>
                <a:ext cx="2204549" cy="194318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rot="441211">
                <a:off x="5885689" y="3252166"/>
                <a:ext cx="2425953" cy="141501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23"/>
            <p:cNvSpPr/>
            <p:nvPr/>
          </p:nvSpPr>
          <p:spPr>
            <a:xfrm>
              <a:off x="5099600" y="1660850"/>
              <a:ext cx="138900" cy="168300"/>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3"/>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Our Design Process</a:t>
            </a:r>
            <a:endParaRPr b="1" sz="3600">
              <a:solidFill>
                <a:srgbClr val="2B273D"/>
              </a:solidFill>
              <a:latin typeface="Trebuchet MS"/>
              <a:ea typeface="Trebuchet MS"/>
              <a:cs typeface="Trebuchet MS"/>
              <a:sym typeface="Trebuchet MS"/>
            </a:endParaRPr>
          </a:p>
        </p:txBody>
      </p:sp>
      <p:sp>
        <p:nvSpPr>
          <p:cNvPr id="419" name="Google Shape;419;p23"/>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23"/>
          <p:cNvPicPr preferRelativeResize="0"/>
          <p:nvPr/>
        </p:nvPicPr>
        <p:blipFill>
          <a:blip r:embed="rId4">
            <a:alphaModFix/>
          </a:blip>
          <a:stretch>
            <a:fillRect/>
          </a:stretch>
        </p:blipFill>
        <p:spPr>
          <a:xfrm>
            <a:off x="8497993" y="4825975"/>
            <a:ext cx="588307" cy="272100"/>
          </a:xfrm>
          <a:prstGeom prst="rect">
            <a:avLst/>
          </a:prstGeom>
          <a:noFill/>
          <a:ln>
            <a:noFill/>
          </a:ln>
        </p:spPr>
      </p:pic>
      <p:grpSp>
        <p:nvGrpSpPr>
          <p:cNvPr id="421" name="Google Shape;421;p23"/>
          <p:cNvGrpSpPr/>
          <p:nvPr/>
        </p:nvGrpSpPr>
        <p:grpSpPr>
          <a:xfrm rot="-409018">
            <a:off x="784048" y="2725865"/>
            <a:ext cx="2703878" cy="1793135"/>
            <a:chOff x="4840675" y="2239149"/>
            <a:chExt cx="4200850" cy="2872575"/>
          </a:xfrm>
        </p:grpSpPr>
        <p:pic>
          <p:nvPicPr>
            <p:cNvPr id="422" name="Google Shape;422;p23"/>
            <p:cNvPicPr preferRelativeResize="0"/>
            <p:nvPr/>
          </p:nvPicPr>
          <p:blipFill>
            <a:blip r:embed="rId3">
              <a:alphaModFix/>
            </a:blip>
            <a:stretch>
              <a:fillRect/>
            </a:stretch>
          </p:blipFill>
          <p:spPr>
            <a:xfrm>
              <a:off x="4840675" y="2239149"/>
              <a:ext cx="4200850" cy="2872575"/>
            </a:xfrm>
            <a:prstGeom prst="rect">
              <a:avLst/>
            </a:prstGeom>
            <a:noFill/>
            <a:ln>
              <a:noFill/>
            </a:ln>
          </p:spPr>
        </p:pic>
        <p:sp>
          <p:nvSpPr>
            <p:cNvPr id="423" name="Google Shape;423;p23"/>
            <p:cNvSpPr/>
            <p:nvPr/>
          </p:nvSpPr>
          <p:spPr>
            <a:xfrm rot="441427">
              <a:off x="5343131" y="2642035"/>
              <a:ext cx="2204549" cy="194318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rot="441211">
              <a:off x="5963433" y="3164419"/>
              <a:ext cx="2425953" cy="141501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3"/>
          <p:cNvSpPr txBox="1"/>
          <p:nvPr/>
        </p:nvSpPr>
        <p:spPr>
          <a:xfrm>
            <a:off x="6010375" y="3299175"/>
            <a:ext cx="1928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Step 6: </a:t>
            </a:r>
            <a:endParaRPr b="1" sz="1500"/>
          </a:p>
          <a:p>
            <a:pPr indent="0" lvl="0" marL="0" rtl="0" algn="ctr">
              <a:spcBef>
                <a:spcPts val="0"/>
              </a:spcBef>
              <a:spcAft>
                <a:spcPts val="0"/>
              </a:spcAft>
              <a:buNone/>
            </a:pPr>
            <a:r>
              <a:rPr lang="en" sz="1500">
                <a:latin typeface="Encode Sans Semi Condensed"/>
                <a:ea typeface="Encode Sans Semi Condensed"/>
                <a:cs typeface="Encode Sans Semi Condensed"/>
                <a:sym typeface="Encode Sans Semi Condensed"/>
              </a:rPr>
              <a:t>API Design</a:t>
            </a:r>
            <a:endParaRPr sz="1500">
              <a:latin typeface="Encode Sans Semi Condensed"/>
              <a:ea typeface="Encode Sans Semi Condensed"/>
              <a:cs typeface="Encode Sans Semi Condensed"/>
              <a:sym typeface="Encode Sans Semi Condensed"/>
            </a:endParaRPr>
          </a:p>
        </p:txBody>
      </p:sp>
      <p:sp>
        <p:nvSpPr>
          <p:cNvPr id="426" name="Google Shape;426;p23"/>
          <p:cNvSpPr txBox="1"/>
          <p:nvPr/>
        </p:nvSpPr>
        <p:spPr>
          <a:xfrm>
            <a:off x="1171925" y="3299175"/>
            <a:ext cx="1928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Step 4: </a:t>
            </a:r>
            <a:endParaRPr b="1" sz="1500"/>
          </a:p>
          <a:p>
            <a:pPr indent="0" lvl="0" marL="0" rtl="0" algn="ctr">
              <a:spcBef>
                <a:spcPts val="0"/>
              </a:spcBef>
              <a:spcAft>
                <a:spcPts val="0"/>
              </a:spcAft>
              <a:buNone/>
            </a:pPr>
            <a:r>
              <a:rPr lang="en" sz="1500">
                <a:latin typeface="Encode Sans Semi Condensed"/>
                <a:ea typeface="Encode Sans Semi Condensed"/>
                <a:cs typeface="Encode Sans Semi Condensed"/>
                <a:sym typeface="Encode Sans Semi Condensed"/>
              </a:rPr>
              <a:t>Angular Development</a:t>
            </a:r>
            <a:endParaRPr sz="1500">
              <a:latin typeface="Encode Sans Semi Condensed"/>
              <a:ea typeface="Encode Sans Semi Condensed"/>
              <a:cs typeface="Encode Sans Semi Condensed"/>
              <a:sym typeface="Encode Sans Semi Condensed"/>
            </a:endParaRPr>
          </a:p>
        </p:txBody>
      </p:sp>
      <p:sp>
        <p:nvSpPr>
          <p:cNvPr id="427" name="Google Shape;427;p23"/>
          <p:cNvSpPr txBox="1"/>
          <p:nvPr/>
        </p:nvSpPr>
        <p:spPr>
          <a:xfrm>
            <a:off x="3591138" y="3183825"/>
            <a:ext cx="1928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Step 5:</a:t>
            </a:r>
            <a:endParaRPr b="1" sz="1500"/>
          </a:p>
          <a:p>
            <a:pPr indent="0" lvl="0" marL="0" rtl="0" algn="ctr">
              <a:spcBef>
                <a:spcPts val="0"/>
              </a:spcBef>
              <a:spcAft>
                <a:spcPts val="0"/>
              </a:spcAft>
              <a:buNone/>
            </a:pPr>
            <a:r>
              <a:rPr lang="en" sz="1500">
                <a:latin typeface="Encode Sans Semi Condensed"/>
                <a:ea typeface="Encode Sans Semi Condensed"/>
                <a:cs typeface="Encode Sans Semi Condensed"/>
                <a:sym typeface="Encode Sans Semi Condensed"/>
              </a:rPr>
              <a:t>Database Creation and Integration</a:t>
            </a:r>
            <a:endParaRPr sz="1500">
              <a:latin typeface="Encode Sans Semi Condensed"/>
              <a:ea typeface="Encode Sans Semi Condensed"/>
              <a:cs typeface="Encode Sans Semi Condensed"/>
              <a:sym typeface="Encode Sans Semi Condensed"/>
            </a:endParaRPr>
          </a:p>
        </p:txBody>
      </p:sp>
      <p:grpSp>
        <p:nvGrpSpPr>
          <p:cNvPr id="428" name="Google Shape;428;p23"/>
          <p:cNvGrpSpPr/>
          <p:nvPr/>
        </p:nvGrpSpPr>
        <p:grpSpPr>
          <a:xfrm rot="-409018">
            <a:off x="784910" y="1091215"/>
            <a:ext cx="2703878" cy="1793135"/>
            <a:chOff x="4840675" y="2239149"/>
            <a:chExt cx="4200850" cy="2872575"/>
          </a:xfrm>
        </p:grpSpPr>
        <p:pic>
          <p:nvPicPr>
            <p:cNvPr id="429" name="Google Shape;429;p23"/>
            <p:cNvPicPr preferRelativeResize="0"/>
            <p:nvPr/>
          </p:nvPicPr>
          <p:blipFill>
            <a:blip r:embed="rId3">
              <a:alphaModFix/>
            </a:blip>
            <a:stretch>
              <a:fillRect/>
            </a:stretch>
          </p:blipFill>
          <p:spPr>
            <a:xfrm>
              <a:off x="4840675" y="2239149"/>
              <a:ext cx="4200850" cy="2872575"/>
            </a:xfrm>
            <a:prstGeom prst="rect">
              <a:avLst/>
            </a:prstGeom>
            <a:noFill/>
            <a:ln>
              <a:noFill/>
            </a:ln>
          </p:spPr>
        </p:pic>
        <p:sp>
          <p:nvSpPr>
            <p:cNvPr id="430" name="Google Shape;430;p23"/>
            <p:cNvSpPr/>
            <p:nvPr/>
          </p:nvSpPr>
          <p:spPr>
            <a:xfrm rot="441427">
              <a:off x="5343131" y="2642035"/>
              <a:ext cx="2204549" cy="194318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rot="441211">
              <a:off x="5963433" y="3164419"/>
              <a:ext cx="2425953" cy="1415011"/>
            </a:xfrm>
            <a:prstGeom prst="rect">
              <a:avLst/>
            </a:prstGeom>
            <a:solidFill>
              <a:srgbClr val="E9E9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3"/>
          <p:cNvSpPr txBox="1"/>
          <p:nvPr/>
        </p:nvSpPr>
        <p:spPr>
          <a:xfrm>
            <a:off x="1172788" y="1679988"/>
            <a:ext cx="1928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Step 1: </a:t>
            </a:r>
            <a:endParaRPr b="1" sz="1500"/>
          </a:p>
          <a:p>
            <a:pPr indent="0" lvl="0" marL="0" rtl="0" algn="ctr">
              <a:spcBef>
                <a:spcPts val="0"/>
              </a:spcBef>
              <a:spcAft>
                <a:spcPts val="0"/>
              </a:spcAft>
              <a:buClr>
                <a:schemeClr val="dk1"/>
              </a:buClr>
              <a:buSzPts val="1100"/>
              <a:buFont typeface="Arial"/>
              <a:buNone/>
            </a:pPr>
            <a:r>
              <a:rPr lang="en" sz="1500">
                <a:solidFill>
                  <a:srgbClr val="252230"/>
                </a:solidFill>
                <a:latin typeface="Encode Sans Semi Condensed"/>
                <a:ea typeface="Encode Sans Semi Condensed"/>
                <a:cs typeface="Encode Sans Semi Condensed"/>
                <a:sym typeface="Encode Sans Semi Condensed"/>
              </a:rPr>
              <a:t>Wireframing</a:t>
            </a:r>
            <a:endParaRPr sz="1500"/>
          </a:p>
        </p:txBody>
      </p:sp>
      <p:sp>
        <p:nvSpPr>
          <p:cNvPr id="433" name="Google Shape;433;p23"/>
          <p:cNvSpPr txBox="1"/>
          <p:nvPr/>
        </p:nvSpPr>
        <p:spPr>
          <a:xfrm>
            <a:off x="3609675" y="1664538"/>
            <a:ext cx="1928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Step 2: </a:t>
            </a:r>
            <a:endParaRPr b="1" sz="1500"/>
          </a:p>
          <a:p>
            <a:pPr indent="0" lvl="0" marL="0" rtl="0" algn="ctr">
              <a:spcBef>
                <a:spcPts val="0"/>
              </a:spcBef>
              <a:spcAft>
                <a:spcPts val="0"/>
              </a:spcAft>
              <a:buClr>
                <a:schemeClr val="dk1"/>
              </a:buClr>
              <a:buSzPts val="1100"/>
              <a:buFont typeface="Arial"/>
              <a:buNone/>
            </a:pPr>
            <a:r>
              <a:rPr lang="en" sz="1500">
                <a:solidFill>
                  <a:srgbClr val="252230"/>
                </a:solidFill>
                <a:latin typeface="Encode Sans Semi Condensed"/>
                <a:ea typeface="Encode Sans Semi Condensed"/>
                <a:cs typeface="Encode Sans Semi Condensed"/>
                <a:sym typeface="Encode Sans Semi Condensed"/>
              </a:rPr>
              <a:t>HTML</a:t>
            </a:r>
            <a:endParaRPr sz="1500"/>
          </a:p>
        </p:txBody>
      </p:sp>
      <p:sp>
        <p:nvSpPr>
          <p:cNvPr id="434" name="Google Shape;434;p23"/>
          <p:cNvSpPr txBox="1"/>
          <p:nvPr/>
        </p:nvSpPr>
        <p:spPr>
          <a:xfrm>
            <a:off x="6046550" y="1664525"/>
            <a:ext cx="1928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Step 3:</a:t>
            </a:r>
            <a:endParaRPr b="1" sz="1500"/>
          </a:p>
          <a:p>
            <a:pPr indent="0" lvl="0" marL="0" rtl="0" algn="ctr">
              <a:spcBef>
                <a:spcPts val="0"/>
              </a:spcBef>
              <a:spcAft>
                <a:spcPts val="0"/>
              </a:spcAft>
              <a:buClr>
                <a:schemeClr val="dk1"/>
              </a:buClr>
              <a:buSzPts val="1100"/>
              <a:buFont typeface="Arial"/>
              <a:buNone/>
            </a:pPr>
            <a:r>
              <a:rPr lang="en" sz="1500">
                <a:solidFill>
                  <a:srgbClr val="252230"/>
                </a:solidFill>
                <a:latin typeface="Encode Sans Semi Condensed"/>
                <a:ea typeface="Encode Sans Semi Condensed"/>
                <a:cs typeface="Encode Sans Semi Condensed"/>
                <a:sym typeface="Encode Sans Semi Condensed"/>
              </a:rPr>
              <a:t>CSS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4"/>
          <p:cNvSpPr/>
          <p:nvPr/>
        </p:nvSpPr>
        <p:spPr>
          <a:xfrm>
            <a:off x="25" y="-14425"/>
            <a:ext cx="9144000" cy="8286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txBox="1"/>
          <p:nvPr/>
        </p:nvSpPr>
        <p:spPr>
          <a:xfrm>
            <a:off x="177575" y="-14575"/>
            <a:ext cx="7919400" cy="82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2B273D"/>
                </a:solidFill>
                <a:latin typeface="Trebuchet MS"/>
                <a:ea typeface="Trebuchet MS"/>
                <a:cs typeface="Trebuchet MS"/>
                <a:sym typeface="Trebuchet MS"/>
              </a:rPr>
              <a:t>Angular Development</a:t>
            </a:r>
            <a:endParaRPr b="1" sz="3600">
              <a:solidFill>
                <a:srgbClr val="2B273D"/>
              </a:solidFill>
              <a:latin typeface="Trebuchet MS"/>
              <a:ea typeface="Trebuchet MS"/>
              <a:cs typeface="Trebuchet MS"/>
              <a:sym typeface="Trebuchet MS"/>
            </a:endParaRPr>
          </a:p>
        </p:txBody>
      </p:sp>
      <p:sp>
        <p:nvSpPr>
          <p:cNvPr id="441" name="Google Shape;441;p24"/>
          <p:cNvSpPr/>
          <p:nvPr/>
        </p:nvSpPr>
        <p:spPr>
          <a:xfrm>
            <a:off x="-111000" y="4784125"/>
            <a:ext cx="9332400" cy="355800"/>
          </a:xfrm>
          <a:prstGeom prst="rect">
            <a:avLst/>
          </a:prstGeom>
          <a:solidFill>
            <a:srgbClr val="C3A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2" name="Google Shape;442;p24"/>
          <p:cNvPicPr preferRelativeResize="0"/>
          <p:nvPr/>
        </p:nvPicPr>
        <p:blipFill>
          <a:blip r:embed="rId3">
            <a:alphaModFix/>
          </a:blip>
          <a:stretch>
            <a:fillRect/>
          </a:stretch>
        </p:blipFill>
        <p:spPr>
          <a:xfrm>
            <a:off x="8497993" y="4825975"/>
            <a:ext cx="588307" cy="272100"/>
          </a:xfrm>
          <a:prstGeom prst="rect">
            <a:avLst/>
          </a:prstGeom>
          <a:noFill/>
          <a:ln>
            <a:noFill/>
          </a:ln>
        </p:spPr>
      </p:pic>
      <p:sp>
        <p:nvSpPr>
          <p:cNvPr id="443" name="Google Shape;443;p24"/>
          <p:cNvSpPr/>
          <p:nvPr/>
        </p:nvSpPr>
        <p:spPr>
          <a:xfrm>
            <a:off x="4349850" y="11168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LunaApp</a:t>
            </a:r>
            <a:endParaRPr b="1" sz="1000">
              <a:solidFill>
                <a:srgbClr val="2B273D"/>
              </a:solidFill>
              <a:latin typeface="Trebuchet MS"/>
              <a:ea typeface="Trebuchet MS"/>
              <a:cs typeface="Trebuchet MS"/>
              <a:sym typeface="Trebuchet MS"/>
            </a:endParaRPr>
          </a:p>
        </p:txBody>
      </p:sp>
      <p:sp>
        <p:nvSpPr>
          <p:cNvPr id="444" name="Google Shape;444;p24"/>
          <p:cNvSpPr/>
          <p:nvPr/>
        </p:nvSpPr>
        <p:spPr>
          <a:xfrm>
            <a:off x="1409500" y="1864588"/>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luna</a:t>
            </a:r>
            <a:endParaRPr b="1" sz="1000">
              <a:solidFill>
                <a:srgbClr val="2B273D"/>
              </a:solidFill>
              <a:latin typeface="Trebuchet MS"/>
              <a:ea typeface="Trebuchet MS"/>
              <a:cs typeface="Trebuchet MS"/>
              <a:sym typeface="Trebuchet MS"/>
            </a:endParaRPr>
          </a:p>
        </p:txBody>
      </p:sp>
      <p:sp>
        <p:nvSpPr>
          <p:cNvPr id="445" name="Google Shape;445;p24"/>
          <p:cNvSpPr/>
          <p:nvPr/>
        </p:nvSpPr>
        <p:spPr>
          <a:xfrm>
            <a:off x="2389625" y="1864588"/>
            <a:ext cx="845400" cy="416700"/>
          </a:xfrm>
          <a:prstGeom prst="snip1Rect">
            <a:avLst>
              <a:gd fmla="val 16667" name="adj"/>
            </a:avLst>
          </a:prstGeom>
          <a:solidFill>
            <a:schemeClr val="lt1"/>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server.js</a:t>
            </a:r>
            <a:endParaRPr b="1" sz="1000">
              <a:solidFill>
                <a:srgbClr val="2B273D"/>
              </a:solidFill>
              <a:latin typeface="Trebuchet MS"/>
              <a:ea typeface="Trebuchet MS"/>
              <a:cs typeface="Trebuchet MS"/>
              <a:sym typeface="Trebuchet MS"/>
            </a:endParaRPr>
          </a:p>
        </p:txBody>
      </p:sp>
      <p:sp>
        <p:nvSpPr>
          <p:cNvPr id="446" name="Google Shape;446;p24"/>
          <p:cNvSpPr/>
          <p:nvPr/>
        </p:nvSpPr>
        <p:spPr>
          <a:xfrm>
            <a:off x="4349875" y="1864600"/>
            <a:ext cx="845400" cy="416700"/>
          </a:xfrm>
          <a:prstGeom prst="snip1Rect">
            <a:avLst>
              <a:gd fmla="val 16667" name="adj"/>
            </a:avLst>
          </a:prstGeom>
          <a:solidFill>
            <a:schemeClr val="lt1"/>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README</a:t>
            </a:r>
            <a:endParaRPr b="1" sz="1000">
              <a:solidFill>
                <a:srgbClr val="2B273D"/>
              </a:solidFill>
              <a:latin typeface="Trebuchet MS"/>
              <a:ea typeface="Trebuchet MS"/>
              <a:cs typeface="Trebuchet MS"/>
              <a:sym typeface="Trebuchet MS"/>
            </a:endParaRPr>
          </a:p>
        </p:txBody>
      </p:sp>
      <p:sp>
        <p:nvSpPr>
          <p:cNvPr id="447" name="Google Shape;447;p24"/>
          <p:cNvSpPr/>
          <p:nvPr/>
        </p:nvSpPr>
        <p:spPr>
          <a:xfrm>
            <a:off x="5330000" y="1864600"/>
            <a:ext cx="845400" cy="416700"/>
          </a:xfrm>
          <a:prstGeom prst="snip1Rect">
            <a:avLst>
              <a:gd fmla="val 16667" name="adj"/>
            </a:avLst>
          </a:prstGeom>
          <a:solidFill>
            <a:schemeClr val="lt1"/>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INSTALL</a:t>
            </a:r>
            <a:endParaRPr b="1" sz="1000">
              <a:solidFill>
                <a:srgbClr val="2B273D"/>
              </a:solidFill>
              <a:latin typeface="Trebuchet MS"/>
              <a:ea typeface="Trebuchet MS"/>
              <a:cs typeface="Trebuchet MS"/>
              <a:sym typeface="Trebuchet MS"/>
            </a:endParaRPr>
          </a:p>
        </p:txBody>
      </p:sp>
      <p:sp>
        <p:nvSpPr>
          <p:cNvPr id="448" name="Google Shape;448;p24"/>
          <p:cNvSpPr/>
          <p:nvPr/>
        </p:nvSpPr>
        <p:spPr>
          <a:xfrm>
            <a:off x="6310125" y="1864600"/>
            <a:ext cx="845400" cy="416700"/>
          </a:xfrm>
          <a:prstGeom prst="snip1Rect">
            <a:avLst>
              <a:gd fmla="val 16667" name="adj"/>
            </a:avLst>
          </a:prstGeom>
          <a:solidFill>
            <a:schemeClr val="lt1"/>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API</a:t>
            </a:r>
            <a:endParaRPr b="1" sz="1000">
              <a:solidFill>
                <a:srgbClr val="2B273D"/>
              </a:solidFill>
              <a:latin typeface="Trebuchet MS"/>
              <a:ea typeface="Trebuchet MS"/>
              <a:cs typeface="Trebuchet MS"/>
              <a:sym typeface="Trebuchet MS"/>
            </a:endParaRPr>
          </a:p>
        </p:txBody>
      </p:sp>
      <p:sp>
        <p:nvSpPr>
          <p:cNvPr id="449" name="Google Shape;449;p24"/>
          <p:cNvSpPr/>
          <p:nvPr/>
        </p:nvSpPr>
        <p:spPr>
          <a:xfrm>
            <a:off x="7290250" y="1864600"/>
            <a:ext cx="845400" cy="416700"/>
          </a:xfrm>
          <a:prstGeom prst="snip1Rect">
            <a:avLst>
              <a:gd fmla="val 16667" name="adj"/>
            </a:avLst>
          </a:prstGeom>
          <a:solidFill>
            <a:schemeClr val="lt1"/>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SECURITY</a:t>
            </a:r>
            <a:endParaRPr b="1" sz="1000">
              <a:solidFill>
                <a:srgbClr val="2B273D"/>
              </a:solidFill>
              <a:latin typeface="Trebuchet MS"/>
              <a:ea typeface="Trebuchet MS"/>
              <a:cs typeface="Trebuchet MS"/>
              <a:sym typeface="Trebuchet MS"/>
            </a:endParaRPr>
          </a:p>
        </p:txBody>
      </p:sp>
      <p:sp>
        <p:nvSpPr>
          <p:cNvPr id="450" name="Google Shape;450;p24"/>
          <p:cNvSpPr/>
          <p:nvPr/>
        </p:nvSpPr>
        <p:spPr>
          <a:xfrm>
            <a:off x="4349850" y="261232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src</a:t>
            </a:r>
            <a:endParaRPr b="1" sz="1000">
              <a:solidFill>
                <a:srgbClr val="2B273D"/>
              </a:solidFill>
              <a:latin typeface="Trebuchet MS"/>
              <a:ea typeface="Trebuchet MS"/>
              <a:cs typeface="Trebuchet MS"/>
              <a:sym typeface="Trebuchet MS"/>
            </a:endParaRPr>
          </a:p>
        </p:txBody>
      </p:sp>
      <p:sp>
        <p:nvSpPr>
          <p:cNvPr id="451" name="Google Shape;451;p24"/>
          <p:cNvSpPr/>
          <p:nvPr/>
        </p:nvSpPr>
        <p:spPr>
          <a:xfrm>
            <a:off x="2935000" y="32198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app</a:t>
            </a:r>
            <a:endParaRPr b="1" sz="1000">
              <a:solidFill>
                <a:srgbClr val="2B273D"/>
              </a:solidFill>
              <a:latin typeface="Trebuchet MS"/>
              <a:ea typeface="Trebuchet MS"/>
              <a:cs typeface="Trebuchet MS"/>
              <a:sym typeface="Trebuchet MS"/>
            </a:endParaRPr>
          </a:p>
        </p:txBody>
      </p:sp>
      <p:sp>
        <p:nvSpPr>
          <p:cNvPr id="452" name="Google Shape;452;p24"/>
          <p:cNvSpPr/>
          <p:nvPr/>
        </p:nvSpPr>
        <p:spPr>
          <a:xfrm>
            <a:off x="5330000" y="3219863"/>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assets</a:t>
            </a:r>
            <a:endParaRPr b="1" sz="1000">
              <a:solidFill>
                <a:srgbClr val="2B273D"/>
              </a:solidFill>
              <a:latin typeface="Trebuchet MS"/>
              <a:ea typeface="Trebuchet MS"/>
              <a:cs typeface="Trebuchet MS"/>
              <a:sym typeface="Trebuchet MS"/>
            </a:endParaRPr>
          </a:p>
        </p:txBody>
      </p:sp>
      <p:sp>
        <p:nvSpPr>
          <p:cNvPr id="453" name="Google Shape;453;p24"/>
          <p:cNvSpPr/>
          <p:nvPr/>
        </p:nvSpPr>
        <p:spPr>
          <a:xfrm>
            <a:off x="3302400" y="1864600"/>
            <a:ext cx="980100" cy="416700"/>
          </a:xfrm>
          <a:prstGeom prst="snip1Rect">
            <a:avLst>
              <a:gd fmla="val 16667" name="adj"/>
            </a:avLst>
          </a:prstGeom>
          <a:solidFill>
            <a:schemeClr val="lt1"/>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2B273D"/>
                </a:solidFill>
                <a:latin typeface="Trebuchet MS"/>
                <a:ea typeface="Trebuchet MS"/>
                <a:cs typeface="Trebuchet MS"/>
                <a:sym typeface="Trebuchet MS"/>
              </a:rPr>
              <a:t>package.json</a:t>
            </a:r>
            <a:endParaRPr b="1" sz="700">
              <a:solidFill>
                <a:srgbClr val="2B273D"/>
              </a:solidFill>
              <a:latin typeface="Trebuchet MS"/>
              <a:ea typeface="Trebuchet MS"/>
              <a:cs typeface="Trebuchet MS"/>
              <a:sym typeface="Trebuchet MS"/>
            </a:endParaRPr>
          </a:p>
        </p:txBody>
      </p:sp>
      <p:sp>
        <p:nvSpPr>
          <p:cNvPr id="454" name="Google Shape;454;p24"/>
          <p:cNvSpPr/>
          <p:nvPr/>
        </p:nvSpPr>
        <p:spPr>
          <a:xfrm>
            <a:off x="2935000" y="40645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calendar</a:t>
            </a:r>
            <a:endParaRPr b="1" sz="1000">
              <a:solidFill>
                <a:srgbClr val="2B273D"/>
              </a:solidFill>
              <a:latin typeface="Trebuchet MS"/>
              <a:ea typeface="Trebuchet MS"/>
              <a:cs typeface="Trebuchet MS"/>
              <a:sym typeface="Trebuchet MS"/>
            </a:endParaRPr>
          </a:p>
        </p:txBody>
      </p:sp>
      <p:sp>
        <p:nvSpPr>
          <p:cNvPr id="455" name="Google Shape;455;p24"/>
          <p:cNvSpPr/>
          <p:nvPr/>
        </p:nvSpPr>
        <p:spPr>
          <a:xfrm>
            <a:off x="974750" y="40645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home</a:t>
            </a:r>
            <a:endParaRPr b="1" sz="1000">
              <a:solidFill>
                <a:srgbClr val="2B273D"/>
              </a:solidFill>
              <a:latin typeface="Trebuchet MS"/>
              <a:ea typeface="Trebuchet MS"/>
              <a:cs typeface="Trebuchet MS"/>
              <a:sym typeface="Trebuchet MS"/>
            </a:endParaRPr>
          </a:p>
        </p:txBody>
      </p:sp>
      <p:sp>
        <p:nvSpPr>
          <p:cNvPr id="456" name="Google Shape;456;p24"/>
          <p:cNvSpPr/>
          <p:nvPr/>
        </p:nvSpPr>
        <p:spPr>
          <a:xfrm>
            <a:off x="3915125" y="40645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tracker</a:t>
            </a:r>
            <a:endParaRPr b="1" sz="1000">
              <a:solidFill>
                <a:srgbClr val="2B273D"/>
              </a:solidFill>
              <a:latin typeface="Trebuchet MS"/>
              <a:ea typeface="Trebuchet MS"/>
              <a:cs typeface="Trebuchet MS"/>
              <a:sym typeface="Trebuchet MS"/>
            </a:endParaRPr>
          </a:p>
        </p:txBody>
      </p:sp>
      <p:sp>
        <p:nvSpPr>
          <p:cNvPr id="457" name="Google Shape;457;p24"/>
          <p:cNvSpPr/>
          <p:nvPr/>
        </p:nvSpPr>
        <p:spPr>
          <a:xfrm>
            <a:off x="1954875" y="40645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login</a:t>
            </a:r>
            <a:endParaRPr b="1" sz="1000">
              <a:solidFill>
                <a:srgbClr val="2B273D"/>
              </a:solidFill>
              <a:latin typeface="Trebuchet MS"/>
              <a:ea typeface="Trebuchet MS"/>
              <a:cs typeface="Trebuchet MS"/>
              <a:sym typeface="Trebuchet MS"/>
            </a:endParaRPr>
          </a:p>
        </p:txBody>
      </p:sp>
      <p:sp>
        <p:nvSpPr>
          <p:cNvPr id="458" name="Google Shape;458;p24"/>
          <p:cNvSpPr/>
          <p:nvPr/>
        </p:nvSpPr>
        <p:spPr>
          <a:xfrm>
            <a:off x="4895250" y="40645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shopping</a:t>
            </a:r>
            <a:endParaRPr b="1" sz="1000">
              <a:solidFill>
                <a:srgbClr val="2B273D"/>
              </a:solidFill>
              <a:latin typeface="Trebuchet MS"/>
              <a:ea typeface="Trebuchet MS"/>
              <a:cs typeface="Trebuchet MS"/>
              <a:sym typeface="Trebuchet MS"/>
            </a:endParaRPr>
          </a:p>
        </p:txBody>
      </p:sp>
      <p:sp>
        <p:nvSpPr>
          <p:cNvPr id="459" name="Google Shape;459;p24"/>
          <p:cNvSpPr/>
          <p:nvPr/>
        </p:nvSpPr>
        <p:spPr>
          <a:xfrm>
            <a:off x="5875375" y="4064575"/>
            <a:ext cx="845400" cy="416700"/>
          </a:xfrm>
          <a:prstGeom prst="snip1Rect">
            <a:avLst>
              <a:gd fmla="val 16667" name="adj"/>
            </a:avLst>
          </a:prstGeom>
          <a:solidFill>
            <a:srgbClr val="C3A9CA"/>
          </a:solidFill>
          <a:ln cap="flat" cmpd="sng" w="9525">
            <a:solidFill>
              <a:srgbClr val="2B27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2B273D"/>
                </a:solidFill>
                <a:latin typeface="Trebuchet MS"/>
                <a:ea typeface="Trebuchet MS"/>
                <a:cs typeface="Trebuchet MS"/>
                <a:sym typeface="Trebuchet MS"/>
              </a:rPr>
              <a:t>learn</a:t>
            </a:r>
            <a:endParaRPr b="1" sz="1000">
              <a:solidFill>
                <a:srgbClr val="2B273D"/>
              </a:solidFill>
              <a:latin typeface="Trebuchet MS"/>
              <a:ea typeface="Trebuchet MS"/>
              <a:cs typeface="Trebuchet MS"/>
              <a:sym typeface="Trebuchet MS"/>
            </a:endParaRPr>
          </a:p>
        </p:txBody>
      </p:sp>
      <p:cxnSp>
        <p:nvCxnSpPr>
          <p:cNvPr id="460" name="Google Shape;460;p24"/>
          <p:cNvCxnSpPr>
            <a:stCxn id="443" idx="1"/>
            <a:endCxn id="444" idx="3"/>
          </p:cNvCxnSpPr>
          <p:nvPr/>
        </p:nvCxnSpPr>
        <p:spPr>
          <a:xfrm rot="5400000">
            <a:off x="3136950" y="228875"/>
            <a:ext cx="330900" cy="2940300"/>
          </a:xfrm>
          <a:prstGeom prst="bentConnector3">
            <a:avLst>
              <a:gd fmla="val 50017" name="adj1"/>
            </a:avLst>
          </a:prstGeom>
          <a:noFill/>
          <a:ln cap="flat" cmpd="sng" w="9525">
            <a:solidFill>
              <a:srgbClr val="C3A9CA"/>
            </a:solidFill>
            <a:prstDash val="solid"/>
            <a:round/>
            <a:headEnd len="med" w="med" type="none"/>
            <a:tailEnd len="med" w="med" type="none"/>
          </a:ln>
        </p:spPr>
      </p:cxnSp>
      <p:cxnSp>
        <p:nvCxnSpPr>
          <p:cNvPr id="461" name="Google Shape;461;p24"/>
          <p:cNvCxnSpPr>
            <a:stCxn id="443" idx="1"/>
            <a:endCxn id="445" idx="3"/>
          </p:cNvCxnSpPr>
          <p:nvPr/>
        </p:nvCxnSpPr>
        <p:spPr>
          <a:xfrm rot="5400000">
            <a:off x="3627000" y="718925"/>
            <a:ext cx="330900" cy="1960200"/>
          </a:xfrm>
          <a:prstGeom prst="bentConnector3">
            <a:avLst>
              <a:gd fmla="val 50017" name="adj1"/>
            </a:avLst>
          </a:prstGeom>
          <a:noFill/>
          <a:ln cap="flat" cmpd="sng" w="9525">
            <a:solidFill>
              <a:srgbClr val="C3A9CA"/>
            </a:solidFill>
            <a:prstDash val="solid"/>
            <a:round/>
            <a:headEnd len="med" w="med" type="none"/>
            <a:tailEnd len="med" w="med" type="none"/>
          </a:ln>
        </p:spPr>
      </p:cxnSp>
      <p:cxnSp>
        <p:nvCxnSpPr>
          <p:cNvPr id="462" name="Google Shape;462;p24"/>
          <p:cNvCxnSpPr>
            <a:stCxn id="443" idx="1"/>
            <a:endCxn id="453" idx="3"/>
          </p:cNvCxnSpPr>
          <p:nvPr/>
        </p:nvCxnSpPr>
        <p:spPr>
          <a:xfrm rot="5400000">
            <a:off x="4117050" y="1208975"/>
            <a:ext cx="330900" cy="980100"/>
          </a:xfrm>
          <a:prstGeom prst="bentConnector3">
            <a:avLst>
              <a:gd fmla="val 50019" name="adj1"/>
            </a:avLst>
          </a:prstGeom>
          <a:noFill/>
          <a:ln cap="flat" cmpd="sng" w="9525">
            <a:solidFill>
              <a:srgbClr val="C3A9CA"/>
            </a:solidFill>
            <a:prstDash val="solid"/>
            <a:round/>
            <a:headEnd len="med" w="med" type="none"/>
            <a:tailEnd len="med" w="med" type="none"/>
          </a:ln>
        </p:spPr>
      </p:cxnSp>
      <p:cxnSp>
        <p:nvCxnSpPr>
          <p:cNvPr id="463" name="Google Shape;463;p24"/>
          <p:cNvCxnSpPr>
            <a:stCxn id="443" idx="1"/>
            <a:endCxn id="446" idx="3"/>
          </p:cNvCxnSpPr>
          <p:nvPr/>
        </p:nvCxnSpPr>
        <p:spPr>
          <a:xfrm flipH="1" rot="-5400000">
            <a:off x="4607400" y="1698725"/>
            <a:ext cx="330900" cy="600"/>
          </a:xfrm>
          <a:prstGeom prst="bentConnector3">
            <a:avLst>
              <a:gd fmla="val 50019" name="adj1"/>
            </a:avLst>
          </a:prstGeom>
          <a:noFill/>
          <a:ln cap="flat" cmpd="sng" w="9525">
            <a:solidFill>
              <a:srgbClr val="C3A9CA"/>
            </a:solidFill>
            <a:prstDash val="solid"/>
            <a:round/>
            <a:headEnd len="med" w="med" type="none"/>
            <a:tailEnd len="med" w="med" type="none"/>
          </a:ln>
        </p:spPr>
      </p:cxnSp>
      <p:cxnSp>
        <p:nvCxnSpPr>
          <p:cNvPr id="464" name="Google Shape;464;p24"/>
          <p:cNvCxnSpPr>
            <a:stCxn id="443" idx="1"/>
            <a:endCxn id="447" idx="3"/>
          </p:cNvCxnSpPr>
          <p:nvPr/>
        </p:nvCxnSpPr>
        <p:spPr>
          <a:xfrm flipH="1" rot="-5400000">
            <a:off x="5097150" y="1208975"/>
            <a:ext cx="330900" cy="980100"/>
          </a:xfrm>
          <a:prstGeom prst="bentConnector3">
            <a:avLst>
              <a:gd fmla="val 50019" name="adj1"/>
            </a:avLst>
          </a:prstGeom>
          <a:noFill/>
          <a:ln cap="flat" cmpd="sng" w="9525">
            <a:solidFill>
              <a:srgbClr val="C3A9CA"/>
            </a:solidFill>
            <a:prstDash val="solid"/>
            <a:round/>
            <a:headEnd len="med" w="med" type="none"/>
            <a:tailEnd len="med" w="med" type="none"/>
          </a:ln>
        </p:spPr>
      </p:cxnSp>
      <p:cxnSp>
        <p:nvCxnSpPr>
          <p:cNvPr id="465" name="Google Shape;465;p24"/>
          <p:cNvCxnSpPr>
            <a:stCxn id="443" idx="1"/>
            <a:endCxn id="448" idx="3"/>
          </p:cNvCxnSpPr>
          <p:nvPr/>
        </p:nvCxnSpPr>
        <p:spPr>
          <a:xfrm flipH="1" rot="-5400000">
            <a:off x="5587200" y="718925"/>
            <a:ext cx="330900" cy="1960200"/>
          </a:xfrm>
          <a:prstGeom prst="bentConnector3">
            <a:avLst>
              <a:gd fmla="val 50019" name="adj1"/>
            </a:avLst>
          </a:prstGeom>
          <a:noFill/>
          <a:ln cap="flat" cmpd="sng" w="9525">
            <a:solidFill>
              <a:srgbClr val="C3A9CA"/>
            </a:solidFill>
            <a:prstDash val="solid"/>
            <a:round/>
            <a:headEnd len="med" w="med" type="none"/>
            <a:tailEnd len="med" w="med" type="none"/>
          </a:ln>
        </p:spPr>
      </p:cxnSp>
      <p:cxnSp>
        <p:nvCxnSpPr>
          <p:cNvPr id="466" name="Google Shape;466;p24"/>
          <p:cNvCxnSpPr>
            <a:stCxn id="443" idx="1"/>
            <a:endCxn id="449" idx="3"/>
          </p:cNvCxnSpPr>
          <p:nvPr/>
        </p:nvCxnSpPr>
        <p:spPr>
          <a:xfrm flipH="1" rot="-5400000">
            <a:off x="6077250" y="228875"/>
            <a:ext cx="330900" cy="2940300"/>
          </a:xfrm>
          <a:prstGeom prst="bentConnector3">
            <a:avLst>
              <a:gd fmla="val 50019" name="adj1"/>
            </a:avLst>
          </a:prstGeom>
          <a:noFill/>
          <a:ln cap="flat" cmpd="sng" w="9525">
            <a:solidFill>
              <a:srgbClr val="C3A9CA"/>
            </a:solidFill>
            <a:prstDash val="solid"/>
            <a:round/>
            <a:headEnd len="med" w="med" type="none"/>
            <a:tailEnd len="med" w="med" type="none"/>
          </a:ln>
        </p:spPr>
      </p:cxnSp>
      <p:cxnSp>
        <p:nvCxnSpPr>
          <p:cNvPr id="467" name="Google Shape;467;p24"/>
          <p:cNvCxnSpPr>
            <a:stCxn id="444" idx="1"/>
            <a:endCxn id="450" idx="3"/>
          </p:cNvCxnSpPr>
          <p:nvPr/>
        </p:nvCxnSpPr>
        <p:spPr>
          <a:xfrm flipH="1" rot="-5400000">
            <a:off x="3136900" y="976588"/>
            <a:ext cx="330900" cy="2940300"/>
          </a:xfrm>
          <a:prstGeom prst="bentConnector3">
            <a:avLst>
              <a:gd fmla="val 50021" name="adj1"/>
            </a:avLst>
          </a:prstGeom>
          <a:noFill/>
          <a:ln cap="flat" cmpd="sng" w="9525">
            <a:solidFill>
              <a:srgbClr val="C3A9CA"/>
            </a:solidFill>
            <a:prstDash val="solid"/>
            <a:round/>
            <a:headEnd len="med" w="med" type="none"/>
            <a:tailEnd len="med" w="med" type="none"/>
          </a:ln>
        </p:spPr>
      </p:cxnSp>
      <p:cxnSp>
        <p:nvCxnSpPr>
          <p:cNvPr id="468" name="Google Shape;468;p24"/>
          <p:cNvCxnSpPr>
            <a:stCxn id="450" idx="1"/>
            <a:endCxn id="451" idx="3"/>
          </p:cNvCxnSpPr>
          <p:nvPr/>
        </p:nvCxnSpPr>
        <p:spPr>
          <a:xfrm rot="5400000">
            <a:off x="3969750" y="2417025"/>
            <a:ext cx="190800" cy="1414800"/>
          </a:xfrm>
          <a:prstGeom prst="bentConnector3">
            <a:avLst>
              <a:gd fmla="val 50013" name="adj1"/>
            </a:avLst>
          </a:prstGeom>
          <a:noFill/>
          <a:ln cap="flat" cmpd="sng" w="9525">
            <a:solidFill>
              <a:srgbClr val="C3A9CA"/>
            </a:solidFill>
            <a:prstDash val="solid"/>
            <a:round/>
            <a:headEnd len="med" w="med" type="none"/>
            <a:tailEnd len="med" w="med" type="none"/>
          </a:ln>
        </p:spPr>
      </p:cxnSp>
      <p:cxnSp>
        <p:nvCxnSpPr>
          <p:cNvPr id="469" name="Google Shape;469;p24"/>
          <p:cNvCxnSpPr>
            <a:stCxn id="450" idx="1"/>
            <a:endCxn id="452" idx="3"/>
          </p:cNvCxnSpPr>
          <p:nvPr/>
        </p:nvCxnSpPr>
        <p:spPr>
          <a:xfrm flipH="1" rot="-5400000">
            <a:off x="5167200" y="2634375"/>
            <a:ext cx="190800" cy="980100"/>
          </a:xfrm>
          <a:prstGeom prst="bentConnector3">
            <a:avLst>
              <a:gd fmla="val 50010" name="adj1"/>
            </a:avLst>
          </a:prstGeom>
          <a:noFill/>
          <a:ln cap="flat" cmpd="sng" w="9525">
            <a:solidFill>
              <a:srgbClr val="C3A9CA"/>
            </a:solidFill>
            <a:prstDash val="solid"/>
            <a:round/>
            <a:headEnd len="med" w="med" type="none"/>
            <a:tailEnd len="med" w="med" type="none"/>
          </a:ln>
        </p:spPr>
      </p:cxnSp>
      <p:cxnSp>
        <p:nvCxnSpPr>
          <p:cNvPr id="470" name="Google Shape;470;p24"/>
          <p:cNvCxnSpPr>
            <a:stCxn id="451" idx="1"/>
            <a:endCxn id="455" idx="3"/>
          </p:cNvCxnSpPr>
          <p:nvPr/>
        </p:nvCxnSpPr>
        <p:spPr>
          <a:xfrm rot="5400000">
            <a:off x="2163550" y="2870525"/>
            <a:ext cx="428100" cy="1960200"/>
          </a:xfrm>
          <a:prstGeom prst="bentConnector3">
            <a:avLst>
              <a:gd fmla="val 49988" name="adj1"/>
            </a:avLst>
          </a:prstGeom>
          <a:noFill/>
          <a:ln cap="flat" cmpd="sng" w="9525">
            <a:solidFill>
              <a:srgbClr val="C3A9CA"/>
            </a:solidFill>
            <a:prstDash val="solid"/>
            <a:round/>
            <a:headEnd len="med" w="med" type="none"/>
            <a:tailEnd len="med" w="med" type="none"/>
          </a:ln>
        </p:spPr>
      </p:cxnSp>
      <p:cxnSp>
        <p:nvCxnSpPr>
          <p:cNvPr id="471" name="Google Shape;471;p24"/>
          <p:cNvCxnSpPr>
            <a:stCxn id="451" idx="1"/>
            <a:endCxn id="457" idx="3"/>
          </p:cNvCxnSpPr>
          <p:nvPr/>
        </p:nvCxnSpPr>
        <p:spPr>
          <a:xfrm rot="5400000">
            <a:off x="2653600" y="3360575"/>
            <a:ext cx="428100" cy="980100"/>
          </a:xfrm>
          <a:prstGeom prst="bentConnector3">
            <a:avLst>
              <a:gd fmla="val 49988" name="adj1"/>
            </a:avLst>
          </a:prstGeom>
          <a:noFill/>
          <a:ln cap="flat" cmpd="sng" w="9525">
            <a:solidFill>
              <a:srgbClr val="C3A9CA"/>
            </a:solidFill>
            <a:prstDash val="solid"/>
            <a:round/>
            <a:headEnd len="med" w="med" type="none"/>
            <a:tailEnd len="med" w="med" type="none"/>
          </a:ln>
        </p:spPr>
      </p:cxnSp>
      <p:cxnSp>
        <p:nvCxnSpPr>
          <p:cNvPr id="472" name="Google Shape;472;p24"/>
          <p:cNvCxnSpPr>
            <a:stCxn id="451" idx="1"/>
            <a:endCxn id="454" idx="3"/>
          </p:cNvCxnSpPr>
          <p:nvPr/>
        </p:nvCxnSpPr>
        <p:spPr>
          <a:xfrm flipH="1" rot="-5400000">
            <a:off x="3143950" y="3850325"/>
            <a:ext cx="428100" cy="600"/>
          </a:xfrm>
          <a:prstGeom prst="bentConnector3">
            <a:avLst>
              <a:gd fmla="val 49988" name="adj1"/>
            </a:avLst>
          </a:prstGeom>
          <a:noFill/>
          <a:ln cap="flat" cmpd="sng" w="9525">
            <a:solidFill>
              <a:srgbClr val="C3A9CA"/>
            </a:solidFill>
            <a:prstDash val="solid"/>
            <a:round/>
            <a:headEnd len="med" w="med" type="none"/>
            <a:tailEnd len="med" w="med" type="none"/>
          </a:ln>
        </p:spPr>
      </p:cxnSp>
      <p:cxnSp>
        <p:nvCxnSpPr>
          <p:cNvPr id="473" name="Google Shape;473;p24"/>
          <p:cNvCxnSpPr>
            <a:stCxn id="451" idx="1"/>
            <a:endCxn id="456" idx="3"/>
          </p:cNvCxnSpPr>
          <p:nvPr/>
        </p:nvCxnSpPr>
        <p:spPr>
          <a:xfrm flipH="1" rot="-5400000">
            <a:off x="3633700" y="3360575"/>
            <a:ext cx="428100" cy="980100"/>
          </a:xfrm>
          <a:prstGeom prst="bentConnector3">
            <a:avLst>
              <a:gd fmla="val 49988" name="adj1"/>
            </a:avLst>
          </a:prstGeom>
          <a:noFill/>
          <a:ln cap="flat" cmpd="sng" w="9525">
            <a:solidFill>
              <a:srgbClr val="C3A9CA"/>
            </a:solidFill>
            <a:prstDash val="solid"/>
            <a:round/>
            <a:headEnd len="med" w="med" type="none"/>
            <a:tailEnd len="med" w="med" type="none"/>
          </a:ln>
        </p:spPr>
      </p:cxnSp>
      <p:cxnSp>
        <p:nvCxnSpPr>
          <p:cNvPr id="474" name="Google Shape;474;p24"/>
          <p:cNvCxnSpPr>
            <a:stCxn id="451" idx="1"/>
            <a:endCxn id="458" idx="3"/>
          </p:cNvCxnSpPr>
          <p:nvPr/>
        </p:nvCxnSpPr>
        <p:spPr>
          <a:xfrm flipH="1" rot="-5400000">
            <a:off x="4123750" y="2870525"/>
            <a:ext cx="428100" cy="1960200"/>
          </a:xfrm>
          <a:prstGeom prst="bentConnector3">
            <a:avLst>
              <a:gd fmla="val 49988" name="adj1"/>
            </a:avLst>
          </a:prstGeom>
          <a:noFill/>
          <a:ln cap="flat" cmpd="sng" w="9525">
            <a:solidFill>
              <a:srgbClr val="C3A9CA"/>
            </a:solidFill>
            <a:prstDash val="solid"/>
            <a:round/>
            <a:headEnd len="med" w="med" type="none"/>
            <a:tailEnd len="med" w="med" type="none"/>
          </a:ln>
        </p:spPr>
      </p:cxnSp>
      <p:cxnSp>
        <p:nvCxnSpPr>
          <p:cNvPr id="475" name="Google Shape;475;p24"/>
          <p:cNvCxnSpPr>
            <a:stCxn id="451" idx="1"/>
            <a:endCxn id="459" idx="3"/>
          </p:cNvCxnSpPr>
          <p:nvPr/>
        </p:nvCxnSpPr>
        <p:spPr>
          <a:xfrm flipH="1" rot="-5400000">
            <a:off x="4613800" y="2380475"/>
            <a:ext cx="428100" cy="2940300"/>
          </a:xfrm>
          <a:prstGeom prst="bentConnector3">
            <a:avLst>
              <a:gd fmla="val 49988" name="adj1"/>
            </a:avLst>
          </a:prstGeom>
          <a:noFill/>
          <a:ln cap="flat" cmpd="sng" w="9525">
            <a:solidFill>
              <a:srgbClr val="C3A9CA"/>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