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Grupo 24"/>
          <p:cNvGrpSpPr/>
          <p:nvPr/>
        </p:nvGrpSpPr>
        <p:grpSpPr>
          <a:xfrm>
            <a:off x="2758440" y="2199005"/>
            <a:ext cx="4035425" cy="2758440"/>
            <a:chOff x="2744" y="2635"/>
            <a:chExt cx="7932" cy="6241"/>
          </a:xfrm>
        </p:grpSpPr>
        <p:sp>
          <p:nvSpPr>
            <p:cNvPr id="4" name="Retângulo 3"/>
            <p:cNvSpPr/>
            <p:nvPr/>
          </p:nvSpPr>
          <p:spPr>
            <a:xfrm>
              <a:off x="2751" y="4660"/>
              <a:ext cx="3239" cy="42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pt-BR" altLang="en-US" sz="1200">
                  <a:solidFill>
                    <a:schemeClr val="tx1"/>
                  </a:solidFill>
                </a:rPr>
                <a:t>TerraLib</a:t>
              </a:r>
              <a:endParaRPr lang="pt-B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Retângulo arredondado 7"/>
            <p:cNvSpPr/>
            <p:nvPr/>
          </p:nvSpPr>
          <p:spPr>
            <a:xfrm>
              <a:off x="2977" y="5574"/>
              <a:ext cx="2775" cy="64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altLang="en-US" sz="1200">
                  <a:solidFill>
                    <a:schemeClr val="tx1"/>
                  </a:solidFill>
                </a:rPr>
                <a:t>Graph</a:t>
              </a:r>
              <a:endParaRPr lang="pt-B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2987" y="8074"/>
              <a:ext cx="2775" cy="64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altLang="en-US" sz="1200">
                  <a:solidFill>
                    <a:schemeClr val="tx1"/>
                  </a:solidFill>
                </a:rPr>
                <a:t>DataAccess</a:t>
              </a:r>
              <a:endParaRPr lang="pt-B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Retângulo arredondado 9"/>
            <p:cNvSpPr/>
            <p:nvPr/>
          </p:nvSpPr>
          <p:spPr>
            <a:xfrm>
              <a:off x="2987" y="7344"/>
              <a:ext cx="2775" cy="64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altLang="en-US" sz="1200">
                  <a:solidFill>
                    <a:schemeClr val="tx1"/>
                  </a:solidFill>
                </a:rPr>
                <a:t>Geometry</a:t>
              </a:r>
              <a:endParaRPr lang="pt-B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Retângulo arredondado 10"/>
            <p:cNvSpPr/>
            <p:nvPr/>
          </p:nvSpPr>
          <p:spPr>
            <a:xfrm>
              <a:off x="2987" y="6604"/>
              <a:ext cx="2775" cy="64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altLang="en-US" sz="1200">
                  <a:solidFill>
                    <a:schemeClr val="tx1"/>
                  </a:solidFill>
                </a:rPr>
                <a:t>Raster</a:t>
              </a:r>
              <a:endParaRPr lang="pt-B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4078" y="6040"/>
              <a:ext cx="471" cy="1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/>
                <a:t>...</a:t>
              </a:r>
              <a:endParaRPr lang="pt-BR" altLang="en-US" sz="12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7448" y="5559"/>
              <a:ext cx="3220" cy="24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pt-BR" altLang="en-US" sz="1200"/>
                <a:t>TerraHidro-APP</a:t>
              </a:r>
              <a:endParaRPr lang="pt-BR" altLang="en-US" sz="1200"/>
            </a:p>
          </p:txBody>
        </p:sp>
        <p:sp>
          <p:nvSpPr>
            <p:cNvPr id="14" name="Retângulo arredondado 13"/>
            <p:cNvSpPr/>
            <p:nvPr/>
          </p:nvSpPr>
          <p:spPr>
            <a:xfrm>
              <a:off x="7732" y="7164"/>
              <a:ext cx="2751" cy="6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altLang="en-US" sz="1200"/>
                <a:t>Algorithms</a:t>
              </a:r>
              <a:endParaRPr lang="pt-BR" altLang="en-US" sz="1200"/>
            </a:p>
          </p:txBody>
        </p:sp>
        <p:sp>
          <p:nvSpPr>
            <p:cNvPr id="15" name="Retângulo arredondado 14"/>
            <p:cNvSpPr/>
            <p:nvPr/>
          </p:nvSpPr>
          <p:spPr>
            <a:xfrm>
              <a:off x="7732" y="6394"/>
              <a:ext cx="2751" cy="6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altLang="en-US" sz="1200"/>
                <a:t>User Interface</a:t>
              </a:r>
              <a:endParaRPr lang="pt-BR" altLang="en-US" sz="1200"/>
            </a:p>
          </p:txBody>
        </p:sp>
        <p:cxnSp>
          <p:nvCxnSpPr>
            <p:cNvPr id="16" name="Conector de Seta Reta 15"/>
            <p:cNvCxnSpPr>
              <a:stCxn id="13" idx="1"/>
              <a:endCxn id="4" idx="3"/>
            </p:cNvCxnSpPr>
            <p:nvPr/>
          </p:nvCxnSpPr>
          <p:spPr>
            <a:xfrm flipH="1" flipV="1">
              <a:off x="5990" y="6768"/>
              <a:ext cx="1458" cy="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/>
            <p:cNvSpPr/>
            <p:nvPr/>
          </p:nvSpPr>
          <p:spPr>
            <a:xfrm>
              <a:off x="2748" y="3649"/>
              <a:ext cx="3239" cy="9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pt-BR" altLang="en-US" sz="1200">
                  <a:solidFill>
                    <a:schemeClr val="tx1"/>
                  </a:solidFill>
                </a:rPr>
                <a:t>TerraView</a:t>
              </a:r>
              <a:endParaRPr lang="pt-B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7456" y="3659"/>
              <a:ext cx="3220" cy="9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pt-BR" altLang="en-US" sz="1200"/>
                <a:t>TerraHidro</a:t>
              </a:r>
              <a:endParaRPr lang="pt-BR" altLang="en-US" sz="1200"/>
            </a:p>
          </p:txBody>
        </p:sp>
        <p:cxnSp>
          <p:nvCxnSpPr>
            <p:cNvPr id="20" name="Conector de Seta Reta 19"/>
            <p:cNvCxnSpPr>
              <a:stCxn id="19" idx="2"/>
              <a:endCxn id="13" idx="0"/>
            </p:cNvCxnSpPr>
            <p:nvPr/>
          </p:nvCxnSpPr>
          <p:spPr>
            <a:xfrm flipH="1">
              <a:off x="9058" y="4561"/>
              <a:ext cx="8" cy="99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/>
            <p:cNvSpPr/>
            <p:nvPr/>
          </p:nvSpPr>
          <p:spPr>
            <a:xfrm>
              <a:off x="2744" y="2637"/>
              <a:ext cx="3239" cy="9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pt-BR" altLang="en-US" sz="1200">
                  <a:solidFill>
                    <a:schemeClr val="tx1"/>
                  </a:solidFill>
                </a:rPr>
                <a:t>Plugins</a:t>
              </a:r>
              <a:endParaRPr lang="pt-B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22" name="Conector Angulado 21"/>
            <p:cNvCxnSpPr>
              <a:stCxn id="21" idx="3"/>
              <a:endCxn id="13" idx="3"/>
            </p:cNvCxnSpPr>
            <p:nvPr/>
          </p:nvCxnSpPr>
          <p:spPr>
            <a:xfrm>
              <a:off x="5983" y="3096"/>
              <a:ext cx="4685" cy="3677"/>
            </a:xfrm>
            <a:prstGeom prst="bentConnector3">
              <a:avLst>
                <a:gd name="adj1" fmla="val 108004"/>
              </a:avLst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/>
            <p:cNvSpPr/>
            <p:nvPr/>
          </p:nvSpPr>
          <p:spPr>
            <a:xfrm>
              <a:off x="5247" y="2635"/>
              <a:ext cx="736" cy="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pt-BR" altLang="en-US" sz="1200"/>
                <a:t>TH</a:t>
              </a:r>
              <a:endParaRPr lang="pt-BR" altLang="en-US" sz="12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WPS Presentation</Application>
  <PresentationFormat>Widescreen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Tema do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Silva Abreu</dc:creator>
  <cp:lastModifiedBy>Eric Silva Abreu</cp:lastModifiedBy>
  <cp:revision>1</cp:revision>
  <dcterms:created xsi:type="dcterms:W3CDTF">2016-08-24T18:52:06Z</dcterms:created>
  <dcterms:modified xsi:type="dcterms:W3CDTF">2016-08-24T18:52:06Z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1046-10.1.0.5671</vt:lpwstr>
  </property>
</Properties>
</file>