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717933-F41D-4561-A362-A99F15A659F3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F3CACA-7F08-4144-B99E-CFEF116B80F9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851648" cy="4176464"/>
          </a:xfrm>
        </p:spPr>
        <p:txBody>
          <a:bodyPr>
            <a:normAutofit fontScale="90000"/>
          </a:bodyPr>
          <a:lstStyle/>
          <a:p>
            <a:pPr algn="ctr"/>
            <a:r>
              <a:rPr lang="pt-BR" i="1" dirty="0" smtClean="0"/>
              <a:t>EXTRAÇÃO AUTOMÁTICA DE APP</a:t>
            </a:r>
            <a:r>
              <a:rPr lang="pt-BR" i="1" baseline="-25000" dirty="0" smtClean="0"/>
              <a:t>S</a:t>
            </a:r>
            <a:r>
              <a:rPr lang="pt-BR" i="1" dirty="0" smtClean="0"/>
              <a:t> DE FAIXA MARGINAL DE CURSOS D’ÁGUA E AO REDOR DE NASCENTES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 smtClean="0"/>
              <a:t> 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27784" y="2132856"/>
            <a:ext cx="3914775" cy="427672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851920" y="5157192"/>
            <a:ext cx="144016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712968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latin typeface="Arial" pitchFamily="34" charset="0"/>
                <a:cs typeface="Arial" pitchFamily="34" charset="0"/>
              </a:rPr>
              <a:t>Extração de APPs em cursos d’água representados por polígonos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712968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latin typeface="Arial" pitchFamily="34" charset="0"/>
                <a:cs typeface="Arial" pitchFamily="34" charset="0"/>
              </a:rPr>
              <a:t>Extração de APPs em cursos d’água representados por polígonos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60000" y="2160000"/>
            <a:ext cx="4316400" cy="39348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712968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latin typeface="Arial" pitchFamily="34" charset="0"/>
                <a:cs typeface="Arial" pitchFamily="34" charset="0"/>
              </a:rPr>
              <a:t>Extração de APPs em cursos d’água representados por polígonos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55776" y="2204864"/>
            <a:ext cx="3960000" cy="43200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9144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91440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914400" y="468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m 13" descr="ppp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3212976"/>
            <a:ext cx="2162380" cy="294979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9144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91440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914400" y="468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Imagem 2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1" y="2292829"/>
            <a:ext cx="3990333" cy="3830747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51920" y="3717032"/>
            <a:ext cx="364330" cy="52098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84" name="AutoShape 12"/>
          <p:cNvSpPr>
            <a:spLocks noChangeShapeType="1"/>
          </p:cNvSpPr>
          <p:nvPr/>
        </p:nvSpPr>
        <p:spPr bwMode="auto">
          <a:xfrm>
            <a:off x="4427984" y="4077072"/>
            <a:ext cx="1224136" cy="5040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712968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latin typeface="Arial" pitchFamily="34" charset="0"/>
                <a:cs typeface="Arial" pitchFamily="34" charset="0"/>
              </a:rPr>
              <a:t>Extração de APPs em cursos d’água representados por polígonos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m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2379600" cy="20520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pic>
        <p:nvPicPr>
          <p:cNvPr id="16" name="Imagem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708920"/>
            <a:ext cx="2354400" cy="20520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pic>
        <p:nvPicPr>
          <p:cNvPr id="17" name="Imagem 16" descr="fr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6176" y="4077072"/>
            <a:ext cx="2512800" cy="2109600"/>
          </a:xfrm>
          <a:prstGeom prst="rect">
            <a:avLst/>
          </a:prstGeom>
        </p:spPr>
      </p:pic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712968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latin typeface="Arial" pitchFamily="34" charset="0"/>
                <a:cs typeface="Arial" pitchFamily="34" charset="0"/>
              </a:rPr>
              <a:t>Extração de APPs em cursos d’água representados por polígonos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23528" y="2113401"/>
            <a:ext cx="86409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Ajuste das APPs em função do parâmetro tamanho da propriedade.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 descr="s4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784" y="2636912"/>
            <a:ext cx="4780800" cy="3924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712968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latin typeface="Arial" pitchFamily="34" charset="0"/>
                <a:cs typeface="Arial" pitchFamily="34" charset="0"/>
              </a:rPr>
              <a:t>Extração de APPs em cursos d’água representados por polígonos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a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912" y="2060848"/>
            <a:ext cx="4338000" cy="4464000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712968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latin typeface="Arial" pitchFamily="34" charset="0"/>
                <a:cs typeface="Arial" pitchFamily="34" charset="0"/>
              </a:rPr>
              <a:t>Extração de APPs em cursos d’água representados por polígonos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3117181"/>
            <a:ext cx="363589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Representação da APP em função da subtração da área de estrada que corta a propriedade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2800" b="1" dirty="0" smtClean="0">
                <a:latin typeface="Arial" pitchFamily="34" charset="0"/>
                <a:cs typeface="Arial" pitchFamily="34" charset="0"/>
              </a:rPr>
              <a:t>Extração de APPs em cursos d’água e Nascentes representados por linhas simples 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933056"/>
            <a:ext cx="4169429" cy="270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4260508" cy="27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Seta dobrada para cima 15"/>
          <p:cNvSpPr/>
          <p:nvPr/>
        </p:nvSpPr>
        <p:spPr>
          <a:xfrm rot="5400000">
            <a:off x="3131840" y="4581128"/>
            <a:ext cx="576064" cy="1440160"/>
          </a:xfrm>
          <a:prstGeom prst="bentUpArrow">
            <a:avLst>
              <a:gd name="adj1" fmla="val 2729"/>
              <a:gd name="adj2" fmla="val 748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118</Words>
  <Application>Microsoft Office PowerPoint</Application>
  <PresentationFormat>Apresentação na tela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Fluxo</vt:lpstr>
      <vt:lpstr>EXTRAÇÃO AUTOMÁTICA DE APPS DE FAIXA MARGINAL DE CURSOS D’ÁGUA E AO REDOR DE NASCENTES   </vt:lpstr>
      <vt:lpstr>Extração de APPs em cursos d’água representados por polígonos</vt:lpstr>
      <vt:lpstr>Extração de APPs em cursos d’água representados por polígonos</vt:lpstr>
      <vt:lpstr>Extração de APPs em cursos d’água representados por polígonos</vt:lpstr>
      <vt:lpstr>Extração de APPs em cursos d’água representados por polígonos</vt:lpstr>
      <vt:lpstr>Extração de APPs em cursos d’água representados por polígonos</vt:lpstr>
      <vt:lpstr>Extração de APPs em cursos d’água representados por polígonos</vt:lpstr>
      <vt:lpstr>Extração de APPs em cursos d’água representados por polígonos</vt:lpstr>
      <vt:lpstr>Extração de APPs em cursos d’água e Nascentes representados por linhas simples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silvia</dc:creator>
  <cp:lastModifiedBy>sergio</cp:lastModifiedBy>
  <cp:revision>6</cp:revision>
  <dcterms:created xsi:type="dcterms:W3CDTF">2015-03-30T17:38:49Z</dcterms:created>
  <dcterms:modified xsi:type="dcterms:W3CDTF">2015-03-30T19:01:36Z</dcterms:modified>
</cp:coreProperties>
</file>