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303C95-91B3-4BF3-BCC5-B4EBDC5D32AA}" type="datetimeFigureOut">
              <a:rPr lang="pt-BR" smtClean="0"/>
              <a:pPr/>
              <a:t>30/03/2015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12DD0F-704A-4E36-B9FE-8145D9181D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2477833"/>
          </a:xfrm>
        </p:spPr>
        <p:txBody>
          <a:bodyPr>
            <a:noAutofit/>
          </a:bodyPr>
          <a:lstStyle/>
          <a:p>
            <a:pPr algn="ctr"/>
            <a:r>
              <a:rPr lang="pt-BR" sz="3600" i="1" dirty="0" smtClean="0">
                <a:latin typeface="Arial" pitchFamily="34" charset="0"/>
                <a:cs typeface="Arial" pitchFamily="34" charset="0"/>
              </a:rPr>
              <a:t>EXTRAÇÃO AUTOMÁTICA DE APP</a:t>
            </a:r>
            <a:r>
              <a:rPr lang="pt-BR" sz="3600" i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t-BR" sz="3600" i="1" dirty="0" smtClean="0">
                <a:latin typeface="Arial" pitchFamily="34" charset="0"/>
                <a:cs typeface="Arial" pitchFamily="34" charset="0"/>
              </a:rPr>
              <a:t> DE TOPO DE MORROS E MONTANHAS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600" dirty="0" smtClean="0">
                <a:latin typeface="Arial" pitchFamily="34" charset="0"/>
                <a:cs typeface="Arial" pitchFamily="34" charset="0"/>
              </a:rPr>
            </a:br>
            <a:r>
              <a:rPr lang="pt-BR" sz="3600" i="1" dirty="0" smtClean="0">
                <a:latin typeface="Arial" pitchFamily="34" charset="0"/>
                <a:cs typeface="Arial" pitchFamily="34" charset="0"/>
              </a:rPr>
              <a:t> 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7016" y="116632"/>
            <a:ext cx="8856984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700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700" i="1" dirty="0" smtClean="0">
                <a:latin typeface="Arial" pitchFamily="34" charset="0"/>
                <a:cs typeface="Arial" pitchFamily="34" charset="0"/>
              </a:rPr>
            </a:br>
            <a:r>
              <a:rPr lang="pt-BR" sz="2700" i="1" dirty="0" smtClean="0">
                <a:latin typeface="Arial" pitchFamily="34" charset="0"/>
                <a:cs typeface="Arial" pitchFamily="34" charset="0"/>
              </a:rPr>
              <a:t>EXTRAÇÃO AUTOMÁTICA DE APP</a:t>
            </a:r>
            <a:r>
              <a:rPr lang="pt-BR" sz="2700" i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t-BR" sz="2700" i="1" dirty="0" smtClean="0">
                <a:latin typeface="Arial" pitchFamily="34" charset="0"/>
                <a:cs typeface="Arial" pitchFamily="34" charset="0"/>
              </a:rPr>
              <a:t> DE FAIXA MARGINAL DE CURSOS D’ÁGUA E AO REDOR DE NASCENTES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i="1" dirty="0" smtClean="0"/>
              <a:t> </a:t>
            </a:r>
            <a:endParaRPr lang="pt-BR" sz="27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810305" cy="396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7016" y="116632"/>
            <a:ext cx="8856984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700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700" i="1" dirty="0" smtClean="0">
                <a:latin typeface="Arial" pitchFamily="34" charset="0"/>
                <a:cs typeface="Arial" pitchFamily="34" charset="0"/>
              </a:rPr>
            </a:br>
            <a:r>
              <a:rPr lang="pt-BR" sz="2700" i="1" dirty="0" smtClean="0">
                <a:latin typeface="Arial" pitchFamily="34" charset="0"/>
                <a:cs typeface="Arial" pitchFamily="34" charset="0"/>
              </a:rPr>
              <a:t>EXTRAÇÃO AUTOMÁTICA DE APP</a:t>
            </a:r>
            <a:r>
              <a:rPr lang="pt-BR" sz="2700" i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t-BR" sz="2700" i="1" dirty="0" smtClean="0">
                <a:latin typeface="Arial" pitchFamily="34" charset="0"/>
                <a:cs typeface="Arial" pitchFamily="34" charset="0"/>
              </a:rPr>
              <a:t> DE FAIXA MARGINAL DE CURSOS D’ÁGUA E AO REDOR DE NASCENTES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i="1" dirty="0" smtClean="0"/>
              <a:t> </a:t>
            </a:r>
            <a:endParaRPr lang="pt-BR" sz="2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373971" cy="468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808525" cy="396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87016" y="116632"/>
            <a:ext cx="8856984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700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700" i="1" dirty="0" smtClean="0">
                <a:latin typeface="Arial" pitchFamily="34" charset="0"/>
                <a:cs typeface="Arial" pitchFamily="34" charset="0"/>
              </a:rPr>
            </a:br>
            <a:r>
              <a:rPr lang="pt-BR" sz="2700" i="1" dirty="0" smtClean="0">
                <a:latin typeface="Arial" pitchFamily="34" charset="0"/>
                <a:cs typeface="Arial" pitchFamily="34" charset="0"/>
              </a:rPr>
              <a:t>EXTRAÇÃO AUTOMÁTICA DE APP</a:t>
            </a:r>
            <a:r>
              <a:rPr lang="pt-BR" sz="2700" i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t-BR" sz="2700" i="1" dirty="0" smtClean="0">
                <a:latin typeface="Arial" pitchFamily="34" charset="0"/>
                <a:cs typeface="Arial" pitchFamily="34" charset="0"/>
              </a:rPr>
              <a:t> DE FAIXA MARGINAL DE CURSOS D’ÁGUA E AO REDOR DE NASCENTES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i="1" dirty="0" smtClean="0"/>
              <a:t> </a:t>
            </a:r>
            <a:endParaRPr lang="pt-BR" sz="2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</TotalTime>
  <Words>10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Concurso</vt:lpstr>
      <vt:lpstr>EXTRAÇÃO AUTOMÁTICA DE APPS DE TOPO DE MORROS E MONTANHAS  </vt:lpstr>
      <vt:lpstr> EXTRAÇÃO AUTOMÁTICA DE APPS DE FAIXA MARGINAL DE CURSOS D’ÁGUA E AO REDOR DE NASCENTES  </vt:lpstr>
      <vt:lpstr> EXTRAÇÃO AUTOMÁTICA DE APPS DE FAIXA MARGINAL DE CURSOS D’ÁGUA E AO REDOR DE NASCENTES  </vt:lpstr>
      <vt:lpstr> EXTRAÇÃO AUTOMÁTICA DE APPS DE FAIXA MARGINAL DE CURSOS D’ÁGUA E AO REDOR DE NASCENTES  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AUTOMÁTICA DE APPS DE TOPO DE MORROS E MONTANHAS</dc:title>
  <dc:creator>silvia</dc:creator>
  <cp:lastModifiedBy>sergio</cp:lastModifiedBy>
  <cp:revision>7</cp:revision>
  <dcterms:created xsi:type="dcterms:W3CDTF">2015-03-30T18:48:16Z</dcterms:created>
  <dcterms:modified xsi:type="dcterms:W3CDTF">2015-03-30T20:05:40Z</dcterms:modified>
</cp:coreProperties>
</file>