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0" r:id="rId7"/>
    <p:sldId id="265" r:id="rId8"/>
    <p:sldId id="263" r:id="rId9"/>
    <p:sldId id="262" r:id="rId10"/>
    <p:sldId id="264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80-C042-4FA1-972A-93E85AFA5AC2}" type="datetimeFigureOut">
              <a:rPr lang="pt-BR" smtClean="0"/>
              <a:pPr/>
              <a:t>07/11/2013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2CA9-6115-49DB-A35A-B0EAFA868F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5" name="Imagem 4" descr="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DE MARGEM SIMPLES E NASCENTES</a:t>
            </a:r>
            <a:endParaRPr lang="pt-BR" sz="2800" dirty="0"/>
          </a:p>
        </p:txBody>
      </p:sp>
      <p:pic>
        <p:nvPicPr>
          <p:cNvPr id="3" name="Imagem 2" descr="p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0" y="1080000"/>
            <a:ext cx="5450526" cy="540000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DE MARGEM SIMPLES E NASCENTES</a:t>
            </a:r>
            <a:endParaRPr lang="pt-BR" sz="2800" dirty="0"/>
          </a:p>
        </p:txBody>
      </p:sp>
      <p:pic>
        <p:nvPicPr>
          <p:cNvPr id="4" name="Imagem 3" descr="dd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980728"/>
            <a:ext cx="7632848" cy="539284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4" name="Imagem 3" descr="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4" name="Imagem 3" descr="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5" name="Imagem 4" descr="a3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5" name="Imagem 4" descr="a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4" name="Imagem 3" descr="a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5" name="Imagem 4" descr="a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260000"/>
            <a:ext cx="653137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MARGEM DUPLA</a:t>
            </a:r>
            <a:endParaRPr lang="pt-BR" sz="2800" dirty="0"/>
          </a:p>
        </p:txBody>
      </p:sp>
      <p:pic>
        <p:nvPicPr>
          <p:cNvPr id="3" name="Imagem 2" descr="p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980728"/>
            <a:ext cx="4162890" cy="566124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06487"/>
          </a:xfrm>
        </p:spPr>
        <p:txBody>
          <a:bodyPr>
            <a:noAutofit/>
          </a:bodyPr>
          <a:lstStyle/>
          <a:p>
            <a:r>
              <a:rPr lang="pt-BR" sz="2800" dirty="0" smtClean="0"/>
              <a:t>APP – RIOS DE MARGEM SIMPLES E NASCENTES</a:t>
            </a:r>
            <a:endParaRPr lang="pt-BR" sz="2800" dirty="0"/>
          </a:p>
        </p:txBody>
      </p:sp>
      <p:pic>
        <p:nvPicPr>
          <p:cNvPr id="3" name="Imagem 2" descr="p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0" y="1080000"/>
            <a:ext cx="5520706" cy="540000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64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APP – RIOS MARGEM DUPLA</vt:lpstr>
      <vt:lpstr>APP – RIOS MARGEM DUPLA</vt:lpstr>
      <vt:lpstr>APP – RIOS MARGEM DUPLA</vt:lpstr>
      <vt:lpstr>APP – RIOS MARGEM DUPLA</vt:lpstr>
      <vt:lpstr>APP – RIOS MARGEM DUPLA</vt:lpstr>
      <vt:lpstr>APP – RIOS MARGEM DUPLA</vt:lpstr>
      <vt:lpstr>APP – RIOS MARGEM DUPLA</vt:lpstr>
      <vt:lpstr>APP – RIOS MARGEM DUPLA</vt:lpstr>
      <vt:lpstr>APP – RIOS DE MARGEM SIMPLES E NASCENTES</vt:lpstr>
      <vt:lpstr>APP – RIOS DE MARGEM SIMPLES E NASCENTES</vt:lpstr>
      <vt:lpstr>APP – RIOS DE MARGEM SIMPLES E NASCENTES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– RIO MARGEM DUPLA</dc:title>
  <dc:creator>silvia</dc:creator>
  <cp:lastModifiedBy>sergio</cp:lastModifiedBy>
  <cp:revision>17</cp:revision>
  <dcterms:created xsi:type="dcterms:W3CDTF">2013-10-16T13:43:04Z</dcterms:created>
  <dcterms:modified xsi:type="dcterms:W3CDTF">2013-11-07T18:51:02Z</dcterms:modified>
</cp:coreProperties>
</file>