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JET Audio Encoder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Taylor Autry</a:t>
            </a:r>
          </a:p>
          <a:p>
            <a:r>
              <a:rPr lang="en-US" dirty="0" smtClean="0"/>
              <a:t>Eric Addison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Musick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Pipeline</a:t>
            </a:r>
          </a:p>
          <a:p>
            <a:r>
              <a:rPr lang="en-US" dirty="0" smtClean="0"/>
              <a:t>Filter Bank</a:t>
            </a:r>
          </a:p>
          <a:p>
            <a:r>
              <a:rPr lang="en-US" dirty="0" smtClean="0"/>
              <a:t>Modified </a:t>
            </a:r>
            <a:r>
              <a:rPr lang="en-US" dirty="0"/>
              <a:t>Discrete</a:t>
            </a:r>
            <a:r>
              <a:rPr lang="en-US" dirty="0" smtClean="0"/>
              <a:t> Cosine Transform (MDCT)</a:t>
            </a:r>
          </a:p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 smtClean="0"/>
          </a:p>
          <a:p>
            <a:r>
              <a:rPr lang="en-US" dirty="0" smtClean="0"/>
              <a:t>Huffman Encoder</a:t>
            </a:r>
          </a:p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Audio Compression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105114"/>
            <a:ext cx="1676400" cy="30777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Filter Bank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2100" y="1425723"/>
            <a:ext cx="220980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Input Audio File (wav)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1894719"/>
            <a:ext cx="228600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Modified Discrete Cosine Transform (MDCT)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3476654"/>
            <a:ext cx="2133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 Band Byte </a:t>
            </a:r>
            <a:r>
              <a:rPr lang="en-US" sz="1400" dirty="0" err="1" smtClean="0"/>
              <a:t>Bufferizer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24000" y="3584376"/>
            <a:ext cx="1905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Line </a:t>
            </a:r>
            <a:r>
              <a:rPr lang="en-US" sz="1400" dirty="0" smtClean="0"/>
              <a:t>Byte </a:t>
            </a:r>
            <a:r>
              <a:rPr lang="en-US" sz="1400" dirty="0" err="1" smtClean="0"/>
              <a:t>Bufferizer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71900" y="4648200"/>
            <a:ext cx="16764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Huffman Encoder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1900" y="5638800"/>
            <a:ext cx="1676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Serialize Data Stream</a:t>
            </a:r>
          </a:p>
        </p:txBody>
      </p:sp>
      <p:cxnSp>
        <p:nvCxnSpPr>
          <p:cNvPr id="14" name="Straight Arrow Connector 13"/>
          <p:cNvCxnSpPr>
            <a:stCxn id="4" idx="1"/>
            <a:endCxn id="6" idx="3"/>
          </p:cNvCxnSpPr>
          <p:nvPr/>
        </p:nvCxnSpPr>
        <p:spPr>
          <a:xfrm flipH="1">
            <a:off x="4343400" y="2259003"/>
            <a:ext cx="1295400" cy="5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6477000" y="1733500"/>
            <a:ext cx="0" cy="3716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 flipH="1">
            <a:off x="2476500" y="2633383"/>
            <a:ext cx="723900" cy="95099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7" idx="0"/>
          </p:cNvCxnSpPr>
          <p:nvPr/>
        </p:nvCxnSpPr>
        <p:spPr>
          <a:xfrm>
            <a:off x="6477000" y="2412891"/>
            <a:ext cx="304800" cy="10637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2476500" y="3892153"/>
            <a:ext cx="2133600" cy="7560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11" idx="0"/>
          </p:cNvCxnSpPr>
          <p:nvPr/>
        </p:nvCxnSpPr>
        <p:spPr>
          <a:xfrm flipH="1">
            <a:off x="4610100" y="3999874"/>
            <a:ext cx="2171700" cy="6483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  <a:endCxn id="12" idx="0"/>
          </p:cNvCxnSpPr>
          <p:nvPr/>
        </p:nvCxnSpPr>
        <p:spPr>
          <a:xfrm>
            <a:off x="4610100" y="5171420"/>
            <a:ext cx="0" cy="4673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9321" y="5611738"/>
            <a:ext cx="2209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Output Compressed File (jet)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12" idx="3"/>
            <a:endCxn id="57" idx="1"/>
          </p:cNvCxnSpPr>
          <p:nvPr/>
        </p:nvCxnSpPr>
        <p:spPr>
          <a:xfrm flipV="1">
            <a:off x="5448300" y="5873348"/>
            <a:ext cx="731021" cy="270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stuff about the filter bank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Bank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6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stuff about the MDCT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Modified Discrete Cosine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 about the byte </a:t>
            </a:r>
            <a:r>
              <a:rPr lang="en-US" dirty="0" err="1" smtClean="0"/>
              <a:t>bufferizers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Adaptive Version</a:t>
            </a:r>
          </a:p>
          <a:p>
            <a:pPr lvl="1"/>
            <a:r>
              <a:rPr lang="en-US" dirty="0" smtClean="0"/>
              <a:t>Stuff</a:t>
            </a:r>
          </a:p>
          <a:p>
            <a:r>
              <a:rPr lang="en-US" dirty="0" smtClean="0"/>
              <a:t>Non-Adaptive Version</a:t>
            </a:r>
          </a:p>
          <a:p>
            <a:pPr lvl="1"/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4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5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Pipeline</a:t>
            </a:r>
          </a:p>
          <a:p>
            <a:r>
              <a:rPr lang="en-US" dirty="0"/>
              <a:t>Filter Bank</a:t>
            </a:r>
          </a:p>
          <a:p>
            <a:r>
              <a:rPr lang="en-US" dirty="0"/>
              <a:t>Modified Discrete Cosine Transform (MDCT)</a:t>
            </a:r>
          </a:p>
          <a:p>
            <a:r>
              <a:rPr lang="en-US" dirty="0"/>
              <a:t>Byte </a:t>
            </a:r>
            <a:r>
              <a:rPr lang="en-US" dirty="0" err="1"/>
              <a:t>Bufferizers</a:t>
            </a:r>
            <a:endParaRPr lang="en-US" dirty="0"/>
          </a:p>
          <a:p>
            <a:r>
              <a:rPr lang="en-US" dirty="0"/>
              <a:t>Huffman Encoder</a:t>
            </a:r>
          </a:p>
          <a:p>
            <a:r>
              <a:rPr lang="en-US" smtClean="0"/>
              <a:t>Serialization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42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</TotalTime>
  <Words>114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JET Audio Encoder</vt:lpstr>
      <vt:lpstr>Overview</vt:lpstr>
      <vt:lpstr>Audio Compression Pipeline</vt:lpstr>
      <vt:lpstr>Filter Bank Step</vt:lpstr>
      <vt:lpstr>Modified Discrete Cosine Transform</vt:lpstr>
      <vt:lpstr>Byte Bufferizers</vt:lpstr>
      <vt:lpstr>Huffman Encoder</vt:lpstr>
      <vt:lpstr>Data Serialization</vt:lpstr>
      <vt:lpstr>Summary</vt:lpstr>
    </vt:vector>
  </TitlesOfParts>
  <Company>U.S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Audio Encoder</dc:title>
  <dc:creator>Joshua Musick</dc:creator>
  <cp:lastModifiedBy>Joshua Musick</cp:lastModifiedBy>
  <cp:revision>8</cp:revision>
  <dcterms:created xsi:type="dcterms:W3CDTF">2017-04-23T01:49:05Z</dcterms:created>
  <dcterms:modified xsi:type="dcterms:W3CDTF">2017-05-03T00:13:26Z</dcterms:modified>
</cp:coreProperties>
</file>