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6" r:id="rId5"/>
    <p:sldId id="259" r:id="rId6"/>
    <p:sldId id="265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JET Audio Encoder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Taylor Autry</a:t>
            </a:r>
          </a:p>
          <a:p>
            <a:r>
              <a:rPr lang="en-US" dirty="0" smtClean="0"/>
              <a:t>Eric Addison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Musick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data to binary file</a:t>
            </a:r>
          </a:p>
          <a:p>
            <a:r>
              <a:rPr lang="en-US" dirty="0" smtClean="0"/>
              <a:t>No standard format was used</a:t>
            </a:r>
          </a:p>
          <a:p>
            <a:r>
              <a:rPr lang="en-US" dirty="0" smtClean="0"/>
              <a:t>Enabled quick writing and reading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</a:t>
            </a:r>
            <a:r>
              <a:rPr lang="en-US" dirty="0" smtClean="0"/>
              <a:t>Pipeline</a:t>
            </a:r>
          </a:p>
          <a:p>
            <a:r>
              <a:rPr lang="en-US" dirty="0" smtClean="0"/>
              <a:t>Metrics Evaluated</a:t>
            </a:r>
            <a:endParaRPr lang="en-US" dirty="0"/>
          </a:p>
          <a:p>
            <a:r>
              <a:rPr lang="en-US" dirty="0"/>
              <a:t>Filter Bank</a:t>
            </a:r>
          </a:p>
          <a:p>
            <a:r>
              <a:rPr lang="en-US" dirty="0"/>
              <a:t>Modified Discrete Cosine Transform (MDCT)</a:t>
            </a:r>
          </a:p>
          <a:p>
            <a:r>
              <a:rPr lang="en-US" dirty="0"/>
              <a:t>Byte </a:t>
            </a:r>
            <a:r>
              <a:rPr lang="en-US" dirty="0" err="1"/>
              <a:t>Bufferizers</a:t>
            </a:r>
            <a:endParaRPr lang="en-US" dirty="0"/>
          </a:p>
          <a:p>
            <a:r>
              <a:rPr lang="en-US" dirty="0"/>
              <a:t>Huffman Encoder</a:t>
            </a:r>
          </a:p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4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</a:t>
            </a:r>
            <a:r>
              <a:rPr lang="en-US" dirty="0" smtClean="0"/>
              <a:t>Pipeline</a:t>
            </a:r>
          </a:p>
          <a:p>
            <a:r>
              <a:rPr lang="en-US" dirty="0" smtClean="0"/>
              <a:t>Metrics Evaluated</a:t>
            </a:r>
            <a:endParaRPr lang="en-US" dirty="0" smtClean="0"/>
          </a:p>
          <a:p>
            <a:r>
              <a:rPr lang="en-US" dirty="0" smtClean="0"/>
              <a:t>Filter Bank</a:t>
            </a:r>
          </a:p>
          <a:p>
            <a:r>
              <a:rPr lang="en-US" dirty="0" smtClean="0"/>
              <a:t>Modified </a:t>
            </a:r>
            <a:r>
              <a:rPr lang="en-US" dirty="0"/>
              <a:t>Discrete</a:t>
            </a:r>
            <a:r>
              <a:rPr lang="en-US" dirty="0" smtClean="0"/>
              <a:t> Cosine Transform (MDCT)</a:t>
            </a:r>
          </a:p>
          <a:p>
            <a:r>
              <a:rPr lang="en-US" dirty="0" smtClean="0"/>
              <a:t>Byte </a:t>
            </a:r>
            <a:r>
              <a:rPr lang="en-US" dirty="0" err="1" smtClean="0"/>
              <a:t>Bufferizers</a:t>
            </a:r>
            <a:endParaRPr lang="en-US" dirty="0" smtClean="0"/>
          </a:p>
          <a:p>
            <a:r>
              <a:rPr lang="en-US" dirty="0" smtClean="0"/>
              <a:t>Huffman Encoder</a:t>
            </a:r>
          </a:p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8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Compression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2625887"/>
            <a:ext cx="1676400" cy="30777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Filter Bank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6325" y="1673423"/>
            <a:ext cx="211455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Input Audio File (wav)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24456" y="2410444"/>
            <a:ext cx="2286000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Modified Discrete Cosine Transform (MDCT)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584375"/>
            <a:ext cx="2133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 Band Byte </a:t>
            </a:r>
            <a:r>
              <a:rPr lang="en-US" sz="1400" dirty="0" err="1" smtClean="0"/>
              <a:t>Bufferizer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14956" y="3692097"/>
            <a:ext cx="19050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Line Byte </a:t>
            </a:r>
            <a:r>
              <a:rPr lang="en-US" sz="1400" dirty="0" err="1" smtClean="0"/>
              <a:t>Bufferizer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71900" y="4648200"/>
            <a:ext cx="16764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Huffman Encoder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1900" y="5638800"/>
            <a:ext cx="1676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Serialize Data Stream</a:t>
            </a:r>
          </a:p>
        </p:txBody>
      </p:sp>
      <p:cxnSp>
        <p:nvCxnSpPr>
          <p:cNvPr id="14" name="Straight Arrow Connector 13"/>
          <p:cNvCxnSpPr>
            <a:stCxn id="4" idx="1"/>
            <a:endCxn id="6" idx="3"/>
          </p:cNvCxnSpPr>
          <p:nvPr/>
        </p:nvCxnSpPr>
        <p:spPr>
          <a:xfrm flipH="1">
            <a:off x="4610456" y="2779776"/>
            <a:ext cx="49494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5943600" y="1981200"/>
            <a:ext cx="0" cy="6446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3467456" y="3149108"/>
            <a:ext cx="0" cy="5429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7" idx="0"/>
          </p:cNvCxnSpPr>
          <p:nvPr/>
        </p:nvCxnSpPr>
        <p:spPr>
          <a:xfrm>
            <a:off x="5943600" y="2933664"/>
            <a:ext cx="0" cy="6507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3467456" y="3999874"/>
            <a:ext cx="1142644" cy="6483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11" idx="0"/>
          </p:cNvCxnSpPr>
          <p:nvPr/>
        </p:nvCxnSpPr>
        <p:spPr>
          <a:xfrm flipH="1">
            <a:off x="4610100" y="4107595"/>
            <a:ext cx="1333500" cy="5406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  <a:endCxn id="12" idx="0"/>
          </p:cNvCxnSpPr>
          <p:nvPr/>
        </p:nvCxnSpPr>
        <p:spPr>
          <a:xfrm>
            <a:off x="4610100" y="5171420"/>
            <a:ext cx="0" cy="4673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79321" y="5611738"/>
            <a:ext cx="2209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Output Compressed File (jet)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12" idx="3"/>
            <a:endCxn id="57" idx="1"/>
          </p:cNvCxnSpPr>
          <p:nvPr/>
        </p:nvCxnSpPr>
        <p:spPr>
          <a:xfrm flipV="1">
            <a:off x="5448300" y="5873348"/>
            <a:ext cx="731021" cy="270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 / Decompress Time </a:t>
            </a:r>
          </a:p>
          <a:p>
            <a:r>
              <a:rPr lang="en-US" dirty="0" smtClean="0"/>
              <a:t>Compression Ratio </a:t>
            </a:r>
            <a:br>
              <a:rPr lang="en-US" dirty="0" smtClean="0"/>
            </a:br>
            <a:r>
              <a:rPr lang="en-US" dirty="0" smtClean="0"/>
              <a:t>(input size vs output size)</a:t>
            </a:r>
          </a:p>
          <a:p>
            <a:r>
              <a:rPr lang="en-US" dirty="0" smtClean="0"/>
              <a:t>RMS Error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Evaluated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1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Variable Parameters</a:t>
            </a:r>
          </a:p>
          <a:p>
            <a:pPr lvl="1"/>
            <a:r>
              <a:rPr lang="en-US" sz="2400" dirty="0" smtClean="0"/>
              <a:t>Filter-bank Length</a:t>
            </a:r>
            <a:endParaRPr lang="en-US" sz="2400" dirty="0" smtClean="0"/>
          </a:p>
          <a:p>
            <a:pPr lvl="1"/>
            <a:r>
              <a:rPr lang="en-US" sz="2400" dirty="0" smtClean="0"/>
              <a:t>Number of Sub-bands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Bank Step</a:t>
            </a:r>
            <a:endParaRPr lang="en-US" dirty="0"/>
          </a:p>
        </p:txBody>
      </p:sp>
      <p:pic>
        <p:nvPicPr>
          <p:cNvPr id="2050" name="Picture 2" descr="C:\Users\Joshua Musick\workspace\Alg_Term_Project\data\analysis\stringsWav\FilterBank Length_RMS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73" y="246062"/>
            <a:ext cx="4111626" cy="287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shua Musick\workspace\Alg_Term_Project\data\analysis\stringsWav\FilterBank Num SubBands _Total Compression time (ms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327" y="3124200"/>
            <a:ext cx="413657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oshua Musick\workspace\Alg_Term_Project\data\analysis\stringsWav\FilterBank Num SubBands _Compression Rati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68" y="3124200"/>
            <a:ext cx="4052659" cy="283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96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Parameters</a:t>
            </a:r>
          </a:p>
          <a:p>
            <a:pPr lvl="1"/>
            <a:r>
              <a:rPr lang="en-US" dirty="0" smtClean="0"/>
              <a:t>Window Length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Bank Step (cont.)</a:t>
            </a:r>
            <a:endParaRPr lang="en-US" dirty="0"/>
          </a:p>
        </p:txBody>
      </p:sp>
      <p:pic>
        <p:nvPicPr>
          <p:cNvPr id="3074" name="Picture 2" descr="C:\Users\Joshua Musick\workspace\Alg_Term_Project\data\analysis\stringsWav\Window Length_Total Compression time (ms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46396"/>
            <a:ext cx="4347576" cy="304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oshua Musick\workspace\Alg_Term_Project\data\analysis\stringsWav\Window Length_RMS 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4220709" cy="295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02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Separates sub-bands into smaller bands using </a:t>
            </a:r>
            <a:r>
              <a:rPr lang="en-US" dirty="0"/>
              <a:t>F</a:t>
            </a:r>
            <a:r>
              <a:rPr lang="en-US" dirty="0" smtClean="0"/>
              <a:t>ourier transforms </a:t>
            </a:r>
          </a:p>
          <a:p>
            <a:r>
              <a:rPr lang="en-US" dirty="0" smtClean="0"/>
              <a:t>Eliminates frequencies too close to distinguish</a:t>
            </a:r>
          </a:p>
          <a:p>
            <a:r>
              <a:rPr lang="en-US" dirty="0" smtClean="0"/>
              <a:t>This wasn’t used in the test suite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Modified Discrete Cosine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Pseudo-Acoustic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Adaptive vs </a:t>
            </a:r>
            <a:br>
              <a:rPr lang="en-US" dirty="0" smtClean="0"/>
            </a:br>
            <a:r>
              <a:rPr lang="en-US" dirty="0" smtClean="0"/>
              <a:t>Non-Adaptive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</a:t>
            </a:r>
            <a:r>
              <a:rPr lang="en-US" dirty="0" err="1" smtClean="0"/>
              <a:t>Bufferizers</a:t>
            </a:r>
            <a:endParaRPr lang="en-US" dirty="0"/>
          </a:p>
        </p:txBody>
      </p:sp>
      <p:pic>
        <p:nvPicPr>
          <p:cNvPr id="1026" name="Picture 2" descr="C:\Users\Joshua Musick\workspace\Alg_Term_Project\data\analysis\stringsWav\Adaptive Byte Buff_Compression Rat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58" y="1066800"/>
            <a:ext cx="3948143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shua Musick\workspace\Alg_Term_Project\data\analysis\stringsWav\Model f1_RMS 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58" y="3477070"/>
            <a:ext cx="3983038" cy="278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shua Musick\workspace\Alg_Term_Project\data\analysis\stringsWav\Model f2_Compression Rati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61966"/>
            <a:ext cx="3982358" cy="278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4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Encoding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Encoder</a:t>
            </a:r>
            <a:endParaRPr lang="en-US" dirty="0"/>
          </a:p>
        </p:txBody>
      </p:sp>
      <p:pic>
        <p:nvPicPr>
          <p:cNvPr id="4098" name="Picture 2" descr="C:\Users\Joshua Musick\workspace\Alg_Term_Project\data\analysis\stringsWav\Adaptive Huffman_Total Compression time (ms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28" y="2469558"/>
            <a:ext cx="424542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oshua Musick\workspace\Alg_Term_Project\data\analysis\stringsWav\Adaptive Huffman_Compression Rat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770" y="2438401"/>
            <a:ext cx="4427026" cy="309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51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</TotalTime>
  <Words>163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JET Audio Encoder</vt:lpstr>
      <vt:lpstr>Overview</vt:lpstr>
      <vt:lpstr>Audio Compression Pipeline</vt:lpstr>
      <vt:lpstr>Metrics Evaluated</vt:lpstr>
      <vt:lpstr>Filter Bank Step</vt:lpstr>
      <vt:lpstr>Filter Bank Step (cont.)</vt:lpstr>
      <vt:lpstr>Modified Discrete Cosine Transform</vt:lpstr>
      <vt:lpstr>Byte Bufferizers</vt:lpstr>
      <vt:lpstr>Huffman Encoder</vt:lpstr>
      <vt:lpstr>Data Serialization</vt:lpstr>
      <vt:lpstr>Summary</vt:lpstr>
    </vt:vector>
  </TitlesOfParts>
  <Company>U.S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Audio Encoder</dc:title>
  <dc:creator>Joshua Musick</dc:creator>
  <cp:lastModifiedBy>Joshua Musick</cp:lastModifiedBy>
  <cp:revision>18</cp:revision>
  <dcterms:created xsi:type="dcterms:W3CDTF">2017-04-23T01:49:05Z</dcterms:created>
  <dcterms:modified xsi:type="dcterms:W3CDTF">2017-05-05T05:14:55Z</dcterms:modified>
</cp:coreProperties>
</file>