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3" r:id="rId16"/>
    <p:sldId id="270" r:id="rId17"/>
    <p:sldId id="272" r:id="rId18"/>
    <p:sldId id="274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87A9EE-9FDB-45A0-9CB2-30AFE7A6E960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30B3B0-7425-4CA8-9C19-8FE315601F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JET Audio Encoder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Taylor Autry</a:t>
            </a:r>
          </a:p>
          <a:p>
            <a:r>
              <a:rPr lang="en-US" dirty="0" smtClean="0"/>
              <a:t>Eric Addison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Musick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ran our compressor on nine wav files</a:t>
            </a:r>
          </a:p>
          <a:p>
            <a:endParaRPr lang="en-US" dirty="0" smtClean="0"/>
          </a:p>
          <a:p>
            <a:r>
              <a:rPr lang="en-US" dirty="0" smtClean="0"/>
              <a:t>Recorded metrics:</a:t>
            </a:r>
          </a:p>
          <a:p>
            <a:pPr lvl="1"/>
            <a:r>
              <a:rPr lang="en-US" dirty="0" smtClean="0"/>
              <a:t>Compression ratio</a:t>
            </a:r>
          </a:p>
          <a:p>
            <a:pPr lvl="1"/>
            <a:r>
              <a:rPr lang="en-US" dirty="0" smtClean="0"/>
              <a:t>RMS error</a:t>
            </a:r>
          </a:p>
          <a:p>
            <a:pPr lvl="1"/>
            <a:r>
              <a:rPr lang="en-US" dirty="0" smtClean="0"/>
              <a:t>Compression time</a:t>
            </a:r>
          </a:p>
          <a:p>
            <a:pPr lvl="1"/>
            <a:r>
              <a:rPr lang="en-US" dirty="0" smtClean="0"/>
              <a:t>Decompression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7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</p:spTree>
    <p:extLst>
      <p:ext uri="{BB962C8B-B14F-4D97-AF65-F5344CB8AC3E}">
        <p14:creationId xmlns:p14="http://schemas.microsoft.com/office/powerpoint/2010/main" val="90321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8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0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457"/>
            <a:ext cx="8229600" cy="4431323"/>
          </a:xfrm>
        </p:spPr>
      </p:pic>
    </p:spTree>
    <p:extLst>
      <p:ext uri="{BB962C8B-B14F-4D97-AF65-F5344CB8AC3E}">
        <p14:creationId xmlns:p14="http://schemas.microsoft.com/office/powerpoint/2010/main" val="133123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hi_piano</a:t>
            </a:r>
            <a:r>
              <a:rPr lang="en-US" smtClean="0"/>
              <a:t> original: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hi_piano</a:t>
            </a:r>
            <a:r>
              <a:rPr lang="en-US" dirty="0" smtClean="0"/>
              <a:t> optimized for quality: </a:t>
            </a:r>
          </a:p>
          <a:p>
            <a:endParaRPr lang="en-US" dirty="0"/>
          </a:p>
          <a:p>
            <a:r>
              <a:rPr lang="en-US" dirty="0" err="1"/>
              <a:t>h</a:t>
            </a:r>
            <a:r>
              <a:rPr lang="en-US" dirty="0" err="1" smtClean="0"/>
              <a:t>i_piano</a:t>
            </a:r>
            <a:r>
              <a:rPr lang="en-US" dirty="0" smtClean="0"/>
              <a:t> optimized for compression:</a:t>
            </a:r>
          </a:p>
          <a:p>
            <a:endParaRPr lang="en-US" dirty="0"/>
          </a:p>
          <a:p>
            <a:r>
              <a:rPr lang="en-US" dirty="0" err="1" smtClean="0"/>
              <a:t>hi_piano</a:t>
            </a:r>
            <a:r>
              <a:rPr lang="en-US" dirty="0" smtClean="0"/>
              <a:t> optimized for speed: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7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Pipeline</a:t>
            </a:r>
          </a:p>
          <a:p>
            <a:r>
              <a:rPr lang="en-US" dirty="0"/>
              <a:t>Filter Bank</a:t>
            </a:r>
          </a:p>
          <a:p>
            <a:r>
              <a:rPr lang="en-US" dirty="0"/>
              <a:t>Modified Discrete Cosine Transform (MDCT)</a:t>
            </a:r>
          </a:p>
          <a:p>
            <a:r>
              <a:rPr lang="en-US" dirty="0"/>
              <a:t>Byte </a:t>
            </a:r>
            <a:r>
              <a:rPr lang="en-US" dirty="0" err="1"/>
              <a:t>Bufferizers</a:t>
            </a:r>
            <a:endParaRPr lang="en-US" dirty="0"/>
          </a:p>
          <a:p>
            <a:r>
              <a:rPr lang="en-US" dirty="0"/>
              <a:t>Huffman Encoder</a:t>
            </a:r>
          </a:p>
          <a:p>
            <a:r>
              <a:rPr lang="en-US" dirty="0" smtClean="0"/>
              <a:t>Serialization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4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Pipeline</a:t>
            </a:r>
          </a:p>
          <a:p>
            <a:r>
              <a:rPr lang="en-US" dirty="0" smtClean="0"/>
              <a:t>Filter Bank</a:t>
            </a:r>
          </a:p>
          <a:p>
            <a:r>
              <a:rPr lang="en-US" dirty="0" smtClean="0"/>
              <a:t>Modified </a:t>
            </a:r>
            <a:r>
              <a:rPr lang="en-US" dirty="0"/>
              <a:t>Discrete</a:t>
            </a:r>
            <a:r>
              <a:rPr lang="en-US" dirty="0" smtClean="0"/>
              <a:t> Cosine Transform (MDCT)</a:t>
            </a:r>
          </a:p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 smtClean="0"/>
          </a:p>
          <a:p>
            <a:r>
              <a:rPr lang="en-US" dirty="0" smtClean="0"/>
              <a:t>Huffman Encoder</a:t>
            </a:r>
          </a:p>
          <a:p>
            <a:r>
              <a:rPr lang="en-US" dirty="0" smtClean="0"/>
              <a:t>Serialization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Audio Compression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2625887"/>
            <a:ext cx="1676400" cy="307777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Filter Bank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6325" y="1673423"/>
            <a:ext cx="211455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Input Audio File (wav)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324456" y="2410444"/>
            <a:ext cx="2286000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Modified Discrete Cosine Transform (MDCT)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584375"/>
            <a:ext cx="2133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 Band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14956" y="3692097"/>
            <a:ext cx="19050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Line Byte </a:t>
            </a:r>
            <a:r>
              <a:rPr lang="en-US" sz="1400" dirty="0" err="1" smtClean="0"/>
              <a:t>Bufferizer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71900" y="4648200"/>
            <a:ext cx="16764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Huffman Encoder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1900" y="5638800"/>
            <a:ext cx="1676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Serialize Data Stream</a:t>
            </a:r>
          </a:p>
        </p:txBody>
      </p:sp>
      <p:cxnSp>
        <p:nvCxnSpPr>
          <p:cNvPr id="14" name="Straight Arrow Connector 13"/>
          <p:cNvCxnSpPr>
            <a:stCxn id="4" idx="1"/>
            <a:endCxn id="6" idx="3"/>
          </p:cNvCxnSpPr>
          <p:nvPr/>
        </p:nvCxnSpPr>
        <p:spPr>
          <a:xfrm flipH="1">
            <a:off x="4610456" y="2779776"/>
            <a:ext cx="49494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5943600" y="1981200"/>
            <a:ext cx="0" cy="6446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3467456" y="3149108"/>
            <a:ext cx="0" cy="5429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7" idx="0"/>
          </p:cNvCxnSpPr>
          <p:nvPr/>
        </p:nvCxnSpPr>
        <p:spPr>
          <a:xfrm>
            <a:off x="5943600" y="2933664"/>
            <a:ext cx="0" cy="6507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3467456" y="3999874"/>
            <a:ext cx="1142644" cy="6483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11" idx="0"/>
          </p:cNvCxnSpPr>
          <p:nvPr/>
        </p:nvCxnSpPr>
        <p:spPr>
          <a:xfrm flipH="1">
            <a:off x="4610100" y="4107595"/>
            <a:ext cx="1333500" cy="5406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12" idx="0"/>
          </p:cNvCxnSpPr>
          <p:nvPr/>
        </p:nvCxnSpPr>
        <p:spPr>
          <a:xfrm>
            <a:off x="4610100" y="5171420"/>
            <a:ext cx="0" cy="4673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79321" y="5611738"/>
            <a:ext cx="2209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Output Compressed File (jet)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12" idx="3"/>
            <a:endCxn id="57" idx="1"/>
          </p:cNvCxnSpPr>
          <p:nvPr/>
        </p:nvCxnSpPr>
        <p:spPr>
          <a:xfrm flipV="1">
            <a:off x="5448300" y="5873348"/>
            <a:ext cx="731021" cy="270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Split the raw audio into frequency bands</a:t>
                </a:r>
              </a:p>
              <a:p>
                <a:r>
                  <a:rPr lang="en-US" dirty="0" smtClean="0"/>
                  <a:t>Filter the signal at increasing frequencies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𝑂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/>
                                </m:ctrlPr>
                              </m:sSubSupPr>
                              <m:e>
                                <m:r>
                                  <a:rPr lang="en-US" i="1"/>
                                  <m:t>𝑁</m:t>
                                </m:r>
                              </m:e>
                              <m:sub>
                                <m:r>
                                  <a:rPr lang="en-US" i="1"/>
                                  <m:t>𝑠</m:t>
                                </m:r>
                              </m:sub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𝑤</m:t>
                                    </m:r>
                                  </m:sub>
                                </m:sSub>
                                <m:r>
                                  <a:rPr lang="en-US" i="1"/>
                                  <m:t>𝑁</m:t>
                                </m:r>
                              </m:e>
                              <m:sub>
                                <m:r>
                                  <a:rPr lang="en-US" i="1"/>
                                  <m:t>𝑏𝑎𝑛𝑑𝑠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Key parameters:</a:t>
                </a:r>
              </a:p>
              <a:p>
                <a:pPr lvl="1"/>
                <a:r>
                  <a:rPr lang="en-US" dirty="0" smtClean="0"/>
                  <a:t>Number of </a:t>
                </a:r>
                <a:r>
                  <a:rPr lang="en-US" dirty="0" err="1" smtClean="0"/>
                  <a:t>subbands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Filter length</a:t>
                </a:r>
              </a:p>
              <a:p>
                <a:pPr lvl="1"/>
                <a:r>
                  <a:rPr lang="en-US" dirty="0" smtClean="0"/>
                  <a:t>Prototype filter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Bank Step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0" y="3145885"/>
            <a:ext cx="4724400" cy="29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Fourier related transform</a:t>
                </a:r>
              </a:p>
              <a:p>
                <a:r>
                  <a:rPr lang="en-US" dirty="0" smtClean="0"/>
                  <a:t>Achieves finer frequency division</a:t>
                </a:r>
              </a:p>
              <a:p>
                <a:r>
                  <a:rPr lang="en-US" dirty="0" smtClean="0"/>
                  <a:t>Relies on overlapping signal windows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𝑂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naïve implementation</a:t>
                </a:r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/>
                      <m:t>𝑂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𝑁𝑙𝑔𝑁</m:t>
                        </m:r>
                      </m:e>
                    </m:d>
                  </m:oMath>
                </a14:m>
                <a:r>
                  <a:rPr lang="en-US" dirty="0" smtClean="0"/>
                  <a:t> for fast implementation</a:t>
                </a:r>
              </a:p>
              <a:p>
                <a:r>
                  <a:rPr lang="en-US" dirty="0" smtClean="0"/>
                  <a:t>NOT included in final pipeline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Modified Discrete Cosine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</a:t>
            </a:r>
            <a:r>
              <a:rPr lang="en-US" dirty="0" smtClean="0"/>
              <a:t>n from signal to byte domain</a:t>
            </a:r>
          </a:p>
          <a:p>
            <a:pPr lvl="1"/>
            <a:r>
              <a:rPr lang="en-US" dirty="0" smtClean="0"/>
              <a:t>Store the floats as byte-limited integers</a:t>
            </a:r>
            <a:endParaRPr lang="en-US" dirty="0" smtClean="0"/>
          </a:p>
          <a:p>
            <a:r>
              <a:rPr lang="en-US" dirty="0" smtClean="0"/>
              <a:t>Adaptive Version</a:t>
            </a:r>
          </a:p>
          <a:p>
            <a:pPr lvl="1"/>
            <a:r>
              <a:rPr lang="en-US" dirty="0" smtClean="0"/>
              <a:t>Identify local min/max for each incoming window</a:t>
            </a:r>
          </a:p>
          <a:p>
            <a:r>
              <a:rPr lang="en-US" dirty="0" smtClean="0"/>
              <a:t>Psycho-Acoustic Model</a:t>
            </a:r>
          </a:p>
          <a:p>
            <a:pPr lvl="1"/>
            <a:r>
              <a:rPr lang="en-US" dirty="0" smtClean="0"/>
              <a:t>Exploit human physiology and perception to reduce the precision of and/or eliminate certain components of the signal</a:t>
            </a:r>
          </a:p>
          <a:p>
            <a:pPr lvl="1"/>
            <a:r>
              <a:rPr lang="en-US" dirty="0" smtClean="0"/>
              <a:t>*** Primary source of compression!!!</a:t>
            </a:r>
          </a:p>
          <a:p>
            <a:pPr lvl="1"/>
            <a:r>
              <a:rPr lang="en-US" dirty="0" smtClean="0"/>
              <a:t>Our model: cut the byte-depth outside passband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</a:t>
            </a:r>
            <a:r>
              <a:rPr lang="en-US" dirty="0" err="1" smtClean="0"/>
              <a:t>Bufferizers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9402"/>
            <a:ext cx="2286000" cy="938228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568516"/>
            <a:ext cx="853141" cy="823722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>
            <a:off x="6934200" y="568516"/>
            <a:ext cx="1066800" cy="411861"/>
          </a:xfrm>
          <a:prstGeom prst="curvedConnector3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4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5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7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ran our compressor on nine wav files</a:t>
            </a:r>
          </a:p>
          <a:p>
            <a:pPr lvl="1"/>
            <a:r>
              <a:rPr lang="en-US" dirty="0" smtClean="0"/>
              <a:t>2500 tests per file!</a:t>
            </a:r>
          </a:p>
          <a:p>
            <a:endParaRPr lang="en-US" dirty="0" smtClean="0"/>
          </a:p>
          <a:p>
            <a:r>
              <a:rPr lang="en-US" dirty="0" smtClean="0"/>
              <a:t>Adjustable parameters:</a:t>
            </a:r>
          </a:p>
          <a:p>
            <a:pPr lvl="1"/>
            <a:r>
              <a:rPr lang="en-US" dirty="0" smtClean="0"/>
              <a:t>Raw audio signal window length</a:t>
            </a:r>
          </a:p>
          <a:p>
            <a:pPr lvl="1"/>
            <a:r>
              <a:rPr lang="en-US" dirty="0" err="1" smtClean="0"/>
              <a:t>Filterbank</a:t>
            </a:r>
            <a:r>
              <a:rPr lang="en-US" dirty="0" smtClean="0"/>
              <a:t> prototype filter</a:t>
            </a:r>
          </a:p>
          <a:p>
            <a:pPr lvl="1"/>
            <a:r>
              <a:rPr lang="en-US" dirty="0" err="1" smtClean="0"/>
              <a:t>Filterbank</a:t>
            </a:r>
            <a:r>
              <a:rPr lang="en-US" dirty="0" smtClean="0"/>
              <a:t> filter length</a:t>
            </a:r>
          </a:p>
          <a:p>
            <a:pPr lvl="1"/>
            <a:r>
              <a:rPr lang="en-US" dirty="0" smtClean="0"/>
              <a:t>Psycho-acoustic model passband frequencies</a:t>
            </a:r>
          </a:p>
          <a:p>
            <a:pPr lvl="1"/>
            <a:r>
              <a:rPr lang="en-US" dirty="0" smtClean="0"/>
              <a:t>Use adaptive byte </a:t>
            </a:r>
            <a:r>
              <a:rPr lang="en-US" dirty="0" err="1" smtClean="0"/>
              <a:t>bufferizers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Use adaptive Huffman Encoding?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74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</TotalTime>
  <Words>268</Words>
  <Application>Microsoft Office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Lucida Sans Unicode</vt:lpstr>
      <vt:lpstr>Verdana</vt:lpstr>
      <vt:lpstr>Wingdings 2</vt:lpstr>
      <vt:lpstr>Wingdings 3</vt:lpstr>
      <vt:lpstr>Concourse</vt:lpstr>
      <vt:lpstr>JET Audio Encoder</vt:lpstr>
      <vt:lpstr>Overview</vt:lpstr>
      <vt:lpstr>Audio Compression Pipeline</vt:lpstr>
      <vt:lpstr>Filter Bank Step</vt:lpstr>
      <vt:lpstr>Modified Discrete Cosine Transform</vt:lpstr>
      <vt:lpstr>Byte Bufferizers</vt:lpstr>
      <vt:lpstr>Huffman Encoder</vt:lpstr>
      <vt:lpstr>Data Serialization</vt:lpstr>
      <vt:lpstr>Results - Variables</vt:lpstr>
      <vt:lpstr>Results - Metrics</vt:lpstr>
      <vt:lpstr>Results</vt:lpstr>
      <vt:lpstr>Results</vt:lpstr>
      <vt:lpstr>Results</vt:lpstr>
      <vt:lpstr>Results</vt:lpstr>
      <vt:lpstr>Results</vt:lpstr>
      <vt:lpstr>Results</vt:lpstr>
      <vt:lpstr>Results</vt:lpstr>
      <vt:lpstr>Audio Samples</vt:lpstr>
      <vt:lpstr>Summary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Audio Encoder</dc:title>
  <dc:creator>Joshua Musick</dc:creator>
  <cp:lastModifiedBy>Audrey Smith</cp:lastModifiedBy>
  <cp:revision>18</cp:revision>
  <dcterms:created xsi:type="dcterms:W3CDTF">2017-04-23T01:49:05Z</dcterms:created>
  <dcterms:modified xsi:type="dcterms:W3CDTF">2017-05-05T04:38:24Z</dcterms:modified>
</cp:coreProperties>
</file>