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6" r:id="rId5"/>
    <p:sldId id="267" r:id="rId6"/>
    <p:sldId id="259" r:id="rId7"/>
    <p:sldId id="265" r:id="rId8"/>
    <p:sldId id="268" r:id="rId9"/>
    <p:sldId id="269" r:id="rId10"/>
    <p:sldId id="261" r:id="rId11"/>
    <p:sldId id="270" r:id="rId12"/>
    <p:sldId id="262" r:id="rId13"/>
    <p:sldId id="263" r:id="rId14"/>
    <p:sldId id="264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87A9EE-9FDB-45A0-9CB2-30AFE7A6E960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87A9EE-9FDB-45A0-9CB2-30AFE7A6E960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687A9EE-9FDB-45A0-9CB2-30AFE7A6E960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output_wavs/drumkit_bestRMS.wav" TargetMode="External"/><Relationship Id="rId2" Type="http://schemas.openxmlformats.org/officeDocument/2006/relationships/hyperlink" Target="../src_wavs/drumkit.wa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../output_wavs/drumkit_bestDecompTime.wav" TargetMode="External"/><Relationship Id="rId4" Type="http://schemas.openxmlformats.org/officeDocument/2006/relationships/hyperlink" Target="../output_wavs/drumkit_bestCompression.wa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JET Audio Encoder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Taylor Autry</a:t>
            </a:r>
          </a:p>
          <a:p>
            <a:r>
              <a:rPr lang="en-US" dirty="0" smtClean="0"/>
              <a:t>Eric Addison</a:t>
            </a:r>
          </a:p>
          <a:p>
            <a:r>
              <a:rPr lang="en-US" dirty="0" smtClean="0"/>
              <a:t>Josh </a:t>
            </a:r>
            <a:r>
              <a:rPr lang="en-US" dirty="0" err="1" smtClean="0"/>
              <a:t>Musick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6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Psycho-Acoustic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Adaptive vs </a:t>
            </a:r>
            <a:br>
              <a:rPr lang="en-US" dirty="0" smtClean="0"/>
            </a:br>
            <a:r>
              <a:rPr lang="en-US" dirty="0" smtClean="0"/>
              <a:t>Non-Adaptive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</a:t>
            </a:r>
            <a:r>
              <a:rPr lang="en-US" dirty="0" err="1" smtClean="0"/>
              <a:t>Bufferizers</a:t>
            </a:r>
            <a:endParaRPr lang="en-US" dirty="0"/>
          </a:p>
        </p:txBody>
      </p:sp>
      <p:pic>
        <p:nvPicPr>
          <p:cNvPr id="1026" name="Picture 2" descr="C:\Users\Joshua Musick\workspace\Alg_Term_Project\data\analysis\stringsWav\Adaptive Byte Buff_Compression Rat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058" y="1066800"/>
            <a:ext cx="3948143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shua Musick\workspace\Alg_Term_Project\data\analysis\stringsWav\Model f1_RMS 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058" y="3477070"/>
            <a:ext cx="3983038" cy="278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oshua Musick\workspace\Alg_Term_Project\data\analysis\stringsWav\Model f2_Compression Rati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61966"/>
            <a:ext cx="3982358" cy="278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04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</a:t>
            </a:r>
            <a:r>
              <a:rPr lang="en-US" dirty="0" err="1" smtClean="0"/>
              <a:t>Bufferizers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8457"/>
            <a:ext cx="8229600" cy="44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32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Adaptive Encoding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Encoder</a:t>
            </a:r>
            <a:endParaRPr lang="en-US" dirty="0"/>
          </a:p>
        </p:txBody>
      </p:sp>
      <p:pic>
        <p:nvPicPr>
          <p:cNvPr id="4098" name="Picture 2" descr="C:\Users\Joshua Musick\workspace\Alg_Term_Project\data\analysis\stringsWav\Adaptive Huffman_Total Compression time (ms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28" y="2469558"/>
            <a:ext cx="424542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oshua Musick\workspace\Alg_Term_Project\data\analysis\stringsWav\Adaptive Huffman_Compression Rat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770" y="2438401"/>
            <a:ext cx="4427026" cy="309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25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data to binary file</a:t>
            </a:r>
          </a:p>
          <a:p>
            <a:r>
              <a:rPr lang="en-US" dirty="0" smtClean="0"/>
              <a:t>No standard format was used</a:t>
            </a:r>
          </a:p>
          <a:p>
            <a:r>
              <a:rPr lang="en-US" dirty="0" smtClean="0"/>
              <a:t>Enabled quick writing and reading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79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</a:t>
            </a:r>
            <a:r>
              <a:rPr lang="en-US" dirty="0" smtClean="0"/>
              <a:t>Pipeline</a:t>
            </a:r>
          </a:p>
          <a:p>
            <a:r>
              <a:rPr lang="en-US" dirty="0" smtClean="0"/>
              <a:t>Metrics Evaluated</a:t>
            </a:r>
            <a:endParaRPr lang="en-US" dirty="0"/>
          </a:p>
          <a:p>
            <a:r>
              <a:rPr lang="en-US" dirty="0"/>
              <a:t>Filter Bank</a:t>
            </a:r>
          </a:p>
          <a:p>
            <a:r>
              <a:rPr lang="en-US" dirty="0"/>
              <a:t>Modified Discrete Cosine Transform (MDCT)</a:t>
            </a:r>
          </a:p>
          <a:p>
            <a:r>
              <a:rPr lang="en-US" dirty="0"/>
              <a:t>Byte </a:t>
            </a:r>
            <a:r>
              <a:rPr lang="en-US" dirty="0" err="1"/>
              <a:t>Bufferizers</a:t>
            </a:r>
            <a:endParaRPr lang="en-US" dirty="0"/>
          </a:p>
          <a:p>
            <a:r>
              <a:rPr lang="en-US" dirty="0"/>
              <a:t>Huffman Encoder</a:t>
            </a:r>
          </a:p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42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drumkit.wav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 action="ppaction://hlinkfile"/>
              </a:rPr>
              <a:t>drumkit_bestRMS.wav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(0.004, 0.96, 512ms)</a:t>
            </a:r>
          </a:p>
          <a:p>
            <a:endParaRPr lang="en-US" dirty="0"/>
          </a:p>
          <a:p>
            <a:r>
              <a:rPr lang="en-US" dirty="0" smtClean="0">
                <a:hlinkClick r:id="rId4" action="ppaction://hlinkfile"/>
              </a:rPr>
              <a:t>drumkit_bestCompression.wav</a:t>
            </a:r>
            <a:endParaRPr lang="en-US" dirty="0" smtClean="0"/>
          </a:p>
          <a:p>
            <a:pPr lvl="1"/>
            <a:r>
              <a:rPr lang="en-US" dirty="0" smtClean="0"/>
              <a:t>(0.037, 0.2, 192ms)</a:t>
            </a:r>
          </a:p>
          <a:p>
            <a:endParaRPr lang="en-US" dirty="0"/>
          </a:p>
          <a:p>
            <a:r>
              <a:rPr lang="en-US" dirty="0" smtClean="0">
                <a:hlinkClick r:id="rId5" action="ppaction://hlinkfile"/>
              </a:rPr>
              <a:t>drumkit_bestDecompTime.wav</a:t>
            </a:r>
            <a:endParaRPr lang="en-US" dirty="0" smtClean="0"/>
          </a:p>
          <a:p>
            <a:pPr lvl="1"/>
            <a:r>
              <a:rPr lang="en-US" dirty="0" smtClean="0"/>
              <a:t>(0.044, 0.4, 174ms)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 Pipeline</a:t>
            </a:r>
          </a:p>
          <a:p>
            <a:r>
              <a:rPr lang="en-US" dirty="0" smtClean="0"/>
              <a:t>Metrics Evaluated</a:t>
            </a:r>
          </a:p>
          <a:p>
            <a:r>
              <a:rPr lang="en-US" dirty="0" smtClean="0"/>
              <a:t>Filter Bank</a:t>
            </a:r>
          </a:p>
          <a:p>
            <a:r>
              <a:rPr lang="en-US" dirty="0" smtClean="0"/>
              <a:t>Modified </a:t>
            </a:r>
            <a:r>
              <a:rPr lang="en-US" dirty="0"/>
              <a:t>Discrete</a:t>
            </a:r>
            <a:r>
              <a:rPr lang="en-US" dirty="0" smtClean="0"/>
              <a:t> Cosine Transform (MDCT)</a:t>
            </a:r>
          </a:p>
          <a:p>
            <a:r>
              <a:rPr lang="en-US" dirty="0" smtClean="0"/>
              <a:t>Byte </a:t>
            </a:r>
            <a:r>
              <a:rPr lang="en-US" dirty="0" err="1" smtClean="0"/>
              <a:t>Bufferizers</a:t>
            </a:r>
            <a:endParaRPr lang="en-US" dirty="0" smtClean="0"/>
          </a:p>
          <a:p>
            <a:r>
              <a:rPr lang="en-US" dirty="0" smtClean="0"/>
              <a:t>Huffman Encoder</a:t>
            </a:r>
          </a:p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8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Compression Pipeline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2625887"/>
            <a:ext cx="1676400" cy="30777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Filter Bank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6325" y="1673423"/>
            <a:ext cx="211455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Input Audio File (wav)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324456" y="2410444"/>
            <a:ext cx="2286000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Modified Discrete Cosine Transform (MDCT)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3584375"/>
            <a:ext cx="21336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 Band Byte </a:t>
            </a:r>
            <a:r>
              <a:rPr lang="en-US" sz="1400" dirty="0" err="1" smtClean="0"/>
              <a:t>Bufferizer</a:t>
            </a: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514956" y="3692097"/>
            <a:ext cx="190500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Line Byte </a:t>
            </a:r>
            <a:r>
              <a:rPr lang="en-US" sz="1400" dirty="0" err="1" smtClean="0"/>
              <a:t>Bufferizer</a:t>
            </a:r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771900" y="4648200"/>
            <a:ext cx="167640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Huffman Encoder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1900" y="5638800"/>
            <a:ext cx="16764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Serialize Data Stream</a:t>
            </a:r>
          </a:p>
        </p:txBody>
      </p:sp>
      <p:cxnSp>
        <p:nvCxnSpPr>
          <p:cNvPr id="14" name="Straight Arrow Connector 13"/>
          <p:cNvCxnSpPr>
            <a:stCxn id="4" idx="1"/>
            <a:endCxn id="6" idx="3"/>
          </p:cNvCxnSpPr>
          <p:nvPr/>
        </p:nvCxnSpPr>
        <p:spPr>
          <a:xfrm flipH="1">
            <a:off x="4610456" y="2779776"/>
            <a:ext cx="49494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4" idx="0"/>
          </p:cNvCxnSpPr>
          <p:nvPr/>
        </p:nvCxnSpPr>
        <p:spPr>
          <a:xfrm>
            <a:off x="5943600" y="1981200"/>
            <a:ext cx="0" cy="6446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0" idx="0"/>
          </p:cNvCxnSpPr>
          <p:nvPr/>
        </p:nvCxnSpPr>
        <p:spPr>
          <a:xfrm>
            <a:off x="3467456" y="3149108"/>
            <a:ext cx="0" cy="5429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2"/>
            <a:endCxn id="7" idx="0"/>
          </p:cNvCxnSpPr>
          <p:nvPr/>
        </p:nvCxnSpPr>
        <p:spPr>
          <a:xfrm>
            <a:off x="5943600" y="2933664"/>
            <a:ext cx="0" cy="6507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2"/>
            <a:endCxn id="11" idx="0"/>
          </p:cNvCxnSpPr>
          <p:nvPr/>
        </p:nvCxnSpPr>
        <p:spPr>
          <a:xfrm>
            <a:off x="3467456" y="3999874"/>
            <a:ext cx="1142644" cy="64832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2"/>
            <a:endCxn id="11" idx="0"/>
          </p:cNvCxnSpPr>
          <p:nvPr/>
        </p:nvCxnSpPr>
        <p:spPr>
          <a:xfrm flipH="1">
            <a:off x="4610100" y="4107595"/>
            <a:ext cx="1333500" cy="5406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2"/>
            <a:endCxn id="12" idx="0"/>
          </p:cNvCxnSpPr>
          <p:nvPr/>
        </p:nvCxnSpPr>
        <p:spPr>
          <a:xfrm>
            <a:off x="4610100" y="5171420"/>
            <a:ext cx="0" cy="4673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79321" y="5611738"/>
            <a:ext cx="22098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Output Compressed File (jet)</a:t>
            </a:r>
            <a:endParaRPr lang="en-US" sz="1400" dirty="0"/>
          </a:p>
        </p:txBody>
      </p:sp>
      <p:cxnSp>
        <p:nvCxnSpPr>
          <p:cNvPr id="60" name="Straight Arrow Connector 59"/>
          <p:cNvCxnSpPr>
            <a:stCxn id="12" idx="3"/>
            <a:endCxn id="57" idx="1"/>
          </p:cNvCxnSpPr>
          <p:nvPr/>
        </p:nvCxnSpPr>
        <p:spPr>
          <a:xfrm flipV="1">
            <a:off x="5448300" y="5873348"/>
            <a:ext cx="731021" cy="270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 / Decompress Time </a:t>
            </a:r>
          </a:p>
          <a:p>
            <a:r>
              <a:rPr lang="en-US" dirty="0" smtClean="0"/>
              <a:t>Compression Ratio </a:t>
            </a:r>
            <a:br>
              <a:rPr lang="en-US" dirty="0" smtClean="0"/>
            </a:br>
            <a:r>
              <a:rPr lang="en-US" dirty="0" smtClean="0"/>
              <a:t>(input size vs output size)</a:t>
            </a:r>
          </a:p>
          <a:p>
            <a:r>
              <a:rPr lang="en-US" dirty="0" smtClean="0"/>
              <a:t>RMS Error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Evaluated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1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Split the raw audio into frequency bands</a:t>
                </a:r>
              </a:p>
              <a:p>
                <a:r>
                  <a:rPr lang="en-US" dirty="0" smtClean="0"/>
                  <a:t>Filter the signal at increasing frequencies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𝑏𝑎𝑛𝑑𝑠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Key parameters:</a:t>
                </a:r>
              </a:p>
              <a:p>
                <a:pPr lvl="1"/>
                <a:r>
                  <a:rPr lang="en-US" dirty="0" smtClean="0"/>
                  <a:t>Number of </a:t>
                </a:r>
                <a:r>
                  <a:rPr lang="en-US" dirty="0" err="1" smtClean="0"/>
                  <a:t>subbands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Filter length</a:t>
                </a:r>
              </a:p>
              <a:p>
                <a:pPr lvl="1"/>
                <a:r>
                  <a:rPr lang="en-US" dirty="0" smtClean="0"/>
                  <a:t>Prototype filter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Bank Step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267200" y="3145885"/>
            <a:ext cx="4724400" cy="292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Variable Parameters</a:t>
            </a:r>
          </a:p>
          <a:p>
            <a:pPr lvl="1"/>
            <a:r>
              <a:rPr lang="en-US" sz="2400" dirty="0" smtClean="0"/>
              <a:t>Filter Bank </a:t>
            </a:r>
            <a:r>
              <a:rPr lang="en-US" sz="2400" dirty="0" smtClean="0"/>
              <a:t>Length</a:t>
            </a:r>
          </a:p>
          <a:p>
            <a:pPr lvl="1"/>
            <a:r>
              <a:rPr lang="en-US" sz="2400" dirty="0" smtClean="0"/>
              <a:t>Number of Sub-bands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Bank Step</a:t>
            </a:r>
            <a:endParaRPr lang="en-US" dirty="0"/>
          </a:p>
        </p:txBody>
      </p:sp>
      <p:pic>
        <p:nvPicPr>
          <p:cNvPr id="2050" name="Picture 2" descr="C:\Users\Joshua Musick\workspace\Alg_Term_Project\data\analysis\stringsWav\FilterBank Length_RMS 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273" y="246062"/>
            <a:ext cx="4111626" cy="287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oshua Musick\workspace\Alg_Term_Project\data\analysis\stringsWav\FilterBank Num SubBands _Total Compression time (ms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327" y="3124200"/>
            <a:ext cx="4136572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oshua Musick\workspace\Alg_Term_Project\data\analysis\stringsWav\FilterBank Num SubBands _Compression Rati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68" y="3124200"/>
            <a:ext cx="4052659" cy="283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96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Parameters</a:t>
            </a:r>
          </a:p>
          <a:p>
            <a:pPr lvl="1"/>
            <a:r>
              <a:rPr lang="en-US" dirty="0" smtClean="0"/>
              <a:t>Window Length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Bank </a:t>
            </a:r>
            <a:r>
              <a:rPr lang="en-US" dirty="0" smtClean="0"/>
              <a:t>Step</a:t>
            </a:r>
            <a:endParaRPr lang="en-US" dirty="0"/>
          </a:p>
        </p:txBody>
      </p:sp>
      <p:pic>
        <p:nvPicPr>
          <p:cNvPr id="3074" name="Picture 2" descr="C:\Users\Joshua Musick\workspace\Alg_Term_Project\data\analysis\stringsWav\Window Length_Total Compression time (ms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46396"/>
            <a:ext cx="4347576" cy="304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oshua Musick\workspace\Alg_Term_Project\data\analysis\stringsWav\Window Length_RMS 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4220709" cy="295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30" y="162988"/>
            <a:ext cx="4426330" cy="238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2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Fourier related transform</a:t>
                </a:r>
              </a:p>
              <a:p>
                <a:r>
                  <a:rPr lang="en-US" dirty="0" smtClean="0"/>
                  <a:t>Achieves finer frequency division</a:t>
                </a:r>
              </a:p>
              <a:p>
                <a:r>
                  <a:rPr lang="en-US" dirty="0" smtClean="0"/>
                  <a:t>Relies on overlapping signal windows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for naïve implementation</a:t>
                </a:r>
                <a:endParaRPr lang="en-US" i="1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𝑁𝑙𝑔𝑁</m:t>
                        </m:r>
                      </m:e>
                    </m:d>
                  </m:oMath>
                </a14:m>
                <a:r>
                  <a:rPr lang="en-US" dirty="0" smtClean="0"/>
                  <a:t> for fast implementation</a:t>
                </a:r>
              </a:p>
              <a:p>
                <a:r>
                  <a:rPr lang="en-US" dirty="0" smtClean="0"/>
                  <a:t>NOT included in final pipeline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Modified Discrete Cosine 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4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Transformation from signal to byte domain</a:t>
            </a:r>
          </a:p>
          <a:p>
            <a:pPr lvl="1"/>
            <a:r>
              <a:rPr lang="en-US" dirty="0" smtClean="0"/>
              <a:t>Store the floats as byte-limited integers</a:t>
            </a:r>
          </a:p>
          <a:p>
            <a:r>
              <a:rPr lang="en-US" dirty="0" smtClean="0"/>
              <a:t>Adaptive Version</a:t>
            </a:r>
          </a:p>
          <a:p>
            <a:pPr lvl="1"/>
            <a:r>
              <a:rPr lang="en-US" dirty="0" smtClean="0"/>
              <a:t>Identify local min/max for each incoming window</a:t>
            </a:r>
          </a:p>
          <a:p>
            <a:r>
              <a:rPr lang="en-US" dirty="0" smtClean="0"/>
              <a:t>Psycho-Acoustic Model</a:t>
            </a:r>
          </a:p>
          <a:p>
            <a:pPr lvl="1"/>
            <a:r>
              <a:rPr lang="en-US" dirty="0" smtClean="0"/>
              <a:t>Exploit human physiology and perception to reduce the precision of and/or eliminate certain components of the signal</a:t>
            </a:r>
          </a:p>
          <a:p>
            <a:pPr lvl="1"/>
            <a:r>
              <a:rPr lang="en-US" dirty="0" smtClean="0"/>
              <a:t>*** Primary source of compression!!!</a:t>
            </a:r>
          </a:p>
          <a:p>
            <a:pPr lvl="1"/>
            <a:r>
              <a:rPr lang="en-US" dirty="0" smtClean="0"/>
              <a:t>Our model: cut the byte-depth outside passband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</a:t>
            </a:r>
            <a:r>
              <a:rPr lang="en-US" dirty="0" err="1" smtClean="0"/>
              <a:t>Bufferizers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99402"/>
            <a:ext cx="2286000" cy="938228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68516"/>
            <a:ext cx="853141" cy="823722"/>
          </a:xfrm>
          <a:prstGeom prst="rect">
            <a:avLst/>
          </a:prstGeom>
          <a:ln>
            <a:solidFill>
              <a:srgbClr val="FFC000"/>
            </a:solidFill>
          </a:ln>
        </p:spPr>
      </p:pic>
      <p:cxnSp>
        <p:nvCxnSpPr>
          <p:cNvPr id="7" name="Curved Connector 6"/>
          <p:cNvCxnSpPr>
            <a:stCxn id="4" idx="3"/>
            <a:endCxn id="5" idx="1"/>
          </p:cNvCxnSpPr>
          <p:nvPr/>
        </p:nvCxnSpPr>
        <p:spPr>
          <a:xfrm>
            <a:off x="6934200" y="568516"/>
            <a:ext cx="1066800" cy="411861"/>
          </a:xfrm>
          <a:prstGeom prst="curvedConnector3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130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</TotalTime>
  <Words>300</Words>
  <Application>Microsoft Office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JET Audio Encoder</vt:lpstr>
      <vt:lpstr>Overview</vt:lpstr>
      <vt:lpstr>Audio Compression Pipeline</vt:lpstr>
      <vt:lpstr>Metrics Evaluated</vt:lpstr>
      <vt:lpstr>Filter Bank Step</vt:lpstr>
      <vt:lpstr>Filter Bank Step</vt:lpstr>
      <vt:lpstr>Filter Bank Step</vt:lpstr>
      <vt:lpstr>Modified Discrete Cosine Transform</vt:lpstr>
      <vt:lpstr>Byte Bufferizers</vt:lpstr>
      <vt:lpstr>Byte Bufferizers</vt:lpstr>
      <vt:lpstr>Byte Bufferizers</vt:lpstr>
      <vt:lpstr>Huffman Encoder</vt:lpstr>
      <vt:lpstr>Data Serialization</vt:lpstr>
      <vt:lpstr>Summary</vt:lpstr>
      <vt:lpstr>Audio Samples</vt:lpstr>
    </vt:vector>
  </TitlesOfParts>
  <Company>U.S Air Force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 Audio Encoder</dc:title>
  <dc:creator>Joshua Musick</dc:creator>
  <cp:lastModifiedBy>Joshua Musick</cp:lastModifiedBy>
  <cp:revision>23</cp:revision>
  <dcterms:created xsi:type="dcterms:W3CDTF">2017-04-23T01:49:05Z</dcterms:created>
  <dcterms:modified xsi:type="dcterms:W3CDTF">2017-05-05T13:02:35Z</dcterms:modified>
</cp:coreProperties>
</file>