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3" r:id="rId16"/>
    <p:sldId id="270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output_wavs/drumkit_bestRMS.wav" TargetMode="External"/><Relationship Id="rId2" Type="http://schemas.openxmlformats.org/officeDocument/2006/relationships/hyperlink" Target="../src_wavs/drumkit.wa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output_wavs/drumkit_bestDecompTime.wav" TargetMode="External"/><Relationship Id="rId4" Type="http://schemas.openxmlformats.org/officeDocument/2006/relationships/hyperlink" Target="../output_wavs/drumkit_bestCompression.wav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our compressor on nine wav files</a:t>
            </a:r>
          </a:p>
          <a:p>
            <a:endParaRPr lang="en-US" dirty="0" smtClean="0"/>
          </a:p>
          <a:p>
            <a:r>
              <a:rPr lang="en-US" dirty="0" smtClean="0"/>
              <a:t>Recorded metrics:</a:t>
            </a:r>
          </a:p>
          <a:p>
            <a:pPr lvl="1"/>
            <a:r>
              <a:rPr lang="en-US" dirty="0" smtClean="0"/>
              <a:t>Compression ratio</a:t>
            </a:r>
          </a:p>
          <a:p>
            <a:pPr lvl="1"/>
            <a:r>
              <a:rPr lang="en-US" dirty="0" smtClean="0"/>
              <a:t>RMS error</a:t>
            </a:r>
          </a:p>
          <a:p>
            <a:pPr lvl="1"/>
            <a:r>
              <a:rPr lang="en-US" dirty="0" smtClean="0"/>
              <a:t>Compression time</a:t>
            </a:r>
          </a:p>
          <a:p>
            <a:pPr lvl="1"/>
            <a:r>
              <a:rPr lang="en-US" dirty="0" smtClean="0"/>
              <a:t>Decompression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7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</p:spTree>
    <p:extLst>
      <p:ext uri="{BB962C8B-B14F-4D97-AF65-F5344CB8AC3E}">
        <p14:creationId xmlns:p14="http://schemas.microsoft.com/office/powerpoint/2010/main" val="90321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0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</p:spTree>
    <p:extLst>
      <p:ext uri="{BB962C8B-B14F-4D97-AF65-F5344CB8AC3E}">
        <p14:creationId xmlns:p14="http://schemas.microsoft.com/office/powerpoint/2010/main" val="13312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drumkit.wav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 action="ppaction://hlinkfile"/>
              </a:rPr>
              <a:t>drumkit_bestRMS.wav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(0.004, 0.96, 512ms)</a:t>
            </a:r>
          </a:p>
          <a:p>
            <a:endParaRPr lang="en-US" dirty="0"/>
          </a:p>
          <a:p>
            <a:r>
              <a:rPr lang="en-US" dirty="0" smtClean="0">
                <a:hlinkClick r:id="rId4" action="ppaction://hlinkfile"/>
              </a:rPr>
              <a:t>drumkit_bestCompression.wav</a:t>
            </a:r>
            <a:endParaRPr lang="en-US" dirty="0" smtClean="0"/>
          </a:p>
          <a:p>
            <a:pPr lvl="1"/>
            <a:r>
              <a:rPr lang="en-US" dirty="0" smtClean="0"/>
              <a:t>(0.037, 0.2, 192ms)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 action="ppaction://hlinkfile"/>
              </a:rPr>
              <a:t>drumkit_bestDecompTime.wav</a:t>
            </a:r>
            <a:endParaRPr lang="en-US" dirty="0" smtClean="0"/>
          </a:p>
          <a:p>
            <a:pPr lvl="1"/>
            <a:r>
              <a:rPr lang="en-US" dirty="0" smtClean="0"/>
              <a:t>(0.044, 0.4, 174ms)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Pipeline</a:t>
            </a:r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Audio Samples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Pipeline</a:t>
            </a:r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/>
              <a:t>Audio Samples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625887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325" y="1673423"/>
            <a:ext cx="21145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4456" y="2410444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584375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4956" y="3692097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610456" y="2779776"/>
            <a:ext cx="4949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943600" y="1981200"/>
            <a:ext cx="0" cy="6446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3467456" y="3149108"/>
            <a:ext cx="0" cy="542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5943600" y="2933664"/>
            <a:ext cx="0" cy="650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3467456" y="3999874"/>
            <a:ext cx="1142644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4107595"/>
            <a:ext cx="1333500" cy="540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the raw audio into frequency bands</a:t>
                </a:r>
              </a:p>
              <a:p>
                <a:r>
                  <a:rPr lang="en-US" dirty="0" smtClean="0"/>
                  <a:t>Filter the signal at increasing frequencies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𝑏𝑎𝑛𝑑𝑠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Key parameters:</a:t>
                </a:r>
              </a:p>
              <a:p>
                <a:pPr lvl="1"/>
                <a:r>
                  <a:rPr lang="en-US" dirty="0" smtClean="0"/>
                  <a:t>Number of </a:t>
                </a:r>
                <a:r>
                  <a:rPr lang="en-US" dirty="0" err="1" smtClean="0"/>
                  <a:t>subbands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Filter length</a:t>
                </a:r>
              </a:p>
              <a:p>
                <a:pPr lvl="1"/>
                <a:r>
                  <a:rPr lang="en-US" dirty="0" smtClean="0"/>
                  <a:t>Prototype filter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3145885"/>
            <a:ext cx="4724400" cy="29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Fourier related transform</a:t>
                </a:r>
              </a:p>
              <a:p>
                <a:r>
                  <a:rPr lang="en-US" dirty="0" smtClean="0"/>
                  <a:t>Achieves finer frequency division</a:t>
                </a:r>
              </a:p>
              <a:p>
                <a:r>
                  <a:rPr lang="en-US" dirty="0" smtClean="0"/>
                  <a:t>Relies on overlapping signal windows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naïve implementation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𝑁𝑙𝑔𝑁</m:t>
                        </m:r>
                      </m:e>
                    </m:d>
                  </m:oMath>
                </a14:m>
                <a:r>
                  <a:rPr lang="en-US" dirty="0" smtClean="0"/>
                  <a:t> for fast implementation</a:t>
                </a:r>
              </a:p>
              <a:p>
                <a:r>
                  <a:rPr lang="en-US" dirty="0" smtClean="0"/>
                  <a:t>NOT included in final pipeline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from signal to byte domain</a:t>
            </a:r>
          </a:p>
          <a:p>
            <a:pPr lvl="1"/>
            <a:r>
              <a:rPr lang="en-US" dirty="0" smtClean="0"/>
              <a:t>Store the floats as byte-limited integers</a:t>
            </a:r>
          </a:p>
          <a:p>
            <a:r>
              <a:rPr lang="en-US" dirty="0" smtClean="0"/>
              <a:t>Adaptive Version</a:t>
            </a:r>
          </a:p>
          <a:p>
            <a:pPr lvl="1"/>
            <a:r>
              <a:rPr lang="en-US" dirty="0" smtClean="0"/>
              <a:t>Identify local min/max for each incoming window</a:t>
            </a:r>
          </a:p>
          <a:p>
            <a:r>
              <a:rPr lang="en-US" dirty="0" smtClean="0"/>
              <a:t>Psycho-Acoustic Model</a:t>
            </a:r>
          </a:p>
          <a:p>
            <a:pPr lvl="1"/>
            <a:r>
              <a:rPr lang="en-US" dirty="0" smtClean="0"/>
              <a:t>Exploit human physiology and perception to reduce the precision of and/or eliminate certain components of the signal</a:t>
            </a:r>
          </a:p>
          <a:p>
            <a:pPr lvl="1"/>
            <a:r>
              <a:rPr lang="en-US" dirty="0" smtClean="0"/>
              <a:t>*** Primary source of compression!!!</a:t>
            </a:r>
          </a:p>
          <a:p>
            <a:pPr lvl="1"/>
            <a:r>
              <a:rPr lang="en-US" dirty="0" smtClean="0"/>
              <a:t>Our model: cut the byte-depth outside passband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402"/>
            <a:ext cx="2286000" cy="93822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68516"/>
            <a:ext cx="853141" cy="823722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6934200" y="568516"/>
            <a:ext cx="1066800" cy="411861"/>
          </a:xfrm>
          <a:prstGeom prst="curved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our compressor on nine wav files</a:t>
            </a:r>
          </a:p>
          <a:p>
            <a:pPr lvl="1"/>
            <a:r>
              <a:rPr lang="en-US" dirty="0" smtClean="0"/>
              <a:t>2500 tests per file!</a:t>
            </a:r>
          </a:p>
          <a:p>
            <a:endParaRPr lang="en-US" dirty="0" smtClean="0"/>
          </a:p>
          <a:p>
            <a:r>
              <a:rPr lang="en-US" dirty="0" smtClean="0"/>
              <a:t>Adjustable parameters:</a:t>
            </a:r>
          </a:p>
          <a:p>
            <a:pPr lvl="1"/>
            <a:r>
              <a:rPr lang="en-US" dirty="0" smtClean="0"/>
              <a:t>Raw audio signal window length</a:t>
            </a:r>
          </a:p>
          <a:p>
            <a:pPr lvl="1"/>
            <a:r>
              <a:rPr lang="en-US" dirty="0" err="1" smtClean="0"/>
              <a:t>Filterbank</a:t>
            </a:r>
            <a:r>
              <a:rPr lang="en-US" dirty="0" smtClean="0"/>
              <a:t> prototype filter</a:t>
            </a:r>
          </a:p>
          <a:p>
            <a:pPr lvl="1"/>
            <a:r>
              <a:rPr lang="en-US" dirty="0" err="1" smtClean="0"/>
              <a:t>Filterbank</a:t>
            </a:r>
            <a:r>
              <a:rPr lang="en-US" dirty="0" smtClean="0"/>
              <a:t> filter length</a:t>
            </a:r>
          </a:p>
          <a:p>
            <a:pPr lvl="1"/>
            <a:r>
              <a:rPr lang="en-US" dirty="0" smtClean="0"/>
              <a:t>Psycho-acoustic model passband frequencies</a:t>
            </a:r>
          </a:p>
          <a:p>
            <a:pPr lvl="1"/>
            <a:r>
              <a:rPr lang="en-US" dirty="0" smtClean="0"/>
              <a:t>Use adaptive byte </a:t>
            </a:r>
            <a:r>
              <a:rPr lang="en-US" dirty="0" err="1" smtClean="0"/>
              <a:t>bufferizers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adaptive Huffman Encoding?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7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279</Words>
  <Application>Microsoft Office PowerPoint</Application>
  <PresentationFormat>On-screen Show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Concourse</vt:lpstr>
      <vt:lpstr>JET Audio Encoder</vt:lpstr>
      <vt:lpstr>Overview</vt:lpstr>
      <vt:lpstr>Audio Compression Pipeline</vt:lpstr>
      <vt:lpstr>Filter Bank Step</vt:lpstr>
      <vt:lpstr>Modified Discrete Cosine Transform</vt:lpstr>
      <vt:lpstr>Byte Bufferizers</vt:lpstr>
      <vt:lpstr>Huffman Encoder</vt:lpstr>
      <vt:lpstr>Data Serialization</vt:lpstr>
      <vt:lpstr>Results - Variables</vt:lpstr>
      <vt:lpstr>Results - Metrics</vt:lpstr>
      <vt:lpstr>Results</vt:lpstr>
      <vt:lpstr>Results</vt:lpstr>
      <vt:lpstr>Results</vt:lpstr>
      <vt:lpstr>Results</vt:lpstr>
      <vt:lpstr>Results</vt:lpstr>
      <vt:lpstr>Results</vt:lpstr>
      <vt:lpstr>Results</vt:lpstr>
      <vt:lpstr>Audio Samples</vt:lpstr>
      <vt:lpstr>Summary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Audrey Smith</cp:lastModifiedBy>
  <cp:revision>23</cp:revision>
  <dcterms:created xsi:type="dcterms:W3CDTF">2017-04-23T01:49:05Z</dcterms:created>
  <dcterms:modified xsi:type="dcterms:W3CDTF">2017-05-05T05:04:07Z</dcterms:modified>
</cp:coreProperties>
</file>