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10DD-B43D-45DE-225B-3F930651F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E92723-79AA-34BC-EDBC-2311021CD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5C719-C914-ED13-EF0B-BC8F256D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08FD7-6EA0-776A-A8E1-D0FDB02C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A9EE-AAFB-BFFD-E883-F59D729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0449-72C9-DCA5-7DC0-0C938590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A7A42-06B6-92D7-7E83-79191ECF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FD597-889C-50F1-F9B6-FEC5C66A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92282-85AE-764B-9357-DDF9E07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A7FDC-A1BB-8A2C-F73C-4F21D1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5922F-F292-21C4-D1E8-CD7147999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39380-ABFA-BDAF-2E86-3E6E9A69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C0EA5-CC2B-075D-9030-2A73636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0D5AA-9E6D-3613-CD78-286D0DE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2F304-D554-6C6C-F476-36291CE8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FCFF-D4CF-4597-FB09-F7F68714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B9CC-82DF-490B-B860-BDAB5578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6DECC-9BE8-B45E-645E-36B06AC7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C0BEA-71CE-3E00-9EB8-B6FF5C74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BED82-6DF0-04C6-CFB0-0650348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8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8E32-04CE-2857-674A-4E8F525A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A67EB-1650-E79F-FA0A-77D3936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3E29-04A3-ED0F-6333-28ADBE2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30A6-4A3F-DBAF-C911-AAF239F8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6F740-D2C8-56EF-57CE-A90A8472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B354-DD3C-C9D0-DE05-EC94EB06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83930-85BC-23FF-F086-653F91D5C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ACF32-D912-6843-EC26-66D06E5A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B8627-BA55-4FEF-43D9-45F73EC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7C0DB-27E5-DA97-081E-00216D4F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092B5-7B11-5804-C77B-E33FD80B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B93A-2974-1AB5-E29A-9786AE4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1E075-C87C-1E1A-6514-ECD842D2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0B3F3-5EA5-118B-68E9-9D973C6F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E0B49E-CA20-9106-6217-9277C67F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EA7E2-CDB4-75FB-E240-9C5F55F17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1F6FFF-C509-57EB-EA87-7BF1B98C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49E50-40DA-6FAE-2ECE-20FC05C7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05C2F-E504-9714-2AE4-814FB1DE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F9FD-A157-800C-46B7-9315D2B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F75F2-6BC3-1996-230A-D40D0EAB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936F4-E829-AFBB-8346-4A3D6D6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562E4-8EEC-4248-0CB5-7777ED6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0FCFA-1F11-7765-D319-81DC7CC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710D2-BBF6-6AFD-0D29-FCA69C8A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6BE83-58CE-FD9E-ABCB-7CAB464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3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60C64-0097-323E-AF05-049F0341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0D37-1F93-ECD5-2973-C582D4F1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09BC1-7176-F5BD-75BB-FA98E9A7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EC19A-3832-FA50-B4C9-1E2B8D07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0BAFE-EAA5-E5B3-468E-B2ADB042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AF2CF-45A7-A69D-87D8-CFD9806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B043-7DEC-A1DC-3BFF-7F05A83C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FBA20A-56F3-1748-439E-8F8156817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295DD-4FC1-A858-155A-B0925633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53520-F0AF-62A1-44A0-A11FCBEF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FCF0A-3128-ABC5-E753-B5D5E59C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DB53B-1B22-B013-B1BD-68FFE17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6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F61B8-AF96-6ABC-229C-A6A43F9F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B7248-25A3-B2FE-26A2-339C7B0C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457CB-9BC8-D654-2451-08DA2823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CC98-B409-4056-9909-FB33C47D4B5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B90BB-3FBB-D368-4E6A-8421A5921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7F48D-2563-2346-2420-A3C25AAA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4E8E-4F06-44D8-ADBA-30ADD13A2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with-jina.tistory.com/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EC3F7-2605-76F0-C4B1-8CCFF046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AAA7-3A31-CB13-DC7C-DDA7206FB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A9100-1E42-EAA4-CF7F-22FFA9CA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74B9E-E4EE-F51D-13AF-11E90253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CFCA6-7455-6837-DD05-52D9D982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175" y="0"/>
            <a:ext cx="6734175" cy="609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2525F-266A-C82C-2551-5BC38442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61" y="0"/>
            <a:ext cx="6064786" cy="28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60ED-DDD4-0290-D2A3-7928D467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63F43-C935-8564-8BDC-D0E99360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161D2B-2DA4-F5CB-367B-BF728554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872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F11D6D-25E9-F5D1-B4D4-B071D2E3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20" y="365125"/>
            <a:ext cx="38957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D6F3A-688C-36AD-F5A4-8B3F1D0F0633}"/>
              </a:ext>
            </a:extLst>
          </p:cNvPr>
          <p:cNvSpPr txBox="1"/>
          <p:nvPr/>
        </p:nvSpPr>
        <p:spPr>
          <a:xfrm>
            <a:off x="6760379" y="2435225"/>
            <a:ext cx="5306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질문게시판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카카오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스와이퍼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공지사항도 </a:t>
            </a:r>
            <a:r>
              <a:rPr lang="ko-KR" altLang="en-US" dirty="0" err="1"/>
              <a:t>캐러셀이</a:t>
            </a:r>
            <a:r>
              <a:rPr lang="ko-KR" altLang="en-US" dirty="0"/>
              <a:t> 수직으로 움직이는 것 </a:t>
            </a:r>
            <a:endParaRPr lang="en-US" altLang="ko-KR" dirty="0"/>
          </a:p>
          <a:p>
            <a:r>
              <a:rPr lang="ko-KR" altLang="en-US" dirty="0"/>
              <a:t>웨이브 점</a:t>
            </a:r>
            <a:r>
              <a:rPr lang="en-US" altLang="ko-KR" dirty="0"/>
              <a:t>? </a:t>
            </a:r>
            <a:r>
              <a:rPr lang="en-US" altLang="ko-KR" dirty="0" err="1"/>
              <a:t>Mdm</a:t>
            </a:r>
            <a:r>
              <a:rPr lang="en-US" altLang="ko-KR" dirty="0"/>
              <a:t> </a:t>
            </a:r>
            <a:r>
              <a:rPr lang="ko-KR" altLang="en-US" dirty="0"/>
              <a:t>애프터 기능으로 찍은 것 </a:t>
            </a:r>
            <a:r>
              <a:rPr lang="en-US" altLang="ko-KR" dirty="0"/>
              <a:t>p</a:t>
            </a:r>
            <a:r>
              <a:rPr lang="ko-KR" altLang="en-US" dirty="0"/>
              <a:t>태그 밖에 어떤 글자를 찍는 것 </a:t>
            </a:r>
            <a:r>
              <a:rPr lang="en-US" altLang="ko-KR" dirty="0"/>
              <a:t>/p</a:t>
            </a:r>
            <a:r>
              <a:rPr lang="ko-KR" altLang="en-US" dirty="0"/>
              <a:t>와 별개로 움직인다 </a:t>
            </a:r>
            <a:endParaRPr lang="en-US" altLang="ko-KR" dirty="0"/>
          </a:p>
          <a:p>
            <a:r>
              <a:rPr lang="ko-KR" altLang="en-US" dirty="0" err="1"/>
              <a:t>피그마</a:t>
            </a:r>
            <a:endParaRPr lang="en-US" altLang="ko-KR" dirty="0"/>
          </a:p>
          <a:p>
            <a:r>
              <a:rPr lang="ko-KR" altLang="en-US" dirty="0" err="1"/>
              <a:t>시네랩</a:t>
            </a:r>
            <a:endParaRPr lang="en-US" altLang="ko-KR" dirty="0"/>
          </a:p>
          <a:p>
            <a:r>
              <a:rPr lang="ko-KR" altLang="en-US" dirty="0"/>
              <a:t>네이버 아이디 연동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ko-KR" altLang="en-US" dirty="0" err="1"/>
              <a:t>넷플릭스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ko-KR" altLang="en-US" dirty="0" err="1"/>
              <a:t>디스코드</a:t>
            </a:r>
            <a:r>
              <a:rPr lang="ko-KR" altLang="en-US" dirty="0"/>
              <a:t> 연동</a:t>
            </a:r>
            <a:r>
              <a:rPr lang="en-US" altLang="ko-KR" dirty="0"/>
              <a:t>/</a:t>
            </a:r>
            <a:r>
              <a:rPr lang="ko-KR" altLang="en-US" dirty="0"/>
              <a:t>오버레이 사이드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F64955-F537-78BD-762C-E0ACF83D9C42}"/>
              </a:ext>
            </a:extLst>
          </p:cNvPr>
          <p:cNvSpPr/>
          <p:nvPr/>
        </p:nvSpPr>
        <p:spPr>
          <a:xfrm>
            <a:off x="278674" y="374468"/>
            <a:ext cx="11547566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네브바</a:t>
            </a:r>
            <a:r>
              <a:rPr lang="en-US" altLang="ko-KR" dirty="0"/>
              <a:t>(</a:t>
            </a:r>
            <a:r>
              <a:rPr lang="ko-KR" altLang="en-US" dirty="0" err="1"/>
              <a:t>로고이미지</a:t>
            </a:r>
            <a:r>
              <a:rPr lang="en-US" altLang="ko-KR" dirty="0"/>
              <a:t>/</a:t>
            </a:r>
            <a:r>
              <a:rPr lang="ko-KR" altLang="en-US" dirty="0"/>
              <a:t>장르별 영화</a:t>
            </a:r>
            <a:r>
              <a:rPr lang="en-US" altLang="ko-KR" dirty="0"/>
              <a:t>/</a:t>
            </a:r>
            <a:r>
              <a:rPr lang="ko-KR" altLang="en-US" dirty="0"/>
              <a:t>신작</a:t>
            </a:r>
            <a:r>
              <a:rPr lang="en-US" altLang="ko-KR" dirty="0"/>
              <a:t>/</a:t>
            </a:r>
            <a:r>
              <a:rPr lang="ko-KR" altLang="en-US" dirty="0"/>
              <a:t>커뮤니티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3EA21-1999-5D12-BDCF-16F02C38CEC4}"/>
              </a:ext>
            </a:extLst>
          </p:cNvPr>
          <p:cNvSpPr txBox="1"/>
          <p:nvPr/>
        </p:nvSpPr>
        <p:spPr>
          <a:xfrm>
            <a:off x="200297" y="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E448A9-6779-738D-DCF7-86F015621A3B}"/>
              </a:ext>
            </a:extLst>
          </p:cNvPr>
          <p:cNvSpPr/>
          <p:nvPr/>
        </p:nvSpPr>
        <p:spPr>
          <a:xfrm>
            <a:off x="10458994" y="95794"/>
            <a:ext cx="1227909" cy="27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507BF-612E-24DF-E9BB-8100C3F59F32}"/>
              </a:ext>
            </a:extLst>
          </p:cNvPr>
          <p:cNvSpPr/>
          <p:nvPr/>
        </p:nvSpPr>
        <p:spPr>
          <a:xfrm>
            <a:off x="348343" y="966651"/>
            <a:ext cx="11338560" cy="205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캐러셀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041C7-E996-62B9-D3EB-79285F94B819}"/>
              </a:ext>
            </a:extLst>
          </p:cNvPr>
          <p:cNvSpPr/>
          <p:nvPr/>
        </p:nvSpPr>
        <p:spPr>
          <a:xfrm>
            <a:off x="348343" y="3169919"/>
            <a:ext cx="11338560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영화 </a:t>
            </a:r>
            <a:r>
              <a:rPr lang="en-US" altLang="ko-KR" dirty="0"/>
              <a:t>or </a:t>
            </a:r>
            <a:r>
              <a:rPr lang="ko-KR" altLang="en-US" dirty="0" err="1"/>
              <a:t>개봉작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(3/3 </a:t>
            </a:r>
            <a:r>
              <a:rPr lang="ko-KR" altLang="en-US" dirty="0"/>
              <a:t>카드형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포스터</a:t>
            </a:r>
            <a:r>
              <a:rPr lang="en-US" altLang="ko-KR" dirty="0"/>
              <a:t>+</a:t>
            </a:r>
            <a:r>
              <a:rPr lang="ko-KR" altLang="en-US" dirty="0"/>
              <a:t>제목</a:t>
            </a:r>
            <a:r>
              <a:rPr lang="en-US" altLang="ko-KR" dirty="0"/>
              <a:t>+</a:t>
            </a:r>
            <a:r>
              <a:rPr lang="ko-KR" altLang="en-US" dirty="0"/>
              <a:t>평점</a:t>
            </a:r>
            <a:r>
              <a:rPr lang="en-US" altLang="ko-KR" dirty="0"/>
              <a:t>+</a:t>
            </a:r>
            <a:r>
              <a:rPr lang="ko-KR" altLang="en-US" dirty="0"/>
              <a:t>개봉일자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9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F64955-F537-78BD-762C-E0ACF83D9C42}"/>
              </a:ext>
            </a:extLst>
          </p:cNvPr>
          <p:cNvSpPr/>
          <p:nvPr/>
        </p:nvSpPr>
        <p:spPr>
          <a:xfrm>
            <a:off x="278674" y="374468"/>
            <a:ext cx="11547566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네브바</a:t>
            </a:r>
            <a:r>
              <a:rPr lang="en-US" altLang="ko-KR" dirty="0"/>
              <a:t>(</a:t>
            </a:r>
            <a:r>
              <a:rPr lang="ko-KR" altLang="en-US" dirty="0" err="1"/>
              <a:t>로고이미지</a:t>
            </a:r>
            <a:r>
              <a:rPr lang="en-US" altLang="ko-KR" dirty="0"/>
              <a:t>/</a:t>
            </a:r>
            <a:r>
              <a:rPr lang="ko-KR" altLang="en-US" dirty="0"/>
              <a:t>장르별 영화</a:t>
            </a:r>
            <a:r>
              <a:rPr lang="en-US" altLang="ko-KR" dirty="0"/>
              <a:t>/</a:t>
            </a:r>
            <a:r>
              <a:rPr lang="ko-KR" altLang="en-US" dirty="0"/>
              <a:t>신작</a:t>
            </a:r>
            <a:r>
              <a:rPr lang="en-US" altLang="ko-KR" dirty="0"/>
              <a:t>/</a:t>
            </a:r>
            <a:r>
              <a:rPr lang="ko-KR" altLang="en-US" dirty="0"/>
              <a:t>커뮤니티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3EA21-1999-5D12-BDCF-16F02C38CEC4}"/>
              </a:ext>
            </a:extLst>
          </p:cNvPr>
          <p:cNvSpPr txBox="1"/>
          <p:nvPr/>
        </p:nvSpPr>
        <p:spPr>
          <a:xfrm>
            <a:off x="200296" y="0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홈페이지에서 영화 포스터 클릭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각 개별</a:t>
            </a:r>
            <a:r>
              <a:rPr lang="en-US" altLang="ko-KR" dirty="0"/>
              <a:t> </a:t>
            </a:r>
            <a:r>
              <a:rPr lang="ko-KR" altLang="en-US" dirty="0"/>
              <a:t>영화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E448A9-6779-738D-DCF7-86F015621A3B}"/>
              </a:ext>
            </a:extLst>
          </p:cNvPr>
          <p:cNvSpPr/>
          <p:nvPr/>
        </p:nvSpPr>
        <p:spPr>
          <a:xfrm>
            <a:off x="10458994" y="95794"/>
            <a:ext cx="1227909" cy="27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D25EA0-259A-5357-9E5A-83E48B6A9513}"/>
              </a:ext>
            </a:extLst>
          </p:cNvPr>
          <p:cNvSpPr/>
          <p:nvPr/>
        </p:nvSpPr>
        <p:spPr>
          <a:xfrm>
            <a:off x="278674" y="1071154"/>
            <a:ext cx="11547566" cy="235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사진 </a:t>
            </a:r>
            <a:r>
              <a:rPr lang="en-US" altLang="ko-KR" dirty="0"/>
              <a:t>(</a:t>
            </a:r>
            <a:r>
              <a:rPr lang="ko-KR" altLang="en-US" dirty="0"/>
              <a:t>이미지 하단 </a:t>
            </a:r>
            <a:r>
              <a:rPr lang="ko-KR" altLang="en-US" dirty="0" err="1"/>
              <a:t>그라데이션</a:t>
            </a:r>
            <a:endParaRPr lang="en-US" altLang="ko-KR" dirty="0"/>
          </a:p>
          <a:p>
            <a:pPr algn="ctr"/>
            <a:r>
              <a:rPr lang="en-US" altLang="ko-KR" b="0" i="0" u="none" strike="noStrike" dirty="0">
                <a:effectLst/>
                <a:latin typeface="Whitney"/>
                <a:hlinkClick r:id="rId2" tooltip="https://coding-with-jina.tistory.com/43"/>
              </a:rPr>
              <a:t>https://coding-with-jina.tistory.com/43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E1AAA7-9862-B010-E1CD-FD1482D0FF4C}"/>
              </a:ext>
            </a:extLst>
          </p:cNvPr>
          <p:cNvSpPr/>
          <p:nvPr/>
        </p:nvSpPr>
        <p:spPr>
          <a:xfrm>
            <a:off x="278674" y="1132114"/>
            <a:ext cx="242098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Previous</a:t>
            </a:r>
            <a:r>
              <a:rPr lang="ko-KR" altLang="en-US" dirty="0"/>
              <a:t> 아이콘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메인 페이지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8E562-D00B-3A6F-0004-2923B0328C5F}"/>
              </a:ext>
            </a:extLst>
          </p:cNvPr>
          <p:cNvSpPr txBox="1"/>
          <p:nvPr/>
        </p:nvSpPr>
        <p:spPr>
          <a:xfrm>
            <a:off x="9971313" y="1132114"/>
            <a:ext cx="187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공유하기 아이콘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해당 사이트 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E534E-AE0F-35A9-4A51-4ABC728A2163}"/>
              </a:ext>
            </a:extLst>
          </p:cNvPr>
          <p:cNvSpPr txBox="1"/>
          <p:nvPr/>
        </p:nvSpPr>
        <p:spPr>
          <a:xfrm>
            <a:off x="365760" y="2828835"/>
            <a:ext cx="3744686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정보 섹션</a:t>
            </a:r>
            <a:endParaRPr lang="en-US" altLang="ko-KR" dirty="0"/>
          </a:p>
          <a:p>
            <a:r>
              <a:rPr lang="ko-KR" altLang="en-US" dirty="0"/>
              <a:t>영화 제목</a:t>
            </a:r>
            <a:r>
              <a:rPr lang="en-US" altLang="ko-KR" dirty="0"/>
              <a:t>(</a:t>
            </a:r>
            <a:r>
              <a:rPr lang="en-US" altLang="ko-KR" dirty="0" err="1"/>
              <a:t>kr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영화 소제목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), </a:t>
            </a:r>
            <a:r>
              <a:rPr lang="ko-KR" altLang="en-US" dirty="0" err="1"/>
              <a:t>개봉년도</a:t>
            </a:r>
            <a:endParaRPr lang="en-US" altLang="ko-KR" dirty="0"/>
          </a:p>
          <a:p>
            <a:r>
              <a:rPr lang="ko-KR" altLang="en-US" dirty="0"/>
              <a:t>평점</a:t>
            </a:r>
            <a:r>
              <a:rPr lang="en-US" altLang="ko-KR" dirty="0"/>
              <a:t>(</a:t>
            </a:r>
            <a:r>
              <a:rPr lang="ko-KR" altLang="en-US" dirty="0" err="1"/>
              <a:t>로튼</a:t>
            </a:r>
            <a:r>
              <a:rPr lang="ko-KR" altLang="en-US" dirty="0"/>
              <a:t> 토마토</a:t>
            </a:r>
            <a:r>
              <a:rPr lang="en-US" altLang="ko-KR" dirty="0"/>
              <a:t>/</a:t>
            </a:r>
            <a:r>
              <a:rPr lang="en-US" altLang="ko-KR" dirty="0" err="1"/>
              <a:t>imdb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13CE0C-1EB9-A83C-D72E-BD47E1AC7DFB}"/>
              </a:ext>
            </a:extLst>
          </p:cNvPr>
          <p:cNvSpPr/>
          <p:nvPr/>
        </p:nvSpPr>
        <p:spPr>
          <a:xfrm>
            <a:off x="8800011" y="2666218"/>
            <a:ext cx="2107474" cy="17170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포스터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55B82A-3405-2662-094A-D01A275113DA}"/>
              </a:ext>
            </a:extLst>
          </p:cNvPr>
          <p:cNvSpPr/>
          <p:nvPr/>
        </p:nvSpPr>
        <p:spPr>
          <a:xfrm>
            <a:off x="1071154" y="4615543"/>
            <a:ext cx="4389120" cy="571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 👍👎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B617698-4F96-70D7-9984-BABA0C9569DC}"/>
              </a:ext>
            </a:extLst>
          </p:cNvPr>
          <p:cNvSpPr/>
          <p:nvPr/>
        </p:nvSpPr>
        <p:spPr>
          <a:xfrm>
            <a:off x="6731726" y="4615543"/>
            <a:ext cx="4389120" cy="571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별로예요</a:t>
            </a:r>
            <a:r>
              <a:rPr lang="ko-KR" altLang="en-US" dirty="0"/>
              <a:t> 👎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A8C1B0-5F6A-2F07-762A-117BC607F7B7}"/>
              </a:ext>
            </a:extLst>
          </p:cNvPr>
          <p:cNvSpPr/>
          <p:nvPr/>
        </p:nvSpPr>
        <p:spPr>
          <a:xfrm>
            <a:off x="4518054" y="3735025"/>
            <a:ext cx="1170338" cy="571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찜하기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F5650A-592E-0802-B437-F26B06F6A1CD}"/>
              </a:ext>
            </a:extLst>
          </p:cNvPr>
          <p:cNvSpPr/>
          <p:nvPr/>
        </p:nvSpPr>
        <p:spPr>
          <a:xfrm>
            <a:off x="6096000" y="3735025"/>
            <a:ext cx="1170338" cy="571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리뷰쓰기</a:t>
            </a:r>
          </a:p>
        </p:txBody>
      </p:sp>
    </p:spTree>
    <p:extLst>
      <p:ext uri="{BB962C8B-B14F-4D97-AF65-F5344CB8AC3E}">
        <p14:creationId xmlns:p14="http://schemas.microsoft.com/office/powerpoint/2010/main" val="3686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94916-545C-1A8D-0768-61EA9BEB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A193-89E4-863D-4063-7F53345F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2C2A8-5585-F722-1633-A0AFBBE0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2940069"/>
            <a:ext cx="4008293" cy="34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A7E52-22F6-A392-02D7-8F5CBAB8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DCA97-3E12-D506-979B-2A5E0CFD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5A954-3895-0615-20AE-D2894605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311"/>
            <a:ext cx="7620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F1219-2488-C03D-4747-1512C85F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438CE-D0A2-C83A-251D-38C530A6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163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오진수</dc:creator>
  <cp:lastModifiedBy>오진수</cp:lastModifiedBy>
  <cp:revision>8</cp:revision>
  <dcterms:created xsi:type="dcterms:W3CDTF">2022-09-23T05:33:04Z</dcterms:created>
  <dcterms:modified xsi:type="dcterms:W3CDTF">2022-09-23T14:50:19Z</dcterms:modified>
</cp:coreProperties>
</file>