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A类</c:v>
                </c:pt>
                <c:pt idx="1">
                  <c:v>B类</c:v>
                </c:pt>
                <c:pt idx="2">
                  <c:v>C类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Python-pptx 自动生成 PPT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Homework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添加图片</a:t>
            </a:r>
          </a:p>
        </p:txBody>
      </p:sp>
      <p:pic>
        <p:nvPicPr>
          <p:cNvPr id="3" name="Picture 2" descr="exampl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价格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香蕉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添加图表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