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5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0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297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.gov/education/districts/federal-programs-and-oversight/data/data-downloads.html" TargetMode="External"/><Relationship Id="rId5" Type="http://schemas.openxmlformats.org/officeDocument/2006/relationships/hyperlink" Target="https://www.mnps.org/about/communications/opendata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BE8120AD-8C67-C2DE-755A-809AC1A1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53" b="1389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2CAB-6594-EC1E-2723-FE89C1285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Graduation &amp; enrollment in metro public schools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B7E4-9A78-1633-50E7-78EAAB8E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By erica henley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CE37-37F1-2BEC-D69C-E6E3FC1E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6F0B-FC88-7C21-BD82-0920587F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8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20D8-CB2E-DFF2-12E3-948BDF14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D484-EA9A-1601-D1FC-5B60552F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215-3216-F719-AD93-75EAD6CC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FDA9-48BB-90D0-A206-BDE3F73B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7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A3AC2-D58D-3E25-B8CD-D83E6521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Does crime rate impact enrollment?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0DC6-CF5D-5A2C-B55B-0A47B462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FACA-46F1-2FF6-BF24-DF4098B9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A645-8FC4-E20C-85CA-9B9483C7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more police data/better data with more info in order to explore more</a:t>
            </a:r>
          </a:p>
        </p:txBody>
      </p:sp>
    </p:spTree>
    <p:extLst>
      <p:ext uri="{BB962C8B-B14F-4D97-AF65-F5344CB8AC3E}">
        <p14:creationId xmlns:p14="http://schemas.microsoft.com/office/powerpoint/2010/main" val="201985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1E98-B9C9-B918-51BC-154E1DBC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ECD5-97DB-62CD-0A79-18D592C9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9363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0BA4-9678-F095-3217-56F61AF6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8A5D-3C31-BD54-8D62-BF75734F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8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052D1-C683-8D99-94DE-D0C67124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0466-457A-8CB9-2D38-94AF2878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To discover which public schools have the highest graduation rates</a:t>
            </a:r>
          </a:p>
          <a:p>
            <a:r>
              <a:rPr lang="en-US" dirty="0"/>
              <a:t>To discover which public schools have the lowest graduation rates</a:t>
            </a:r>
          </a:p>
          <a:p>
            <a:r>
              <a:rPr lang="en-US" dirty="0"/>
              <a:t>To discover which </a:t>
            </a:r>
            <a:r>
              <a:rPr lang="en-US" dirty="0" err="1"/>
              <a:t>zipcodes</a:t>
            </a:r>
            <a:r>
              <a:rPr lang="en-US" dirty="0"/>
              <a:t> have the best and worst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07E802C-4568-43AB-9F37-2A48E02B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a red and blue square&#10;&#10;Description automatically generated">
            <a:extLst>
              <a:ext uri="{FF2B5EF4-FFF2-40B4-BE49-F238E27FC236}">
                <a16:creationId xmlns:a16="http://schemas.microsoft.com/office/drawing/2014/main" id="{C31553AF-9E30-59FD-CB77-83E7D5AF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1" y="598713"/>
            <a:ext cx="3506108" cy="3298604"/>
          </a:xfrm>
          <a:prstGeom prst="rect">
            <a:avLst/>
          </a:prstGeom>
        </p:spPr>
      </p:pic>
      <p:pic>
        <p:nvPicPr>
          <p:cNvPr id="5" name="Picture 4" descr="A logo for a public schools&#10;&#10;Description automatically generated">
            <a:extLst>
              <a:ext uri="{FF2B5EF4-FFF2-40B4-BE49-F238E27FC236}">
                <a16:creationId xmlns:a16="http://schemas.microsoft.com/office/drawing/2014/main" id="{18F6DC9E-0AE1-E2D8-7FB3-9C42887AF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92" y="598712"/>
            <a:ext cx="4729182" cy="3298605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348BF7-7628-4941-5C46-0BB8EC7E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098750"/>
            <a:ext cx="3626158" cy="64223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FCF698-CE31-43F1-AC88-064CB81A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289482-ACA3-49AE-9A29-CF97A76D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A2EA6-75E8-C8F0-CA96-941BCCD6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36" y="4311403"/>
            <a:ext cx="6737697" cy="73144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399B11-F777-4211-ADD0-979A91BCD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E53F-3DD5-0333-F437-EBCAB31A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836" y="5247563"/>
            <a:ext cx="6799972" cy="10117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Metro Nashville Public School Open Data: </a:t>
            </a:r>
            <a:r>
              <a:rPr lang="en-US" sz="600" dirty="0">
                <a:solidFill>
                  <a:srgbClr val="FFFFFF"/>
                </a:solidFill>
                <a:hlinkClick r:id="rId5"/>
              </a:rPr>
              <a:t>https://www.mnps.org/about/communications/opendata</a:t>
            </a: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Tennessee Dept. of Education </a:t>
            </a:r>
            <a:r>
              <a:rPr lang="en-US" sz="600" dirty="0">
                <a:solidFill>
                  <a:srgbClr val="FFFFFF"/>
                </a:solidFill>
                <a:hlinkClick r:id="rId6"/>
              </a:rPr>
              <a:t>https://www.tn.gov/education/districts/federal-programs-and-oversight/data/data-downloads.html</a:t>
            </a: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Nashville Open Data https://datanashvillegov-nashville.hub.arcgis.com/datasets/d747436243e9439e968fce056545016a_0/explore?location=35.885029%2C-86.948355%2C7.34</a:t>
            </a:r>
          </a:p>
          <a:p>
            <a:pPr>
              <a:lnSpc>
                <a:spcPct val="110000"/>
              </a:lnSpc>
            </a:pPr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4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1727E-7DFB-CD31-FC55-572A1D4E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Enrollment rates in metro public schools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073B-B5BB-B22D-F12F-A83B286C8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chemeClr val="accent1"/>
                </a:solidFill>
              </a:rPr>
              <a:t>Put overview of last five years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ECC3-FCA7-1845-204E-038043D7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the best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8C9C-5845-B456-0C6E-F9B3CDCA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698B-C847-B123-D2B9-DC48287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608-8577-8BA3-D08B-BD9BE38F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0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B634-8EBB-0572-4D97-794E6580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Avg, other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EA80-07F1-6A75-868E-F5D8B640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A79B6-0814-57FB-65E6-887AC286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Graduation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13F2-4356-2377-A77D-3F3CFF35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175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Univers</vt:lpstr>
      <vt:lpstr>Univers Condensed</vt:lpstr>
      <vt:lpstr>Wingdings 2</vt:lpstr>
      <vt:lpstr>DividendVTI</vt:lpstr>
      <vt:lpstr>Graduation &amp; enrollment in metro public schools</vt:lpstr>
      <vt:lpstr>About the project..</vt:lpstr>
      <vt:lpstr>goals</vt:lpstr>
      <vt:lpstr>Data sources</vt:lpstr>
      <vt:lpstr>Enrollment rates in metro public schools</vt:lpstr>
      <vt:lpstr>Who has the best rates?</vt:lpstr>
      <vt:lpstr>Worst rates</vt:lpstr>
      <vt:lpstr>Avg, other stats</vt:lpstr>
      <vt:lpstr>Graduation rates</vt:lpstr>
      <vt:lpstr>best</vt:lpstr>
      <vt:lpstr>worst</vt:lpstr>
      <vt:lpstr>Other stats</vt:lpstr>
      <vt:lpstr>Does crime rate impact enrollment?  </vt:lpstr>
      <vt:lpstr>Further questions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ericaohenley@gmail.com</dc:creator>
  <cp:lastModifiedBy>ericaohenley@gmail.com</cp:lastModifiedBy>
  <cp:revision>4</cp:revision>
  <dcterms:created xsi:type="dcterms:W3CDTF">2024-10-11T23:06:09Z</dcterms:created>
  <dcterms:modified xsi:type="dcterms:W3CDTF">2024-10-12T18:52:52Z</dcterms:modified>
</cp:coreProperties>
</file>