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30B"/>
    <a:srgbClr val="BB030A"/>
    <a:srgbClr val="DA0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6"/>
  </p:normalViewPr>
  <p:slideViewPr>
    <p:cSldViewPr snapToGrid="0" snapToObjects="1">
      <p:cViewPr>
        <p:scale>
          <a:sx n="100" d="100"/>
          <a:sy n="100" d="100"/>
        </p:scale>
        <p:origin x="4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63113-8131-6F42-A543-C98933C9BED4}" type="datetimeFigureOut">
              <a:rPr lang="de-DE" smtClean="0"/>
              <a:t>26.05.17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322F4-2828-2C45-9639-2915DD2C1F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38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322F4-2828-2C45-9639-2915DD2C1F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Erica, Felix, Melis &amp; Arthur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59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7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3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2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283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2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0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2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B024-EBEE-DE44-B1D3-2F02A9C1397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6645553"/>
            <a:ext cx="12192000" cy="212448"/>
          </a:xfrm>
          <a:prstGeom prst="rect">
            <a:avLst/>
          </a:prstGeom>
          <a:solidFill>
            <a:srgbClr val="AD03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noFill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-25400"/>
            <a:ext cx="12192000" cy="330200"/>
          </a:xfrm>
          <a:prstGeom prst="rect">
            <a:avLst/>
          </a:prstGeom>
          <a:solidFill>
            <a:srgbClr val="AD03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de-DE" sz="5400" dirty="0" smtClean="0"/>
              <a:t>Anwendungssysteme SS 2017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1. Übungsaufgabe - Smart Meters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Navigation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Um eine einfache Navigation zwischen den Detailansichten zu ermöglichen,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haben wir eine Navigationsleiste eingebaut, durch die man auf alle verschiedenen Seite kommen kann.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Mithilfe von Bootstrap konnten wir eine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schöne Navigationsleiste einbauen.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Wir haben Sie, wie im Code zu sehen, mit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Links zu den Detailansichten, 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Gesamtübersicht und einem kleinen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Impressum ausgestattet.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97" y="2727512"/>
            <a:ext cx="536085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5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2178"/>
            <a:ext cx="1051560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Die Gesamtübersicht sollte einen Überblick über alle eingetragenen Smart Meters geben.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Unsere Gruppe entschied sich für eine einfache Seite, mit den drei Bildern der Smart Meter, die durch einen Klick darauf auf die jeweilige Detailansicht führt.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Dies ist einfach eine Alternative zur Navigationsleiste.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Im Code haben wir so eine Tabelle mit einer Reihe erschaffen, mit jeweils einer Spalte für jedes Smart Meter. Durch &lt;</a:t>
            </a:r>
            <a:r>
              <a:rPr lang="de-DE" sz="2000" i="1" dirty="0" smtClean="0"/>
              <a:t>a </a:t>
            </a:r>
            <a:r>
              <a:rPr lang="de-DE" sz="2000" i="1" dirty="0" err="1" smtClean="0"/>
              <a:t>href</a:t>
            </a:r>
            <a:r>
              <a:rPr lang="de-DE" sz="2000" i="1" dirty="0" smtClean="0"/>
              <a:t>=...&gt;&lt;</a:t>
            </a:r>
            <a:r>
              <a:rPr lang="de-DE" sz="2000" i="1" dirty="0" err="1" smtClean="0"/>
              <a:t>img</a:t>
            </a:r>
            <a:r>
              <a:rPr lang="de-DE" sz="2000" dirty="0"/>
              <a:t> </a:t>
            </a:r>
            <a:r>
              <a:rPr lang="de-DE" sz="2000" dirty="0" err="1" smtClean="0"/>
              <a:t>src</a:t>
            </a:r>
            <a:r>
              <a:rPr lang="de-DE" sz="2000" dirty="0" smtClean="0"/>
              <a:t>=.../&gt; konnte das Bild als Link zu seiner eigenen Detailansicht dienen.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8" name="Inhaltsplatzhalt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4" y="4190940"/>
            <a:ext cx="9232752" cy="19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Mit einer </a:t>
            </a:r>
            <a:r>
              <a:rPr lang="de-DE" sz="2000" i="1" dirty="0" err="1" smtClean="0"/>
              <a:t>unordered</a:t>
            </a:r>
            <a:r>
              <a:rPr lang="de-DE" sz="2000" i="1" dirty="0" smtClean="0"/>
              <a:t> </a:t>
            </a:r>
            <a:r>
              <a:rPr lang="de-DE" sz="2000" i="1" dirty="0" err="1" smtClean="0"/>
              <a:t>list</a:t>
            </a:r>
            <a:r>
              <a:rPr lang="de-DE" sz="2000" i="1" dirty="0" smtClean="0"/>
              <a:t> </a:t>
            </a:r>
            <a:r>
              <a:rPr lang="de-DE" sz="2000" dirty="0" smtClean="0"/>
              <a:t>haben wir die statischen Eigenschaften des Smart Meters unter seinem Bild dargestellt. Die Gerätekennung, Stromstärke, Stromspannung, Maximale Stromstärke und die beiden Felder für die Nutzerkennung &amp; Verbrauch. Die anliegende Stromspannung und Stromstärke wurde mittels einer Funktion aus JavaScript integriert. Diese benutzt die </a:t>
            </a:r>
            <a:r>
              <a:rPr lang="de-DE" sz="2000" i="1" dirty="0" err="1" smtClean="0"/>
              <a:t>Math.random</a:t>
            </a:r>
            <a:r>
              <a:rPr lang="de-DE" sz="2000" i="1" dirty="0" smtClean="0"/>
              <a:t>()</a:t>
            </a:r>
            <a:r>
              <a:rPr lang="de-DE" sz="2000" dirty="0" smtClean="0"/>
              <a:t> Funktion, um einen gleichverteilt zufälligen Wert für die Stromspannung zwischen 220 und 240 Volt, bzw. einen Wert für die Stromstärke zu erhalten und wird dann in der Liste eingeblendet. </a:t>
            </a:r>
            <a:endParaRPr lang="de-DE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3865563"/>
            <a:ext cx="76073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de-DE" dirty="0" smtClean="0"/>
              <a:t>Detailansicht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Erica, Felix, Melis &amp; Arthur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Der Nutzer kann nun eine Nutzerkennung und einen Verbrauch in die beiden Felder eingeben. Die Felder wurden durch folgenden Code geschaffen: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Wenn der Nutzer nun den </a:t>
            </a:r>
            <a:r>
              <a:rPr lang="de-DE" sz="2000" i="1" dirty="0" smtClean="0"/>
              <a:t>Display</a:t>
            </a:r>
            <a:r>
              <a:rPr lang="de-DE" sz="2000" dirty="0" smtClean="0"/>
              <a:t> Button drückt, wird die Funktion </a:t>
            </a:r>
            <a:r>
              <a:rPr lang="de-DE" sz="2000" i="1" dirty="0" err="1" smtClean="0"/>
              <a:t>displayText</a:t>
            </a:r>
            <a:r>
              <a:rPr lang="de-DE" sz="2000" i="1" dirty="0" smtClean="0"/>
              <a:t>()</a:t>
            </a:r>
            <a:r>
              <a:rPr lang="de-DE" sz="2000" dirty="0" smtClean="0"/>
              <a:t> ausgeführt, welche von uns auch in JavaScript erzeugt wurde: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Hier werden die Eingaben des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Nutzers eingeholt und in einfacher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dirty="0" smtClean="0"/>
              <a:t>Form mit einem Datum ausgegeben</a:t>
            </a:r>
            <a:endParaRPr lang="de-DE" sz="2000" dirty="0"/>
          </a:p>
        </p:txBody>
      </p:sp>
      <p:pic>
        <p:nvPicPr>
          <p:cNvPr id="10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68" y="4635500"/>
            <a:ext cx="6814864" cy="115014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688035"/>
            <a:ext cx="7874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Macintosh PowerPoint</Application>
  <PresentationFormat>Breitbild</PresentationFormat>
  <Paragraphs>36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Anwendungssysteme SS 2017</vt:lpstr>
      <vt:lpstr>Navigation</vt:lpstr>
      <vt:lpstr>Gesamtübersicht</vt:lpstr>
      <vt:lpstr>Detailansicht</vt:lpstr>
      <vt:lpstr>Detailansicht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Anwendungssysteme SS 2017</dc:title>
  <dc:creator>Victor Söhler</dc:creator>
  <cp:lastModifiedBy>Victor Söhler</cp:lastModifiedBy>
  <cp:revision>12</cp:revision>
  <dcterms:created xsi:type="dcterms:W3CDTF">2017-05-26T10:10:23Z</dcterms:created>
  <dcterms:modified xsi:type="dcterms:W3CDTF">2017-05-26T13:51:34Z</dcterms:modified>
</cp:coreProperties>
</file>