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9" r:id="rId2"/>
    <p:sldId id="348" r:id="rId3"/>
    <p:sldId id="334" r:id="rId4"/>
    <p:sldId id="351" r:id="rId5"/>
    <p:sldId id="339" r:id="rId6"/>
    <p:sldId id="350" r:id="rId7"/>
    <p:sldId id="352" r:id="rId8"/>
    <p:sldId id="35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, Kecheng" initials="HK" lastIdx="1" clrIdx="0">
    <p:extLst>
      <p:ext uri="{19B8F6BF-5375-455C-9EA6-DF929625EA0E}">
        <p15:presenceInfo xmlns:p15="http://schemas.microsoft.com/office/powerpoint/2012/main" userId="HUANG, Kec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B3B6B-03AB-4C93-ADE3-17F407106C3D}" v="321" dt="2021-09-22T09:52:33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0" autoAdjust="0"/>
  </p:normalViewPr>
  <p:slideViewPr>
    <p:cSldViewPr snapToGrid="0">
      <p:cViewPr varScale="1">
        <p:scale>
          <a:sx n="145" d="100"/>
          <a:sy n="145" d="100"/>
        </p:scale>
        <p:origin x="16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Kecheng" userId="6042010e-758a-47da-a43c-39d4fc95a6c3" providerId="ADAL" clId="{AE4DC51F-7C7A-4A79-8CA8-5EEA8CC94261}"/>
    <pc:docChg chg="undo custSel addSld delSld modSld sldOrd">
      <pc:chgData name="HUANG, Kecheng" userId="6042010e-758a-47da-a43c-39d4fc95a6c3" providerId="ADAL" clId="{AE4DC51F-7C7A-4A79-8CA8-5EEA8CC94261}" dt="2021-09-08T12:48:53.779" v="4944" actId="20577"/>
      <pc:docMkLst>
        <pc:docMk/>
      </pc:docMkLst>
      <pc:sldChg chg="modSp mod">
        <pc:chgData name="HUANG, Kecheng" userId="6042010e-758a-47da-a43c-39d4fc95a6c3" providerId="ADAL" clId="{AE4DC51F-7C7A-4A79-8CA8-5EEA8CC94261}" dt="2021-09-07T08:05:56.086" v="37" actId="20577"/>
        <pc:sldMkLst>
          <pc:docMk/>
          <pc:sldMk cId="200479334" sldId="322"/>
        </pc:sldMkLst>
        <pc:spChg chg="mod">
          <ac:chgData name="HUANG, Kecheng" userId="6042010e-758a-47da-a43c-39d4fc95a6c3" providerId="ADAL" clId="{AE4DC51F-7C7A-4A79-8CA8-5EEA8CC94261}" dt="2021-09-07T08:05:56.086" v="37" actId="20577"/>
          <ac:spMkLst>
            <pc:docMk/>
            <pc:sldMk cId="200479334" sldId="322"/>
            <ac:spMk id="7" creationId="{A5D37F8F-D9FC-437C-A0CC-6ED0BC7560C9}"/>
          </ac:spMkLst>
        </pc:spChg>
      </pc:sldChg>
      <pc:sldChg chg="del">
        <pc:chgData name="HUANG, Kecheng" userId="6042010e-758a-47da-a43c-39d4fc95a6c3" providerId="ADAL" clId="{AE4DC51F-7C7A-4A79-8CA8-5EEA8CC94261}" dt="2021-09-07T08:06:05.919" v="38" actId="47"/>
        <pc:sldMkLst>
          <pc:docMk/>
          <pc:sldMk cId="554134459" sldId="329"/>
        </pc:sldMkLst>
      </pc:sldChg>
      <pc:sldChg chg="delSp del mod delAnim">
        <pc:chgData name="HUANG, Kecheng" userId="6042010e-758a-47da-a43c-39d4fc95a6c3" providerId="ADAL" clId="{AE4DC51F-7C7A-4A79-8CA8-5EEA8CC94261}" dt="2021-09-07T09:42:03.076" v="1214" actId="47"/>
        <pc:sldMkLst>
          <pc:docMk/>
          <pc:sldMk cId="4091026447" sldId="330"/>
        </pc:sldMkLst>
        <pc:picChg chg="del">
          <ac:chgData name="HUANG, Kecheng" userId="6042010e-758a-47da-a43c-39d4fc95a6c3" providerId="ADAL" clId="{AE4DC51F-7C7A-4A79-8CA8-5EEA8CC94261}" dt="2021-09-07T08:42:11.861" v="377" actId="478"/>
          <ac:picMkLst>
            <pc:docMk/>
            <pc:sldMk cId="4091026447" sldId="330"/>
            <ac:picMk id="3" creationId="{9B03323E-FBF1-4DCB-A021-B8C1506A720B}"/>
          </ac:picMkLst>
        </pc:picChg>
        <pc:picChg chg="del">
          <ac:chgData name="HUANG, Kecheng" userId="6042010e-758a-47da-a43c-39d4fc95a6c3" providerId="ADAL" clId="{AE4DC51F-7C7A-4A79-8CA8-5EEA8CC94261}" dt="2021-09-07T08:42:11.069" v="376" actId="478"/>
          <ac:picMkLst>
            <pc:docMk/>
            <pc:sldMk cId="4091026447" sldId="330"/>
            <ac:picMk id="6" creationId="{414A2385-85F5-4879-8CB8-FAB08A387C64}"/>
          </ac:picMkLst>
        </pc:picChg>
        <pc:picChg chg="del">
          <ac:chgData name="HUANG, Kecheng" userId="6042010e-758a-47da-a43c-39d4fc95a6c3" providerId="ADAL" clId="{AE4DC51F-7C7A-4A79-8CA8-5EEA8CC94261}" dt="2021-09-07T08:42:08.723" v="375" actId="478"/>
          <ac:picMkLst>
            <pc:docMk/>
            <pc:sldMk cId="4091026447" sldId="330"/>
            <ac:picMk id="9" creationId="{36062BF6-F23D-464B-91A9-6D9BEEBB73FA}"/>
          </ac:picMkLst>
        </pc:picChg>
        <pc:picChg chg="del">
          <ac:chgData name="HUANG, Kecheng" userId="6042010e-758a-47da-a43c-39d4fc95a6c3" providerId="ADAL" clId="{AE4DC51F-7C7A-4A79-8CA8-5EEA8CC94261}" dt="2021-09-07T08:42:05.733" v="374" actId="478"/>
          <ac:picMkLst>
            <pc:docMk/>
            <pc:sldMk cId="4091026447" sldId="330"/>
            <ac:picMk id="11" creationId="{5B5AFE02-6AF6-4796-9547-D98FB8EE52B8}"/>
          </ac:picMkLst>
        </pc:picChg>
      </pc:sldChg>
      <pc:sldChg chg="del">
        <pc:chgData name="HUANG, Kecheng" userId="6042010e-758a-47da-a43c-39d4fc95a6c3" providerId="ADAL" clId="{AE4DC51F-7C7A-4A79-8CA8-5EEA8CC94261}" dt="2021-09-07T08:41:55.109" v="371" actId="47"/>
        <pc:sldMkLst>
          <pc:docMk/>
          <pc:sldMk cId="1173910826" sldId="331"/>
        </pc:sldMkLst>
      </pc:sldChg>
      <pc:sldChg chg="delSp del mod ord delAnim">
        <pc:chgData name="HUANG, Kecheng" userId="6042010e-758a-47da-a43c-39d4fc95a6c3" providerId="ADAL" clId="{AE4DC51F-7C7A-4A79-8CA8-5EEA8CC94261}" dt="2021-09-07T09:42:02.149" v="1213" actId="47"/>
        <pc:sldMkLst>
          <pc:docMk/>
          <pc:sldMk cId="4214396466" sldId="333"/>
        </pc:sldMkLst>
        <pc:grpChg chg="del">
          <ac:chgData name="HUANG, Kecheng" userId="6042010e-758a-47da-a43c-39d4fc95a6c3" providerId="ADAL" clId="{AE4DC51F-7C7A-4A79-8CA8-5EEA8CC94261}" dt="2021-09-07T08:42:14.638" v="378" actId="478"/>
          <ac:grpSpMkLst>
            <pc:docMk/>
            <pc:sldMk cId="4214396466" sldId="333"/>
            <ac:grpSpMk id="15" creationId="{5EAD89C5-D12E-4BD4-93CD-19C0603B6D8E}"/>
          </ac:grpSpMkLst>
        </pc:grpChg>
      </pc:sldChg>
      <pc:sldChg chg="addSp delSp modSp mod modAnim modNotesTx">
        <pc:chgData name="HUANG, Kecheng" userId="6042010e-758a-47da-a43c-39d4fc95a6c3" providerId="ADAL" clId="{AE4DC51F-7C7A-4A79-8CA8-5EEA8CC94261}" dt="2021-09-08T12:03:47.480" v="4896"/>
        <pc:sldMkLst>
          <pc:docMk/>
          <pc:sldMk cId="1617898463" sldId="334"/>
        </pc:sldMkLst>
        <pc:spChg chg="mod">
          <ac:chgData name="HUANG, Kecheng" userId="6042010e-758a-47da-a43c-39d4fc95a6c3" providerId="ADAL" clId="{AE4DC51F-7C7A-4A79-8CA8-5EEA8CC94261}" dt="2021-09-08T09:53:19.592" v="4884" actId="114"/>
          <ac:spMkLst>
            <pc:docMk/>
            <pc:sldMk cId="1617898463" sldId="334"/>
            <ac:spMk id="7" creationId="{A5D37F8F-D9FC-437C-A0CC-6ED0BC7560C9}"/>
          </ac:spMkLst>
        </pc:spChg>
        <pc:grpChg chg="add mod">
          <ac:chgData name="HUANG, Kecheng" userId="6042010e-758a-47da-a43c-39d4fc95a6c3" providerId="ADAL" clId="{AE4DC51F-7C7A-4A79-8CA8-5EEA8CC94261}" dt="2021-09-08T12:03:38.854" v="4895" actId="1076"/>
          <ac:grpSpMkLst>
            <pc:docMk/>
            <pc:sldMk cId="1617898463" sldId="334"/>
            <ac:grpSpMk id="8" creationId="{2F4A2761-78D9-4287-B392-6C0EAA86776B}"/>
          </ac:grpSpMkLst>
        </pc:grpChg>
        <pc:graphicFrameChg chg="add del mod">
          <ac:chgData name="HUANG, Kecheng" userId="6042010e-758a-47da-a43c-39d4fc95a6c3" providerId="ADAL" clId="{AE4DC51F-7C7A-4A79-8CA8-5EEA8CC94261}" dt="2021-09-07T08:08:03.240" v="125"/>
          <ac:graphicFrameMkLst>
            <pc:docMk/>
            <pc:sldMk cId="1617898463" sldId="334"/>
            <ac:graphicFrameMk id="2" creationId="{3569B6EA-A922-45E7-8DE0-A48F076B11D2}"/>
          </ac:graphicFrameMkLst>
        </pc:graphicFrameChg>
        <pc:graphicFrameChg chg="add del mod">
          <ac:chgData name="HUANG, Kecheng" userId="6042010e-758a-47da-a43c-39d4fc95a6c3" providerId="ADAL" clId="{AE4DC51F-7C7A-4A79-8CA8-5EEA8CC94261}" dt="2021-09-07T08:08:10.926" v="128" actId="478"/>
          <ac:graphicFrameMkLst>
            <pc:docMk/>
            <pc:sldMk cId="1617898463" sldId="334"/>
            <ac:graphicFrameMk id="3" creationId="{2B319704-296D-4A80-9A49-921126E8B566}"/>
          </ac:graphicFrameMkLst>
        </pc:graphicFrameChg>
        <pc:picChg chg="add mod">
          <ac:chgData name="HUANG, Kecheng" userId="6042010e-758a-47da-a43c-39d4fc95a6c3" providerId="ADAL" clId="{AE4DC51F-7C7A-4A79-8CA8-5EEA8CC94261}" dt="2021-09-08T12:03:19.943" v="4892" actId="164"/>
          <ac:picMkLst>
            <pc:docMk/>
            <pc:sldMk cId="1617898463" sldId="334"/>
            <ac:picMk id="3" creationId="{0DDF7F8A-0F3C-48A0-978C-1647500F6981}"/>
          </ac:picMkLst>
        </pc:picChg>
        <pc:picChg chg="add mod">
          <ac:chgData name="HUANG, Kecheng" userId="6042010e-758a-47da-a43c-39d4fc95a6c3" providerId="ADAL" clId="{AE4DC51F-7C7A-4A79-8CA8-5EEA8CC94261}" dt="2021-09-08T12:03:19.943" v="4892" actId="164"/>
          <ac:picMkLst>
            <pc:docMk/>
            <pc:sldMk cId="1617898463" sldId="334"/>
            <ac:picMk id="6" creationId="{6424B8C9-9409-42C3-9F0B-6CFA05B4259A}"/>
          </ac:picMkLst>
        </pc:picChg>
      </pc:sldChg>
      <pc:sldChg chg="addSp modSp mod ord modAnim">
        <pc:chgData name="HUANG, Kecheng" userId="6042010e-758a-47da-a43c-39d4fc95a6c3" providerId="ADAL" clId="{AE4DC51F-7C7A-4A79-8CA8-5EEA8CC94261}" dt="2021-09-07T09:52:56.307" v="1525"/>
        <pc:sldMkLst>
          <pc:docMk/>
          <pc:sldMk cId="1878489992" sldId="335"/>
        </pc:sldMkLst>
        <pc:spChg chg="mod">
          <ac:chgData name="HUANG, Kecheng" userId="6042010e-758a-47da-a43c-39d4fc95a6c3" providerId="ADAL" clId="{AE4DC51F-7C7A-4A79-8CA8-5EEA8CC94261}" dt="2021-09-07T09:41:49.078" v="1212" actId="20577"/>
          <ac:spMkLst>
            <pc:docMk/>
            <pc:sldMk cId="1878489992" sldId="335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7T09:52:42.413" v="1521" actId="20577"/>
          <ac:spMkLst>
            <pc:docMk/>
            <pc:sldMk cId="1878489992" sldId="335"/>
            <ac:spMk id="7" creationId="{A5D37F8F-D9FC-437C-A0CC-6ED0BC7560C9}"/>
          </ac:spMkLst>
        </pc:spChg>
        <pc:grpChg chg="add mod">
          <ac:chgData name="HUANG, Kecheng" userId="6042010e-758a-47da-a43c-39d4fc95a6c3" providerId="ADAL" clId="{AE4DC51F-7C7A-4A79-8CA8-5EEA8CC94261}" dt="2021-09-07T09:52:51.545" v="1524" actId="1076"/>
          <ac:grpSpMkLst>
            <pc:docMk/>
            <pc:sldMk cId="1878489992" sldId="335"/>
            <ac:grpSpMk id="8" creationId="{C2998779-1278-47B4-BD04-6579F76C1635}"/>
          </ac:grpSpMkLst>
        </pc:grpChg>
        <pc:picChg chg="add mod">
          <ac:chgData name="HUANG, Kecheng" userId="6042010e-758a-47da-a43c-39d4fc95a6c3" providerId="ADAL" clId="{AE4DC51F-7C7A-4A79-8CA8-5EEA8CC94261}" dt="2021-09-07T09:52:49.423" v="1523" actId="164"/>
          <ac:picMkLst>
            <pc:docMk/>
            <pc:sldMk cId="1878489992" sldId="335"/>
            <ac:picMk id="3" creationId="{CADC8DF3-4300-4C15-894E-7708D540AB22}"/>
          </ac:picMkLst>
        </pc:picChg>
        <pc:picChg chg="add mod">
          <ac:chgData name="HUANG, Kecheng" userId="6042010e-758a-47da-a43c-39d4fc95a6c3" providerId="ADAL" clId="{AE4DC51F-7C7A-4A79-8CA8-5EEA8CC94261}" dt="2021-09-07T09:52:49.423" v="1523" actId="164"/>
          <ac:picMkLst>
            <pc:docMk/>
            <pc:sldMk cId="1878489992" sldId="335"/>
            <ac:picMk id="6" creationId="{A8A213B1-880B-4FF3-AD7C-5A7EB0918C31}"/>
          </ac:picMkLst>
        </pc:picChg>
      </pc:sldChg>
      <pc:sldChg chg="modSp add mod">
        <pc:chgData name="HUANG, Kecheng" userId="6042010e-758a-47da-a43c-39d4fc95a6c3" providerId="ADAL" clId="{AE4DC51F-7C7A-4A79-8CA8-5EEA8CC94261}" dt="2021-09-07T08:06:11.627" v="40" actId="113"/>
        <pc:sldMkLst>
          <pc:docMk/>
          <pc:sldMk cId="478966031" sldId="336"/>
        </pc:sldMkLst>
        <pc:spChg chg="mod">
          <ac:chgData name="HUANG, Kecheng" userId="6042010e-758a-47da-a43c-39d4fc95a6c3" providerId="ADAL" clId="{AE4DC51F-7C7A-4A79-8CA8-5EEA8CC94261}" dt="2021-09-07T08:06:11.627" v="40" actId="113"/>
          <ac:spMkLst>
            <pc:docMk/>
            <pc:sldMk cId="478966031" sldId="336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AE4DC51F-7C7A-4A79-8CA8-5EEA8CC94261}" dt="2021-09-07T08:42:01.491" v="373" actId="113"/>
        <pc:sldMkLst>
          <pc:docMk/>
          <pc:sldMk cId="4055871816" sldId="337"/>
        </pc:sldMkLst>
        <pc:spChg chg="mod">
          <ac:chgData name="HUANG, Kecheng" userId="6042010e-758a-47da-a43c-39d4fc95a6c3" providerId="ADAL" clId="{AE4DC51F-7C7A-4A79-8CA8-5EEA8CC94261}" dt="2021-09-07T08:42:01.491" v="373" actId="113"/>
          <ac:spMkLst>
            <pc:docMk/>
            <pc:sldMk cId="4055871816" sldId="337"/>
            <ac:spMk id="7" creationId="{A5D37F8F-D9FC-437C-A0CC-6ED0BC7560C9}"/>
          </ac:spMkLst>
        </pc:spChg>
      </pc:sldChg>
      <pc:sldChg chg="addSp delSp modSp add mod ord modAnim">
        <pc:chgData name="HUANG, Kecheng" userId="6042010e-758a-47da-a43c-39d4fc95a6c3" providerId="ADAL" clId="{AE4DC51F-7C7A-4A79-8CA8-5EEA8CC94261}" dt="2021-09-08T12:05:31.385" v="4898"/>
        <pc:sldMkLst>
          <pc:docMk/>
          <pc:sldMk cId="542014216" sldId="338"/>
        </pc:sldMkLst>
        <pc:spChg chg="mod">
          <ac:chgData name="HUANG, Kecheng" userId="6042010e-758a-47da-a43c-39d4fc95a6c3" providerId="ADAL" clId="{AE4DC51F-7C7A-4A79-8CA8-5EEA8CC94261}" dt="2021-09-07T10:39:15.086" v="1842" actId="20577"/>
          <ac:spMkLst>
            <pc:docMk/>
            <pc:sldMk cId="542014216" sldId="338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7T10:59:00.518" v="2496" actId="113"/>
          <ac:spMkLst>
            <pc:docMk/>
            <pc:sldMk cId="542014216" sldId="338"/>
            <ac:spMk id="7" creationId="{A5D37F8F-D9FC-437C-A0CC-6ED0BC7560C9}"/>
          </ac:spMkLst>
        </pc:spChg>
        <pc:grpChg chg="add mod">
          <ac:chgData name="HUANG, Kecheng" userId="6042010e-758a-47da-a43c-39d4fc95a6c3" providerId="ADAL" clId="{AE4DC51F-7C7A-4A79-8CA8-5EEA8CC94261}" dt="2021-09-07T11:01:43.914" v="2503" actId="1076"/>
          <ac:grpSpMkLst>
            <pc:docMk/>
            <pc:sldMk cId="542014216" sldId="338"/>
            <ac:grpSpMk id="12" creationId="{46744CD0-8267-4E7C-AB12-880DD02F10FA}"/>
          </ac:grpSpMkLst>
        </pc:grpChg>
        <pc:picChg chg="del ord">
          <ac:chgData name="HUANG, Kecheng" userId="6042010e-758a-47da-a43c-39d4fc95a6c3" providerId="ADAL" clId="{AE4DC51F-7C7A-4A79-8CA8-5EEA8CC94261}" dt="2021-09-07T09:48:24.429" v="1232" actId="478"/>
          <ac:picMkLst>
            <pc:docMk/>
            <pc:sldMk cId="542014216" sldId="338"/>
            <ac:picMk id="3" creationId="{CADC8DF3-4300-4C15-894E-7708D540AB22}"/>
          </ac:picMkLst>
        </pc:picChg>
        <pc:picChg chg="add mod">
          <ac:chgData name="HUANG, Kecheng" userId="6042010e-758a-47da-a43c-39d4fc95a6c3" providerId="ADAL" clId="{AE4DC51F-7C7A-4A79-8CA8-5EEA8CC94261}" dt="2021-09-07T11:01:49.090" v="2505" actId="1076"/>
          <ac:picMkLst>
            <pc:docMk/>
            <pc:sldMk cId="542014216" sldId="338"/>
            <ac:picMk id="5" creationId="{40F583C4-E27B-44AA-B4E4-379692316B7D}"/>
          </ac:picMkLst>
        </pc:picChg>
        <pc:picChg chg="del mod ord">
          <ac:chgData name="HUANG, Kecheng" userId="6042010e-758a-47da-a43c-39d4fc95a6c3" providerId="ADAL" clId="{AE4DC51F-7C7A-4A79-8CA8-5EEA8CC94261}" dt="2021-09-07T09:48:25.036" v="1233" actId="478"/>
          <ac:picMkLst>
            <pc:docMk/>
            <pc:sldMk cId="542014216" sldId="338"/>
            <ac:picMk id="6" creationId="{A8A213B1-880B-4FF3-AD7C-5A7EB0918C31}"/>
          </ac:picMkLst>
        </pc:picChg>
        <pc:picChg chg="add mod">
          <ac:chgData name="HUANG, Kecheng" userId="6042010e-758a-47da-a43c-39d4fc95a6c3" providerId="ADAL" clId="{AE4DC51F-7C7A-4A79-8CA8-5EEA8CC94261}" dt="2021-09-07T11:01:29.674" v="2501" actId="164"/>
          <ac:picMkLst>
            <pc:docMk/>
            <pc:sldMk cId="542014216" sldId="338"/>
            <ac:picMk id="9" creationId="{12B5D13B-9CD9-4234-A8EF-86576983A91B}"/>
          </ac:picMkLst>
        </pc:picChg>
        <pc:picChg chg="add mod">
          <ac:chgData name="HUANG, Kecheng" userId="6042010e-758a-47da-a43c-39d4fc95a6c3" providerId="ADAL" clId="{AE4DC51F-7C7A-4A79-8CA8-5EEA8CC94261}" dt="2021-09-07T11:01:29.674" v="2501" actId="164"/>
          <ac:picMkLst>
            <pc:docMk/>
            <pc:sldMk cId="542014216" sldId="338"/>
            <ac:picMk id="11" creationId="{B19FC1D8-71D9-4968-BE19-6BCA2A3B5008}"/>
          </ac:picMkLst>
        </pc:picChg>
      </pc:sldChg>
      <pc:sldChg chg="addSp delSp modSp add mod ord delAnim modAnim modNotesTx">
        <pc:chgData name="HUANG, Kecheng" userId="6042010e-758a-47da-a43c-39d4fc95a6c3" providerId="ADAL" clId="{AE4DC51F-7C7A-4A79-8CA8-5EEA8CC94261}" dt="2021-09-08T12:21:07.464" v="4902"/>
        <pc:sldMkLst>
          <pc:docMk/>
          <pc:sldMk cId="1963972897" sldId="339"/>
        </pc:sldMkLst>
        <pc:spChg chg="mod">
          <ac:chgData name="HUANG, Kecheng" userId="6042010e-758a-47da-a43c-39d4fc95a6c3" providerId="ADAL" clId="{AE4DC51F-7C7A-4A79-8CA8-5EEA8CC94261}" dt="2021-09-07T13:47:51.372" v="3010" actId="20577"/>
          <ac:spMkLst>
            <pc:docMk/>
            <pc:sldMk cId="1963972897" sldId="339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7T13:44:36.434" v="2978" actId="1076"/>
          <ac:spMkLst>
            <pc:docMk/>
            <pc:sldMk cId="1963972897" sldId="339"/>
            <ac:spMk id="7" creationId="{A5D37F8F-D9FC-437C-A0CC-6ED0BC7560C9}"/>
          </ac:spMkLst>
        </pc:spChg>
        <pc:grpChg chg="del">
          <ac:chgData name="HUANG, Kecheng" userId="6042010e-758a-47da-a43c-39d4fc95a6c3" providerId="ADAL" clId="{AE4DC51F-7C7A-4A79-8CA8-5EEA8CC94261}" dt="2021-09-07T12:46:58.455" v="2532" actId="478"/>
          <ac:grpSpMkLst>
            <pc:docMk/>
            <pc:sldMk cId="1963972897" sldId="339"/>
            <ac:grpSpMk id="12" creationId="{46744CD0-8267-4E7C-AB12-880DD02F10FA}"/>
          </ac:grpSpMkLst>
        </pc:grpChg>
        <pc:picChg chg="add mod">
          <ac:chgData name="HUANG, Kecheng" userId="6042010e-758a-47da-a43c-39d4fc95a6c3" providerId="ADAL" clId="{AE4DC51F-7C7A-4A79-8CA8-5EEA8CC94261}" dt="2021-09-07T13:47:56.747" v="3011" actId="1076"/>
          <ac:picMkLst>
            <pc:docMk/>
            <pc:sldMk cId="1963972897" sldId="339"/>
            <ac:picMk id="3" creationId="{C6F830C2-CB0E-4B91-9577-93FBDC3BF6AF}"/>
          </ac:picMkLst>
        </pc:picChg>
        <pc:picChg chg="del">
          <ac:chgData name="HUANG, Kecheng" userId="6042010e-758a-47da-a43c-39d4fc95a6c3" providerId="ADAL" clId="{AE4DC51F-7C7A-4A79-8CA8-5EEA8CC94261}" dt="2021-09-07T12:46:59.334" v="2533" actId="478"/>
          <ac:picMkLst>
            <pc:docMk/>
            <pc:sldMk cId="1963972897" sldId="339"/>
            <ac:picMk id="5" creationId="{40F583C4-E27B-44AA-B4E4-379692316B7D}"/>
          </ac:picMkLst>
        </pc:picChg>
        <pc:picChg chg="add mod">
          <ac:chgData name="HUANG, Kecheng" userId="6042010e-758a-47da-a43c-39d4fc95a6c3" providerId="ADAL" clId="{AE4DC51F-7C7A-4A79-8CA8-5EEA8CC94261}" dt="2021-09-07T13:47:56.747" v="3011" actId="1076"/>
          <ac:picMkLst>
            <pc:docMk/>
            <pc:sldMk cId="1963972897" sldId="339"/>
            <ac:picMk id="8" creationId="{85F44DBC-B740-4BAC-BAAA-64B5A5920172}"/>
          </ac:picMkLst>
        </pc:picChg>
        <pc:picChg chg="add mod">
          <ac:chgData name="HUANG, Kecheng" userId="6042010e-758a-47da-a43c-39d4fc95a6c3" providerId="ADAL" clId="{AE4DC51F-7C7A-4A79-8CA8-5EEA8CC94261}" dt="2021-09-07T13:44:39.827" v="2979" actId="1076"/>
          <ac:picMkLst>
            <pc:docMk/>
            <pc:sldMk cId="1963972897" sldId="339"/>
            <ac:picMk id="13" creationId="{590AEBF6-AC27-423D-A309-12373B2ABC55}"/>
          </ac:picMkLst>
        </pc:picChg>
        <pc:picChg chg="add mod">
          <ac:chgData name="HUANG, Kecheng" userId="6042010e-758a-47da-a43c-39d4fc95a6c3" providerId="ADAL" clId="{AE4DC51F-7C7A-4A79-8CA8-5EEA8CC94261}" dt="2021-09-07T13:42:43.043" v="2955" actId="1076"/>
          <ac:picMkLst>
            <pc:docMk/>
            <pc:sldMk cId="1963972897" sldId="339"/>
            <ac:picMk id="15" creationId="{8BE85A61-F290-40B2-BB49-FFC8E002A039}"/>
          </ac:picMkLst>
        </pc:picChg>
      </pc:sldChg>
      <pc:sldChg chg="modSp add mod">
        <pc:chgData name="HUANG, Kecheng" userId="6042010e-758a-47da-a43c-39d4fc95a6c3" providerId="ADAL" clId="{AE4DC51F-7C7A-4A79-8CA8-5EEA8CC94261}" dt="2021-09-07T13:47:24.854" v="3001" actId="113"/>
        <pc:sldMkLst>
          <pc:docMk/>
          <pc:sldMk cId="1697889918" sldId="340"/>
        </pc:sldMkLst>
        <pc:spChg chg="mod">
          <ac:chgData name="HUANG, Kecheng" userId="6042010e-758a-47da-a43c-39d4fc95a6c3" providerId="ADAL" clId="{AE4DC51F-7C7A-4A79-8CA8-5EEA8CC94261}" dt="2021-09-07T13:47:24.854" v="3001" actId="113"/>
          <ac:spMkLst>
            <pc:docMk/>
            <pc:sldMk cId="1697889918" sldId="340"/>
            <ac:spMk id="7" creationId="{A5D37F8F-D9FC-437C-A0CC-6ED0BC7560C9}"/>
          </ac:spMkLst>
        </pc:spChg>
      </pc:sldChg>
      <pc:sldChg chg="modSp add mod addCm delCm">
        <pc:chgData name="HUANG, Kecheng" userId="6042010e-758a-47da-a43c-39d4fc95a6c3" providerId="ADAL" clId="{AE4DC51F-7C7A-4A79-8CA8-5EEA8CC94261}" dt="2021-09-08T12:48:53.779" v="4944" actId="20577"/>
        <pc:sldMkLst>
          <pc:docMk/>
          <pc:sldMk cId="224997603" sldId="341"/>
        </pc:sldMkLst>
        <pc:spChg chg="mod">
          <ac:chgData name="HUANG, Kecheng" userId="6042010e-758a-47da-a43c-39d4fc95a6c3" providerId="ADAL" clId="{AE4DC51F-7C7A-4A79-8CA8-5EEA8CC94261}" dt="2021-09-07T14:23:25.599" v="4346" actId="20577"/>
          <ac:spMkLst>
            <pc:docMk/>
            <pc:sldMk cId="224997603" sldId="341"/>
            <ac:spMk id="4" creationId="{CE6890AC-7159-4F19-A547-8DFF331AA3C2}"/>
          </ac:spMkLst>
        </pc:spChg>
        <pc:spChg chg="mod">
          <ac:chgData name="HUANG, Kecheng" userId="6042010e-758a-47da-a43c-39d4fc95a6c3" providerId="ADAL" clId="{AE4DC51F-7C7A-4A79-8CA8-5EEA8CC94261}" dt="2021-09-08T12:48:53.779" v="4944" actId="20577"/>
          <ac:spMkLst>
            <pc:docMk/>
            <pc:sldMk cId="224997603" sldId="341"/>
            <ac:spMk id="7" creationId="{A5D37F8F-D9FC-437C-A0CC-6ED0BC7560C9}"/>
          </ac:spMkLst>
        </pc:spChg>
      </pc:sldChg>
    </pc:docChg>
  </pc:docChgLst>
  <pc:docChgLst>
    <pc:chgData name="HUANG, Kecheng" userId="6042010e-758a-47da-a43c-39d4fc95a6c3" providerId="ADAL" clId="{FAA19D72-E04F-4FB8-9935-A738528AA8D0}"/>
    <pc:docChg chg="undo custSel addSld delSld modSld sldOrd">
      <pc:chgData name="HUANG, Kecheng" userId="6042010e-758a-47da-a43c-39d4fc95a6c3" providerId="ADAL" clId="{FAA19D72-E04F-4FB8-9935-A738528AA8D0}" dt="2021-09-15T13:50:32.879" v="3668"/>
      <pc:docMkLst>
        <pc:docMk/>
      </pc:docMkLst>
      <pc:sldChg chg="modSp del mod">
        <pc:chgData name="HUANG, Kecheng" userId="6042010e-758a-47da-a43c-39d4fc95a6c3" providerId="ADAL" clId="{FAA19D72-E04F-4FB8-9935-A738528AA8D0}" dt="2021-09-15T09:11:09.418" v="2020" actId="47"/>
        <pc:sldMkLst>
          <pc:docMk/>
          <pc:sldMk cId="200479334" sldId="322"/>
        </pc:sldMkLst>
        <pc:spChg chg="mod">
          <ac:chgData name="HUANG, Kecheng" userId="6042010e-758a-47da-a43c-39d4fc95a6c3" providerId="ADAL" clId="{FAA19D72-E04F-4FB8-9935-A738528AA8D0}" dt="2021-09-15T03:47:02.254" v="85" actId="20577"/>
          <ac:spMkLst>
            <pc:docMk/>
            <pc:sldMk cId="200479334" sldId="322"/>
            <ac:spMk id="7" creationId="{A5D37F8F-D9FC-437C-A0CC-6ED0BC7560C9}"/>
          </ac:spMkLst>
        </pc:spChg>
      </pc:sldChg>
      <pc:sldChg chg="delSp modSp mod delAnim">
        <pc:chgData name="HUANG, Kecheng" userId="6042010e-758a-47da-a43c-39d4fc95a6c3" providerId="ADAL" clId="{FAA19D72-E04F-4FB8-9935-A738528AA8D0}" dt="2021-09-15T13:50:15.047" v="3666" actId="12"/>
        <pc:sldMkLst>
          <pc:docMk/>
          <pc:sldMk cId="1617898463" sldId="334"/>
        </pc:sldMkLst>
        <pc:spChg chg="mod">
          <ac:chgData name="HUANG, Kecheng" userId="6042010e-758a-47da-a43c-39d4fc95a6c3" providerId="ADAL" clId="{FAA19D72-E04F-4FB8-9935-A738528AA8D0}" dt="2021-09-15T13:50:15.047" v="3666" actId="12"/>
          <ac:spMkLst>
            <pc:docMk/>
            <pc:sldMk cId="1617898463" sldId="334"/>
            <ac:spMk id="7" creationId="{A5D37F8F-D9FC-437C-A0CC-6ED0BC7560C9}"/>
          </ac:spMkLst>
        </pc:spChg>
        <pc:grpChg chg="del">
          <ac:chgData name="HUANG, Kecheng" userId="6042010e-758a-47da-a43c-39d4fc95a6c3" providerId="ADAL" clId="{FAA19D72-E04F-4FB8-9935-A738528AA8D0}" dt="2021-09-15T03:47:29.409" v="89" actId="478"/>
          <ac:grpSpMkLst>
            <pc:docMk/>
            <pc:sldMk cId="1617898463" sldId="334"/>
            <ac:grpSpMk id="8" creationId="{2F4A2761-78D9-4287-B392-6C0EAA86776B}"/>
          </ac:grpSpMkLst>
        </pc:grpChg>
      </pc:sldChg>
      <pc:sldChg chg="del">
        <pc:chgData name="HUANG, Kecheng" userId="6042010e-758a-47da-a43c-39d4fc95a6c3" providerId="ADAL" clId="{FAA19D72-E04F-4FB8-9935-A738528AA8D0}" dt="2021-09-15T10:19:24.118" v="3438" actId="47"/>
        <pc:sldMkLst>
          <pc:docMk/>
          <pc:sldMk cId="1878489992" sldId="335"/>
        </pc:sldMkLst>
      </pc:sldChg>
      <pc:sldChg chg="del">
        <pc:chgData name="HUANG, Kecheng" userId="6042010e-758a-47da-a43c-39d4fc95a6c3" providerId="ADAL" clId="{FAA19D72-E04F-4FB8-9935-A738528AA8D0}" dt="2021-09-15T03:47:11.187" v="86" actId="47"/>
        <pc:sldMkLst>
          <pc:docMk/>
          <pc:sldMk cId="478966031" sldId="336"/>
        </pc:sldMkLst>
      </pc:sldChg>
      <pc:sldChg chg="del">
        <pc:chgData name="HUANG, Kecheng" userId="6042010e-758a-47da-a43c-39d4fc95a6c3" providerId="ADAL" clId="{FAA19D72-E04F-4FB8-9935-A738528AA8D0}" dt="2021-09-15T04:13:27.020" v="517" actId="47"/>
        <pc:sldMkLst>
          <pc:docMk/>
          <pc:sldMk cId="4055871816" sldId="337"/>
        </pc:sldMkLst>
      </pc:sldChg>
      <pc:sldChg chg="del">
        <pc:chgData name="HUANG, Kecheng" userId="6042010e-758a-47da-a43c-39d4fc95a6c3" providerId="ADAL" clId="{FAA19D72-E04F-4FB8-9935-A738528AA8D0}" dt="2021-09-15T10:19:23.077" v="3437" actId="47"/>
        <pc:sldMkLst>
          <pc:docMk/>
          <pc:sldMk cId="542014216" sldId="338"/>
        </pc:sldMkLst>
      </pc:sldChg>
      <pc:sldChg chg="addSp delSp modSp mod ord delAnim modAnim modNotesTx">
        <pc:chgData name="HUANG, Kecheng" userId="6042010e-758a-47da-a43c-39d4fc95a6c3" providerId="ADAL" clId="{FAA19D72-E04F-4FB8-9935-A738528AA8D0}" dt="2021-09-15T09:36:51.113" v="2621"/>
        <pc:sldMkLst>
          <pc:docMk/>
          <pc:sldMk cId="1963972897" sldId="339"/>
        </pc:sldMkLst>
        <pc:spChg chg="mod">
          <ac:chgData name="HUANG, Kecheng" userId="6042010e-758a-47da-a43c-39d4fc95a6c3" providerId="ADAL" clId="{FAA19D72-E04F-4FB8-9935-A738528AA8D0}" dt="2021-09-15T09:12:40.317" v="2046" actId="313"/>
          <ac:spMkLst>
            <pc:docMk/>
            <pc:sldMk cId="1963972897" sldId="339"/>
            <ac:spMk id="4" creationId="{CE6890AC-7159-4F19-A547-8DFF331AA3C2}"/>
          </ac:spMkLst>
        </pc:spChg>
        <pc:spChg chg="mod">
          <ac:chgData name="HUANG, Kecheng" userId="6042010e-758a-47da-a43c-39d4fc95a6c3" providerId="ADAL" clId="{FAA19D72-E04F-4FB8-9935-A738528AA8D0}" dt="2021-09-15T09:36:21.241" v="2614" actId="20577"/>
          <ac:spMkLst>
            <pc:docMk/>
            <pc:sldMk cId="1963972897" sldId="339"/>
            <ac:spMk id="7" creationId="{A5D37F8F-D9FC-437C-A0CC-6ED0BC7560C9}"/>
          </ac:spMkLst>
        </pc:spChg>
        <pc:picChg chg="del">
          <ac:chgData name="HUANG, Kecheng" userId="6042010e-758a-47da-a43c-39d4fc95a6c3" providerId="ADAL" clId="{FAA19D72-E04F-4FB8-9935-A738528AA8D0}" dt="2021-09-15T09:11:59.304" v="2028" actId="478"/>
          <ac:picMkLst>
            <pc:docMk/>
            <pc:sldMk cId="1963972897" sldId="339"/>
            <ac:picMk id="3" creationId="{C6F830C2-CB0E-4B91-9577-93FBDC3BF6AF}"/>
          </ac:picMkLst>
        </pc:picChg>
        <pc:picChg chg="add mod">
          <ac:chgData name="HUANG, Kecheng" userId="6042010e-758a-47da-a43c-39d4fc95a6c3" providerId="ADAL" clId="{FAA19D72-E04F-4FB8-9935-A738528AA8D0}" dt="2021-09-15T09:36:44.843" v="2620" actId="1076"/>
          <ac:picMkLst>
            <pc:docMk/>
            <pc:sldMk cId="1963972897" sldId="339"/>
            <ac:picMk id="5" creationId="{FF3AE9B1-352F-4584-AA1E-A0A352211A42}"/>
          </ac:picMkLst>
        </pc:picChg>
        <pc:picChg chg="del">
          <ac:chgData name="HUANG, Kecheng" userId="6042010e-758a-47da-a43c-39d4fc95a6c3" providerId="ADAL" clId="{FAA19D72-E04F-4FB8-9935-A738528AA8D0}" dt="2021-09-15T09:11:58.462" v="2027" actId="478"/>
          <ac:picMkLst>
            <pc:docMk/>
            <pc:sldMk cId="1963972897" sldId="339"/>
            <ac:picMk id="8" creationId="{85F44DBC-B740-4BAC-BAAA-64B5A5920172}"/>
          </ac:picMkLst>
        </pc:picChg>
        <pc:picChg chg="add mod">
          <ac:chgData name="HUANG, Kecheng" userId="6042010e-758a-47da-a43c-39d4fc95a6c3" providerId="ADAL" clId="{FAA19D72-E04F-4FB8-9935-A738528AA8D0}" dt="2021-09-15T09:36:42.725" v="2619" actId="1076"/>
          <ac:picMkLst>
            <pc:docMk/>
            <pc:sldMk cId="1963972897" sldId="339"/>
            <ac:picMk id="9" creationId="{8412723B-34CA-4350-87BC-6418A0DBB1D6}"/>
          </ac:picMkLst>
        </pc:picChg>
        <pc:picChg chg="del">
          <ac:chgData name="HUANG, Kecheng" userId="6042010e-758a-47da-a43c-39d4fc95a6c3" providerId="ADAL" clId="{FAA19D72-E04F-4FB8-9935-A738528AA8D0}" dt="2021-09-15T09:11:59.989" v="2029" actId="478"/>
          <ac:picMkLst>
            <pc:docMk/>
            <pc:sldMk cId="1963972897" sldId="339"/>
            <ac:picMk id="13" creationId="{590AEBF6-AC27-423D-A309-12373B2ABC55}"/>
          </ac:picMkLst>
        </pc:picChg>
        <pc:picChg chg="del">
          <ac:chgData name="HUANG, Kecheng" userId="6042010e-758a-47da-a43c-39d4fc95a6c3" providerId="ADAL" clId="{FAA19D72-E04F-4FB8-9935-A738528AA8D0}" dt="2021-09-15T09:12:00.534" v="2030" actId="478"/>
          <ac:picMkLst>
            <pc:docMk/>
            <pc:sldMk cId="1963972897" sldId="339"/>
            <ac:picMk id="15" creationId="{8BE85A61-F290-40B2-BB49-FFC8E002A039}"/>
          </ac:picMkLst>
        </pc:picChg>
      </pc:sldChg>
      <pc:sldChg chg="del">
        <pc:chgData name="HUANG, Kecheng" userId="6042010e-758a-47da-a43c-39d4fc95a6c3" providerId="ADAL" clId="{FAA19D72-E04F-4FB8-9935-A738528AA8D0}" dt="2021-09-15T10:19:26.662" v="3439" actId="47"/>
        <pc:sldMkLst>
          <pc:docMk/>
          <pc:sldMk cId="1697889918" sldId="340"/>
        </pc:sldMkLst>
      </pc:sldChg>
      <pc:sldChg chg="del">
        <pc:chgData name="HUANG, Kecheng" userId="6042010e-758a-47da-a43c-39d4fc95a6c3" providerId="ADAL" clId="{FAA19D72-E04F-4FB8-9935-A738528AA8D0}" dt="2021-09-15T10:19:28.418" v="3440" actId="47"/>
        <pc:sldMkLst>
          <pc:docMk/>
          <pc:sldMk cId="224997603" sldId="341"/>
        </pc:sldMkLst>
      </pc:sldChg>
      <pc:sldChg chg="modSp add del mod">
        <pc:chgData name="HUANG, Kecheng" userId="6042010e-758a-47da-a43c-39d4fc95a6c3" providerId="ADAL" clId="{FAA19D72-E04F-4FB8-9935-A738528AA8D0}" dt="2021-09-15T09:11:22.440" v="2024" actId="47"/>
        <pc:sldMkLst>
          <pc:docMk/>
          <pc:sldMk cId="1269661779" sldId="342"/>
        </pc:sldMkLst>
        <pc:spChg chg="mod">
          <ac:chgData name="HUANG, Kecheng" userId="6042010e-758a-47da-a43c-39d4fc95a6c3" providerId="ADAL" clId="{FAA19D72-E04F-4FB8-9935-A738528AA8D0}" dt="2021-09-15T03:47:19.652" v="88" actId="113"/>
          <ac:spMkLst>
            <pc:docMk/>
            <pc:sldMk cId="1269661779" sldId="342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FAA19D72-E04F-4FB8-9935-A738528AA8D0}" dt="2021-09-15T13:49:36.704" v="3652" actId="20577"/>
        <pc:sldMkLst>
          <pc:docMk/>
          <pc:sldMk cId="3856039613" sldId="343"/>
        </pc:sldMkLst>
        <pc:spChg chg="mod">
          <ac:chgData name="HUANG, Kecheng" userId="6042010e-758a-47da-a43c-39d4fc95a6c3" providerId="ADAL" clId="{FAA19D72-E04F-4FB8-9935-A738528AA8D0}" dt="2021-09-15T13:49:36.704" v="3652" actId="20577"/>
          <ac:spMkLst>
            <pc:docMk/>
            <pc:sldMk cId="3856039613" sldId="343"/>
            <ac:spMk id="7" creationId="{A5D37F8F-D9FC-437C-A0CC-6ED0BC7560C9}"/>
          </ac:spMkLst>
        </pc:spChg>
      </pc:sldChg>
      <pc:sldChg chg="addSp delSp modSp add mod modAnim">
        <pc:chgData name="HUANG, Kecheng" userId="6042010e-758a-47da-a43c-39d4fc95a6c3" providerId="ADAL" clId="{FAA19D72-E04F-4FB8-9935-A738528AA8D0}" dt="2021-09-15T08:25:25.679" v="1423" actId="14100"/>
        <pc:sldMkLst>
          <pc:docMk/>
          <pc:sldMk cId="4087298223" sldId="344"/>
        </pc:sldMkLst>
        <pc:spChg chg="mod">
          <ac:chgData name="HUANG, Kecheng" userId="6042010e-758a-47da-a43c-39d4fc95a6c3" providerId="ADAL" clId="{FAA19D72-E04F-4FB8-9935-A738528AA8D0}" dt="2021-09-15T04:13:54.502" v="523" actId="20577"/>
          <ac:spMkLst>
            <pc:docMk/>
            <pc:sldMk cId="4087298223" sldId="344"/>
            <ac:spMk id="4" creationId="{CE6890AC-7159-4F19-A547-8DFF331AA3C2}"/>
          </ac:spMkLst>
        </pc:spChg>
        <pc:spChg chg="add mod">
          <ac:chgData name="HUANG, Kecheng" userId="6042010e-758a-47da-a43c-39d4fc95a6c3" providerId="ADAL" clId="{FAA19D72-E04F-4FB8-9935-A738528AA8D0}" dt="2021-09-15T08:16:06.887" v="1409" actId="20577"/>
          <ac:spMkLst>
            <pc:docMk/>
            <pc:sldMk cId="4087298223" sldId="344"/>
            <ac:spMk id="5" creationId="{5BEB537E-0BFD-42D6-94E8-5B5E914BF17F}"/>
          </ac:spMkLst>
        </pc:spChg>
        <pc:spChg chg="del mod">
          <ac:chgData name="HUANG, Kecheng" userId="6042010e-758a-47da-a43c-39d4fc95a6c3" providerId="ADAL" clId="{FAA19D72-E04F-4FB8-9935-A738528AA8D0}" dt="2021-09-15T08:09:17.211" v="1020"/>
          <ac:spMkLst>
            <pc:docMk/>
            <pc:sldMk cId="4087298223" sldId="344"/>
            <ac:spMk id="7" creationId="{A5D37F8F-D9FC-437C-A0CC-6ED0BC7560C9}"/>
          </ac:spMkLst>
        </pc:spChg>
        <pc:picChg chg="add mod ord">
          <ac:chgData name="HUANG, Kecheng" userId="6042010e-758a-47da-a43c-39d4fc95a6c3" providerId="ADAL" clId="{FAA19D72-E04F-4FB8-9935-A738528AA8D0}" dt="2021-09-15T08:25:25.679" v="1423" actId="14100"/>
          <ac:picMkLst>
            <pc:docMk/>
            <pc:sldMk cId="4087298223" sldId="344"/>
            <ac:picMk id="3" creationId="{1C586CDD-1EB1-41DF-893C-704805E0AC04}"/>
          </ac:picMkLst>
        </pc:picChg>
        <pc:picChg chg="add mod">
          <ac:chgData name="HUANG, Kecheng" userId="6042010e-758a-47da-a43c-39d4fc95a6c3" providerId="ADAL" clId="{FAA19D72-E04F-4FB8-9935-A738528AA8D0}" dt="2021-09-15T08:24:43.911" v="1417" actId="1076"/>
          <ac:picMkLst>
            <pc:docMk/>
            <pc:sldMk cId="4087298223" sldId="344"/>
            <ac:picMk id="8" creationId="{B8708308-554D-42C0-AEF5-D3A93743803E}"/>
          </ac:picMkLst>
        </pc:picChg>
      </pc:sldChg>
      <pc:sldChg chg="addSp delSp modSp add mod delAnim modAnim">
        <pc:chgData name="HUANG, Kecheng" userId="6042010e-758a-47da-a43c-39d4fc95a6c3" providerId="ADAL" clId="{FAA19D72-E04F-4FB8-9935-A738528AA8D0}" dt="2021-09-15T13:39:33.767" v="3636"/>
        <pc:sldMkLst>
          <pc:docMk/>
          <pc:sldMk cId="3700032981" sldId="345"/>
        </pc:sldMkLst>
        <pc:spChg chg="add del mod">
          <ac:chgData name="HUANG, Kecheng" userId="6042010e-758a-47da-a43c-39d4fc95a6c3" providerId="ADAL" clId="{FAA19D72-E04F-4FB8-9935-A738528AA8D0}" dt="2021-09-15T13:33:25.448" v="3476"/>
          <ac:spMkLst>
            <pc:docMk/>
            <pc:sldMk cId="3700032981" sldId="345"/>
            <ac:spMk id="2" creationId="{16C6CDAD-E245-49F1-9EFD-9058248E9708}"/>
          </ac:spMkLst>
        </pc:spChg>
        <pc:spChg chg="add del mod">
          <ac:chgData name="HUANG, Kecheng" userId="6042010e-758a-47da-a43c-39d4fc95a6c3" providerId="ADAL" clId="{FAA19D72-E04F-4FB8-9935-A738528AA8D0}" dt="2021-09-15T13:33:25.448" v="3476"/>
          <ac:spMkLst>
            <pc:docMk/>
            <pc:sldMk cId="3700032981" sldId="345"/>
            <ac:spMk id="3" creationId="{4D1D73E1-912A-4C4D-885B-C77FA621588E}"/>
          </ac:spMkLst>
        </pc:spChg>
        <pc:spChg chg="mod">
          <ac:chgData name="HUANG, Kecheng" userId="6042010e-758a-47da-a43c-39d4fc95a6c3" providerId="ADAL" clId="{FAA19D72-E04F-4FB8-9935-A738528AA8D0}" dt="2021-09-15T08:25:46.837" v="1427"/>
          <ac:spMkLst>
            <pc:docMk/>
            <pc:sldMk cId="3700032981" sldId="345"/>
            <ac:spMk id="4" creationId="{CE6890AC-7159-4F19-A547-8DFF331AA3C2}"/>
          </ac:spMkLst>
        </pc:spChg>
        <pc:spChg chg="add del mod">
          <ac:chgData name="HUANG, Kecheng" userId="6042010e-758a-47da-a43c-39d4fc95a6c3" providerId="ADAL" clId="{FAA19D72-E04F-4FB8-9935-A738528AA8D0}" dt="2021-09-15T13:37:13.849" v="3595" actId="20577"/>
          <ac:spMkLst>
            <pc:docMk/>
            <pc:sldMk cId="3700032981" sldId="345"/>
            <ac:spMk id="5" creationId="{5BEB537E-0BFD-42D6-94E8-5B5E914BF17F}"/>
          </ac:spMkLst>
        </pc:spChg>
        <pc:spChg chg="add del mod">
          <ac:chgData name="HUANG, Kecheng" userId="6042010e-758a-47da-a43c-39d4fc95a6c3" providerId="ADAL" clId="{FAA19D72-E04F-4FB8-9935-A738528AA8D0}" dt="2021-09-15T13:33:25.448" v="3476"/>
          <ac:spMkLst>
            <pc:docMk/>
            <pc:sldMk cId="3700032981" sldId="345"/>
            <ac:spMk id="7" creationId="{E139EB67-ED91-4EC1-98A5-B89C093DAD28}"/>
          </ac:spMkLst>
        </pc:spChg>
        <pc:spChg chg="add del mod">
          <ac:chgData name="HUANG, Kecheng" userId="6042010e-758a-47da-a43c-39d4fc95a6c3" providerId="ADAL" clId="{FAA19D72-E04F-4FB8-9935-A738528AA8D0}" dt="2021-09-15T13:33:35.448" v="3481" actId="21"/>
          <ac:spMkLst>
            <pc:docMk/>
            <pc:sldMk cId="3700032981" sldId="345"/>
            <ac:spMk id="8" creationId="{E90E1B08-1014-4ADC-87CB-FF9B98F2FAA7}"/>
          </ac:spMkLst>
        </pc:spChg>
        <pc:spChg chg="add del mod">
          <ac:chgData name="HUANG, Kecheng" userId="6042010e-758a-47da-a43c-39d4fc95a6c3" providerId="ADAL" clId="{FAA19D72-E04F-4FB8-9935-A738528AA8D0}" dt="2021-09-15T13:37:16.781" v="3599"/>
          <ac:spMkLst>
            <pc:docMk/>
            <pc:sldMk cId="3700032981" sldId="345"/>
            <ac:spMk id="10" creationId="{DBC89DE3-F274-4FA7-A0BC-6D058F61E1DB}"/>
          </ac:spMkLst>
        </pc:spChg>
        <pc:spChg chg="add del">
          <ac:chgData name="HUANG, Kecheng" userId="6042010e-758a-47da-a43c-39d4fc95a6c3" providerId="ADAL" clId="{FAA19D72-E04F-4FB8-9935-A738528AA8D0}" dt="2021-09-15T08:36:22.341" v="1476"/>
          <ac:spMkLst>
            <pc:docMk/>
            <pc:sldMk cId="3700032981" sldId="345"/>
            <ac:spMk id="10" creationId="{F42F2D82-C6D7-47C0-BEF9-AD8605E232CD}"/>
          </ac:spMkLst>
        </pc:spChg>
        <pc:spChg chg="add del">
          <ac:chgData name="HUANG, Kecheng" userId="6042010e-758a-47da-a43c-39d4fc95a6c3" providerId="ADAL" clId="{FAA19D72-E04F-4FB8-9935-A738528AA8D0}" dt="2021-09-15T08:36:25.260" v="1478"/>
          <ac:spMkLst>
            <pc:docMk/>
            <pc:sldMk cId="3700032981" sldId="345"/>
            <ac:spMk id="11" creationId="{A7C7B589-982D-4082-B56E-BD0489493597}"/>
          </ac:spMkLst>
        </pc:spChg>
        <pc:spChg chg="add del mod">
          <ac:chgData name="HUANG, Kecheng" userId="6042010e-758a-47da-a43c-39d4fc95a6c3" providerId="ADAL" clId="{FAA19D72-E04F-4FB8-9935-A738528AA8D0}" dt="2021-09-15T13:37:16.781" v="3597"/>
          <ac:spMkLst>
            <pc:docMk/>
            <pc:sldMk cId="3700032981" sldId="345"/>
            <ac:spMk id="11" creationId="{C17FCA4B-C94A-4954-A3B7-0E5EA2824CDA}"/>
          </ac:spMkLst>
        </pc:spChg>
        <pc:picChg chg="del">
          <ac:chgData name="HUANG, Kecheng" userId="6042010e-758a-47da-a43c-39d4fc95a6c3" providerId="ADAL" clId="{FAA19D72-E04F-4FB8-9935-A738528AA8D0}" dt="2021-09-15T08:25:38.970" v="1425" actId="478"/>
          <ac:picMkLst>
            <pc:docMk/>
            <pc:sldMk cId="3700032981" sldId="345"/>
            <ac:picMk id="3" creationId="{1C586CDD-1EB1-41DF-893C-704805E0AC04}"/>
          </ac:picMkLst>
        </pc:picChg>
        <pc:picChg chg="add mod">
          <ac:chgData name="HUANG, Kecheng" userId="6042010e-758a-47da-a43c-39d4fc95a6c3" providerId="ADAL" clId="{FAA19D72-E04F-4FB8-9935-A738528AA8D0}" dt="2021-09-15T13:39:29.293" v="3634" actId="1076"/>
          <ac:picMkLst>
            <pc:docMk/>
            <pc:sldMk cId="3700032981" sldId="345"/>
            <ac:picMk id="6" creationId="{B620BB79-5CAF-4E11-931B-ADA178C2B154}"/>
          </ac:picMkLst>
        </pc:picChg>
        <pc:picChg chg="del">
          <ac:chgData name="HUANG, Kecheng" userId="6042010e-758a-47da-a43c-39d4fc95a6c3" providerId="ADAL" clId="{FAA19D72-E04F-4FB8-9935-A738528AA8D0}" dt="2021-09-15T08:25:39.566" v="1426" actId="478"/>
          <ac:picMkLst>
            <pc:docMk/>
            <pc:sldMk cId="3700032981" sldId="345"/>
            <ac:picMk id="8" creationId="{B8708308-554D-42C0-AEF5-D3A93743803E}"/>
          </ac:picMkLst>
        </pc:picChg>
        <pc:picChg chg="add mod">
          <ac:chgData name="HUANG, Kecheng" userId="6042010e-758a-47da-a43c-39d4fc95a6c3" providerId="ADAL" clId="{FAA19D72-E04F-4FB8-9935-A738528AA8D0}" dt="2021-09-15T13:38:59.837" v="3629" actId="1076"/>
          <ac:picMkLst>
            <pc:docMk/>
            <pc:sldMk cId="3700032981" sldId="345"/>
            <ac:picMk id="9" creationId="{795D0696-327C-4A24-A333-97B439356FF9}"/>
          </ac:picMkLst>
        </pc:picChg>
        <pc:picChg chg="add mod">
          <ac:chgData name="HUANG, Kecheng" userId="6042010e-758a-47da-a43c-39d4fc95a6c3" providerId="ADAL" clId="{FAA19D72-E04F-4FB8-9935-A738528AA8D0}" dt="2021-09-15T13:37:50.326" v="3604" actId="1076"/>
          <ac:picMkLst>
            <pc:docMk/>
            <pc:sldMk cId="3700032981" sldId="345"/>
            <ac:picMk id="13" creationId="{ECE1F3EA-E42E-4467-92CC-6C928756021D}"/>
          </ac:picMkLst>
        </pc:picChg>
        <pc:picChg chg="add del mod">
          <ac:chgData name="HUANG, Kecheng" userId="6042010e-758a-47da-a43c-39d4fc95a6c3" providerId="ADAL" clId="{FAA19D72-E04F-4FB8-9935-A738528AA8D0}" dt="2021-09-15T13:33:25.448" v="3476"/>
          <ac:picMkLst>
            <pc:docMk/>
            <pc:sldMk cId="3700032981" sldId="345"/>
            <ac:picMk id="2049" creationId="{435642F0-AF0C-454A-98F1-71ECDD7E5425}"/>
          </ac:picMkLst>
        </pc:picChg>
        <pc:picChg chg="add del mod">
          <ac:chgData name="HUANG, Kecheng" userId="6042010e-758a-47da-a43c-39d4fc95a6c3" providerId="ADAL" clId="{FAA19D72-E04F-4FB8-9935-A738528AA8D0}" dt="2021-09-15T13:33:25.448" v="3476"/>
          <ac:picMkLst>
            <pc:docMk/>
            <pc:sldMk cId="3700032981" sldId="345"/>
            <ac:picMk id="2050" creationId="{53A087AF-6F05-4BD4-945E-2FC7607ECEC5}"/>
          </ac:picMkLst>
        </pc:picChg>
        <pc:picChg chg="add del mod">
          <ac:chgData name="HUANG, Kecheng" userId="6042010e-758a-47da-a43c-39d4fc95a6c3" providerId="ADAL" clId="{FAA19D72-E04F-4FB8-9935-A738528AA8D0}" dt="2021-09-15T13:39:06.878" v="3630" actId="1076"/>
          <ac:picMkLst>
            <pc:docMk/>
            <pc:sldMk cId="3700032981" sldId="345"/>
            <ac:picMk id="2054" creationId="{3200BD71-E5B4-45A5-ACDA-060F1600C75D}"/>
          </ac:picMkLst>
        </pc:picChg>
        <pc:picChg chg="add del mod">
          <ac:chgData name="HUANG, Kecheng" userId="6042010e-758a-47da-a43c-39d4fc95a6c3" providerId="ADAL" clId="{FAA19D72-E04F-4FB8-9935-A738528AA8D0}" dt="2021-09-15T13:38:13.884" v="3617" actId="1076"/>
          <ac:picMkLst>
            <pc:docMk/>
            <pc:sldMk cId="3700032981" sldId="345"/>
            <ac:picMk id="2055" creationId="{E5798B67-A756-47C3-9B65-6BBFBBA14AB7}"/>
          </ac:picMkLst>
        </pc:picChg>
      </pc:sldChg>
      <pc:sldChg chg="addSp delSp modSp add mod modAnim">
        <pc:chgData name="HUANG, Kecheng" userId="6042010e-758a-47da-a43c-39d4fc95a6c3" providerId="ADAL" clId="{FAA19D72-E04F-4FB8-9935-A738528AA8D0}" dt="2021-09-15T13:40:05.573" v="3642" actId="1076"/>
        <pc:sldMkLst>
          <pc:docMk/>
          <pc:sldMk cId="3831803455" sldId="346"/>
        </pc:sldMkLst>
        <pc:spChg chg="mod">
          <ac:chgData name="HUANG, Kecheng" userId="6042010e-758a-47da-a43c-39d4fc95a6c3" providerId="ADAL" clId="{FAA19D72-E04F-4FB8-9935-A738528AA8D0}" dt="2021-09-15T09:09:54.367" v="2004" actId="15"/>
          <ac:spMkLst>
            <pc:docMk/>
            <pc:sldMk cId="3831803455" sldId="346"/>
            <ac:spMk id="5" creationId="{5BEB537E-0BFD-42D6-94E8-5B5E914BF17F}"/>
          </ac:spMkLst>
        </pc:spChg>
        <pc:picChg chg="add mod">
          <ac:chgData name="HUANG, Kecheng" userId="6042010e-758a-47da-a43c-39d4fc95a6c3" providerId="ADAL" clId="{FAA19D72-E04F-4FB8-9935-A738528AA8D0}" dt="2021-09-15T13:40:05.573" v="3642" actId="1076"/>
          <ac:picMkLst>
            <pc:docMk/>
            <pc:sldMk cId="3831803455" sldId="346"/>
            <ac:picMk id="3" creationId="{E30F272D-2537-4E92-9827-CFDDBA8B6F62}"/>
          </ac:picMkLst>
        </pc:picChg>
        <pc:picChg chg="del">
          <ac:chgData name="HUANG, Kecheng" userId="6042010e-758a-47da-a43c-39d4fc95a6c3" providerId="ADAL" clId="{FAA19D72-E04F-4FB8-9935-A738528AA8D0}" dt="2021-09-15T08:42:55.896" v="1577" actId="478"/>
          <ac:picMkLst>
            <pc:docMk/>
            <pc:sldMk cId="3831803455" sldId="346"/>
            <ac:picMk id="6" creationId="{B620BB79-5CAF-4E11-931B-ADA178C2B154}"/>
          </ac:picMkLst>
        </pc:picChg>
        <pc:picChg chg="add mod">
          <ac:chgData name="HUANG, Kecheng" userId="6042010e-758a-47da-a43c-39d4fc95a6c3" providerId="ADAL" clId="{FAA19D72-E04F-4FB8-9935-A738528AA8D0}" dt="2021-09-15T13:40:05.573" v="3642" actId="1076"/>
          <ac:picMkLst>
            <pc:docMk/>
            <pc:sldMk cId="3831803455" sldId="346"/>
            <ac:picMk id="8" creationId="{0052A2CA-EA92-4092-9ABF-4352C36F15FC}"/>
          </ac:picMkLst>
        </pc:picChg>
        <pc:picChg chg="del">
          <ac:chgData name="HUANG, Kecheng" userId="6042010e-758a-47da-a43c-39d4fc95a6c3" providerId="ADAL" clId="{FAA19D72-E04F-4FB8-9935-A738528AA8D0}" dt="2021-09-15T08:42:54.586" v="1575" actId="478"/>
          <ac:picMkLst>
            <pc:docMk/>
            <pc:sldMk cId="3831803455" sldId="346"/>
            <ac:picMk id="9" creationId="{795D0696-327C-4A24-A333-97B439356FF9}"/>
          </ac:picMkLst>
        </pc:picChg>
        <pc:picChg chg="add mod">
          <ac:chgData name="HUANG, Kecheng" userId="6042010e-758a-47da-a43c-39d4fc95a6c3" providerId="ADAL" clId="{FAA19D72-E04F-4FB8-9935-A738528AA8D0}" dt="2021-09-15T13:40:05.573" v="3642" actId="1076"/>
          <ac:picMkLst>
            <pc:docMk/>
            <pc:sldMk cId="3831803455" sldId="346"/>
            <ac:picMk id="11" creationId="{BD25A899-2EE5-471E-8AE5-741965C543F0}"/>
          </ac:picMkLst>
        </pc:picChg>
        <pc:picChg chg="del">
          <ac:chgData name="HUANG, Kecheng" userId="6042010e-758a-47da-a43c-39d4fc95a6c3" providerId="ADAL" clId="{FAA19D72-E04F-4FB8-9935-A738528AA8D0}" dt="2021-09-15T08:42:55.337" v="1576" actId="478"/>
          <ac:picMkLst>
            <pc:docMk/>
            <pc:sldMk cId="3831803455" sldId="346"/>
            <ac:picMk id="13" creationId="{ECE1F3EA-E42E-4467-92CC-6C928756021D}"/>
          </ac:picMkLst>
        </pc:picChg>
      </pc:sldChg>
      <pc:sldChg chg="modSp add mod">
        <pc:chgData name="HUANG, Kecheng" userId="6042010e-758a-47da-a43c-39d4fc95a6c3" providerId="ADAL" clId="{FAA19D72-E04F-4FB8-9935-A738528AA8D0}" dt="2021-09-15T13:49:44.851" v="3657" actId="20577"/>
        <pc:sldMkLst>
          <pc:docMk/>
          <pc:sldMk cId="3006363483" sldId="347"/>
        </pc:sldMkLst>
        <pc:spChg chg="mod">
          <ac:chgData name="HUANG, Kecheng" userId="6042010e-758a-47da-a43c-39d4fc95a6c3" providerId="ADAL" clId="{FAA19D72-E04F-4FB8-9935-A738528AA8D0}" dt="2021-09-15T13:49:44.851" v="3657" actId="20577"/>
          <ac:spMkLst>
            <pc:docMk/>
            <pc:sldMk cId="3006363483" sldId="347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FAA19D72-E04F-4FB8-9935-A738528AA8D0}" dt="2021-09-15T13:49:53.834" v="3662" actId="20577"/>
        <pc:sldMkLst>
          <pc:docMk/>
          <pc:sldMk cId="2683720431" sldId="348"/>
        </pc:sldMkLst>
        <pc:spChg chg="mod">
          <ac:chgData name="HUANG, Kecheng" userId="6042010e-758a-47da-a43c-39d4fc95a6c3" providerId="ADAL" clId="{FAA19D72-E04F-4FB8-9935-A738528AA8D0}" dt="2021-09-15T13:49:53.834" v="3662" actId="20577"/>
          <ac:spMkLst>
            <pc:docMk/>
            <pc:sldMk cId="2683720431" sldId="348"/>
            <ac:spMk id="7" creationId="{A5D37F8F-D9FC-437C-A0CC-6ED0BC7560C9}"/>
          </ac:spMkLst>
        </pc:spChg>
      </pc:sldChg>
      <pc:sldChg chg="addSp delSp modSp add mod delAnim">
        <pc:chgData name="HUANG, Kecheng" userId="6042010e-758a-47da-a43c-39d4fc95a6c3" providerId="ADAL" clId="{FAA19D72-E04F-4FB8-9935-A738528AA8D0}" dt="2021-09-15T09:43:17.235" v="2742" actId="1076"/>
        <pc:sldMkLst>
          <pc:docMk/>
          <pc:sldMk cId="3949375781" sldId="349"/>
        </pc:sldMkLst>
        <pc:spChg chg="mod">
          <ac:chgData name="HUANG, Kecheng" userId="6042010e-758a-47da-a43c-39d4fc95a6c3" providerId="ADAL" clId="{FAA19D72-E04F-4FB8-9935-A738528AA8D0}" dt="2021-09-15T09:42:59.016" v="2735" actId="20577"/>
          <ac:spMkLst>
            <pc:docMk/>
            <pc:sldMk cId="3949375781" sldId="349"/>
            <ac:spMk id="7" creationId="{A5D37F8F-D9FC-437C-A0CC-6ED0BC7560C9}"/>
          </ac:spMkLst>
        </pc:spChg>
        <pc:picChg chg="add mod">
          <ac:chgData name="HUANG, Kecheng" userId="6042010e-758a-47da-a43c-39d4fc95a6c3" providerId="ADAL" clId="{FAA19D72-E04F-4FB8-9935-A738528AA8D0}" dt="2021-09-15T09:43:17.235" v="2742" actId="1076"/>
          <ac:picMkLst>
            <pc:docMk/>
            <pc:sldMk cId="3949375781" sldId="349"/>
            <ac:picMk id="3" creationId="{46F4010B-DE2C-4FC6-A3BA-5B803CC913FF}"/>
          </ac:picMkLst>
        </pc:picChg>
        <pc:picChg chg="del">
          <ac:chgData name="HUANG, Kecheng" userId="6042010e-758a-47da-a43c-39d4fc95a6c3" providerId="ADAL" clId="{FAA19D72-E04F-4FB8-9935-A738528AA8D0}" dt="2021-09-15T09:37:09.504" v="2623" actId="478"/>
          <ac:picMkLst>
            <pc:docMk/>
            <pc:sldMk cId="3949375781" sldId="349"/>
            <ac:picMk id="5" creationId="{FF3AE9B1-352F-4584-AA1E-A0A352211A42}"/>
          </ac:picMkLst>
        </pc:picChg>
        <pc:picChg chg="add mod">
          <ac:chgData name="HUANG, Kecheng" userId="6042010e-758a-47da-a43c-39d4fc95a6c3" providerId="ADAL" clId="{FAA19D72-E04F-4FB8-9935-A738528AA8D0}" dt="2021-09-15T09:43:15.877" v="2741" actId="1076"/>
          <ac:picMkLst>
            <pc:docMk/>
            <pc:sldMk cId="3949375781" sldId="349"/>
            <ac:picMk id="8" creationId="{B56ED388-A192-45B8-9862-D55D7BE81236}"/>
          </ac:picMkLst>
        </pc:picChg>
        <pc:picChg chg="del">
          <ac:chgData name="HUANG, Kecheng" userId="6042010e-758a-47da-a43c-39d4fc95a6c3" providerId="ADAL" clId="{FAA19D72-E04F-4FB8-9935-A738528AA8D0}" dt="2021-09-15T09:37:10.239" v="2624" actId="478"/>
          <ac:picMkLst>
            <pc:docMk/>
            <pc:sldMk cId="3949375781" sldId="349"/>
            <ac:picMk id="9" creationId="{8412723B-34CA-4350-87BC-6418A0DBB1D6}"/>
          </ac:picMkLst>
        </pc:picChg>
      </pc:sldChg>
      <pc:sldChg chg="addSp delSp modSp add mod ord delAnim modAnim">
        <pc:chgData name="HUANG, Kecheng" userId="6042010e-758a-47da-a43c-39d4fc95a6c3" providerId="ADAL" clId="{FAA19D72-E04F-4FB8-9935-A738528AA8D0}" dt="2021-09-15T13:50:32.879" v="3668"/>
        <pc:sldMkLst>
          <pc:docMk/>
          <pc:sldMk cId="124363642" sldId="350"/>
        </pc:sldMkLst>
        <pc:spChg chg="mod">
          <ac:chgData name="HUANG, Kecheng" userId="6042010e-758a-47da-a43c-39d4fc95a6c3" providerId="ADAL" clId="{FAA19D72-E04F-4FB8-9935-A738528AA8D0}" dt="2021-09-15T09:45:01.086" v="2807" actId="20577"/>
          <ac:spMkLst>
            <pc:docMk/>
            <pc:sldMk cId="124363642" sldId="350"/>
            <ac:spMk id="4" creationId="{CE6890AC-7159-4F19-A547-8DFF331AA3C2}"/>
          </ac:spMkLst>
        </pc:spChg>
        <pc:spChg chg="mod">
          <ac:chgData name="HUANG, Kecheng" userId="6042010e-758a-47da-a43c-39d4fc95a6c3" providerId="ADAL" clId="{FAA19D72-E04F-4FB8-9935-A738528AA8D0}" dt="2021-09-15T10:05:36.939" v="3410" actId="20577"/>
          <ac:spMkLst>
            <pc:docMk/>
            <pc:sldMk cId="124363642" sldId="350"/>
            <ac:spMk id="7" creationId="{A5D37F8F-D9FC-437C-A0CC-6ED0BC7560C9}"/>
          </ac:spMkLst>
        </pc:spChg>
        <pc:grpChg chg="add mod">
          <ac:chgData name="HUANG, Kecheng" userId="6042010e-758a-47da-a43c-39d4fc95a6c3" providerId="ADAL" clId="{FAA19D72-E04F-4FB8-9935-A738528AA8D0}" dt="2021-09-15T10:06:35.613" v="3412" actId="1076"/>
          <ac:grpSpMkLst>
            <pc:docMk/>
            <pc:sldMk cId="124363642" sldId="350"/>
            <ac:grpSpMk id="6" creationId="{EEC17A8A-0178-41D2-8ACC-02DC91351B94}"/>
          </ac:grpSpMkLst>
        </pc:grpChg>
        <pc:grpChg chg="add mod">
          <ac:chgData name="HUANG, Kecheng" userId="6042010e-758a-47da-a43c-39d4fc95a6c3" providerId="ADAL" clId="{FAA19D72-E04F-4FB8-9935-A738528AA8D0}" dt="2021-09-15T10:18:00.887" v="3436" actId="1076"/>
          <ac:grpSpMkLst>
            <pc:docMk/>
            <pc:sldMk cId="124363642" sldId="350"/>
            <ac:grpSpMk id="16" creationId="{3BF6E5A0-8036-4006-98EA-B746D7B8EE70}"/>
          </ac:grpSpMkLst>
        </pc:grpChg>
        <pc:picChg chg="add mod">
          <ac:chgData name="HUANG, Kecheng" userId="6042010e-758a-47da-a43c-39d4fc95a6c3" providerId="ADAL" clId="{FAA19D72-E04F-4FB8-9935-A738528AA8D0}" dt="2021-09-15T10:17:25.236" v="3429" actId="164"/>
          <ac:picMkLst>
            <pc:docMk/>
            <pc:sldMk cId="124363642" sldId="350"/>
            <ac:picMk id="3" creationId="{00606B74-422E-4D7D-8AF3-73CC4B3974EC}"/>
          </ac:picMkLst>
        </pc:picChg>
        <pc:picChg chg="del">
          <ac:chgData name="HUANG, Kecheng" userId="6042010e-758a-47da-a43c-39d4fc95a6c3" providerId="ADAL" clId="{FAA19D72-E04F-4FB8-9935-A738528AA8D0}" dt="2021-09-15T09:44:13.113" v="2790" actId="478"/>
          <ac:picMkLst>
            <pc:docMk/>
            <pc:sldMk cId="124363642" sldId="350"/>
            <ac:picMk id="5" creationId="{FF3AE9B1-352F-4584-AA1E-A0A352211A42}"/>
          </ac:picMkLst>
        </pc:picChg>
        <pc:picChg chg="mod">
          <ac:chgData name="HUANG, Kecheng" userId="6042010e-758a-47da-a43c-39d4fc95a6c3" providerId="ADAL" clId="{FAA19D72-E04F-4FB8-9935-A738528AA8D0}" dt="2021-09-15T10:06:33.520" v="3411"/>
          <ac:picMkLst>
            <pc:docMk/>
            <pc:sldMk cId="124363642" sldId="350"/>
            <ac:picMk id="8" creationId="{00CD4889-B49D-46DC-9B40-C3A4F736BBD3}"/>
          </ac:picMkLst>
        </pc:picChg>
        <pc:picChg chg="del">
          <ac:chgData name="HUANG, Kecheng" userId="6042010e-758a-47da-a43c-39d4fc95a6c3" providerId="ADAL" clId="{FAA19D72-E04F-4FB8-9935-A738528AA8D0}" dt="2021-09-15T09:44:14.209" v="2791" actId="478"/>
          <ac:picMkLst>
            <pc:docMk/>
            <pc:sldMk cId="124363642" sldId="350"/>
            <ac:picMk id="9" creationId="{8412723B-34CA-4350-87BC-6418A0DBB1D6}"/>
          </ac:picMkLst>
        </pc:picChg>
        <pc:picChg chg="mod">
          <ac:chgData name="HUANG, Kecheng" userId="6042010e-758a-47da-a43c-39d4fc95a6c3" providerId="ADAL" clId="{FAA19D72-E04F-4FB8-9935-A738528AA8D0}" dt="2021-09-15T10:06:33.520" v="3411"/>
          <ac:picMkLst>
            <pc:docMk/>
            <pc:sldMk cId="124363642" sldId="350"/>
            <ac:picMk id="10" creationId="{DD25C92E-7254-4FEE-AC63-41CAF3197FB6}"/>
          </ac:picMkLst>
        </pc:picChg>
        <pc:picChg chg="add mod">
          <ac:chgData name="HUANG, Kecheng" userId="6042010e-758a-47da-a43c-39d4fc95a6c3" providerId="ADAL" clId="{FAA19D72-E04F-4FB8-9935-A738528AA8D0}" dt="2021-09-15T10:07:02.182" v="3420" actId="1076"/>
          <ac:picMkLst>
            <pc:docMk/>
            <pc:sldMk cId="124363642" sldId="350"/>
            <ac:picMk id="11" creationId="{0C6BF636-B2BC-4E62-921A-6458787F4888}"/>
          </ac:picMkLst>
        </pc:picChg>
        <pc:picChg chg="add mod">
          <ac:chgData name="HUANG, Kecheng" userId="6042010e-758a-47da-a43c-39d4fc95a6c3" providerId="ADAL" clId="{FAA19D72-E04F-4FB8-9935-A738528AA8D0}" dt="2021-09-15T10:17:25.236" v="3429" actId="164"/>
          <ac:picMkLst>
            <pc:docMk/>
            <pc:sldMk cId="124363642" sldId="350"/>
            <ac:picMk id="13" creationId="{0C16AC77-EBE2-4BB4-BB2F-CC32406BE7ED}"/>
          </ac:picMkLst>
        </pc:picChg>
        <pc:picChg chg="add mod">
          <ac:chgData name="HUANG, Kecheng" userId="6042010e-758a-47da-a43c-39d4fc95a6c3" providerId="ADAL" clId="{FAA19D72-E04F-4FB8-9935-A738528AA8D0}" dt="2021-09-15T10:17:25.236" v="3429" actId="164"/>
          <ac:picMkLst>
            <pc:docMk/>
            <pc:sldMk cId="124363642" sldId="350"/>
            <ac:picMk id="15" creationId="{2ADAA772-7DB7-4367-B008-6144D4CDDB24}"/>
          </ac:picMkLst>
        </pc:picChg>
      </pc:sldChg>
    </pc:docChg>
  </pc:docChgLst>
  <pc:docChgLst>
    <pc:chgData name="HUANG, Kecheng" userId="6042010e-758a-47da-a43c-39d4fc95a6c3" providerId="ADAL" clId="{E38FA87D-F151-42D3-B85B-C87A01850024}"/>
    <pc:docChg chg="undo redo custSel addSld delSld modSld">
      <pc:chgData name="HUANG, Kecheng" userId="6042010e-758a-47da-a43c-39d4fc95a6c3" providerId="ADAL" clId="{E38FA87D-F151-42D3-B85B-C87A01850024}" dt="2021-09-01T10:02:22.754" v="4282" actId="20577"/>
      <pc:docMkLst>
        <pc:docMk/>
      </pc:docMkLst>
      <pc:sldChg chg="del">
        <pc:chgData name="HUANG, Kecheng" userId="6042010e-758a-47da-a43c-39d4fc95a6c3" providerId="ADAL" clId="{E38FA87D-F151-42D3-B85B-C87A01850024}" dt="2021-08-30T09:21:01.353" v="228" actId="47"/>
        <pc:sldMkLst>
          <pc:docMk/>
          <pc:sldMk cId="1591770738" sldId="317"/>
        </pc:sldMkLst>
      </pc:sldChg>
      <pc:sldChg chg="del">
        <pc:chgData name="HUANG, Kecheng" userId="6042010e-758a-47da-a43c-39d4fc95a6c3" providerId="ADAL" clId="{E38FA87D-F151-42D3-B85B-C87A01850024}" dt="2021-08-30T09:21:01.911" v="229" actId="47"/>
        <pc:sldMkLst>
          <pc:docMk/>
          <pc:sldMk cId="534852111" sldId="318"/>
        </pc:sldMkLst>
      </pc:sldChg>
      <pc:sldChg chg="del">
        <pc:chgData name="HUANG, Kecheng" userId="6042010e-758a-47da-a43c-39d4fc95a6c3" providerId="ADAL" clId="{E38FA87D-F151-42D3-B85B-C87A01850024}" dt="2021-08-30T09:21:03.406" v="230" actId="47"/>
        <pc:sldMkLst>
          <pc:docMk/>
          <pc:sldMk cId="204903716" sldId="321"/>
        </pc:sldMkLst>
      </pc:sldChg>
      <pc:sldChg chg="modSp mod">
        <pc:chgData name="HUANG, Kecheng" userId="6042010e-758a-47da-a43c-39d4fc95a6c3" providerId="ADAL" clId="{E38FA87D-F151-42D3-B85B-C87A01850024}" dt="2021-08-30T09:19:52.823" v="224" actId="20577"/>
        <pc:sldMkLst>
          <pc:docMk/>
          <pc:sldMk cId="200479334" sldId="322"/>
        </pc:sldMkLst>
        <pc:spChg chg="mod">
          <ac:chgData name="HUANG, Kecheng" userId="6042010e-758a-47da-a43c-39d4fc95a6c3" providerId="ADAL" clId="{E38FA87D-F151-42D3-B85B-C87A01850024}" dt="2021-08-30T09:19:52.823" v="224" actId="20577"/>
          <ac:spMkLst>
            <pc:docMk/>
            <pc:sldMk cId="200479334" sldId="322"/>
            <ac:spMk id="7" creationId="{A5D37F8F-D9FC-437C-A0CC-6ED0BC7560C9}"/>
          </ac:spMkLst>
        </pc:spChg>
      </pc:sldChg>
      <pc:sldChg chg="modSp del mod">
        <pc:chgData name="HUANG, Kecheng" userId="6042010e-758a-47da-a43c-39d4fc95a6c3" providerId="ADAL" clId="{E38FA87D-F151-42D3-B85B-C87A01850024}" dt="2021-08-30T09:20:04.519" v="225" actId="47"/>
        <pc:sldMkLst>
          <pc:docMk/>
          <pc:sldMk cId="1833320644" sldId="323"/>
        </pc:sldMkLst>
        <pc:spChg chg="mod">
          <ac:chgData name="HUANG, Kecheng" userId="6042010e-758a-47da-a43c-39d4fc95a6c3" providerId="ADAL" clId="{E38FA87D-F151-42D3-B85B-C87A01850024}" dt="2021-08-30T05:54:45.853" v="0" actId="113"/>
          <ac:spMkLst>
            <pc:docMk/>
            <pc:sldMk cId="1833320644" sldId="323"/>
            <ac:spMk id="7" creationId="{A5D37F8F-D9FC-437C-A0CC-6ED0BC7560C9}"/>
          </ac:spMkLst>
        </pc:spChg>
      </pc:sldChg>
      <pc:sldChg chg="del">
        <pc:chgData name="HUANG, Kecheng" userId="6042010e-758a-47da-a43c-39d4fc95a6c3" providerId="ADAL" clId="{E38FA87D-F151-42D3-B85B-C87A01850024}" dt="2021-08-30T09:21:04.474" v="231" actId="47"/>
        <pc:sldMkLst>
          <pc:docMk/>
          <pc:sldMk cId="1014928562" sldId="324"/>
        </pc:sldMkLst>
      </pc:sldChg>
      <pc:sldChg chg="del">
        <pc:chgData name="HUANG, Kecheng" userId="6042010e-758a-47da-a43c-39d4fc95a6c3" providerId="ADAL" clId="{E38FA87D-F151-42D3-B85B-C87A01850024}" dt="2021-08-30T09:21:06.366" v="232" actId="47"/>
        <pc:sldMkLst>
          <pc:docMk/>
          <pc:sldMk cId="1364872862" sldId="325"/>
        </pc:sldMkLst>
      </pc:sldChg>
      <pc:sldChg chg="del">
        <pc:chgData name="HUANG, Kecheng" userId="6042010e-758a-47da-a43c-39d4fc95a6c3" providerId="ADAL" clId="{E38FA87D-F151-42D3-B85B-C87A01850024}" dt="2021-08-30T09:21:06.852" v="233" actId="47"/>
        <pc:sldMkLst>
          <pc:docMk/>
          <pc:sldMk cId="136435017" sldId="326"/>
        </pc:sldMkLst>
      </pc:sldChg>
      <pc:sldChg chg="del">
        <pc:chgData name="HUANG, Kecheng" userId="6042010e-758a-47da-a43c-39d4fc95a6c3" providerId="ADAL" clId="{E38FA87D-F151-42D3-B85B-C87A01850024}" dt="2021-08-30T09:21:07.382" v="234" actId="47"/>
        <pc:sldMkLst>
          <pc:docMk/>
          <pc:sldMk cId="3746532895" sldId="327"/>
        </pc:sldMkLst>
      </pc:sldChg>
      <pc:sldChg chg="modSp add del mod">
        <pc:chgData name="HUANG, Kecheng" userId="6042010e-758a-47da-a43c-39d4fc95a6c3" providerId="ADAL" clId="{E38FA87D-F151-42D3-B85B-C87A01850024}" dt="2021-08-30T09:51:43.455" v="302" actId="47"/>
        <pc:sldMkLst>
          <pc:docMk/>
          <pc:sldMk cId="776816129" sldId="328"/>
        </pc:sldMkLst>
        <pc:spChg chg="mod">
          <ac:chgData name="HUANG, Kecheng" userId="6042010e-758a-47da-a43c-39d4fc95a6c3" providerId="ADAL" clId="{E38FA87D-F151-42D3-B85B-C87A01850024}" dt="2021-08-30T05:55:04.623" v="6"/>
          <ac:spMkLst>
            <pc:docMk/>
            <pc:sldMk cId="776816129" sldId="328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8-30T09:16:50.479" v="202" actId="114"/>
          <ac:spMkLst>
            <pc:docMk/>
            <pc:sldMk cId="776816129" sldId="328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E38FA87D-F151-42D3-B85B-C87A01850024}" dt="2021-08-30T09:20:13.854" v="227" actId="113"/>
        <pc:sldMkLst>
          <pc:docMk/>
          <pc:sldMk cId="554134459" sldId="329"/>
        </pc:sldMkLst>
        <pc:spChg chg="mod">
          <ac:chgData name="HUANG, Kecheng" userId="6042010e-758a-47da-a43c-39d4fc95a6c3" providerId="ADAL" clId="{E38FA87D-F151-42D3-B85B-C87A01850024}" dt="2021-08-30T09:20:13.854" v="227" actId="113"/>
          <ac:spMkLst>
            <pc:docMk/>
            <pc:sldMk cId="554134459" sldId="329"/>
            <ac:spMk id="7" creationId="{A5D37F8F-D9FC-437C-A0CC-6ED0BC7560C9}"/>
          </ac:spMkLst>
        </pc:spChg>
      </pc:sldChg>
      <pc:sldChg chg="addSp modSp add mod modAnim">
        <pc:chgData name="HUANG, Kecheng" userId="6042010e-758a-47da-a43c-39d4fc95a6c3" providerId="ADAL" clId="{E38FA87D-F151-42D3-B85B-C87A01850024}" dt="2021-09-01T10:02:15.691" v="4276" actId="20577"/>
        <pc:sldMkLst>
          <pc:docMk/>
          <pc:sldMk cId="4091026447" sldId="330"/>
        </pc:sldMkLst>
        <pc:spChg chg="mod">
          <ac:chgData name="HUANG, Kecheng" userId="6042010e-758a-47da-a43c-39d4fc95a6c3" providerId="ADAL" clId="{E38FA87D-F151-42D3-B85B-C87A01850024}" dt="2021-09-01T10:02:15.691" v="4276" actId="20577"/>
          <ac:spMkLst>
            <pc:docMk/>
            <pc:sldMk cId="4091026447" sldId="330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0:31.500" v="3957" actId="948"/>
          <ac:spMkLst>
            <pc:docMk/>
            <pc:sldMk cId="4091026447" sldId="330"/>
            <ac:spMk id="7" creationId="{A5D37F8F-D9FC-437C-A0CC-6ED0BC7560C9}"/>
          </ac:spMkLst>
        </pc:spChg>
        <pc:picChg chg="add mod">
          <ac:chgData name="HUANG, Kecheng" userId="6042010e-758a-47da-a43c-39d4fc95a6c3" providerId="ADAL" clId="{E38FA87D-F151-42D3-B85B-C87A01850024}" dt="2021-08-30T15:13:29.462" v="1847" actId="1076"/>
          <ac:picMkLst>
            <pc:docMk/>
            <pc:sldMk cId="4091026447" sldId="330"/>
            <ac:picMk id="3" creationId="{9B03323E-FBF1-4DCB-A021-B8C1506A720B}"/>
          </ac:picMkLst>
        </pc:picChg>
        <pc:picChg chg="add mod">
          <ac:chgData name="HUANG, Kecheng" userId="6042010e-758a-47da-a43c-39d4fc95a6c3" providerId="ADAL" clId="{E38FA87D-F151-42D3-B85B-C87A01850024}" dt="2021-08-30T15:13:31.867" v="1848" actId="1076"/>
          <ac:picMkLst>
            <pc:docMk/>
            <pc:sldMk cId="4091026447" sldId="330"/>
            <ac:picMk id="6" creationId="{414A2385-85F5-4879-8CB8-FAB08A387C64}"/>
          </ac:picMkLst>
        </pc:picChg>
        <pc:picChg chg="add mod">
          <ac:chgData name="HUANG, Kecheng" userId="6042010e-758a-47da-a43c-39d4fc95a6c3" providerId="ADAL" clId="{E38FA87D-F151-42D3-B85B-C87A01850024}" dt="2021-08-30T15:13:34.336" v="1849" actId="1076"/>
          <ac:picMkLst>
            <pc:docMk/>
            <pc:sldMk cId="4091026447" sldId="330"/>
            <ac:picMk id="9" creationId="{36062BF6-F23D-464B-91A9-6D9BEEBB73FA}"/>
          </ac:picMkLst>
        </pc:picChg>
        <pc:picChg chg="add mod">
          <ac:chgData name="HUANG, Kecheng" userId="6042010e-758a-47da-a43c-39d4fc95a6c3" providerId="ADAL" clId="{E38FA87D-F151-42D3-B85B-C87A01850024}" dt="2021-09-01T09:40:40.553" v="3958" actId="1076"/>
          <ac:picMkLst>
            <pc:docMk/>
            <pc:sldMk cId="4091026447" sldId="330"/>
            <ac:picMk id="11" creationId="{5B5AFE02-6AF6-4796-9547-D98FB8EE52B8}"/>
          </ac:picMkLst>
        </pc:picChg>
      </pc:sldChg>
      <pc:sldChg chg="modSp add mod">
        <pc:chgData name="HUANG, Kecheng" userId="6042010e-758a-47da-a43c-39d4fc95a6c3" providerId="ADAL" clId="{E38FA87D-F151-42D3-B85B-C87A01850024}" dt="2021-09-01T08:51:02.537" v="2943" actId="20577"/>
        <pc:sldMkLst>
          <pc:docMk/>
          <pc:sldMk cId="1173910826" sldId="331"/>
        </pc:sldMkLst>
        <pc:spChg chg="mod">
          <ac:chgData name="HUANG, Kecheng" userId="6042010e-758a-47da-a43c-39d4fc95a6c3" providerId="ADAL" clId="{E38FA87D-F151-42D3-B85B-C87A01850024}" dt="2021-09-01T08:51:02.537" v="2943" actId="20577"/>
          <ac:spMkLst>
            <pc:docMk/>
            <pc:sldMk cId="1173910826" sldId="331"/>
            <ac:spMk id="7" creationId="{A5D37F8F-D9FC-437C-A0CC-6ED0BC7560C9}"/>
          </ac:spMkLst>
        </pc:spChg>
      </pc:sldChg>
      <pc:sldChg chg="modSp add del mod">
        <pc:chgData name="HUANG, Kecheng" userId="6042010e-758a-47da-a43c-39d4fc95a6c3" providerId="ADAL" clId="{E38FA87D-F151-42D3-B85B-C87A01850024}" dt="2021-09-01T06:04:42.370" v="2601" actId="47"/>
        <pc:sldMkLst>
          <pc:docMk/>
          <pc:sldMk cId="1777353234" sldId="332"/>
        </pc:sldMkLst>
        <pc:spChg chg="mod">
          <ac:chgData name="HUANG, Kecheng" userId="6042010e-758a-47da-a43c-39d4fc95a6c3" providerId="ADAL" clId="{E38FA87D-F151-42D3-B85B-C87A01850024}" dt="2021-09-01T05:48:19.898" v="2426" actId="20577"/>
          <ac:spMkLst>
            <pc:docMk/>
            <pc:sldMk cId="1777353234" sldId="332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6:01:17.874" v="2519" actId="20577"/>
          <ac:spMkLst>
            <pc:docMk/>
            <pc:sldMk cId="1777353234" sldId="332"/>
            <ac:spMk id="7" creationId="{A5D37F8F-D9FC-437C-A0CC-6ED0BC7560C9}"/>
          </ac:spMkLst>
        </pc:spChg>
      </pc:sldChg>
      <pc:sldChg chg="addSp delSp modSp add del mod">
        <pc:chgData name="HUANG, Kecheng" userId="6042010e-758a-47da-a43c-39d4fc95a6c3" providerId="ADAL" clId="{E38FA87D-F151-42D3-B85B-C87A01850024}" dt="2021-08-30T15:13:41.161" v="1851" actId="47"/>
        <pc:sldMkLst>
          <pc:docMk/>
          <pc:sldMk cId="123447107" sldId="333"/>
        </pc:sldMkLst>
        <pc:spChg chg="del">
          <ac:chgData name="HUANG, Kecheng" userId="6042010e-758a-47da-a43c-39d4fc95a6c3" providerId="ADAL" clId="{E38FA87D-F151-42D3-B85B-C87A01850024}" dt="2021-08-30T14:47:33.024" v="773" actId="478"/>
          <ac:spMkLst>
            <pc:docMk/>
            <pc:sldMk cId="123447107" sldId="333"/>
            <ac:spMk id="7" creationId="{A5D37F8F-D9FC-437C-A0CC-6ED0BC7560C9}"/>
          </ac:spMkLst>
        </pc:spChg>
        <pc:spChg chg="add mod">
          <ac:chgData name="HUANG, Kecheng" userId="6042010e-758a-47da-a43c-39d4fc95a6c3" providerId="ADAL" clId="{E38FA87D-F151-42D3-B85B-C87A01850024}" dt="2021-08-30T14:47:36.244" v="775" actId="1076"/>
          <ac:spMkLst>
            <pc:docMk/>
            <pc:sldMk cId="123447107" sldId="333"/>
            <ac:spMk id="8" creationId="{81A29DF7-7A42-4781-AE57-B75A2AECE507}"/>
          </ac:spMkLst>
        </pc:spChg>
      </pc:sldChg>
      <pc:sldChg chg="addSp delSp modSp add mod delAnim modAnim">
        <pc:chgData name="HUANG, Kecheng" userId="6042010e-758a-47da-a43c-39d4fc95a6c3" providerId="ADAL" clId="{E38FA87D-F151-42D3-B85B-C87A01850024}" dt="2021-09-01T10:02:22.754" v="4282" actId="20577"/>
        <pc:sldMkLst>
          <pc:docMk/>
          <pc:sldMk cId="4214396466" sldId="333"/>
        </pc:sldMkLst>
        <pc:spChg chg="mod">
          <ac:chgData name="HUANG, Kecheng" userId="6042010e-758a-47da-a43c-39d4fc95a6c3" providerId="ADAL" clId="{E38FA87D-F151-42D3-B85B-C87A01850024}" dt="2021-09-01T10:02:22.754" v="4282" actId="20577"/>
          <ac:spMkLst>
            <pc:docMk/>
            <pc:sldMk cId="4214396466" sldId="333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1:01.496" v="3963" actId="404"/>
          <ac:spMkLst>
            <pc:docMk/>
            <pc:sldMk cId="4214396466" sldId="333"/>
            <ac:spMk id="7" creationId="{A5D37F8F-D9FC-437C-A0CC-6ED0BC7560C9}"/>
          </ac:spMkLst>
        </pc:spChg>
        <pc:grpChg chg="add mod">
          <ac:chgData name="HUANG, Kecheng" userId="6042010e-758a-47da-a43c-39d4fc95a6c3" providerId="ADAL" clId="{E38FA87D-F151-42D3-B85B-C87A01850024}" dt="2021-08-30T15:18:46.775" v="1928" actId="164"/>
          <ac:grpSpMkLst>
            <pc:docMk/>
            <pc:sldMk cId="4214396466" sldId="333"/>
            <ac:grpSpMk id="12" creationId="{0B62FF5E-989D-4F4B-8FF3-38BF6D8E573F}"/>
          </ac:grpSpMkLst>
        </pc:grpChg>
        <pc:grpChg chg="add mod">
          <ac:chgData name="HUANG, Kecheng" userId="6042010e-758a-47da-a43c-39d4fc95a6c3" providerId="ADAL" clId="{E38FA87D-F151-42D3-B85B-C87A01850024}" dt="2021-08-30T15:19:15.587" v="1933" actId="1076"/>
          <ac:grpSpMkLst>
            <pc:docMk/>
            <pc:sldMk cId="4214396466" sldId="333"/>
            <ac:grpSpMk id="15" creationId="{5EAD89C5-D12E-4BD4-93CD-19C0603B6D8E}"/>
          </ac:grpSpMkLst>
        </pc:grpChg>
        <pc:picChg chg="del">
          <ac:chgData name="HUANG, Kecheng" userId="6042010e-758a-47da-a43c-39d4fc95a6c3" providerId="ADAL" clId="{E38FA87D-F151-42D3-B85B-C87A01850024}" dt="2021-08-30T15:13:48.575" v="1856" actId="478"/>
          <ac:picMkLst>
            <pc:docMk/>
            <pc:sldMk cId="4214396466" sldId="333"/>
            <ac:picMk id="3" creationId="{9B03323E-FBF1-4DCB-A021-B8C1506A720B}"/>
          </ac:picMkLst>
        </pc:picChg>
        <pc:picChg chg="add mod">
          <ac:chgData name="HUANG, Kecheng" userId="6042010e-758a-47da-a43c-39d4fc95a6c3" providerId="ADAL" clId="{E38FA87D-F151-42D3-B85B-C87A01850024}" dt="2021-08-30T15:17:37.242" v="1919" actId="164"/>
          <ac:picMkLst>
            <pc:docMk/>
            <pc:sldMk cId="4214396466" sldId="333"/>
            <ac:picMk id="5" creationId="{7B2219BE-6945-414C-B5AD-19A257CF6320}"/>
          </ac:picMkLst>
        </pc:picChg>
        <pc:picChg chg="del">
          <ac:chgData name="HUANG, Kecheng" userId="6042010e-758a-47da-a43c-39d4fc95a6c3" providerId="ADAL" clId="{E38FA87D-F151-42D3-B85B-C87A01850024}" dt="2021-08-30T15:13:47.982" v="1855" actId="478"/>
          <ac:picMkLst>
            <pc:docMk/>
            <pc:sldMk cId="4214396466" sldId="333"/>
            <ac:picMk id="6" creationId="{414A2385-85F5-4879-8CB8-FAB08A387C64}"/>
          </ac:picMkLst>
        </pc:picChg>
        <pc:picChg chg="del">
          <ac:chgData name="HUANG, Kecheng" userId="6042010e-758a-47da-a43c-39d4fc95a6c3" providerId="ADAL" clId="{E38FA87D-F151-42D3-B85B-C87A01850024}" dt="2021-08-30T15:13:47.372" v="1854" actId="478"/>
          <ac:picMkLst>
            <pc:docMk/>
            <pc:sldMk cId="4214396466" sldId="333"/>
            <ac:picMk id="9" creationId="{36062BF6-F23D-464B-91A9-6D9BEEBB73FA}"/>
          </ac:picMkLst>
        </pc:picChg>
        <pc:picChg chg="add mod">
          <ac:chgData name="HUANG, Kecheng" userId="6042010e-758a-47da-a43c-39d4fc95a6c3" providerId="ADAL" clId="{E38FA87D-F151-42D3-B85B-C87A01850024}" dt="2021-08-30T15:17:37.242" v="1919" actId="164"/>
          <ac:picMkLst>
            <pc:docMk/>
            <pc:sldMk cId="4214396466" sldId="333"/>
            <ac:picMk id="10" creationId="{6AD7A7F2-0B13-497A-BAF7-95A6565F1408}"/>
          </ac:picMkLst>
        </pc:picChg>
        <pc:picChg chg="del">
          <ac:chgData name="HUANG, Kecheng" userId="6042010e-758a-47da-a43c-39d4fc95a6c3" providerId="ADAL" clId="{E38FA87D-F151-42D3-B85B-C87A01850024}" dt="2021-08-30T15:13:46.528" v="1853" actId="478"/>
          <ac:picMkLst>
            <pc:docMk/>
            <pc:sldMk cId="4214396466" sldId="333"/>
            <ac:picMk id="11" creationId="{5B5AFE02-6AF6-4796-9547-D98FB8EE52B8}"/>
          </ac:picMkLst>
        </pc:picChg>
        <pc:picChg chg="add mod">
          <ac:chgData name="HUANG, Kecheng" userId="6042010e-758a-47da-a43c-39d4fc95a6c3" providerId="ADAL" clId="{E38FA87D-F151-42D3-B85B-C87A01850024}" dt="2021-08-30T15:18:46.775" v="1928" actId="164"/>
          <ac:picMkLst>
            <pc:docMk/>
            <pc:sldMk cId="4214396466" sldId="333"/>
            <ac:picMk id="14" creationId="{4BF50562-72D0-4C55-BE88-B7A8096200E8}"/>
          </ac:picMkLst>
        </pc:picChg>
        <pc:picChg chg="add mod">
          <ac:chgData name="HUANG, Kecheng" userId="6042010e-758a-47da-a43c-39d4fc95a6c3" providerId="ADAL" clId="{E38FA87D-F151-42D3-B85B-C87A01850024}" dt="2021-08-30T15:25:41.512" v="2415" actId="1076"/>
          <ac:picMkLst>
            <pc:docMk/>
            <pc:sldMk cId="4214396466" sldId="333"/>
            <ac:picMk id="17" creationId="{D2235ABB-36DB-402F-B779-267AC83A4059}"/>
          </ac:picMkLst>
        </pc:picChg>
      </pc:sldChg>
      <pc:sldChg chg="modSp add mod modNotesTx">
        <pc:chgData name="HUANG, Kecheng" userId="6042010e-758a-47da-a43c-39d4fc95a6c3" providerId="ADAL" clId="{E38FA87D-F151-42D3-B85B-C87A01850024}" dt="2021-09-01T10:01:33.351" v="4270" actId="5793"/>
        <pc:sldMkLst>
          <pc:docMk/>
          <pc:sldMk cId="1617898463" sldId="334"/>
        </pc:sldMkLst>
        <pc:spChg chg="mod">
          <ac:chgData name="HUANG, Kecheng" userId="6042010e-758a-47da-a43c-39d4fc95a6c3" providerId="ADAL" clId="{E38FA87D-F151-42D3-B85B-C87A01850024}" dt="2021-09-01T06:02:57.087" v="2545" actId="20577"/>
          <ac:spMkLst>
            <pc:docMk/>
            <pc:sldMk cId="1617898463" sldId="334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10:01:33.351" v="4270" actId="5793"/>
          <ac:spMkLst>
            <pc:docMk/>
            <pc:sldMk cId="1617898463" sldId="334"/>
            <ac:spMk id="7" creationId="{A5D37F8F-D9FC-437C-A0CC-6ED0BC7560C9}"/>
          </ac:spMkLst>
        </pc:spChg>
      </pc:sldChg>
      <pc:sldChg chg="delSp modSp add mod delAnim">
        <pc:chgData name="HUANG, Kecheng" userId="6042010e-758a-47da-a43c-39d4fc95a6c3" providerId="ADAL" clId="{E38FA87D-F151-42D3-B85B-C87A01850024}" dt="2021-09-01T09:44:20.749" v="4013" actId="20577"/>
        <pc:sldMkLst>
          <pc:docMk/>
          <pc:sldMk cId="1878489992" sldId="335"/>
        </pc:sldMkLst>
        <pc:spChg chg="mod">
          <ac:chgData name="HUANG, Kecheng" userId="6042010e-758a-47da-a43c-39d4fc95a6c3" providerId="ADAL" clId="{E38FA87D-F151-42D3-B85B-C87A01850024}" dt="2021-09-01T08:51:40.433" v="2983" actId="20577"/>
          <ac:spMkLst>
            <pc:docMk/>
            <pc:sldMk cId="1878489992" sldId="335"/>
            <ac:spMk id="4" creationId="{CE6890AC-7159-4F19-A547-8DFF331AA3C2}"/>
          </ac:spMkLst>
        </pc:spChg>
        <pc:spChg chg="mod">
          <ac:chgData name="HUANG, Kecheng" userId="6042010e-758a-47da-a43c-39d4fc95a6c3" providerId="ADAL" clId="{E38FA87D-F151-42D3-B85B-C87A01850024}" dt="2021-09-01T09:44:20.749" v="4013" actId="20577"/>
          <ac:spMkLst>
            <pc:docMk/>
            <pc:sldMk cId="1878489992" sldId="335"/>
            <ac:spMk id="7" creationId="{A5D37F8F-D9FC-437C-A0CC-6ED0BC7560C9}"/>
          </ac:spMkLst>
        </pc:spChg>
        <pc:grpChg chg="del">
          <ac:chgData name="HUANG, Kecheng" userId="6042010e-758a-47da-a43c-39d4fc95a6c3" providerId="ADAL" clId="{E38FA87D-F151-42D3-B85B-C87A01850024}" dt="2021-09-01T08:51:14.705" v="2945" actId="478"/>
          <ac:grpSpMkLst>
            <pc:docMk/>
            <pc:sldMk cId="1878489992" sldId="335"/>
            <ac:grpSpMk id="15" creationId="{5EAD89C5-D12E-4BD4-93CD-19C0603B6D8E}"/>
          </ac:grpSpMkLst>
        </pc:grpChg>
        <pc:picChg chg="del">
          <ac:chgData name="HUANG, Kecheng" userId="6042010e-758a-47da-a43c-39d4fc95a6c3" providerId="ADAL" clId="{E38FA87D-F151-42D3-B85B-C87A01850024}" dt="2021-09-01T08:51:15.697" v="2946" actId="478"/>
          <ac:picMkLst>
            <pc:docMk/>
            <pc:sldMk cId="1878489992" sldId="335"/>
            <ac:picMk id="17" creationId="{D2235ABB-36DB-402F-B779-267AC83A4059}"/>
          </ac:picMkLst>
        </pc:picChg>
      </pc:sldChg>
    </pc:docChg>
  </pc:docChgLst>
  <pc:docChgLst>
    <pc:chgData name="HUANG, Kecheng" userId="6042010e-758a-47da-a43c-39d4fc95a6c3" providerId="ADAL" clId="{AF6B3B6B-03AB-4C93-ADE3-17F407106C3D}"/>
    <pc:docChg chg="undo custSel addSld delSld modSld">
      <pc:chgData name="HUANG, Kecheng" userId="6042010e-758a-47da-a43c-39d4fc95a6c3" providerId="ADAL" clId="{AF6B3B6B-03AB-4C93-ADE3-17F407106C3D}" dt="2021-09-22T12:19:02.760" v="3452" actId="113"/>
      <pc:docMkLst>
        <pc:docMk/>
      </pc:docMkLst>
      <pc:sldChg chg="modSp mod">
        <pc:chgData name="HUANG, Kecheng" userId="6042010e-758a-47da-a43c-39d4fc95a6c3" providerId="ADAL" clId="{AF6B3B6B-03AB-4C93-ADE3-17F407106C3D}" dt="2021-09-22T09:50:19.398" v="2123" actId="114"/>
        <pc:sldMkLst>
          <pc:docMk/>
          <pc:sldMk cId="1617898463" sldId="334"/>
        </pc:sldMkLst>
        <pc:spChg chg="mod">
          <ac:chgData name="HUANG, Kecheng" userId="6042010e-758a-47da-a43c-39d4fc95a6c3" providerId="ADAL" clId="{AF6B3B6B-03AB-4C93-ADE3-17F407106C3D}" dt="2021-09-22T09:50:19.398" v="2123" actId="114"/>
          <ac:spMkLst>
            <pc:docMk/>
            <pc:sldMk cId="1617898463" sldId="334"/>
            <ac:spMk id="7" creationId="{A5D37F8F-D9FC-437C-A0CC-6ED0BC7560C9}"/>
          </ac:spMkLst>
        </pc:spChg>
      </pc:sldChg>
      <pc:sldChg chg="addSp delSp modSp mod delAnim modAnim">
        <pc:chgData name="HUANG, Kecheng" userId="6042010e-758a-47da-a43c-39d4fc95a6c3" providerId="ADAL" clId="{AF6B3B6B-03AB-4C93-ADE3-17F407106C3D}" dt="2021-09-22T08:53:27.804" v="1563" actId="20577"/>
        <pc:sldMkLst>
          <pc:docMk/>
          <pc:sldMk cId="1963972897" sldId="339"/>
        </pc:sldMkLst>
        <pc:spChg chg="mod">
          <ac:chgData name="HUANG, Kecheng" userId="6042010e-758a-47da-a43c-39d4fc95a6c3" providerId="ADAL" clId="{AF6B3B6B-03AB-4C93-ADE3-17F407106C3D}" dt="2021-09-22T08:53:27.804" v="1563" actId="20577"/>
          <ac:spMkLst>
            <pc:docMk/>
            <pc:sldMk cId="1963972897" sldId="339"/>
            <ac:spMk id="4" creationId="{CE6890AC-7159-4F19-A547-8DFF331AA3C2}"/>
          </ac:spMkLst>
        </pc:spChg>
        <pc:spChg chg="mod">
          <ac:chgData name="HUANG, Kecheng" userId="6042010e-758a-47da-a43c-39d4fc95a6c3" providerId="ADAL" clId="{AF6B3B6B-03AB-4C93-ADE3-17F407106C3D}" dt="2021-09-22T08:34:07.470" v="1502" actId="20577"/>
          <ac:spMkLst>
            <pc:docMk/>
            <pc:sldMk cId="1963972897" sldId="339"/>
            <ac:spMk id="7" creationId="{A5D37F8F-D9FC-437C-A0CC-6ED0BC7560C9}"/>
          </ac:spMkLst>
        </pc:spChg>
        <pc:picChg chg="add mod">
          <ac:chgData name="HUANG, Kecheng" userId="6042010e-758a-47da-a43c-39d4fc95a6c3" providerId="ADAL" clId="{AF6B3B6B-03AB-4C93-ADE3-17F407106C3D}" dt="2021-09-20T14:21:41.569" v="936" actId="1076"/>
          <ac:picMkLst>
            <pc:docMk/>
            <pc:sldMk cId="1963972897" sldId="339"/>
            <ac:picMk id="3" creationId="{E39F66AA-628C-4ABA-97E2-5C6DDACFBF44}"/>
          </ac:picMkLst>
        </pc:picChg>
        <pc:picChg chg="add mod">
          <ac:chgData name="HUANG, Kecheng" userId="6042010e-758a-47da-a43c-39d4fc95a6c3" providerId="ADAL" clId="{AF6B3B6B-03AB-4C93-ADE3-17F407106C3D}" dt="2021-09-22T08:31:01.299" v="1453" actId="1076"/>
          <ac:picMkLst>
            <pc:docMk/>
            <pc:sldMk cId="1963972897" sldId="339"/>
            <ac:picMk id="5" creationId="{2C46CF9C-24B2-4353-9C61-8DEB0F8AA8E4}"/>
          </ac:picMkLst>
        </pc:picChg>
        <pc:picChg chg="del">
          <ac:chgData name="HUANG, Kecheng" userId="6042010e-758a-47da-a43c-39d4fc95a6c3" providerId="ADAL" clId="{AF6B3B6B-03AB-4C93-ADE3-17F407106C3D}" dt="2021-09-20T13:27:51.145" v="39" actId="478"/>
          <ac:picMkLst>
            <pc:docMk/>
            <pc:sldMk cId="1963972897" sldId="339"/>
            <ac:picMk id="5" creationId="{FF3AE9B1-352F-4584-AA1E-A0A352211A42}"/>
          </ac:picMkLst>
        </pc:picChg>
        <pc:picChg chg="del">
          <ac:chgData name="HUANG, Kecheng" userId="6042010e-758a-47da-a43c-39d4fc95a6c3" providerId="ADAL" clId="{AF6B3B6B-03AB-4C93-ADE3-17F407106C3D}" dt="2021-09-20T13:27:51.784" v="40" actId="478"/>
          <ac:picMkLst>
            <pc:docMk/>
            <pc:sldMk cId="1963972897" sldId="339"/>
            <ac:picMk id="9" creationId="{8412723B-34CA-4350-87BC-6418A0DBB1D6}"/>
          </ac:picMkLst>
        </pc:picChg>
      </pc:sldChg>
      <pc:sldChg chg="del">
        <pc:chgData name="HUANG, Kecheng" userId="6042010e-758a-47da-a43c-39d4fc95a6c3" providerId="ADAL" clId="{AF6B3B6B-03AB-4C93-ADE3-17F407106C3D}" dt="2021-09-22T09:39:35.461" v="2093" actId="47"/>
        <pc:sldMkLst>
          <pc:docMk/>
          <pc:sldMk cId="3856039613" sldId="343"/>
        </pc:sldMkLst>
      </pc:sldChg>
      <pc:sldChg chg="delSp del mod delAnim">
        <pc:chgData name="HUANG, Kecheng" userId="6042010e-758a-47da-a43c-39d4fc95a6c3" providerId="ADAL" clId="{AF6B3B6B-03AB-4C93-ADE3-17F407106C3D}" dt="2021-09-22T08:31:05.877" v="1454" actId="47"/>
        <pc:sldMkLst>
          <pc:docMk/>
          <pc:sldMk cId="4087298223" sldId="344"/>
        </pc:sldMkLst>
        <pc:picChg chg="del">
          <ac:chgData name="HUANG, Kecheng" userId="6042010e-758a-47da-a43c-39d4fc95a6c3" providerId="ADAL" clId="{AF6B3B6B-03AB-4C93-ADE3-17F407106C3D}" dt="2021-09-20T15:20:15.885" v="1419" actId="478"/>
          <ac:picMkLst>
            <pc:docMk/>
            <pc:sldMk cId="4087298223" sldId="344"/>
            <ac:picMk id="3" creationId="{1C586CDD-1EB1-41DF-893C-704805E0AC04}"/>
          </ac:picMkLst>
        </pc:picChg>
        <pc:picChg chg="del">
          <ac:chgData name="HUANG, Kecheng" userId="6042010e-758a-47da-a43c-39d4fc95a6c3" providerId="ADAL" clId="{AF6B3B6B-03AB-4C93-ADE3-17F407106C3D}" dt="2021-09-20T15:20:16.508" v="1420" actId="478"/>
          <ac:picMkLst>
            <pc:docMk/>
            <pc:sldMk cId="4087298223" sldId="344"/>
            <ac:picMk id="8" creationId="{B8708308-554D-42C0-AEF5-D3A93743803E}"/>
          </ac:picMkLst>
        </pc:picChg>
      </pc:sldChg>
      <pc:sldChg chg="del">
        <pc:chgData name="HUANG, Kecheng" userId="6042010e-758a-47da-a43c-39d4fc95a6c3" providerId="ADAL" clId="{AF6B3B6B-03AB-4C93-ADE3-17F407106C3D}" dt="2021-09-20T15:20:18.782" v="1421" actId="47"/>
        <pc:sldMkLst>
          <pc:docMk/>
          <pc:sldMk cId="3700032981" sldId="345"/>
        </pc:sldMkLst>
      </pc:sldChg>
      <pc:sldChg chg="del">
        <pc:chgData name="HUANG, Kecheng" userId="6042010e-758a-47da-a43c-39d4fc95a6c3" providerId="ADAL" clId="{AF6B3B6B-03AB-4C93-ADE3-17F407106C3D}" dt="2021-09-20T15:20:19.637" v="1422" actId="47"/>
        <pc:sldMkLst>
          <pc:docMk/>
          <pc:sldMk cId="3831803455" sldId="346"/>
        </pc:sldMkLst>
      </pc:sldChg>
      <pc:sldChg chg="del">
        <pc:chgData name="HUANG, Kecheng" userId="6042010e-758a-47da-a43c-39d4fc95a6c3" providerId="ADAL" clId="{AF6B3B6B-03AB-4C93-ADE3-17F407106C3D}" dt="2021-09-22T08:35:06.162" v="1509" actId="47"/>
        <pc:sldMkLst>
          <pc:docMk/>
          <pc:sldMk cId="3006363483" sldId="347"/>
        </pc:sldMkLst>
      </pc:sldChg>
      <pc:sldChg chg="modSp mod">
        <pc:chgData name="HUANG, Kecheng" userId="6042010e-758a-47da-a43c-39d4fc95a6c3" providerId="ADAL" clId="{AF6B3B6B-03AB-4C93-ADE3-17F407106C3D}" dt="2021-09-22T09:40:08.422" v="2100" actId="20577"/>
        <pc:sldMkLst>
          <pc:docMk/>
          <pc:sldMk cId="2683720431" sldId="348"/>
        </pc:sldMkLst>
        <pc:spChg chg="mod">
          <ac:chgData name="HUANG, Kecheng" userId="6042010e-758a-47da-a43c-39d4fc95a6c3" providerId="ADAL" clId="{AF6B3B6B-03AB-4C93-ADE3-17F407106C3D}" dt="2021-09-22T09:40:08.422" v="2100" actId="20577"/>
          <ac:spMkLst>
            <pc:docMk/>
            <pc:sldMk cId="2683720431" sldId="348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AF6B3B6B-03AB-4C93-ADE3-17F407106C3D}" dt="2021-09-22T09:40:12.104" v="2101" actId="20577"/>
        <pc:sldMkLst>
          <pc:docMk/>
          <pc:sldMk cId="3847623569" sldId="349"/>
        </pc:sldMkLst>
        <pc:spChg chg="mod">
          <ac:chgData name="HUANG, Kecheng" userId="6042010e-758a-47da-a43c-39d4fc95a6c3" providerId="ADAL" clId="{AF6B3B6B-03AB-4C93-ADE3-17F407106C3D}" dt="2021-09-22T09:40:12.104" v="2101" actId="20577"/>
          <ac:spMkLst>
            <pc:docMk/>
            <pc:sldMk cId="3847623569" sldId="349"/>
            <ac:spMk id="7" creationId="{A5D37F8F-D9FC-437C-A0CC-6ED0BC7560C9}"/>
          </ac:spMkLst>
        </pc:spChg>
      </pc:sldChg>
      <pc:sldChg chg="del">
        <pc:chgData name="HUANG, Kecheng" userId="6042010e-758a-47da-a43c-39d4fc95a6c3" providerId="ADAL" clId="{AF6B3B6B-03AB-4C93-ADE3-17F407106C3D}" dt="2021-09-20T15:20:11.251" v="1418" actId="47"/>
        <pc:sldMkLst>
          <pc:docMk/>
          <pc:sldMk cId="3949375781" sldId="349"/>
        </pc:sldMkLst>
      </pc:sldChg>
      <pc:sldChg chg="delSp modSp del mod delAnim">
        <pc:chgData name="HUANG, Kecheng" userId="6042010e-758a-47da-a43c-39d4fc95a6c3" providerId="ADAL" clId="{AF6B3B6B-03AB-4C93-ADE3-17F407106C3D}" dt="2021-09-22T08:34:35.751" v="1503" actId="47"/>
        <pc:sldMkLst>
          <pc:docMk/>
          <pc:sldMk cId="124363642" sldId="350"/>
        </pc:sldMkLst>
        <pc:spChg chg="mod">
          <ac:chgData name="HUANG, Kecheng" userId="6042010e-758a-47da-a43c-39d4fc95a6c3" providerId="ADAL" clId="{AF6B3B6B-03AB-4C93-ADE3-17F407106C3D}" dt="2021-09-20T13:27:34.977" v="38" actId="20577"/>
          <ac:spMkLst>
            <pc:docMk/>
            <pc:sldMk cId="124363642" sldId="350"/>
            <ac:spMk id="7" creationId="{A5D37F8F-D9FC-437C-A0CC-6ED0BC7560C9}"/>
          </ac:spMkLst>
        </pc:spChg>
        <pc:grpChg chg="del">
          <ac:chgData name="HUANG, Kecheng" userId="6042010e-758a-47da-a43c-39d4fc95a6c3" providerId="ADAL" clId="{AF6B3B6B-03AB-4C93-ADE3-17F407106C3D}" dt="2021-09-20T13:27:09.713" v="28" actId="478"/>
          <ac:grpSpMkLst>
            <pc:docMk/>
            <pc:sldMk cId="124363642" sldId="350"/>
            <ac:grpSpMk id="6" creationId="{EEC17A8A-0178-41D2-8ACC-02DC91351B94}"/>
          </ac:grpSpMkLst>
        </pc:grpChg>
        <pc:grpChg chg="del">
          <ac:chgData name="HUANG, Kecheng" userId="6042010e-758a-47da-a43c-39d4fc95a6c3" providerId="ADAL" clId="{AF6B3B6B-03AB-4C93-ADE3-17F407106C3D}" dt="2021-09-20T13:27:08.041" v="26" actId="478"/>
          <ac:grpSpMkLst>
            <pc:docMk/>
            <pc:sldMk cId="124363642" sldId="350"/>
            <ac:grpSpMk id="16" creationId="{3BF6E5A0-8036-4006-98EA-B746D7B8EE70}"/>
          </ac:grpSpMkLst>
        </pc:grpChg>
        <pc:picChg chg="del">
          <ac:chgData name="HUANG, Kecheng" userId="6042010e-758a-47da-a43c-39d4fc95a6c3" providerId="ADAL" clId="{AF6B3B6B-03AB-4C93-ADE3-17F407106C3D}" dt="2021-09-20T13:27:08.920" v="27" actId="478"/>
          <ac:picMkLst>
            <pc:docMk/>
            <pc:sldMk cId="124363642" sldId="350"/>
            <ac:picMk id="11" creationId="{0C6BF636-B2BC-4E62-921A-6458787F4888}"/>
          </ac:picMkLst>
        </pc:picChg>
      </pc:sldChg>
      <pc:sldChg chg="addSp delSp modSp add mod delAnim modAnim">
        <pc:chgData name="HUANG, Kecheng" userId="6042010e-758a-47da-a43c-39d4fc95a6c3" providerId="ADAL" clId="{AF6B3B6B-03AB-4C93-ADE3-17F407106C3D}" dt="2021-09-22T09:52:33.831" v="2188" actId="20577"/>
        <pc:sldMkLst>
          <pc:docMk/>
          <pc:sldMk cId="2543363737" sldId="350"/>
        </pc:sldMkLst>
        <pc:spChg chg="mod">
          <ac:chgData name="HUANG, Kecheng" userId="6042010e-758a-47da-a43c-39d4fc95a6c3" providerId="ADAL" clId="{AF6B3B6B-03AB-4C93-ADE3-17F407106C3D}" dt="2021-09-22T08:53:34.059" v="1565" actId="20577"/>
          <ac:spMkLst>
            <pc:docMk/>
            <pc:sldMk cId="2543363737" sldId="350"/>
            <ac:spMk id="4" creationId="{CE6890AC-7159-4F19-A547-8DFF331AA3C2}"/>
          </ac:spMkLst>
        </pc:spChg>
        <pc:spChg chg="mod">
          <ac:chgData name="HUANG, Kecheng" userId="6042010e-758a-47da-a43c-39d4fc95a6c3" providerId="ADAL" clId="{AF6B3B6B-03AB-4C93-ADE3-17F407106C3D}" dt="2021-09-22T09:52:33.831" v="2188" actId="20577"/>
          <ac:spMkLst>
            <pc:docMk/>
            <pc:sldMk cId="2543363737" sldId="350"/>
            <ac:spMk id="7" creationId="{A5D37F8F-D9FC-437C-A0CC-6ED0BC7560C9}"/>
          </ac:spMkLst>
        </pc:spChg>
        <pc:picChg chg="del">
          <ac:chgData name="HUANG, Kecheng" userId="6042010e-758a-47da-a43c-39d4fc95a6c3" providerId="ADAL" clId="{AF6B3B6B-03AB-4C93-ADE3-17F407106C3D}" dt="2021-09-22T08:53:11.036" v="1558" actId="478"/>
          <ac:picMkLst>
            <pc:docMk/>
            <pc:sldMk cId="2543363737" sldId="350"/>
            <ac:picMk id="3" creationId="{E39F66AA-628C-4ABA-97E2-5C6DDACFBF44}"/>
          </ac:picMkLst>
        </pc:picChg>
        <pc:picChg chg="del">
          <ac:chgData name="HUANG, Kecheng" userId="6042010e-758a-47da-a43c-39d4fc95a6c3" providerId="ADAL" clId="{AF6B3B6B-03AB-4C93-ADE3-17F407106C3D}" dt="2021-09-22T08:53:10.275" v="1557" actId="478"/>
          <ac:picMkLst>
            <pc:docMk/>
            <pc:sldMk cId="2543363737" sldId="350"/>
            <ac:picMk id="5" creationId="{2C46CF9C-24B2-4353-9C61-8DEB0F8AA8E4}"/>
          </ac:picMkLst>
        </pc:picChg>
        <pc:picChg chg="add mod">
          <ac:chgData name="HUANG, Kecheng" userId="6042010e-758a-47da-a43c-39d4fc95a6c3" providerId="ADAL" clId="{AF6B3B6B-03AB-4C93-ADE3-17F407106C3D}" dt="2021-09-22T09:13:05.231" v="1835" actId="1076"/>
          <ac:picMkLst>
            <pc:docMk/>
            <pc:sldMk cId="2543363737" sldId="350"/>
            <ac:picMk id="6" creationId="{132CEBD1-91F0-4F87-9CD6-6A57A6C12D1D}"/>
          </ac:picMkLst>
        </pc:picChg>
        <pc:picChg chg="add mod">
          <ac:chgData name="HUANG, Kecheng" userId="6042010e-758a-47da-a43c-39d4fc95a6c3" providerId="ADAL" clId="{AF6B3B6B-03AB-4C93-ADE3-17F407106C3D}" dt="2021-09-22T09:23:59.710" v="1844" actId="1076"/>
          <ac:picMkLst>
            <pc:docMk/>
            <pc:sldMk cId="2543363737" sldId="350"/>
            <ac:picMk id="9" creationId="{0EC2491C-549F-4B80-B886-8F80FA2C7105}"/>
          </ac:picMkLst>
        </pc:picChg>
        <pc:picChg chg="add mod">
          <ac:chgData name="HUANG, Kecheng" userId="6042010e-758a-47da-a43c-39d4fc95a6c3" providerId="ADAL" clId="{AF6B3B6B-03AB-4C93-ADE3-17F407106C3D}" dt="2021-09-22T09:14:07.263" v="1837" actId="1076"/>
          <ac:picMkLst>
            <pc:docMk/>
            <pc:sldMk cId="2543363737" sldId="350"/>
            <ac:picMk id="11" creationId="{0E066992-EBA2-46B8-BB1D-043E555C4EF3}"/>
          </ac:picMkLst>
        </pc:picChg>
        <pc:picChg chg="add mod">
          <ac:chgData name="HUANG, Kecheng" userId="6042010e-758a-47da-a43c-39d4fc95a6c3" providerId="ADAL" clId="{AF6B3B6B-03AB-4C93-ADE3-17F407106C3D}" dt="2021-09-22T09:30:18.437" v="1858" actId="1076"/>
          <ac:picMkLst>
            <pc:docMk/>
            <pc:sldMk cId="2543363737" sldId="350"/>
            <ac:picMk id="13" creationId="{08EE05F0-D09C-4164-97EA-2F03F67C2E17}"/>
          </ac:picMkLst>
        </pc:picChg>
        <pc:picChg chg="add mod">
          <ac:chgData name="HUANG, Kecheng" userId="6042010e-758a-47da-a43c-39d4fc95a6c3" providerId="ADAL" clId="{AF6B3B6B-03AB-4C93-ADE3-17F407106C3D}" dt="2021-09-22T09:32:46.277" v="2092" actId="1076"/>
          <ac:picMkLst>
            <pc:docMk/>
            <pc:sldMk cId="2543363737" sldId="350"/>
            <ac:picMk id="15" creationId="{2828FF3C-590F-47FA-AC10-87E63DC9DECB}"/>
          </ac:picMkLst>
        </pc:picChg>
      </pc:sldChg>
      <pc:sldChg chg="modSp add mod">
        <pc:chgData name="HUANG, Kecheng" userId="6042010e-758a-47da-a43c-39d4fc95a6c3" providerId="ADAL" clId="{AF6B3B6B-03AB-4C93-ADE3-17F407106C3D}" dt="2021-09-22T09:44:14.511" v="2104" actId="113"/>
        <pc:sldMkLst>
          <pc:docMk/>
          <pc:sldMk cId="3943455445" sldId="351"/>
        </pc:sldMkLst>
        <pc:spChg chg="mod">
          <ac:chgData name="HUANG, Kecheng" userId="6042010e-758a-47da-a43c-39d4fc95a6c3" providerId="ADAL" clId="{AF6B3B6B-03AB-4C93-ADE3-17F407106C3D}" dt="2021-09-22T09:44:14.511" v="2104" actId="113"/>
          <ac:spMkLst>
            <pc:docMk/>
            <pc:sldMk cId="3943455445" sldId="351"/>
            <ac:spMk id="7" creationId="{A5D37F8F-D9FC-437C-A0CC-6ED0BC7560C9}"/>
          </ac:spMkLst>
        </pc:spChg>
      </pc:sldChg>
      <pc:sldChg chg="modSp add mod">
        <pc:chgData name="HUANG, Kecheng" userId="6042010e-758a-47da-a43c-39d4fc95a6c3" providerId="ADAL" clId="{AF6B3B6B-03AB-4C93-ADE3-17F407106C3D}" dt="2021-09-22T09:44:27.070" v="2107" actId="113"/>
        <pc:sldMkLst>
          <pc:docMk/>
          <pc:sldMk cId="2867689262" sldId="352"/>
        </pc:sldMkLst>
        <pc:spChg chg="mod">
          <ac:chgData name="HUANG, Kecheng" userId="6042010e-758a-47da-a43c-39d4fc95a6c3" providerId="ADAL" clId="{AF6B3B6B-03AB-4C93-ADE3-17F407106C3D}" dt="2021-09-22T09:44:27.070" v="2107" actId="113"/>
          <ac:spMkLst>
            <pc:docMk/>
            <pc:sldMk cId="2867689262" sldId="352"/>
            <ac:spMk id="7" creationId="{A5D37F8F-D9FC-437C-A0CC-6ED0BC7560C9}"/>
          </ac:spMkLst>
        </pc:spChg>
      </pc:sldChg>
      <pc:sldChg chg="delSp modSp add mod delAnim">
        <pc:chgData name="HUANG, Kecheng" userId="6042010e-758a-47da-a43c-39d4fc95a6c3" providerId="ADAL" clId="{AF6B3B6B-03AB-4C93-ADE3-17F407106C3D}" dt="2021-09-22T12:19:02.760" v="3452" actId="113"/>
        <pc:sldMkLst>
          <pc:docMk/>
          <pc:sldMk cId="137326132" sldId="353"/>
        </pc:sldMkLst>
        <pc:spChg chg="mod">
          <ac:chgData name="HUANG, Kecheng" userId="6042010e-758a-47da-a43c-39d4fc95a6c3" providerId="ADAL" clId="{AF6B3B6B-03AB-4C93-ADE3-17F407106C3D}" dt="2021-09-22T09:50:59.630" v="2142" actId="20577"/>
          <ac:spMkLst>
            <pc:docMk/>
            <pc:sldMk cId="137326132" sldId="353"/>
            <ac:spMk id="4" creationId="{CE6890AC-7159-4F19-A547-8DFF331AA3C2}"/>
          </ac:spMkLst>
        </pc:spChg>
        <pc:spChg chg="mod">
          <ac:chgData name="HUANG, Kecheng" userId="6042010e-758a-47da-a43c-39d4fc95a6c3" providerId="ADAL" clId="{AF6B3B6B-03AB-4C93-ADE3-17F407106C3D}" dt="2021-09-22T12:19:02.760" v="3452" actId="113"/>
          <ac:spMkLst>
            <pc:docMk/>
            <pc:sldMk cId="137326132" sldId="353"/>
            <ac:spMk id="7" creationId="{A5D37F8F-D9FC-437C-A0CC-6ED0BC7560C9}"/>
          </ac:spMkLst>
        </pc:spChg>
        <pc:picChg chg="del">
          <ac:chgData name="HUANG, Kecheng" userId="6042010e-758a-47da-a43c-39d4fc95a6c3" providerId="ADAL" clId="{AF6B3B6B-03AB-4C93-ADE3-17F407106C3D}" dt="2021-09-22T09:50:51.618" v="2129" actId="478"/>
          <ac:picMkLst>
            <pc:docMk/>
            <pc:sldMk cId="137326132" sldId="353"/>
            <ac:picMk id="6" creationId="{132CEBD1-91F0-4F87-9CD6-6A57A6C12D1D}"/>
          </ac:picMkLst>
        </pc:picChg>
        <pc:picChg chg="del">
          <ac:chgData name="HUANG, Kecheng" userId="6042010e-758a-47da-a43c-39d4fc95a6c3" providerId="ADAL" clId="{AF6B3B6B-03AB-4C93-ADE3-17F407106C3D}" dt="2021-09-22T09:50:50.248" v="2127" actId="478"/>
          <ac:picMkLst>
            <pc:docMk/>
            <pc:sldMk cId="137326132" sldId="353"/>
            <ac:picMk id="9" creationId="{0EC2491C-549F-4B80-B886-8F80FA2C7105}"/>
          </ac:picMkLst>
        </pc:picChg>
        <pc:picChg chg="del">
          <ac:chgData name="HUANG, Kecheng" userId="6042010e-758a-47da-a43c-39d4fc95a6c3" providerId="ADAL" clId="{AF6B3B6B-03AB-4C93-ADE3-17F407106C3D}" dt="2021-09-22T09:50:50.906" v="2128" actId="478"/>
          <ac:picMkLst>
            <pc:docMk/>
            <pc:sldMk cId="137326132" sldId="353"/>
            <ac:picMk id="11" creationId="{0E066992-EBA2-46B8-BB1D-043E555C4EF3}"/>
          </ac:picMkLst>
        </pc:picChg>
        <pc:picChg chg="del">
          <ac:chgData name="HUANG, Kecheng" userId="6042010e-758a-47da-a43c-39d4fc95a6c3" providerId="ADAL" clId="{AF6B3B6B-03AB-4C93-ADE3-17F407106C3D}" dt="2021-09-22T09:50:49.600" v="2126" actId="478"/>
          <ac:picMkLst>
            <pc:docMk/>
            <pc:sldMk cId="137326132" sldId="353"/>
            <ac:picMk id="13" creationId="{08EE05F0-D09C-4164-97EA-2F03F67C2E17}"/>
          </ac:picMkLst>
        </pc:picChg>
        <pc:picChg chg="del">
          <ac:chgData name="HUANG, Kecheng" userId="6042010e-758a-47da-a43c-39d4fc95a6c3" providerId="ADAL" clId="{AF6B3B6B-03AB-4C93-ADE3-17F407106C3D}" dt="2021-09-22T09:50:48.994" v="2125" actId="478"/>
          <ac:picMkLst>
            <pc:docMk/>
            <pc:sldMk cId="137326132" sldId="353"/>
            <ac:picMk id="15" creationId="{2828FF3C-590F-47FA-AC10-87E63DC9DE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B7AD-63A4-4C4D-87B1-F939D09D7F75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E86C-79D7-41D8-B838-3C324E60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7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0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1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4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4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1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19E4-700D-4477-AAD8-FC044F12C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8B7BE-6B20-468D-81DD-E0E9AF6E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5A5ED-6B0D-4202-AFA8-1592901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5506A-AECE-4AFF-B6E7-E6EC090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D4EDC-DF7B-4BCB-8033-1F13882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5BF6-B765-4FA7-A1D9-0DD7BB7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27A7E-187C-4899-9820-27B0850F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4A24C-03E0-4929-BF20-5E9076F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F275-3362-4D57-A734-CF1A87B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AB132-CD4B-4059-8B87-925B2AB6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87D43-1971-46B1-9412-E544CABA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285E5-EE0D-4CD3-B24E-0195E870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F84BD-8780-42B9-A975-4173F239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EE30-9156-49A1-B6B9-0598DA3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5D58-11AC-4E4F-BC15-0A83987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3E7D-EBAB-4715-8C9A-EC018B9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31845-992B-44BA-B7A1-8300C21B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89359-370E-45E2-A1F8-94E49EE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D0EE-2C6F-47D2-83B1-0673181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FDEB7-B23D-4C10-A5BC-25C25C33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D716-6C2A-48D6-9F22-3EE3A703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52F65-2927-47A0-8FA2-16CAF3BB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32A8E-E6E9-4CD1-AD0D-9A61A46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EBDB0-9475-46FF-8818-D8487E12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02C47-847A-40B8-A921-89B9D73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060-7535-4076-B236-E437F15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AFFE-ABB2-474B-B05D-71C516A4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FE20A-0F6D-49E7-86E3-17771A69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00B-58B2-44D3-B0CB-8A3729B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79CC2-1040-4C11-A2BF-3DA1B17A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A7E09-6510-40E9-B7B6-8F61F92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5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C90B-2A1B-4B4A-BE67-8988ACD5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24E1B-1517-4172-B046-A829FB43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657A7-D2BE-4CA0-A83B-93EE4AC1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B3C76-C4A7-4CE0-8198-F91D48714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A6700-929F-4DFD-9BF6-A7621531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A5699A-606B-44D7-B3A8-B46C86B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79A59-1B04-4568-B2DF-756FD258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9D47D-462E-4589-B92E-D6DE3121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BF686-9B7B-4990-8692-E73DAF5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6EC3F-E307-4A3F-B097-8B83AB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BE411-6E5E-4E6D-9D3B-F967A01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895AD-1AAB-4B46-9736-899DB16F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50A08-252C-4B4F-A84B-2A19A81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BE01A-A94B-4982-8E4A-FA60E57A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6CD24-A051-44E4-BA96-A028260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CCFD-29CB-49FC-A453-0213D1C4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82F0C-A8F6-4DC0-9C48-94BE2C8F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BA5D9-45BC-4184-9F02-62BC00B8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81F9C-3440-46AC-A19F-B42CB55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7287-6A76-4766-9DA3-8688A64F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5A2EC-86C4-4C23-A107-B0A2982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EB60-8BFE-43FF-A6E7-A7D9C4AF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EA218-CA89-4F8D-93AD-148C4825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2C6E3-B98E-4BA0-98BF-34402CCA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4CA03-5BBD-4F83-B1B4-522587F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2F31D-1714-48BD-B8F5-DC7E95C8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6FF28-4070-43FC-9C2D-9558A50A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7B920-A0D4-43EF-BF9E-63238C62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3082-0713-4C3B-BFAF-CC2696E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2487A-6EE6-4684-8129-791F71EF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1544-6859-411E-8846-F576C1D903DB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EA1B7-C443-49F4-A97A-DB6539FE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F6C1-F237-4C63-987F-CDAA45CE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sla.hpl.hp.com/opensour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apotheca.hpl.hp.com/pub/datasets/animation-bea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314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and Ftrace Related 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Movement Related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62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314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and Ftrace Related 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Movement Related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2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9531003" cy="2896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week: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Architecture and Components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FAST’09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Capture, conversion, and analysis of an intense NFS workload;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Eric Anderson, HP Labs </a:t>
            </a:r>
            <a:endParaRPr lang="en-US" sz="1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ATC’08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Measurement and Analysis of Large-Scale Network File System Workloads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 W. Leung, Shankar </a:t>
            </a:r>
            <a:r>
              <a:rPr lang="en-US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Pasupathy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Garth Goodson, Ethan L. Miller; University of California, Santa Cruz, NetApp Inc</a:t>
            </a:r>
            <a:endParaRPr lang="en-US" sz="1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Movement</a:t>
            </a:r>
          </a:p>
          <a:p>
            <a:pPr marL="12001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SIGOPS’19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OS: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“Learned” Operating Systems; </a:t>
            </a:r>
            <a:r>
              <a:rPr lang="en-US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Yiying</a:t>
            </a:r>
            <a:r>
              <a:rPr lang="en-US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Zhang, Yutong Huang; Purdue University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>
              <a:lnSpc>
                <a:spcPct val="150000"/>
              </a:lnSpc>
            </a:pPr>
            <a:endParaRPr lang="en-US" sz="1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314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and Ftrace Related 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Movement Related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0" y="652506"/>
            <a:ext cx="12077732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FAST’09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Capture, conversion, and analysis of an intense NFS workload;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Eric Anderson, HP Labs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 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methods to capture, convert, store and analyze NFS workloads and propose a standard procedure for workload tracing.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Scenario: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system and tracing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Shining point: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process to capture, conversion, analysis and reporting.</a:t>
            </a:r>
            <a:endParaRPr lang="en-US" altLang="zh-CN" sz="1400" b="1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NFS tracing procedures: 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packet capture</a:t>
            </a:r>
            <a:r>
              <a:rPr lang="en-US" sz="1400" b="0" i="0" u="none" strike="noStrike" baseline="0" dirty="0">
                <a:latin typeface="Times-Roman"/>
              </a:rPr>
              <a:t>, usually as some type of trace.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to capture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network. </a:t>
            </a:r>
          </a:p>
          <a:p>
            <a:pPr marL="90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challenge is the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data rate: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parse NFS packets, must capture the complete packet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21750" lvl="3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aptured host is not interacting with clients, it has no way to throttle incoming packets, so it should capture at the full sustained rate or risk packet loss. (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Write to disk can handle such issue, while another challenge may incur I/O overhead.)</a:t>
            </a:r>
          </a:p>
          <a:p>
            <a:pPr marL="900000" lvl="3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Propose </a:t>
            </a:r>
            <a:r>
              <a:rPr lang="en-US" altLang="zh-CN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Lindump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based on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tcpdump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memory-mapped,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shared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ring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buffer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with compressed disk persistence.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AutoNum type="arabicParenBoth" startAt="2"/>
            </a:pP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some raw format into a format designed for analysis.</a:t>
            </a:r>
          </a:p>
          <a:p>
            <a:pPr marL="90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decides logical structure of converted data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picks physical structure for the converted data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conversion quickly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 anonymization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AutoNum type="arabicParenBoth" startAt="3"/>
            </a:pPr>
            <a:r>
              <a:rPr lang="en-US" sz="1400" b="1" i="1" u="none" strike="noStrike" baseline="0" dirty="0">
                <a:latin typeface="Times-Roman"/>
              </a:rPr>
              <a:t>Analysis</a:t>
            </a:r>
            <a:r>
              <a:rPr lang="en-US" sz="1400" b="0" i="0" u="none" strike="noStrike" baseline="0" dirty="0">
                <a:latin typeface="Times-Roman"/>
              </a:rPr>
              <a:t> to reduce the huge amount of converted data to </a:t>
            </a:r>
            <a:r>
              <a:rPr lang="en-US" sz="1400" dirty="0" err="1">
                <a:latin typeface="Times-Roman"/>
              </a:rPr>
              <a:t>S</a:t>
            </a:r>
            <a:r>
              <a:rPr lang="en-US" sz="1400" b="0" i="0" u="none" strike="noStrike" baseline="0" dirty="0" err="1">
                <a:latin typeface="Times-Roman"/>
              </a:rPr>
              <a:t>th</a:t>
            </a:r>
            <a:r>
              <a:rPr lang="en-US" sz="1400" b="0" i="0" u="none" strike="noStrike" baseline="0" dirty="0">
                <a:latin typeface="Times-Roman"/>
              </a:rPr>
              <a:t> manageable, which a simulation or replay to explore some new system architecture. </a:t>
            </a:r>
          </a:p>
          <a:p>
            <a:pPr marL="90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bounded memory.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quantiles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statistic.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 cube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query matching.  Hash table based memory management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AutoNum type="arabicParenBoth" startAt="4"/>
            </a:pPr>
            <a:r>
              <a:rPr lang="en-US" sz="1400" b="1" i="1" dirty="0">
                <a:latin typeface="Times-Roman"/>
              </a:rPr>
              <a:t>G</a:t>
            </a:r>
            <a:r>
              <a:rPr lang="en-US" sz="1400" b="1" i="1" u="none" strike="noStrike" baseline="0" dirty="0">
                <a:latin typeface="Times-Roman"/>
              </a:rPr>
              <a:t>enerate graphs </a:t>
            </a:r>
            <a:r>
              <a:rPr lang="en-US" sz="1400" b="0" i="0" u="none" strike="noStrike" baseline="0" dirty="0">
                <a:latin typeface="Times-Roman"/>
              </a:rPr>
              <a:t>or textual reports from the output of the analysis or simulation. </a:t>
            </a: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Evaluation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 workload is read-heavy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Times-Roman"/>
              </a:rPr>
              <a:t>The tools described in this paper are available as open source from </a:t>
            </a:r>
            <a:r>
              <a:rPr lang="en-US" sz="1400" b="0" i="0" u="none" strike="noStrike" baseline="0" dirty="0">
                <a:latin typeface="Courier"/>
                <a:hlinkClick r:id="rId3"/>
              </a:rPr>
              <a:t>http://tesla.hpl.hp.com/opensource/</a:t>
            </a:r>
            <a:r>
              <a:rPr lang="en-US" sz="1400" b="0" i="0" u="none" strike="noStrike" baseline="0" dirty="0">
                <a:latin typeface="Courier"/>
              </a:rPr>
              <a:t> </a:t>
            </a:r>
            <a:r>
              <a:rPr lang="en-US" sz="1400" b="0" i="0" u="none" strike="noStrike" baseline="0" dirty="0">
                <a:latin typeface="Times-Roman"/>
              </a:rPr>
              <a:t>, and the traces are available from </a:t>
            </a:r>
            <a:r>
              <a:rPr lang="en-US" sz="1400" b="0" i="0" u="none" strike="noStrike" baseline="0" dirty="0">
                <a:latin typeface="Courier"/>
                <a:hlinkClick r:id="rId4"/>
              </a:rPr>
              <a:t>http://apotheca.hpl.hp.com/pub/datasets/animation-bear/</a:t>
            </a:r>
            <a:r>
              <a:rPr lang="en-US" sz="1400" b="0" i="0" u="none" strike="noStrike" baseline="0" dirty="0">
                <a:latin typeface="Times-Roman"/>
              </a:rPr>
              <a:t>. </a:t>
            </a:r>
            <a:r>
              <a:rPr lang="en-US" sz="1400" dirty="0">
                <a:latin typeface="Times-Roman"/>
              </a:rPr>
              <a:t>(Invalid now)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9F66AA-628C-4ABA-97E2-5C6DDACFB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426" y="60621"/>
            <a:ext cx="2730722" cy="2402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46CF9C-24B2-4353-9C61-8DEB0F8AA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954" y="60621"/>
            <a:ext cx="72675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0" y="652506"/>
            <a:ext cx="12077732" cy="56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ATC’08 Measurement and Analysis of Large-Scale Network File System Workloads</a:t>
            </a:r>
            <a:r>
              <a:rPr lang="en-US" sz="1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 W. Leung, Shankar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Pasupathy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Garth Goodson, Ethan L. Miller; University of California, Santa Cruz, NetApp Inc</a:t>
            </a: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 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file system workloads compared to previous file system trace, in terms of  access, usage, and sharing patterns.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Scenario: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storage system and tracing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Shining point: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focus on write operations.</a:t>
            </a:r>
            <a:endParaRPr lang="en-US" altLang="zh-CN" sz="1400" b="1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NFS trace features :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Works do not target to NFS.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paper:</a:t>
            </a:r>
          </a:p>
          <a:p>
            <a:pPr marL="1257300" lvl="2" indent="-342900">
              <a:lnSpc>
                <a:spcPct val="150000"/>
              </a:lnSpc>
              <a:buAutoNum type="arabicParenBoth"/>
            </a:pPr>
            <a:r>
              <a:rPr lang="en-US" sz="1400" dirty="0">
                <a:latin typeface="Times-Roman"/>
              </a:rPr>
              <a:t>Changes in file access patterns and lifetimes</a:t>
            </a:r>
            <a:r>
              <a:rPr lang="en-US" sz="1400" b="1" dirty="0">
                <a:latin typeface="Times-Roman"/>
              </a:rPr>
              <a:t>:</a:t>
            </a:r>
            <a:r>
              <a:rPr lang="en-US" sz="1400" dirty="0">
                <a:latin typeface="Times-Roman"/>
              </a:rPr>
              <a:t> </a:t>
            </a:r>
          </a:p>
          <a:p>
            <a:pPr marL="16573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b="1" i="1" dirty="0">
                <a:latin typeface="Times-Roman"/>
              </a:rPr>
              <a:t>Read-write</a:t>
            </a:r>
            <a:r>
              <a:rPr lang="en-US" sz="1400" dirty="0">
                <a:latin typeface="Times-Roman"/>
              </a:rPr>
              <a:t> file access patterns, which are highly </a:t>
            </a:r>
            <a:r>
              <a:rPr lang="en-US" sz="1400" b="1" i="1" dirty="0">
                <a:latin typeface="Times-Roman"/>
              </a:rPr>
              <a:t>random</a:t>
            </a:r>
            <a:r>
              <a:rPr lang="en-US" sz="1400" dirty="0">
                <a:latin typeface="Times-Roman"/>
              </a:rPr>
              <a:t>, are much </a:t>
            </a:r>
            <a:r>
              <a:rPr lang="en-US" sz="1400" b="1" i="1" dirty="0">
                <a:latin typeface="Times-Roman"/>
              </a:rPr>
              <a:t>more common </a:t>
            </a:r>
            <a:r>
              <a:rPr lang="en-US" sz="1400" dirty="0">
                <a:latin typeface="Times-Roman"/>
              </a:rPr>
              <a:t>relative to read-only and write-only access patterns; </a:t>
            </a:r>
          </a:p>
          <a:p>
            <a:pPr marL="1657350" lvl="3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latin typeface="Times-Roman"/>
              </a:rPr>
              <a:t>Current workloads tend to be </a:t>
            </a:r>
            <a:r>
              <a:rPr lang="en-US" sz="1400" b="1" i="1" dirty="0">
                <a:latin typeface="Times-Roman"/>
              </a:rPr>
              <a:t>more write-oriented </a:t>
            </a:r>
            <a:r>
              <a:rPr lang="en-US" sz="1400" dirty="0">
                <a:latin typeface="Times-Roman"/>
              </a:rPr>
              <a:t>than before, with only about twice as many bytes read as written.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latin typeface="Times-Roman"/>
              </a:rPr>
              <a:t>(2) Properties of </a:t>
            </a:r>
            <a:r>
              <a:rPr lang="en-US" sz="1400" b="1" dirty="0">
                <a:latin typeface="Times-Roman"/>
              </a:rPr>
              <a:t>file I/O</a:t>
            </a:r>
            <a:r>
              <a:rPr lang="en-US" sz="1400" dirty="0">
                <a:latin typeface="Times-Roman"/>
              </a:rPr>
              <a:t> and </a:t>
            </a:r>
            <a:r>
              <a:rPr lang="en-US" sz="1400" b="1" dirty="0">
                <a:latin typeface="Times-Roman"/>
              </a:rPr>
              <a:t>file sharing</a:t>
            </a:r>
            <a:r>
              <a:rPr lang="en-US" sz="1400" dirty="0">
                <a:latin typeface="Times-Roman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sz="1400" dirty="0">
                <a:latin typeface="Times-Roman"/>
              </a:rPr>
              <a:t>(3) Relationship between </a:t>
            </a:r>
            <a:r>
              <a:rPr lang="en-US" sz="1400" b="1" dirty="0">
                <a:latin typeface="Times-Roman"/>
              </a:rPr>
              <a:t>file type </a:t>
            </a:r>
            <a:r>
              <a:rPr lang="en-US" sz="1400" dirty="0">
                <a:latin typeface="Times-Roman"/>
              </a:rPr>
              <a:t>and </a:t>
            </a:r>
            <a:r>
              <a:rPr lang="en-US" sz="1400" b="1" dirty="0">
                <a:latin typeface="Times-Roman"/>
              </a:rPr>
              <a:t>client access patterns</a:t>
            </a:r>
            <a:r>
              <a:rPr lang="en-US" sz="1400" dirty="0">
                <a:latin typeface="Times-Roman"/>
              </a:rPr>
              <a:t>.</a:t>
            </a:r>
            <a:r>
              <a:rPr lang="en-US" sz="1400" u="none" strike="noStrike" baseline="0" dirty="0">
                <a:latin typeface="Times-Roman"/>
              </a:rPr>
              <a:t> </a:t>
            </a: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Evaluation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Conclusion: </a:t>
            </a:r>
          </a:p>
          <a:p>
            <a:pPr marL="457200" lvl="2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insight: we can summarize the workload pattern by some features/parameters mentioned in this paper. I.e., redraw the access pattern based on sequential/ random writes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2CEBD1-91F0-4F87-9CD6-6A57A6C12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987" y="0"/>
            <a:ext cx="8143875" cy="3295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C2491C-549F-4B80-B886-8F80FA2C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555" y="0"/>
            <a:ext cx="7029450" cy="2743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066992-EBA2-46B8-BB1D-043E555C4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280" y="70893"/>
            <a:ext cx="3762375" cy="4391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EE05F0-D09C-4164-97EA-2F03F67C2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112" y="0"/>
            <a:ext cx="6327321" cy="40077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28FF3C-590F-47FA-AC10-87E63DC9D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869" y="0"/>
            <a:ext cx="6508704" cy="32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OUTLINE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314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and Ftrace Related </a:t>
            </a:r>
          </a:p>
          <a:p>
            <a:pPr marL="7429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Movement Related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8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Movement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0" y="652506"/>
            <a:ext cx="12077732" cy="54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SIGOPS’19 Learned OS: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“Learned” Operating Systems;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Yiying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Zhang, Yutong Huang; Purdue University</a:t>
            </a:r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Issues: 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Kernel: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about the potential possibilities and corresponding challenges for adopting ML for 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Scenario: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OS like Linux and Windows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16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Shining point: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several potential issues that can be solved by ML in OS.</a:t>
            </a:r>
            <a:endParaRPr lang="en-US" altLang="zh-CN" sz="1400" b="1" dirty="0">
              <a:solidFill>
                <a:srgbClr val="1212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Limitations (Challenges) for adopting ML in OS: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develop/implement ML in integrated OS.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development needs non-trivial efforts. 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efficiently tune the OS: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Linux V5.1 holds 17K kernel configs, so that manual config is neither efficient nor achievable.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is always running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adaptiveness must be satisfied.  Previous solutions may not be useful for current situations.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OS shows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support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professional hardware/apps. </a:t>
            </a:r>
          </a:p>
          <a:p>
            <a:pPr marL="0" lvl="1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Potential Fields: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Configurations.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(89); file system (351); network system (729). Standard Scenarios: Scheduling/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Threshold config 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Policies.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decisions based on big data and powerful computing.  Space allocation (allocate virtual memory space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mmp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mechanisms.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addresses to physical memory addresses;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and offset to disk logical block address</a:t>
            </a: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Evaluation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Conclusion: </a:t>
            </a:r>
          </a:p>
          <a:p>
            <a:pPr marL="457200" lvl="2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overview summarizing potential fields that can adopt ML</a:t>
            </a:r>
          </a:p>
        </p:txBody>
      </p:sp>
    </p:spTree>
    <p:extLst>
      <p:ext uri="{BB962C8B-B14F-4D97-AF65-F5344CB8AC3E}">
        <p14:creationId xmlns:p14="http://schemas.microsoft.com/office/powerpoint/2010/main" val="13732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</TotalTime>
  <Words>962</Words>
  <Application>Microsoft Office PowerPoint</Application>
  <PresentationFormat>宽屏</PresentationFormat>
  <Paragraphs>92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Courier</vt:lpstr>
      <vt:lpstr>等线</vt:lpstr>
      <vt:lpstr>等线 Light</vt:lpstr>
      <vt:lpstr>Times-Roman</vt:lpstr>
      <vt:lpstr>Arial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黄克成</dc:creator>
  <cp:lastModifiedBy>HUANG, Kecheng</cp:lastModifiedBy>
  <cp:revision>58</cp:revision>
  <dcterms:created xsi:type="dcterms:W3CDTF">2021-08-02T14:24:05Z</dcterms:created>
  <dcterms:modified xsi:type="dcterms:W3CDTF">2021-09-22T12:19:22Z</dcterms:modified>
</cp:coreProperties>
</file>