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4" r:id="rId2"/>
    <p:sldId id="288" r:id="rId3"/>
    <p:sldId id="289" r:id="rId4"/>
    <p:sldId id="290" r:id="rId5"/>
    <p:sldId id="328" r:id="rId6"/>
    <p:sldId id="326" r:id="rId7"/>
    <p:sldId id="329" r:id="rId8"/>
    <p:sldId id="32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0D7AE2-05A2-44B0-AA68-34F5F78D5F25}" v="1044" dt="2021-08-27T08:54:52.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51" autoAdjust="0"/>
  </p:normalViewPr>
  <p:slideViewPr>
    <p:cSldViewPr snapToGrid="0">
      <p:cViewPr varScale="1">
        <p:scale>
          <a:sx n="65" d="100"/>
          <a:sy n="65" d="100"/>
        </p:scale>
        <p:origin x="724" y="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Kecheng" userId="6042010e-758a-47da-a43c-39d4fc95a6c3" providerId="ADAL" clId="{B468F1F7-3345-4AEC-BFD4-4D9DD469D9B1}"/>
    <pc:docChg chg="undo redo custSel addSld delSld modSld sldOrd">
      <pc:chgData name="HUANG, Kecheng" userId="6042010e-758a-47da-a43c-39d4fc95a6c3" providerId="ADAL" clId="{B468F1F7-3345-4AEC-BFD4-4D9DD469D9B1}" dt="2021-08-12T13:38:50.494" v="2234" actId="20577"/>
      <pc:docMkLst>
        <pc:docMk/>
      </pc:docMkLst>
      <pc:sldChg chg="modSp mod ord">
        <pc:chgData name="HUANG, Kecheng" userId="6042010e-758a-47da-a43c-39d4fc95a6c3" providerId="ADAL" clId="{B468F1F7-3345-4AEC-BFD4-4D9DD469D9B1}" dt="2021-08-12T13:25:50.033" v="2150"/>
        <pc:sldMkLst>
          <pc:docMk/>
          <pc:sldMk cId="3025070116" sldId="282"/>
        </pc:sldMkLst>
        <pc:spChg chg="mod">
          <ac:chgData name="HUANG, Kecheng" userId="6042010e-758a-47da-a43c-39d4fc95a6c3" providerId="ADAL" clId="{B468F1F7-3345-4AEC-BFD4-4D9DD469D9B1}" dt="2021-08-12T13:25:50.033" v="2150"/>
          <ac:spMkLst>
            <pc:docMk/>
            <pc:sldMk cId="3025070116" sldId="282"/>
            <ac:spMk id="6" creationId="{EFFF9B58-38BA-494E-97B1-4E813D65B309}"/>
          </ac:spMkLst>
        </pc:spChg>
        <pc:picChg chg="mod">
          <ac:chgData name="HUANG, Kecheng" userId="6042010e-758a-47da-a43c-39d4fc95a6c3" providerId="ADAL" clId="{B468F1F7-3345-4AEC-BFD4-4D9DD469D9B1}" dt="2021-08-09T09:27:07.210" v="0" actId="1076"/>
          <ac:picMkLst>
            <pc:docMk/>
            <pc:sldMk cId="3025070116" sldId="282"/>
            <ac:picMk id="2" creationId="{545C0B25-9E2E-49AB-8481-B7075E06D27B}"/>
          </ac:picMkLst>
        </pc:picChg>
      </pc:sldChg>
      <pc:sldChg chg="modSp mod">
        <pc:chgData name="HUANG, Kecheng" userId="6042010e-758a-47da-a43c-39d4fc95a6c3" providerId="ADAL" clId="{B468F1F7-3345-4AEC-BFD4-4D9DD469D9B1}" dt="2021-08-09T09:28:29.747" v="63" actId="113"/>
        <pc:sldMkLst>
          <pc:docMk/>
          <pc:sldMk cId="1751340676" sldId="283"/>
        </pc:sldMkLst>
        <pc:spChg chg="mod">
          <ac:chgData name="HUANG, Kecheng" userId="6042010e-758a-47da-a43c-39d4fc95a6c3" providerId="ADAL" clId="{B468F1F7-3345-4AEC-BFD4-4D9DD469D9B1}" dt="2021-08-09T09:28:29.747" v="63" actId="113"/>
          <ac:spMkLst>
            <pc:docMk/>
            <pc:sldMk cId="1751340676" sldId="283"/>
            <ac:spMk id="8" creationId="{3990F45A-1241-4BA8-B848-B493BAE3CC56}"/>
          </ac:spMkLst>
        </pc:spChg>
        <pc:picChg chg="mod">
          <ac:chgData name="HUANG, Kecheng" userId="6042010e-758a-47da-a43c-39d4fc95a6c3" providerId="ADAL" clId="{B468F1F7-3345-4AEC-BFD4-4D9DD469D9B1}" dt="2021-08-09T09:27:29.394" v="1" actId="1076"/>
          <ac:picMkLst>
            <pc:docMk/>
            <pc:sldMk cId="1751340676" sldId="283"/>
            <ac:picMk id="3" creationId="{112CE9E8-CDD9-43B8-B75E-D18AC8F0D47E}"/>
          </ac:picMkLst>
        </pc:picChg>
      </pc:sldChg>
      <pc:sldChg chg="modSp mod ord modNotesTx">
        <pc:chgData name="HUANG, Kecheng" userId="6042010e-758a-47da-a43c-39d4fc95a6c3" providerId="ADAL" clId="{B468F1F7-3345-4AEC-BFD4-4D9DD469D9B1}" dt="2021-08-12T13:25:29.164" v="2148" actId="6549"/>
        <pc:sldMkLst>
          <pc:docMk/>
          <pc:sldMk cId="3960785670" sldId="284"/>
        </pc:sldMkLst>
        <pc:spChg chg="mod">
          <ac:chgData name="HUANG, Kecheng" userId="6042010e-758a-47da-a43c-39d4fc95a6c3" providerId="ADAL" clId="{B468F1F7-3345-4AEC-BFD4-4D9DD469D9B1}" dt="2021-08-12T13:12:07.412" v="2131" actId="113"/>
          <ac:spMkLst>
            <pc:docMk/>
            <pc:sldMk cId="3960785670" sldId="284"/>
            <ac:spMk id="7" creationId="{E989B82C-DCE6-4E88-9EFB-E65042BD877D}"/>
          </ac:spMkLst>
        </pc:spChg>
      </pc:sldChg>
      <pc:sldChg chg="modSp mod">
        <pc:chgData name="HUANG, Kecheng" userId="6042010e-758a-47da-a43c-39d4fc95a6c3" providerId="ADAL" clId="{B468F1F7-3345-4AEC-BFD4-4D9DD469D9B1}" dt="2021-08-12T13:16:45.026" v="2135" actId="1076"/>
        <pc:sldMkLst>
          <pc:docMk/>
          <pc:sldMk cId="2437324113" sldId="285"/>
        </pc:sldMkLst>
        <pc:picChg chg="mod">
          <ac:chgData name="HUANG, Kecheng" userId="6042010e-758a-47da-a43c-39d4fc95a6c3" providerId="ADAL" clId="{B468F1F7-3345-4AEC-BFD4-4D9DD469D9B1}" dt="2021-08-12T13:16:45.026" v="2135" actId="1076"/>
          <ac:picMkLst>
            <pc:docMk/>
            <pc:sldMk cId="2437324113" sldId="285"/>
            <ac:picMk id="7" creationId="{15316BCF-C34A-49F3-A183-DDC7AEB5FFAC}"/>
          </ac:picMkLst>
        </pc:picChg>
      </pc:sldChg>
      <pc:sldChg chg="modSp mod">
        <pc:chgData name="HUANG, Kecheng" userId="6042010e-758a-47da-a43c-39d4fc95a6c3" providerId="ADAL" clId="{B468F1F7-3345-4AEC-BFD4-4D9DD469D9B1}" dt="2021-08-12T09:12:38.368" v="129" actId="948"/>
        <pc:sldMkLst>
          <pc:docMk/>
          <pc:sldMk cId="2945480717" sldId="287"/>
        </pc:sldMkLst>
        <pc:spChg chg="mod">
          <ac:chgData name="HUANG, Kecheng" userId="6042010e-758a-47da-a43c-39d4fc95a6c3" providerId="ADAL" clId="{B468F1F7-3345-4AEC-BFD4-4D9DD469D9B1}" dt="2021-08-12T09:12:38.368" v="129" actId="948"/>
          <ac:spMkLst>
            <pc:docMk/>
            <pc:sldMk cId="2945480717" sldId="287"/>
            <ac:spMk id="5" creationId="{F7059B17-42B5-4EBC-AC2F-6F9714AD5E02}"/>
          </ac:spMkLst>
        </pc:spChg>
      </pc:sldChg>
      <pc:sldChg chg="addSp delSp modSp mod">
        <pc:chgData name="HUANG, Kecheng" userId="6042010e-758a-47da-a43c-39d4fc95a6c3" providerId="ADAL" clId="{B468F1F7-3345-4AEC-BFD4-4D9DD469D9B1}" dt="2021-08-12T09:11:14.477" v="123" actId="166"/>
        <pc:sldMkLst>
          <pc:docMk/>
          <pc:sldMk cId="3005146134" sldId="288"/>
        </pc:sldMkLst>
        <pc:spChg chg="del">
          <ac:chgData name="HUANG, Kecheng" userId="6042010e-758a-47da-a43c-39d4fc95a6c3" providerId="ADAL" clId="{B468F1F7-3345-4AEC-BFD4-4D9DD469D9B1}" dt="2021-08-12T09:11:09.120" v="121" actId="478"/>
          <ac:spMkLst>
            <pc:docMk/>
            <pc:sldMk cId="3005146134" sldId="288"/>
            <ac:spMk id="5" creationId="{F7059B17-42B5-4EBC-AC2F-6F9714AD5E02}"/>
          </ac:spMkLst>
        </pc:spChg>
        <pc:spChg chg="del mod">
          <ac:chgData name="HUANG, Kecheng" userId="6042010e-758a-47da-a43c-39d4fc95a6c3" providerId="ADAL" clId="{B468F1F7-3345-4AEC-BFD4-4D9DD469D9B1}" dt="2021-08-12T09:11:09.120" v="121" actId="478"/>
          <ac:spMkLst>
            <pc:docMk/>
            <pc:sldMk cId="3005146134" sldId="288"/>
            <ac:spMk id="6" creationId="{EFFF9B58-38BA-494E-97B1-4E813D65B309}"/>
          </ac:spMkLst>
        </pc:spChg>
        <pc:spChg chg="add mod">
          <ac:chgData name="HUANG, Kecheng" userId="6042010e-758a-47da-a43c-39d4fc95a6c3" providerId="ADAL" clId="{B468F1F7-3345-4AEC-BFD4-4D9DD469D9B1}" dt="2021-08-12T09:11:10.620" v="122"/>
          <ac:spMkLst>
            <pc:docMk/>
            <pc:sldMk cId="3005146134" sldId="288"/>
            <ac:spMk id="7" creationId="{9A8A0334-DDF7-46C0-B1D7-A2836C0F9BD3}"/>
          </ac:spMkLst>
        </pc:spChg>
        <pc:spChg chg="add mod">
          <ac:chgData name="HUANG, Kecheng" userId="6042010e-758a-47da-a43c-39d4fc95a6c3" providerId="ADAL" clId="{B468F1F7-3345-4AEC-BFD4-4D9DD469D9B1}" dt="2021-08-12T09:11:10.620" v="122"/>
          <ac:spMkLst>
            <pc:docMk/>
            <pc:sldMk cId="3005146134" sldId="288"/>
            <ac:spMk id="8" creationId="{495BD7C3-8635-4923-9324-BC8AECBDF333}"/>
          </ac:spMkLst>
        </pc:spChg>
        <pc:picChg chg="ord">
          <ac:chgData name="HUANG, Kecheng" userId="6042010e-758a-47da-a43c-39d4fc95a6c3" providerId="ADAL" clId="{B468F1F7-3345-4AEC-BFD4-4D9DD469D9B1}" dt="2021-08-12T09:11:14.477" v="123" actId="166"/>
          <ac:picMkLst>
            <pc:docMk/>
            <pc:sldMk cId="3005146134" sldId="288"/>
            <ac:picMk id="2" creationId="{4846ECEB-3F2B-43E2-8FA2-22BCA1B3DD6B}"/>
          </ac:picMkLst>
        </pc:picChg>
      </pc:sldChg>
      <pc:sldChg chg="modSp mod modNotesTx">
        <pc:chgData name="HUANG, Kecheng" userId="6042010e-758a-47da-a43c-39d4fc95a6c3" providerId="ADAL" clId="{B468F1F7-3345-4AEC-BFD4-4D9DD469D9B1}" dt="2021-08-12T13:38:50.494" v="2234" actId="20577"/>
        <pc:sldMkLst>
          <pc:docMk/>
          <pc:sldMk cId="83435426" sldId="289"/>
        </pc:sldMkLst>
        <pc:spChg chg="mod">
          <ac:chgData name="HUANG, Kecheng" userId="6042010e-758a-47da-a43c-39d4fc95a6c3" providerId="ADAL" clId="{B468F1F7-3345-4AEC-BFD4-4D9DD469D9B1}" dt="2021-08-12T09:12:25.799" v="128" actId="948"/>
          <ac:spMkLst>
            <pc:docMk/>
            <pc:sldMk cId="83435426" sldId="289"/>
            <ac:spMk id="5" creationId="{F7059B17-42B5-4EBC-AC2F-6F9714AD5E02}"/>
          </ac:spMkLst>
        </pc:spChg>
      </pc:sldChg>
      <pc:sldChg chg="modSp mod">
        <pc:chgData name="HUANG, Kecheng" userId="6042010e-758a-47da-a43c-39d4fc95a6c3" providerId="ADAL" clId="{B468F1F7-3345-4AEC-BFD4-4D9DD469D9B1}" dt="2021-08-12T09:10:47.887" v="119" actId="1076"/>
        <pc:sldMkLst>
          <pc:docMk/>
          <pc:sldMk cId="3333196054" sldId="290"/>
        </pc:sldMkLst>
        <pc:spChg chg="mod">
          <ac:chgData name="HUANG, Kecheng" userId="6042010e-758a-47da-a43c-39d4fc95a6c3" providerId="ADAL" clId="{B468F1F7-3345-4AEC-BFD4-4D9DD469D9B1}" dt="2021-08-12T09:10:43.416" v="118" actId="948"/>
          <ac:spMkLst>
            <pc:docMk/>
            <pc:sldMk cId="3333196054" sldId="290"/>
            <ac:spMk id="5" creationId="{F7059B17-42B5-4EBC-AC2F-6F9714AD5E02}"/>
          </ac:spMkLst>
        </pc:spChg>
        <pc:spChg chg="mod">
          <ac:chgData name="HUANG, Kecheng" userId="6042010e-758a-47da-a43c-39d4fc95a6c3" providerId="ADAL" clId="{B468F1F7-3345-4AEC-BFD4-4D9DD469D9B1}" dt="2021-08-12T09:10:47.887" v="119" actId="1076"/>
          <ac:spMkLst>
            <pc:docMk/>
            <pc:sldMk cId="3333196054" sldId="290"/>
            <ac:spMk id="7" creationId="{A5D37F8F-D9FC-437C-A0CC-6ED0BC7560C9}"/>
          </ac:spMkLst>
        </pc:spChg>
      </pc:sldChg>
      <pc:sldChg chg="addSp delSp modSp add mod">
        <pc:chgData name="HUANG, Kecheng" userId="6042010e-758a-47da-a43c-39d4fc95a6c3" providerId="ADAL" clId="{B468F1F7-3345-4AEC-BFD4-4D9DD469D9B1}" dt="2021-08-12T12:55:53.188" v="2039" actId="113"/>
        <pc:sldMkLst>
          <pc:docMk/>
          <pc:sldMk cId="171849319" sldId="291"/>
        </pc:sldMkLst>
        <pc:spChg chg="add del mod">
          <ac:chgData name="HUANG, Kecheng" userId="6042010e-758a-47da-a43c-39d4fc95a6c3" providerId="ADAL" clId="{B468F1F7-3345-4AEC-BFD4-4D9DD469D9B1}" dt="2021-08-12T09:11:42.385" v="127" actId="478"/>
          <ac:spMkLst>
            <pc:docMk/>
            <pc:sldMk cId="171849319" sldId="291"/>
            <ac:spMk id="5" creationId="{F7059B17-42B5-4EBC-AC2F-6F9714AD5E02}"/>
          </ac:spMkLst>
        </pc:spChg>
        <pc:spChg chg="add del mod">
          <ac:chgData name="HUANG, Kecheng" userId="6042010e-758a-47da-a43c-39d4fc95a6c3" providerId="ADAL" clId="{B468F1F7-3345-4AEC-BFD4-4D9DD469D9B1}" dt="2021-08-12T09:11:41.870" v="126"/>
          <ac:spMkLst>
            <pc:docMk/>
            <pc:sldMk cId="171849319" sldId="291"/>
            <ac:spMk id="6" creationId="{4985334B-CA1E-4DBE-B0A5-2C798B0B3134}"/>
          </ac:spMkLst>
        </pc:spChg>
        <pc:spChg chg="add del mod">
          <ac:chgData name="HUANG, Kecheng" userId="6042010e-758a-47da-a43c-39d4fc95a6c3" providerId="ADAL" clId="{B468F1F7-3345-4AEC-BFD4-4D9DD469D9B1}" dt="2021-08-12T12:55:53.188" v="2039" actId="113"/>
          <ac:spMkLst>
            <pc:docMk/>
            <pc:sldMk cId="171849319" sldId="291"/>
            <ac:spMk id="7" creationId="{A5D37F8F-D9FC-437C-A0CC-6ED0BC7560C9}"/>
          </ac:spMkLst>
        </pc:spChg>
        <pc:spChg chg="add del mod">
          <ac:chgData name="HUANG, Kecheng" userId="6042010e-758a-47da-a43c-39d4fc95a6c3" providerId="ADAL" clId="{B468F1F7-3345-4AEC-BFD4-4D9DD469D9B1}" dt="2021-08-12T09:11:41.870" v="126"/>
          <ac:spMkLst>
            <pc:docMk/>
            <pc:sldMk cId="171849319" sldId="291"/>
            <ac:spMk id="8" creationId="{E057B2C2-BCDE-4B0A-A692-3E9602D91CC9}"/>
          </ac:spMkLst>
        </pc:spChg>
        <pc:spChg chg="add del">
          <ac:chgData name="HUANG, Kecheng" userId="6042010e-758a-47da-a43c-39d4fc95a6c3" providerId="ADAL" clId="{B468F1F7-3345-4AEC-BFD4-4D9DD469D9B1}" dt="2021-08-12T09:29:07.101" v="529" actId="22"/>
          <ac:spMkLst>
            <pc:docMk/>
            <pc:sldMk cId="171849319" sldId="291"/>
            <ac:spMk id="9" creationId="{75F96FD5-2856-4AA8-AA6C-02F128FC5911}"/>
          </ac:spMkLst>
        </pc:spChg>
        <pc:spChg chg="add del mod">
          <ac:chgData name="HUANG, Kecheng" userId="6042010e-758a-47da-a43c-39d4fc95a6c3" providerId="ADAL" clId="{B468F1F7-3345-4AEC-BFD4-4D9DD469D9B1}" dt="2021-08-12T09:29:19.305" v="533" actId="478"/>
          <ac:spMkLst>
            <pc:docMk/>
            <pc:sldMk cId="171849319" sldId="291"/>
            <ac:spMk id="10" creationId="{C859499B-2D79-4593-A166-F104A291554A}"/>
          </ac:spMkLst>
        </pc:spChg>
        <pc:picChg chg="add mod">
          <ac:chgData name="HUANG, Kecheng" userId="6042010e-758a-47da-a43c-39d4fc95a6c3" providerId="ADAL" clId="{B468F1F7-3345-4AEC-BFD4-4D9DD469D9B1}" dt="2021-08-12T10:25:51.958" v="1170" actId="1076"/>
          <ac:picMkLst>
            <pc:docMk/>
            <pc:sldMk cId="171849319" sldId="291"/>
            <ac:picMk id="12" creationId="{58BC3C69-4A6D-4B39-B961-585F91965548}"/>
          </ac:picMkLst>
        </pc:picChg>
      </pc:sldChg>
      <pc:sldChg chg="new del">
        <pc:chgData name="HUANG, Kecheng" userId="6042010e-758a-47da-a43c-39d4fc95a6c3" providerId="ADAL" clId="{B468F1F7-3345-4AEC-BFD4-4D9DD469D9B1}" dt="2021-08-10T04:14:39.721" v="66" actId="47"/>
        <pc:sldMkLst>
          <pc:docMk/>
          <pc:sldMk cId="1805798315" sldId="291"/>
        </pc:sldMkLst>
      </pc:sldChg>
      <pc:sldChg chg="add del">
        <pc:chgData name="HUANG, Kecheng" userId="6042010e-758a-47da-a43c-39d4fc95a6c3" providerId="ADAL" clId="{B468F1F7-3345-4AEC-BFD4-4D9DD469D9B1}" dt="2021-08-10T04:14:49.612" v="68"/>
        <pc:sldMkLst>
          <pc:docMk/>
          <pc:sldMk cId="2354366615" sldId="291"/>
        </pc:sldMkLst>
      </pc:sldChg>
      <pc:sldChg chg="addSp delSp modSp add mod modNotesTx">
        <pc:chgData name="HUANG, Kecheng" userId="6042010e-758a-47da-a43c-39d4fc95a6c3" providerId="ADAL" clId="{B468F1F7-3345-4AEC-BFD4-4D9DD469D9B1}" dt="2021-08-12T13:08:42.372" v="2089" actId="478"/>
        <pc:sldMkLst>
          <pc:docMk/>
          <pc:sldMk cId="1671013045" sldId="292"/>
        </pc:sldMkLst>
        <pc:spChg chg="mod">
          <ac:chgData name="HUANG, Kecheng" userId="6042010e-758a-47da-a43c-39d4fc95a6c3" providerId="ADAL" clId="{B468F1F7-3345-4AEC-BFD4-4D9DD469D9B1}" dt="2021-08-12T13:04:08.143" v="2085" actId="114"/>
          <ac:spMkLst>
            <pc:docMk/>
            <pc:sldMk cId="1671013045" sldId="292"/>
            <ac:spMk id="7" creationId="{A5D37F8F-D9FC-437C-A0CC-6ED0BC7560C9}"/>
          </ac:spMkLst>
        </pc:spChg>
        <pc:spChg chg="del">
          <ac:chgData name="HUANG, Kecheng" userId="6042010e-758a-47da-a43c-39d4fc95a6c3" providerId="ADAL" clId="{B468F1F7-3345-4AEC-BFD4-4D9DD469D9B1}" dt="2021-08-12T09:30:41.408" v="552" actId="478"/>
          <ac:spMkLst>
            <pc:docMk/>
            <pc:sldMk cId="1671013045" sldId="292"/>
            <ac:spMk id="10" creationId="{C859499B-2D79-4593-A166-F104A291554A}"/>
          </ac:spMkLst>
        </pc:spChg>
        <pc:spChg chg="add del">
          <ac:chgData name="HUANG, Kecheng" userId="6042010e-758a-47da-a43c-39d4fc95a6c3" providerId="ADAL" clId="{B468F1F7-3345-4AEC-BFD4-4D9DD469D9B1}" dt="2021-08-12T13:08:35.140" v="2087" actId="22"/>
          <ac:spMkLst>
            <pc:docMk/>
            <pc:sldMk cId="1671013045" sldId="292"/>
            <ac:spMk id="11" creationId="{92525114-8883-4503-BB13-BA49B07C5BE1}"/>
          </ac:spMkLst>
        </pc:spChg>
        <pc:picChg chg="add mod">
          <ac:chgData name="HUANG, Kecheng" userId="6042010e-758a-47da-a43c-39d4fc95a6c3" providerId="ADAL" clId="{B468F1F7-3345-4AEC-BFD4-4D9DD469D9B1}" dt="2021-08-12T10:48:05.127" v="1955" actId="1076"/>
          <ac:picMkLst>
            <pc:docMk/>
            <pc:sldMk cId="1671013045" sldId="292"/>
            <ac:picMk id="3" creationId="{8101A124-4E55-4D9E-9DBC-4D8503C56794}"/>
          </ac:picMkLst>
        </pc:picChg>
        <pc:picChg chg="add del mod">
          <ac:chgData name="HUANG, Kecheng" userId="6042010e-758a-47da-a43c-39d4fc95a6c3" providerId="ADAL" clId="{B468F1F7-3345-4AEC-BFD4-4D9DD469D9B1}" dt="2021-08-12T13:08:42.372" v="2089" actId="478"/>
          <ac:picMkLst>
            <pc:docMk/>
            <pc:sldMk cId="1671013045" sldId="292"/>
            <ac:picMk id="8" creationId="{4E4AF71B-43FC-49A0-843D-39AD054CC5F3}"/>
          </ac:picMkLst>
        </pc:picChg>
      </pc:sldChg>
      <pc:sldChg chg="delSp add mod">
        <pc:chgData name="HUANG, Kecheng" userId="6042010e-758a-47da-a43c-39d4fc95a6c3" providerId="ADAL" clId="{B468F1F7-3345-4AEC-BFD4-4D9DD469D9B1}" dt="2021-08-12T10:41:35.810" v="1815" actId="478"/>
        <pc:sldMkLst>
          <pc:docMk/>
          <pc:sldMk cId="856517741" sldId="293"/>
        </pc:sldMkLst>
        <pc:picChg chg="del">
          <ac:chgData name="HUANG, Kecheng" userId="6042010e-758a-47da-a43c-39d4fc95a6c3" providerId="ADAL" clId="{B468F1F7-3345-4AEC-BFD4-4D9DD469D9B1}" dt="2021-08-12T10:41:35.810" v="1815" actId="478"/>
          <ac:picMkLst>
            <pc:docMk/>
            <pc:sldMk cId="856517741" sldId="293"/>
            <ac:picMk id="12" creationId="{58BC3C69-4A6D-4B39-B961-585F91965548}"/>
          </ac:picMkLst>
        </pc:picChg>
      </pc:sldChg>
      <pc:sldChg chg="add">
        <pc:chgData name="HUANG, Kecheng" userId="6042010e-758a-47da-a43c-39d4fc95a6c3" providerId="ADAL" clId="{B468F1F7-3345-4AEC-BFD4-4D9DD469D9B1}" dt="2021-08-12T13:08:38.416" v="2088"/>
        <pc:sldMkLst>
          <pc:docMk/>
          <pc:sldMk cId="2727516014" sldId="294"/>
        </pc:sldMkLst>
      </pc:sldChg>
      <pc:sldChg chg="delSp add mod">
        <pc:chgData name="HUANG, Kecheng" userId="6042010e-758a-47da-a43c-39d4fc95a6c3" providerId="ADAL" clId="{B468F1F7-3345-4AEC-BFD4-4D9DD469D9B1}" dt="2021-08-12T13:08:50.142" v="2091" actId="478"/>
        <pc:sldMkLst>
          <pc:docMk/>
          <pc:sldMk cId="2180481584" sldId="295"/>
        </pc:sldMkLst>
        <pc:picChg chg="del">
          <ac:chgData name="HUANG, Kecheng" userId="6042010e-758a-47da-a43c-39d4fc95a6c3" providerId="ADAL" clId="{B468F1F7-3345-4AEC-BFD4-4D9DD469D9B1}" dt="2021-08-12T13:08:50.142" v="2091" actId="478"/>
          <ac:picMkLst>
            <pc:docMk/>
            <pc:sldMk cId="2180481584" sldId="295"/>
            <ac:picMk id="3" creationId="{8101A124-4E55-4D9E-9DBC-4D8503C56794}"/>
          </ac:picMkLst>
        </pc:picChg>
      </pc:sldChg>
      <pc:sldChg chg="addSp delSp modSp add mod ord">
        <pc:chgData name="HUANG, Kecheng" userId="6042010e-758a-47da-a43c-39d4fc95a6c3" providerId="ADAL" clId="{B468F1F7-3345-4AEC-BFD4-4D9DD469D9B1}" dt="2021-08-12T13:25:05.372" v="2143"/>
        <pc:sldMkLst>
          <pc:docMk/>
          <pc:sldMk cId="949246410" sldId="296"/>
        </pc:sldMkLst>
        <pc:picChg chg="del">
          <ac:chgData name="HUANG, Kecheng" userId="6042010e-758a-47da-a43c-39d4fc95a6c3" providerId="ADAL" clId="{B468F1F7-3345-4AEC-BFD4-4D9DD469D9B1}" dt="2021-08-12T13:13:42.814" v="2134" actId="478"/>
          <ac:picMkLst>
            <pc:docMk/>
            <pc:sldMk cId="949246410" sldId="296"/>
            <ac:picMk id="3" creationId="{112CE9E8-CDD9-43B8-B75E-D18AC8F0D47E}"/>
          </ac:picMkLst>
        </pc:picChg>
        <pc:picChg chg="add mod">
          <ac:chgData name="HUANG, Kecheng" userId="6042010e-758a-47da-a43c-39d4fc95a6c3" providerId="ADAL" clId="{B468F1F7-3345-4AEC-BFD4-4D9DD469D9B1}" dt="2021-08-12T13:24:49.931" v="2139" actId="1076"/>
          <ac:picMkLst>
            <pc:docMk/>
            <pc:sldMk cId="949246410" sldId="296"/>
            <ac:picMk id="6" creationId="{40DB672A-A5AE-41CC-90D6-0B9E4FC1CE8B}"/>
          </ac:picMkLst>
        </pc:picChg>
      </pc:sldChg>
      <pc:sldChg chg="delSp add mod">
        <pc:chgData name="HUANG, Kecheng" userId="6042010e-758a-47da-a43c-39d4fc95a6c3" providerId="ADAL" clId="{B468F1F7-3345-4AEC-BFD4-4D9DD469D9B1}" dt="2021-08-12T13:25:01.509" v="2141" actId="478"/>
        <pc:sldMkLst>
          <pc:docMk/>
          <pc:sldMk cId="1217638867" sldId="297"/>
        </pc:sldMkLst>
        <pc:picChg chg="del">
          <ac:chgData name="HUANG, Kecheng" userId="6042010e-758a-47da-a43c-39d4fc95a6c3" providerId="ADAL" clId="{B468F1F7-3345-4AEC-BFD4-4D9DD469D9B1}" dt="2021-08-12T13:25:01.509" v="2141" actId="478"/>
          <ac:picMkLst>
            <pc:docMk/>
            <pc:sldMk cId="1217638867" sldId="297"/>
            <ac:picMk id="6" creationId="{40DB672A-A5AE-41CC-90D6-0B9E4FC1CE8B}"/>
          </ac:picMkLst>
        </pc:picChg>
      </pc:sldChg>
    </pc:docChg>
  </pc:docChgLst>
  <pc:docChgLst>
    <pc:chgData name="HUANG, Kecheng" userId="6042010e-758a-47da-a43c-39d4fc95a6c3" providerId="ADAL" clId="{0B87FE6B-AD3E-41D2-A4D2-16B56DA69978}"/>
    <pc:docChg chg="undo redo custSel addSld delSld modSld sldOrd">
      <pc:chgData name="HUANG, Kecheng" userId="6042010e-758a-47da-a43c-39d4fc95a6c3" providerId="ADAL" clId="{0B87FE6B-AD3E-41D2-A4D2-16B56DA69978}" dt="2021-08-04T11:17:45.703" v="1439" actId="47"/>
      <pc:docMkLst>
        <pc:docMk/>
      </pc:docMkLst>
    </pc:docChg>
  </pc:docChgLst>
  <pc:docChgLst>
    <pc:chgData name="Kecheng HUANG" userId="6042010e-758a-47da-a43c-39d4fc95a6c3" providerId="ADAL" clId="{93DCEC7F-7FB2-4200-9EAB-B5FAB570DED2}"/>
    <pc:docChg chg="custSel addSld delSld modSld sldOrd">
      <pc:chgData name="Kecheng HUANG" userId="6042010e-758a-47da-a43c-39d4fc95a6c3" providerId="ADAL" clId="{93DCEC7F-7FB2-4200-9EAB-B5FAB570DED2}" dt="2021-08-06T15:08:44.541" v="1316" actId="114"/>
      <pc:docMkLst>
        <pc:docMk/>
      </pc:docMkLst>
    </pc:docChg>
  </pc:docChgLst>
  <pc:docChgLst>
    <pc:chgData name="Kecheng HUANG" userId="6042010e-758a-47da-a43c-39d4fc95a6c3" providerId="ADAL" clId="{E5EAC760-B6AB-45F8-9F5D-83355A84D0D8}"/>
    <pc:docChg chg="undo custSel addSld delSld modSld">
      <pc:chgData name="Kecheng HUANG" userId="6042010e-758a-47da-a43c-39d4fc95a6c3" providerId="ADAL" clId="{E5EAC760-B6AB-45F8-9F5D-83355A84D0D8}" dt="2021-08-08T14:31:53.147" v="2937" actId="2696"/>
      <pc:docMkLst>
        <pc:docMk/>
      </pc:docMkLst>
      <pc:sldChg chg="del">
        <pc:chgData name="Kecheng HUANG" userId="6042010e-758a-47da-a43c-39d4fc95a6c3" providerId="ADAL" clId="{E5EAC760-B6AB-45F8-9F5D-83355A84D0D8}" dt="2021-08-08T07:32:52.209" v="1019" actId="2696"/>
        <pc:sldMkLst>
          <pc:docMk/>
          <pc:sldMk cId="646171349" sldId="258"/>
        </pc:sldMkLst>
      </pc:sldChg>
      <pc:sldChg chg="del">
        <pc:chgData name="Kecheng HUANG" userId="6042010e-758a-47da-a43c-39d4fc95a6c3" providerId="ADAL" clId="{E5EAC760-B6AB-45F8-9F5D-83355A84D0D8}" dt="2021-08-08T07:32:46.199" v="1013" actId="2696"/>
        <pc:sldMkLst>
          <pc:docMk/>
          <pc:sldMk cId="3109992422" sldId="259"/>
        </pc:sldMkLst>
      </pc:sldChg>
      <pc:sldChg chg="del">
        <pc:chgData name="Kecheng HUANG" userId="6042010e-758a-47da-a43c-39d4fc95a6c3" providerId="ADAL" clId="{E5EAC760-B6AB-45F8-9F5D-83355A84D0D8}" dt="2021-08-08T07:32:46.222" v="1014" actId="2696"/>
        <pc:sldMkLst>
          <pc:docMk/>
          <pc:sldMk cId="3645513542" sldId="260"/>
        </pc:sldMkLst>
      </pc:sldChg>
      <pc:sldChg chg="del">
        <pc:chgData name="Kecheng HUANG" userId="6042010e-758a-47da-a43c-39d4fc95a6c3" providerId="ADAL" clId="{E5EAC760-B6AB-45F8-9F5D-83355A84D0D8}" dt="2021-08-08T07:32:49.096" v="1017" actId="2696"/>
        <pc:sldMkLst>
          <pc:docMk/>
          <pc:sldMk cId="407234135" sldId="261"/>
        </pc:sldMkLst>
      </pc:sldChg>
      <pc:sldChg chg="del">
        <pc:chgData name="Kecheng HUANG" userId="6042010e-758a-47da-a43c-39d4fc95a6c3" providerId="ADAL" clId="{E5EAC760-B6AB-45F8-9F5D-83355A84D0D8}" dt="2021-08-08T07:32:49.076" v="1016" actId="2696"/>
        <pc:sldMkLst>
          <pc:docMk/>
          <pc:sldMk cId="3203532920" sldId="262"/>
        </pc:sldMkLst>
      </pc:sldChg>
      <pc:sldChg chg="del">
        <pc:chgData name="Kecheng HUANG" userId="6042010e-758a-47da-a43c-39d4fc95a6c3" providerId="ADAL" clId="{E5EAC760-B6AB-45F8-9F5D-83355A84D0D8}" dt="2021-08-08T07:32:43.121" v="1010" actId="2696"/>
        <pc:sldMkLst>
          <pc:docMk/>
          <pc:sldMk cId="1005887939" sldId="263"/>
        </pc:sldMkLst>
      </pc:sldChg>
      <pc:sldChg chg="del">
        <pc:chgData name="Kecheng HUANG" userId="6042010e-758a-47da-a43c-39d4fc95a6c3" providerId="ADAL" clId="{E5EAC760-B6AB-45F8-9F5D-83355A84D0D8}" dt="2021-08-08T07:32:43.039" v="1007" actId="2696"/>
        <pc:sldMkLst>
          <pc:docMk/>
          <pc:sldMk cId="2143917327" sldId="266"/>
        </pc:sldMkLst>
      </pc:sldChg>
      <pc:sldChg chg="addSp delSp modSp del">
        <pc:chgData name="Kecheng HUANG" userId="6042010e-758a-47da-a43c-39d4fc95a6c3" providerId="ADAL" clId="{E5EAC760-B6AB-45F8-9F5D-83355A84D0D8}" dt="2021-08-08T07:38:25.769" v="1233" actId="2696"/>
        <pc:sldMkLst>
          <pc:docMk/>
          <pc:sldMk cId="230729526" sldId="267"/>
        </pc:sldMkLst>
        <pc:spChg chg="mod">
          <ac:chgData name="Kecheng HUANG" userId="6042010e-758a-47da-a43c-39d4fc95a6c3" providerId="ADAL" clId="{E5EAC760-B6AB-45F8-9F5D-83355A84D0D8}" dt="2021-08-08T06:35:26.115" v="22" actId="20577"/>
          <ac:spMkLst>
            <pc:docMk/>
            <pc:sldMk cId="230729526" sldId="267"/>
            <ac:spMk id="5" creationId="{F7059B17-42B5-4EBC-AC2F-6F9714AD5E02}"/>
          </ac:spMkLst>
        </pc:spChg>
        <pc:spChg chg="mod">
          <ac:chgData name="Kecheng HUANG" userId="6042010e-758a-47da-a43c-39d4fc95a6c3" providerId="ADAL" clId="{E5EAC760-B6AB-45F8-9F5D-83355A84D0D8}" dt="2021-08-08T07:32:01.666" v="1005" actId="20577"/>
          <ac:spMkLst>
            <pc:docMk/>
            <pc:sldMk cId="230729526" sldId="267"/>
            <ac:spMk id="6" creationId="{EFFF9B58-38BA-494E-97B1-4E813D65B309}"/>
          </ac:spMkLst>
        </pc:spChg>
        <pc:picChg chg="add del mod">
          <ac:chgData name="Kecheng HUANG" userId="6042010e-758a-47da-a43c-39d4fc95a6c3" providerId="ADAL" clId="{E5EAC760-B6AB-45F8-9F5D-83355A84D0D8}" dt="2021-08-08T07:33:02.307" v="1024" actId="478"/>
          <ac:picMkLst>
            <pc:docMk/>
            <pc:sldMk cId="230729526" sldId="267"/>
            <ac:picMk id="2" creationId="{545C0B25-9E2E-49AB-8481-B7075E06D27B}"/>
          </ac:picMkLst>
        </pc:picChg>
      </pc:sldChg>
      <pc:sldChg chg="del">
        <pc:chgData name="Kecheng HUANG" userId="6042010e-758a-47da-a43c-39d4fc95a6c3" providerId="ADAL" clId="{E5EAC760-B6AB-45F8-9F5D-83355A84D0D8}" dt="2021-08-08T07:32:43.060" v="1008" actId="2696"/>
        <pc:sldMkLst>
          <pc:docMk/>
          <pc:sldMk cId="3231260796" sldId="268"/>
        </pc:sldMkLst>
      </pc:sldChg>
      <pc:sldChg chg="del">
        <pc:chgData name="Kecheng HUANG" userId="6042010e-758a-47da-a43c-39d4fc95a6c3" providerId="ADAL" clId="{E5EAC760-B6AB-45F8-9F5D-83355A84D0D8}" dt="2021-08-08T07:32:46.145" v="1011" actId="2696"/>
        <pc:sldMkLst>
          <pc:docMk/>
          <pc:sldMk cId="2326597440" sldId="271"/>
        </pc:sldMkLst>
      </pc:sldChg>
      <pc:sldChg chg="del">
        <pc:chgData name="Kecheng HUANG" userId="6042010e-758a-47da-a43c-39d4fc95a6c3" providerId="ADAL" clId="{E5EAC760-B6AB-45F8-9F5D-83355A84D0D8}" dt="2021-08-08T07:32:46.173" v="1012" actId="2696"/>
        <pc:sldMkLst>
          <pc:docMk/>
          <pc:sldMk cId="578167769" sldId="272"/>
        </pc:sldMkLst>
      </pc:sldChg>
      <pc:sldChg chg="del">
        <pc:chgData name="Kecheng HUANG" userId="6042010e-758a-47da-a43c-39d4fc95a6c3" providerId="ADAL" clId="{E5EAC760-B6AB-45F8-9F5D-83355A84D0D8}" dt="2021-08-08T07:32:53.686" v="1023" actId="2696"/>
        <pc:sldMkLst>
          <pc:docMk/>
          <pc:sldMk cId="756747756" sldId="273"/>
        </pc:sldMkLst>
      </pc:sldChg>
      <pc:sldChg chg="del">
        <pc:chgData name="Kecheng HUANG" userId="6042010e-758a-47da-a43c-39d4fc95a6c3" providerId="ADAL" clId="{E5EAC760-B6AB-45F8-9F5D-83355A84D0D8}" dt="2021-08-08T07:32:52.248" v="1021" actId="2696"/>
        <pc:sldMkLst>
          <pc:docMk/>
          <pc:sldMk cId="3153820971" sldId="274"/>
        </pc:sldMkLst>
      </pc:sldChg>
      <pc:sldChg chg="del">
        <pc:chgData name="Kecheng HUANG" userId="6042010e-758a-47da-a43c-39d4fc95a6c3" providerId="ADAL" clId="{E5EAC760-B6AB-45F8-9F5D-83355A84D0D8}" dt="2021-08-08T07:32:49.115" v="1018" actId="2696"/>
        <pc:sldMkLst>
          <pc:docMk/>
          <pc:sldMk cId="3312295266" sldId="275"/>
        </pc:sldMkLst>
      </pc:sldChg>
      <pc:sldChg chg="del">
        <pc:chgData name="Kecheng HUANG" userId="6042010e-758a-47da-a43c-39d4fc95a6c3" providerId="ADAL" clId="{E5EAC760-B6AB-45F8-9F5D-83355A84D0D8}" dt="2021-08-08T07:32:52.229" v="1020" actId="2696"/>
        <pc:sldMkLst>
          <pc:docMk/>
          <pc:sldMk cId="1866884022" sldId="276"/>
        </pc:sldMkLst>
      </pc:sldChg>
      <pc:sldChg chg="del">
        <pc:chgData name="Kecheng HUANG" userId="6042010e-758a-47da-a43c-39d4fc95a6c3" providerId="ADAL" clId="{E5EAC760-B6AB-45F8-9F5D-83355A84D0D8}" dt="2021-08-08T07:32:43.089" v="1009" actId="2696"/>
        <pc:sldMkLst>
          <pc:docMk/>
          <pc:sldMk cId="2827987255" sldId="279"/>
        </pc:sldMkLst>
      </pc:sldChg>
      <pc:sldChg chg="del">
        <pc:chgData name="Kecheng HUANG" userId="6042010e-758a-47da-a43c-39d4fc95a6c3" providerId="ADAL" clId="{E5EAC760-B6AB-45F8-9F5D-83355A84D0D8}" dt="2021-08-08T07:32:49.049" v="1015" actId="2696"/>
        <pc:sldMkLst>
          <pc:docMk/>
          <pc:sldMk cId="144274679" sldId="280"/>
        </pc:sldMkLst>
      </pc:sldChg>
      <pc:sldChg chg="del">
        <pc:chgData name="Kecheng HUANG" userId="6042010e-758a-47da-a43c-39d4fc95a6c3" providerId="ADAL" clId="{E5EAC760-B6AB-45F8-9F5D-83355A84D0D8}" dt="2021-08-08T07:32:52.269" v="1022" actId="2696"/>
        <pc:sldMkLst>
          <pc:docMk/>
          <pc:sldMk cId="164200336" sldId="281"/>
        </pc:sldMkLst>
      </pc:sldChg>
      <pc:sldChg chg="modSp add modNotesTx">
        <pc:chgData name="Kecheng HUANG" userId="6042010e-758a-47da-a43c-39d4fc95a6c3" providerId="ADAL" clId="{E5EAC760-B6AB-45F8-9F5D-83355A84D0D8}" dt="2021-08-08T10:14:56.758" v="2003" actId="166"/>
        <pc:sldMkLst>
          <pc:docMk/>
          <pc:sldMk cId="3025070116" sldId="282"/>
        </pc:sldMkLst>
        <pc:spChg chg="mod">
          <ac:chgData name="Kecheng HUANG" userId="6042010e-758a-47da-a43c-39d4fc95a6c3" providerId="ADAL" clId="{E5EAC760-B6AB-45F8-9F5D-83355A84D0D8}" dt="2021-08-08T09:23:55.893" v="1531" actId="20577"/>
          <ac:spMkLst>
            <pc:docMk/>
            <pc:sldMk cId="3025070116" sldId="282"/>
            <ac:spMk id="6" creationId="{EFFF9B58-38BA-494E-97B1-4E813D65B309}"/>
          </ac:spMkLst>
        </pc:spChg>
        <pc:picChg chg="ord">
          <ac:chgData name="Kecheng HUANG" userId="6042010e-758a-47da-a43c-39d4fc95a6c3" providerId="ADAL" clId="{E5EAC760-B6AB-45F8-9F5D-83355A84D0D8}" dt="2021-08-08T10:14:56.758" v="2003" actId="166"/>
          <ac:picMkLst>
            <pc:docMk/>
            <pc:sldMk cId="3025070116" sldId="282"/>
            <ac:picMk id="2" creationId="{545C0B25-9E2E-49AB-8481-B7075E06D27B}"/>
          </ac:picMkLst>
        </pc:picChg>
      </pc:sldChg>
      <pc:sldChg chg="addSp delSp modSp add">
        <pc:chgData name="Kecheng HUANG" userId="6042010e-758a-47da-a43c-39d4fc95a6c3" providerId="ADAL" clId="{E5EAC760-B6AB-45F8-9F5D-83355A84D0D8}" dt="2021-08-08T10:15:08.187" v="2005" actId="166"/>
        <pc:sldMkLst>
          <pc:docMk/>
          <pc:sldMk cId="1751340676" sldId="283"/>
        </pc:sldMkLst>
        <pc:spChg chg="del mod">
          <ac:chgData name="Kecheng HUANG" userId="6042010e-758a-47da-a43c-39d4fc95a6c3" providerId="ADAL" clId="{E5EAC760-B6AB-45F8-9F5D-83355A84D0D8}" dt="2021-08-08T10:14:32.858" v="2000" actId="478"/>
          <ac:spMkLst>
            <pc:docMk/>
            <pc:sldMk cId="1751340676" sldId="283"/>
            <ac:spMk id="6" creationId="{EFFF9B58-38BA-494E-97B1-4E813D65B309}"/>
          </ac:spMkLst>
        </pc:spChg>
        <pc:spChg chg="add">
          <ac:chgData name="Kecheng HUANG" userId="6042010e-758a-47da-a43c-39d4fc95a6c3" providerId="ADAL" clId="{E5EAC760-B6AB-45F8-9F5D-83355A84D0D8}" dt="2021-08-08T10:14:33.179" v="2001"/>
          <ac:spMkLst>
            <pc:docMk/>
            <pc:sldMk cId="1751340676" sldId="283"/>
            <ac:spMk id="8" creationId="{3990F45A-1241-4BA8-B848-B493BAE3CC56}"/>
          </ac:spMkLst>
        </pc:spChg>
        <pc:picChg chg="del">
          <ac:chgData name="Kecheng HUANG" userId="6042010e-758a-47da-a43c-39d4fc95a6c3" providerId="ADAL" clId="{E5EAC760-B6AB-45F8-9F5D-83355A84D0D8}" dt="2021-08-08T07:33:55.544" v="1026" actId="478"/>
          <ac:picMkLst>
            <pc:docMk/>
            <pc:sldMk cId="1751340676" sldId="283"/>
            <ac:picMk id="2" creationId="{545C0B25-9E2E-49AB-8481-B7075E06D27B}"/>
          </ac:picMkLst>
        </pc:picChg>
        <pc:picChg chg="add mod ord">
          <ac:chgData name="Kecheng HUANG" userId="6042010e-758a-47da-a43c-39d4fc95a6c3" providerId="ADAL" clId="{E5EAC760-B6AB-45F8-9F5D-83355A84D0D8}" dt="2021-08-08T10:15:08.187" v="2005" actId="166"/>
          <ac:picMkLst>
            <pc:docMk/>
            <pc:sldMk cId="1751340676" sldId="283"/>
            <ac:picMk id="3" creationId="{112CE9E8-CDD9-43B8-B75E-D18AC8F0D47E}"/>
          </ac:picMkLst>
        </pc:picChg>
        <pc:picChg chg="add del">
          <ac:chgData name="Kecheng HUANG" userId="6042010e-758a-47da-a43c-39d4fc95a6c3" providerId="ADAL" clId="{E5EAC760-B6AB-45F8-9F5D-83355A84D0D8}" dt="2021-08-08T10:03:49.376" v="1863" actId="478"/>
          <ac:picMkLst>
            <pc:docMk/>
            <pc:sldMk cId="1751340676" sldId="283"/>
            <ac:picMk id="7" creationId="{15316BCF-C34A-49F3-A183-DDC7AEB5FFAC}"/>
          </ac:picMkLst>
        </pc:picChg>
      </pc:sldChg>
      <pc:sldChg chg="addSp delSp add">
        <pc:chgData name="Kecheng HUANG" userId="6042010e-758a-47da-a43c-39d4fc95a6c3" providerId="ADAL" clId="{E5EAC760-B6AB-45F8-9F5D-83355A84D0D8}" dt="2021-08-08T09:24:11.981" v="1533"/>
        <pc:sldMkLst>
          <pc:docMk/>
          <pc:sldMk cId="3960785670" sldId="284"/>
        </pc:sldMkLst>
        <pc:spChg chg="del">
          <ac:chgData name="Kecheng HUANG" userId="6042010e-758a-47da-a43c-39d4fc95a6c3" providerId="ADAL" clId="{E5EAC760-B6AB-45F8-9F5D-83355A84D0D8}" dt="2021-08-08T09:24:11.609" v="1532" actId="478"/>
          <ac:spMkLst>
            <pc:docMk/>
            <pc:sldMk cId="3960785670" sldId="284"/>
            <ac:spMk id="6" creationId="{EFFF9B58-38BA-494E-97B1-4E813D65B309}"/>
          </ac:spMkLst>
        </pc:spChg>
        <pc:spChg chg="add">
          <ac:chgData name="Kecheng HUANG" userId="6042010e-758a-47da-a43c-39d4fc95a6c3" providerId="ADAL" clId="{E5EAC760-B6AB-45F8-9F5D-83355A84D0D8}" dt="2021-08-08T09:24:11.981" v="1533"/>
          <ac:spMkLst>
            <pc:docMk/>
            <pc:sldMk cId="3960785670" sldId="284"/>
            <ac:spMk id="7" creationId="{E989B82C-DCE6-4E88-9EFB-E65042BD877D}"/>
          </ac:spMkLst>
        </pc:spChg>
        <pc:picChg chg="del">
          <ac:chgData name="Kecheng HUANG" userId="6042010e-758a-47da-a43c-39d4fc95a6c3" providerId="ADAL" clId="{E5EAC760-B6AB-45F8-9F5D-83355A84D0D8}" dt="2021-08-08T07:38:30.773" v="1235" actId="478"/>
          <ac:picMkLst>
            <pc:docMk/>
            <pc:sldMk cId="3960785670" sldId="284"/>
            <ac:picMk id="2" creationId="{545C0B25-9E2E-49AB-8481-B7075E06D27B}"/>
          </ac:picMkLst>
        </pc:picChg>
      </pc:sldChg>
      <pc:sldChg chg="delSp modSp add">
        <pc:chgData name="Kecheng HUANG" userId="6042010e-758a-47da-a43c-39d4fc95a6c3" providerId="ADAL" clId="{E5EAC760-B6AB-45F8-9F5D-83355A84D0D8}" dt="2021-08-08T13:17:17.615" v="2011"/>
        <pc:sldMkLst>
          <pc:docMk/>
          <pc:sldMk cId="2437324113" sldId="285"/>
        </pc:sldMkLst>
        <pc:spChg chg="mod">
          <ac:chgData name="Kecheng HUANG" userId="6042010e-758a-47da-a43c-39d4fc95a6c3" providerId="ADAL" clId="{E5EAC760-B6AB-45F8-9F5D-83355A84D0D8}" dt="2021-08-08T13:17:17.615" v="2011"/>
          <ac:spMkLst>
            <pc:docMk/>
            <pc:sldMk cId="2437324113" sldId="285"/>
            <ac:spMk id="4" creationId="{CE6890AC-7159-4F19-A547-8DFF331AA3C2}"/>
          </ac:spMkLst>
        </pc:spChg>
        <pc:spChg chg="mod">
          <ac:chgData name="Kecheng HUANG" userId="6042010e-758a-47da-a43c-39d4fc95a6c3" providerId="ADAL" clId="{E5EAC760-B6AB-45F8-9F5D-83355A84D0D8}" dt="2021-08-08T10:12:56.360" v="1999" actId="20577"/>
          <ac:spMkLst>
            <pc:docMk/>
            <pc:sldMk cId="2437324113" sldId="285"/>
            <ac:spMk id="6" creationId="{EFFF9B58-38BA-494E-97B1-4E813D65B309}"/>
          </ac:spMkLst>
        </pc:spChg>
        <pc:picChg chg="del">
          <ac:chgData name="Kecheng HUANG" userId="6042010e-758a-47da-a43c-39d4fc95a6c3" providerId="ADAL" clId="{E5EAC760-B6AB-45F8-9F5D-83355A84D0D8}" dt="2021-08-08T10:03:55.929" v="1864" actId="478"/>
          <ac:picMkLst>
            <pc:docMk/>
            <pc:sldMk cId="2437324113" sldId="285"/>
            <ac:picMk id="3" creationId="{112CE9E8-CDD9-43B8-B75E-D18AC8F0D47E}"/>
          </ac:picMkLst>
        </pc:picChg>
        <pc:picChg chg="mod">
          <ac:chgData name="Kecheng HUANG" userId="6042010e-758a-47da-a43c-39d4fc95a6c3" providerId="ADAL" clId="{E5EAC760-B6AB-45F8-9F5D-83355A84D0D8}" dt="2021-08-08T10:04:07.380" v="1866" actId="1076"/>
          <ac:picMkLst>
            <pc:docMk/>
            <pc:sldMk cId="2437324113" sldId="285"/>
            <ac:picMk id="7" creationId="{15316BCF-C34A-49F3-A183-DDC7AEB5FFAC}"/>
          </ac:picMkLst>
        </pc:picChg>
      </pc:sldChg>
      <pc:sldChg chg="add del">
        <pc:chgData name="Kecheng HUANG" userId="6042010e-758a-47da-a43c-39d4fc95a6c3" providerId="ADAL" clId="{E5EAC760-B6AB-45F8-9F5D-83355A84D0D8}" dt="2021-08-08T09:26:02.647" v="1558"/>
        <pc:sldMkLst>
          <pc:docMk/>
          <pc:sldMk cId="3933299247" sldId="285"/>
        </pc:sldMkLst>
      </pc:sldChg>
      <pc:sldChg chg="modSp add del">
        <pc:chgData name="Kecheng HUANG" userId="6042010e-758a-47da-a43c-39d4fc95a6c3" providerId="ADAL" clId="{E5EAC760-B6AB-45F8-9F5D-83355A84D0D8}" dt="2021-08-08T14:31:53.147" v="2937" actId="2696"/>
        <pc:sldMkLst>
          <pc:docMk/>
          <pc:sldMk cId="3413893208" sldId="286"/>
        </pc:sldMkLst>
        <pc:picChg chg="ord">
          <ac:chgData name="Kecheng HUANG" userId="6042010e-758a-47da-a43c-39d4fc95a6c3" providerId="ADAL" clId="{E5EAC760-B6AB-45F8-9F5D-83355A84D0D8}" dt="2021-08-08T10:15:02.747" v="2004" actId="166"/>
          <ac:picMkLst>
            <pc:docMk/>
            <pc:sldMk cId="3413893208" sldId="286"/>
            <ac:picMk id="3" creationId="{112CE9E8-CDD9-43B8-B75E-D18AC8F0D47E}"/>
          </ac:picMkLst>
        </pc:picChg>
      </pc:sldChg>
      <pc:sldChg chg="addSp delSp modSp add modNotesTx">
        <pc:chgData name="Kecheng HUANG" userId="6042010e-758a-47da-a43c-39d4fc95a6c3" providerId="ADAL" clId="{E5EAC760-B6AB-45F8-9F5D-83355A84D0D8}" dt="2021-08-08T14:19:01.561" v="2777" actId="1076"/>
        <pc:sldMkLst>
          <pc:docMk/>
          <pc:sldMk cId="2945480717" sldId="287"/>
        </pc:sldMkLst>
        <pc:spChg chg="add mod">
          <ac:chgData name="Kecheng HUANG" userId="6042010e-758a-47da-a43c-39d4fc95a6c3" providerId="ADAL" clId="{E5EAC760-B6AB-45F8-9F5D-83355A84D0D8}" dt="2021-08-08T14:03:48.123" v="2528" actId="164"/>
          <ac:spMkLst>
            <pc:docMk/>
            <pc:sldMk cId="2945480717" sldId="287"/>
            <ac:spMk id="3" creationId="{9134DCBD-6051-424B-AA00-545FC429A7C4}"/>
          </ac:spMkLst>
        </pc:spChg>
        <pc:spChg chg="mod">
          <ac:chgData name="Kecheng HUANG" userId="6042010e-758a-47da-a43c-39d4fc95a6c3" providerId="ADAL" clId="{E5EAC760-B6AB-45F8-9F5D-83355A84D0D8}" dt="2021-08-08T13:18:37.334" v="2039" actId="20577"/>
          <ac:spMkLst>
            <pc:docMk/>
            <pc:sldMk cId="2945480717" sldId="287"/>
            <ac:spMk id="5" creationId="{F7059B17-42B5-4EBC-AC2F-6F9714AD5E02}"/>
          </ac:spMkLst>
        </pc:spChg>
        <pc:spChg chg="mod">
          <ac:chgData name="Kecheng HUANG" userId="6042010e-758a-47da-a43c-39d4fc95a6c3" providerId="ADAL" clId="{E5EAC760-B6AB-45F8-9F5D-83355A84D0D8}" dt="2021-08-08T14:18:48.625" v="2775" actId="1076"/>
          <ac:spMkLst>
            <pc:docMk/>
            <pc:sldMk cId="2945480717" sldId="287"/>
            <ac:spMk id="6" creationId="{EFFF9B58-38BA-494E-97B1-4E813D65B309}"/>
          </ac:spMkLst>
        </pc:spChg>
        <pc:grpChg chg="add mod ord">
          <ac:chgData name="Kecheng HUANG" userId="6042010e-758a-47da-a43c-39d4fc95a6c3" providerId="ADAL" clId="{E5EAC760-B6AB-45F8-9F5D-83355A84D0D8}" dt="2021-08-08T14:19:01.561" v="2777" actId="1076"/>
          <ac:grpSpMkLst>
            <pc:docMk/>
            <pc:sldMk cId="2945480717" sldId="287"/>
            <ac:grpSpMk id="8" creationId="{C9B149B6-4AE7-430F-B349-340BA766AEF3}"/>
          </ac:grpSpMkLst>
        </pc:grpChg>
        <pc:picChg chg="add mod">
          <ac:chgData name="Kecheng HUANG" userId="6042010e-758a-47da-a43c-39d4fc95a6c3" providerId="ADAL" clId="{E5EAC760-B6AB-45F8-9F5D-83355A84D0D8}" dt="2021-08-08T14:03:48.123" v="2528" actId="164"/>
          <ac:picMkLst>
            <pc:docMk/>
            <pc:sldMk cId="2945480717" sldId="287"/>
            <ac:picMk id="2" creationId="{E97A18D3-09BA-4C96-BAFF-980B6E37053F}"/>
          </ac:picMkLst>
        </pc:picChg>
        <pc:picChg chg="del">
          <ac:chgData name="Kecheng HUANG" userId="6042010e-758a-47da-a43c-39d4fc95a6c3" providerId="ADAL" clId="{E5EAC760-B6AB-45F8-9F5D-83355A84D0D8}" dt="2021-08-08T13:16:25.514" v="2009" actId="478"/>
          <ac:picMkLst>
            <pc:docMk/>
            <pc:sldMk cId="2945480717" sldId="287"/>
            <ac:picMk id="7" creationId="{15316BCF-C34A-49F3-A183-DDC7AEB5FFAC}"/>
          </ac:picMkLst>
        </pc:picChg>
      </pc:sldChg>
      <pc:sldChg chg="addSp modSp add modNotesTx">
        <pc:chgData name="Kecheng HUANG" userId="6042010e-758a-47da-a43c-39d4fc95a6c3" providerId="ADAL" clId="{E5EAC760-B6AB-45F8-9F5D-83355A84D0D8}" dt="2021-08-08T14:30:59.194" v="2934" actId="20577"/>
        <pc:sldMkLst>
          <pc:docMk/>
          <pc:sldMk cId="3005146134" sldId="288"/>
        </pc:sldMkLst>
        <pc:spChg chg="mod">
          <ac:chgData name="Kecheng HUANG" userId="6042010e-758a-47da-a43c-39d4fc95a6c3" providerId="ADAL" clId="{E5EAC760-B6AB-45F8-9F5D-83355A84D0D8}" dt="2021-08-08T14:30:59.194" v="2934" actId="20577"/>
          <ac:spMkLst>
            <pc:docMk/>
            <pc:sldMk cId="3005146134" sldId="288"/>
            <ac:spMk id="6" creationId="{EFFF9B58-38BA-494E-97B1-4E813D65B309}"/>
          </ac:spMkLst>
        </pc:spChg>
        <pc:picChg chg="add mod">
          <ac:chgData name="Kecheng HUANG" userId="6042010e-758a-47da-a43c-39d4fc95a6c3" providerId="ADAL" clId="{E5EAC760-B6AB-45F8-9F5D-83355A84D0D8}" dt="2021-08-08T14:29:37.602" v="2927" actId="14100"/>
          <ac:picMkLst>
            <pc:docMk/>
            <pc:sldMk cId="3005146134" sldId="288"/>
            <ac:picMk id="2" creationId="{4846ECEB-3F2B-43E2-8FA2-22BCA1B3DD6B}"/>
          </ac:picMkLst>
        </pc:picChg>
      </pc:sldChg>
      <pc:sldChg chg="delSp add">
        <pc:chgData name="Kecheng HUANG" userId="6042010e-758a-47da-a43c-39d4fc95a6c3" providerId="ADAL" clId="{E5EAC760-B6AB-45F8-9F5D-83355A84D0D8}" dt="2021-08-08T14:19:12.072" v="2779" actId="478"/>
        <pc:sldMkLst>
          <pc:docMk/>
          <pc:sldMk cId="83435426" sldId="289"/>
        </pc:sldMkLst>
        <pc:grpChg chg="del">
          <ac:chgData name="Kecheng HUANG" userId="6042010e-758a-47da-a43c-39d4fc95a6c3" providerId="ADAL" clId="{E5EAC760-B6AB-45F8-9F5D-83355A84D0D8}" dt="2021-08-08T14:19:12.072" v="2779" actId="478"/>
          <ac:grpSpMkLst>
            <pc:docMk/>
            <pc:sldMk cId="83435426" sldId="289"/>
            <ac:grpSpMk id="8" creationId="{C9B149B6-4AE7-430F-B349-340BA766AEF3}"/>
          </ac:grpSpMkLst>
        </pc:grpChg>
      </pc:sldChg>
      <pc:sldChg chg="addSp delSp add">
        <pc:chgData name="Kecheng HUANG" userId="6042010e-758a-47da-a43c-39d4fc95a6c3" providerId="ADAL" clId="{E5EAC760-B6AB-45F8-9F5D-83355A84D0D8}" dt="2021-08-08T14:31:25.658" v="2936"/>
        <pc:sldMkLst>
          <pc:docMk/>
          <pc:sldMk cId="3333196054" sldId="290"/>
        </pc:sldMkLst>
        <pc:spChg chg="del">
          <ac:chgData name="Kecheng HUANG" userId="6042010e-758a-47da-a43c-39d4fc95a6c3" providerId="ADAL" clId="{E5EAC760-B6AB-45F8-9F5D-83355A84D0D8}" dt="2021-08-08T14:31:25.218" v="2935" actId="478"/>
          <ac:spMkLst>
            <pc:docMk/>
            <pc:sldMk cId="3333196054" sldId="290"/>
            <ac:spMk id="6" creationId="{EFFF9B58-38BA-494E-97B1-4E813D65B309}"/>
          </ac:spMkLst>
        </pc:spChg>
        <pc:spChg chg="add">
          <ac:chgData name="Kecheng HUANG" userId="6042010e-758a-47da-a43c-39d4fc95a6c3" providerId="ADAL" clId="{E5EAC760-B6AB-45F8-9F5D-83355A84D0D8}" dt="2021-08-08T14:31:25.658" v="2936"/>
          <ac:spMkLst>
            <pc:docMk/>
            <pc:sldMk cId="3333196054" sldId="290"/>
            <ac:spMk id="7" creationId="{A5D37F8F-D9FC-437C-A0CC-6ED0BC7560C9}"/>
          </ac:spMkLst>
        </pc:spChg>
        <pc:picChg chg="del">
          <ac:chgData name="Kecheng HUANG" userId="6042010e-758a-47da-a43c-39d4fc95a6c3" providerId="ADAL" clId="{E5EAC760-B6AB-45F8-9F5D-83355A84D0D8}" dt="2021-08-08T14:19:22.834" v="2781" actId="478"/>
          <ac:picMkLst>
            <pc:docMk/>
            <pc:sldMk cId="3333196054" sldId="290"/>
            <ac:picMk id="2" creationId="{4846ECEB-3F2B-43E2-8FA2-22BCA1B3DD6B}"/>
          </ac:picMkLst>
        </pc:picChg>
      </pc:sldChg>
    </pc:docChg>
  </pc:docChgLst>
  <pc:docChgLst>
    <pc:chgData name="HUANG, Kecheng" userId="6042010e-758a-47da-a43c-39d4fc95a6c3" providerId="ADAL" clId="{E50D7AE2-05A2-44B0-AA68-34F5F78D5F25}"/>
    <pc:docChg chg="undo redo custSel addSld delSld modSld">
      <pc:chgData name="HUANG, Kecheng" userId="6042010e-758a-47da-a43c-39d4fc95a6c3" providerId="ADAL" clId="{E50D7AE2-05A2-44B0-AA68-34F5F78D5F25}" dt="2021-08-27T08:55:10.522" v="4440" actId="1076"/>
      <pc:docMkLst>
        <pc:docMk/>
      </pc:docMkLst>
      <pc:sldChg chg="addSp delSp modSp mod delAnim">
        <pc:chgData name="HUANG, Kecheng" userId="6042010e-758a-47da-a43c-39d4fc95a6c3" providerId="ADAL" clId="{E50D7AE2-05A2-44B0-AA68-34F5F78D5F25}" dt="2021-08-26T12:07:26.590" v="922" actId="20577"/>
        <pc:sldMkLst>
          <pc:docMk/>
          <pc:sldMk cId="3960785670" sldId="284"/>
        </pc:sldMkLst>
        <pc:spChg chg="mod">
          <ac:chgData name="HUANG, Kecheng" userId="6042010e-758a-47da-a43c-39d4fc95a6c3" providerId="ADAL" clId="{E50D7AE2-05A2-44B0-AA68-34F5F78D5F25}" dt="2021-08-26T12:07:26.590" v="922" actId="20577"/>
          <ac:spMkLst>
            <pc:docMk/>
            <pc:sldMk cId="3960785670" sldId="284"/>
            <ac:spMk id="4" creationId="{CE6890AC-7159-4F19-A547-8DFF331AA3C2}"/>
          </ac:spMkLst>
        </pc:spChg>
        <pc:spChg chg="mod">
          <ac:chgData name="HUANG, Kecheng" userId="6042010e-758a-47da-a43c-39d4fc95a6c3" providerId="ADAL" clId="{E50D7AE2-05A2-44B0-AA68-34F5F78D5F25}" dt="2021-08-26T09:50:29.285" v="58" actId="20577"/>
          <ac:spMkLst>
            <pc:docMk/>
            <pc:sldMk cId="3960785670" sldId="284"/>
            <ac:spMk id="5" creationId="{F7059B17-42B5-4EBC-AC2F-6F9714AD5E02}"/>
          </ac:spMkLst>
        </pc:spChg>
        <pc:spChg chg="add del">
          <ac:chgData name="HUANG, Kecheng" userId="6042010e-758a-47da-a43c-39d4fc95a6c3" providerId="ADAL" clId="{E50D7AE2-05A2-44B0-AA68-34F5F78D5F25}" dt="2021-08-26T10:03:08.910" v="477" actId="22"/>
          <ac:spMkLst>
            <pc:docMk/>
            <pc:sldMk cId="3960785670" sldId="284"/>
            <ac:spMk id="6" creationId="{C619AA86-477C-4A00-BE94-9FB5DAA1E8CE}"/>
          </ac:spMkLst>
        </pc:spChg>
        <pc:spChg chg="mod">
          <ac:chgData name="HUANG, Kecheng" userId="6042010e-758a-47da-a43c-39d4fc95a6c3" providerId="ADAL" clId="{E50D7AE2-05A2-44B0-AA68-34F5F78D5F25}" dt="2021-08-26T10:02:57.610" v="475" actId="1076"/>
          <ac:spMkLst>
            <pc:docMk/>
            <pc:sldMk cId="3960785670" sldId="284"/>
            <ac:spMk id="7" creationId="{E989B82C-DCE6-4E88-9EFB-E65042BD877D}"/>
          </ac:spMkLst>
        </pc:spChg>
        <pc:picChg chg="del">
          <ac:chgData name="HUANG, Kecheng" userId="6042010e-758a-47da-a43c-39d4fc95a6c3" providerId="ADAL" clId="{E50D7AE2-05A2-44B0-AA68-34F5F78D5F25}" dt="2021-08-26T09:48:10.494" v="2" actId="478"/>
          <ac:picMkLst>
            <pc:docMk/>
            <pc:sldMk cId="3960785670" sldId="284"/>
            <ac:picMk id="3" creationId="{BCCE56E1-7751-4247-92C1-E37ACD4E53EF}"/>
          </ac:picMkLst>
        </pc:picChg>
        <pc:picChg chg="del">
          <ac:chgData name="HUANG, Kecheng" userId="6042010e-758a-47da-a43c-39d4fc95a6c3" providerId="ADAL" clId="{E50D7AE2-05A2-44B0-AA68-34F5F78D5F25}" dt="2021-08-26T09:48:09.584" v="1" actId="478"/>
          <ac:picMkLst>
            <pc:docMk/>
            <pc:sldMk cId="3960785670" sldId="284"/>
            <ac:picMk id="8" creationId="{D32A79F0-C128-4BE5-ACA1-D7D20C4D1AC6}"/>
          </ac:picMkLst>
        </pc:picChg>
        <pc:picChg chg="del">
          <ac:chgData name="HUANG, Kecheng" userId="6042010e-758a-47da-a43c-39d4fc95a6c3" providerId="ADAL" clId="{E50D7AE2-05A2-44B0-AA68-34F5F78D5F25}" dt="2021-08-26T09:48:07.296" v="0" actId="478"/>
          <ac:picMkLst>
            <pc:docMk/>
            <pc:sldMk cId="3960785670" sldId="284"/>
            <ac:picMk id="12" creationId="{C071FA8A-1C8E-4098-BA4E-60515E507AE3}"/>
          </ac:picMkLst>
        </pc:picChg>
      </pc:sldChg>
      <pc:sldChg chg="del">
        <pc:chgData name="HUANG, Kecheng" userId="6042010e-758a-47da-a43c-39d4fc95a6c3" providerId="ADAL" clId="{E50D7AE2-05A2-44B0-AA68-34F5F78D5F25}" dt="2021-08-26T10:24:57.169" v="847" actId="47"/>
        <pc:sldMkLst>
          <pc:docMk/>
          <pc:sldMk cId="1396472318" sldId="285"/>
        </pc:sldMkLst>
      </pc:sldChg>
      <pc:sldChg chg="del">
        <pc:chgData name="HUANG, Kecheng" userId="6042010e-758a-47da-a43c-39d4fc95a6c3" providerId="ADAL" clId="{E50D7AE2-05A2-44B0-AA68-34F5F78D5F25}" dt="2021-08-26T10:24:57.703" v="848" actId="47"/>
        <pc:sldMkLst>
          <pc:docMk/>
          <pc:sldMk cId="1224498093" sldId="286"/>
        </pc:sldMkLst>
      </pc:sldChg>
      <pc:sldChg chg="del">
        <pc:chgData name="HUANG, Kecheng" userId="6042010e-758a-47da-a43c-39d4fc95a6c3" providerId="ADAL" clId="{E50D7AE2-05A2-44B0-AA68-34F5F78D5F25}" dt="2021-08-26T10:24:58.187" v="849" actId="47"/>
        <pc:sldMkLst>
          <pc:docMk/>
          <pc:sldMk cId="649861932" sldId="287"/>
        </pc:sldMkLst>
      </pc:sldChg>
      <pc:sldChg chg="addSp delSp modSp add mod modAnim">
        <pc:chgData name="HUANG, Kecheng" userId="6042010e-758a-47da-a43c-39d4fc95a6c3" providerId="ADAL" clId="{E50D7AE2-05A2-44B0-AA68-34F5F78D5F25}" dt="2021-08-27T08:55:10.522" v="4440" actId="1076"/>
        <pc:sldMkLst>
          <pc:docMk/>
          <pc:sldMk cId="1514620205" sldId="288"/>
        </pc:sldMkLst>
        <pc:spChg chg="mod">
          <ac:chgData name="HUANG, Kecheng" userId="6042010e-758a-47da-a43c-39d4fc95a6c3" providerId="ADAL" clId="{E50D7AE2-05A2-44B0-AA68-34F5F78D5F25}" dt="2021-08-26T12:07:30.303" v="926" actId="20577"/>
          <ac:spMkLst>
            <pc:docMk/>
            <pc:sldMk cId="1514620205" sldId="288"/>
            <ac:spMk id="4" creationId="{CE6890AC-7159-4F19-A547-8DFF331AA3C2}"/>
          </ac:spMkLst>
        </pc:spChg>
        <pc:spChg chg="mod">
          <ac:chgData name="HUANG, Kecheng" userId="6042010e-758a-47da-a43c-39d4fc95a6c3" providerId="ADAL" clId="{E50D7AE2-05A2-44B0-AA68-34F5F78D5F25}" dt="2021-08-26T10:24:00.862" v="837" actId="114"/>
          <ac:spMkLst>
            <pc:docMk/>
            <pc:sldMk cId="1514620205" sldId="288"/>
            <ac:spMk id="7" creationId="{E989B82C-DCE6-4E88-9EFB-E65042BD877D}"/>
          </ac:spMkLst>
        </pc:spChg>
        <pc:picChg chg="add del mod">
          <ac:chgData name="HUANG, Kecheng" userId="6042010e-758a-47da-a43c-39d4fc95a6c3" providerId="ADAL" clId="{E50D7AE2-05A2-44B0-AA68-34F5F78D5F25}" dt="2021-08-26T10:08:22.293" v="592" actId="478"/>
          <ac:picMkLst>
            <pc:docMk/>
            <pc:sldMk cId="1514620205" sldId="288"/>
            <ac:picMk id="3" creationId="{94F3E942-23A0-466D-A074-5A800081DAF1}"/>
          </ac:picMkLst>
        </pc:picChg>
        <pc:picChg chg="add mod">
          <ac:chgData name="HUANG, Kecheng" userId="6042010e-758a-47da-a43c-39d4fc95a6c3" providerId="ADAL" clId="{E50D7AE2-05A2-44B0-AA68-34F5F78D5F25}" dt="2021-08-26T10:08:27.674" v="598" actId="1076"/>
          <ac:picMkLst>
            <pc:docMk/>
            <pc:sldMk cId="1514620205" sldId="288"/>
            <ac:picMk id="8" creationId="{E163DD7A-142D-4907-B7DB-55A2C0C6C54E}"/>
          </ac:picMkLst>
        </pc:picChg>
        <pc:picChg chg="add mod">
          <ac:chgData name="HUANG, Kecheng" userId="6042010e-758a-47da-a43c-39d4fc95a6c3" providerId="ADAL" clId="{E50D7AE2-05A2-44B0-AA68-34F5F78D5F25}" dt="2021-08-27T08:55:10.522" v="4440" actId="1076"/>
          <ac:picMkLst>
            <pc:docMk/>
            <pc:sldMk cId="1514620205" sldId="288"/>
            <ac:picMk id="10" creationId="{02567E69-A2FB-4B95-AB69-D22584B78082}"/>
          </ac:picMkLst>
        </pc:picChg>
      </pc:sldChg>
      <pc:sldChg chg="modSp add mod">
        <pc:chgData name="HUANG, Kecheng" userId="6042010e-758a-47da-a43c-39d4fc95a6c3" providerId="ADAL" clId="{E50D7AE2-05A2-44B0-AA68-34F5F78D5F25}" dt="2021-08-27T03:37:12.529" v="2038" actId="20577"/>
        <pc:sldMkLst>
          <pc:docMk/>
          <pc:sldMk cId="3046493632" sldId="289"/>
        </pc:sldMkLst>
        <pc:spChg chg="mod">
          <ac:chgData name="HUANG, Kecheng" userId="6042010e-758a-47da-a43c-39d4fc95a6c3" providerId="ADAL" clId="{E50D7AE2-05A2-44B0-AA68-34F5F78D5F25}" dt="2021-08-26T12:05:57.848" v="896" actId="20577"/>
          <ac:spMkLst>
            <pc:docMk/>
            <pc:sldMk cId="3046493632" sldId="289"/>
            <ac:spMk id="4" creationId="{CE6890AC-7159-4F19-A547-8DFF331AA3C2}"/>
          </ac:spMkLst>
        </pc:spChg>
        <pc:spChg chg="mod">
          <ac:chgData name="HUANG, Kecheng" userId="6042010e-758a-47da-a43c-39d4fc95a6c3" providerId="ADAL" clId="{E50D7AE2-05A2-44B0-AA68-34F5F78D5F25}" dt="2021-08-26T12:03:36.780" v="866"/>
          <ac:spMkLst>
            <pc:docMk/>
            <pc:sldMk cId="3046493632" sldId="289"/>
            <ac:spMk id="5" creationId="{F7059B17-42B5-4EBC-AC2F-6F9714AD5E02}"/>
          </ac:spMkLst>
        </pc:spChg>
        <pc:spChg chg="mod">
          <ac:chgData name="HUANG, Kecheng" userId="6042010e-758a-47da-a43c-39d4fc95a6c3" providerId="ADAL" clId="{E50D7AE2-05A2-44B0-AA68-34F5F78D5F25}" dt="2021-08-27T03:37:12.529" v="2038" actId="20577"/>
          <ac:spMkLst>
            <pc:docMk/>
            <pc:sldMk cId="3046493632" sldId="289"/>
            <ac:spMk id="7" creationId="{E989B82C-DCE6-4E88-9EFB-E65042BD877D}"/>
          </ac:spMkLst>
        </pc:spChg>
      </pc:sldChg>
      <pc:sldChg chg="addSp modSp add mod modAnim modNotesTx">
        <pc:chgData name="HUANG, Kecheng" userId="6042010e-758a-47da-a43c-39d4fc95a6c3" providerId="ADAL" clId="{E50D7AE2-05A2-44B0-AA68-34F5F78D5F25}" dt="2021-08-27T07:01:09.320" v="2691" actId="1076"/>
        <pc:sldMkLst>
          <pc:docMk/>
          <pc:sldMk cId="1114805393" sldId="290"/>
        </pc:sldMkLst>
        <pc:spChg chg="mod">
          <ac:chgData name="HUANG, Kecheng" userId="6042010e-758a-47da-a43c-39d4fc95a6c3" providerId="ADAL" clId="{E50D7AE2-05A2-44B0-AA68-34F5F78D5F25}" dt="2021-08-26T13:32:20.296" v="2030" actId="114"/>
          <ac:spMkLst>
            <pc:docMk/>
            <pc:sldMk cId="1114805393" sldId="290"/>
            <ac:spMk id="7" creationId="{E989B82C-DCE6-4E88-9EFB-E65042BD877D}"/>
          </ac:spMkLst>
        </pc:spChg>
        <pc:picChg chg="add mod">
          <ac:chgData name="HUANG, Kecheng" userId="6042010e-758a-47da-a43c-39d4fc95a6c3" providerId="ADAL" clId="{E50D7AE2-05A2-44B0-AA68-34F5F78D5F25}" dt="2021-08-26T13:24:14.303" v="2002" actId="1076"/>
          <ac:picMkLst>
            <pc:docMk/>
            <pc:sldMk cId="1114805393" sldId="290"/>
            <ac:picMk id="3" creationId="{351B5DE9-320B-474E-AE04-42EBE6E25F30}"/>
          </ac:picMkLst>
        </pc:picChg>
        <pc:picChg chg="add mod">
          <ac:chgData name="HUANG, Kecheng" userId="6042010e-758a-47da-a43c-39d4fc95a6c3" providerId="ADAL" clId="{E50D7AE2-05A2-44B0-AA68-34F5F78D5F25}" dt="2021-08-26T13:24:12.311" v="2001" actId="1076"/>
          <ac:picMkLst>
            <pc:docMk/>
            <pc:sldMk cId="1114805393" sldId="290"/>
            <ac:picMk id="8" creationId="{70EFE87D-A514-4F6E-9656-BFC50E39857A}"/>
          </ac:picMkLst>
        </pc:picChg>
        <pc:picChg chg="add mod">
          <ac:chgData name="HUANG, Kecheng" userId="6042010e-758a-47da-a43c-39d4fc95a6c3" providerId="ADAL" clId="{E50D7AE2-05A2-44B0-AA68-34F5F78D5F25}" dt="2021-08-27T07:01:09.320" v="2691" actId="1076"/>
          <ac:picMkLst>
            <pc:docMk/>
            <pc:sldMk cId="1114805393" sldId="290"/>
            <ac:picMk id="10" creationId="{E66D8964-796F-47E7-BD7E-D81EAEEEA54E}"/>
          </ac:picMkLst>
        </pc:picChg>
      </pc:sldChg>
      <pc:sldChg chg="add del">
        <pc:chgData name="HUANG, Kecheng" userId="6042010e-758a-47da-a43c-39d4fc95a6c3" providerId="ADAL" clId="{E50D7AE2-05A2-44B0-AA68-34F5F78D5F25}" dt="2021-08-27T03:43:03.851" v="2041" actId="47"/>
        <pc:sldMkLst>
          <pc:docMk/>
          <pc:sldMk cId="548062780" sldId="291"/>
        </pc:sldMkLst>
      </pc:sldChg>
      <pc:sldChg chg="delSp modSp add mod delAnim modAnim">
        <pc:chgData name="HUANG, Kecheng" userId="6042010e-758a-47da-a43c-39d4fc95a6c3" providerId="ADAL" clId="{E50D7AE2-05A2-44B0-AA68-34F5F78D5F25}" dt="2021-08-27T08:38:32.264" v="3785"/>
        <pc:sldMkLst>
          <pc:docMk/>
          <pc:sldMk cId="136435017" sldId="326"/>
        </pc:sldMkLst>
        <pc:spChg chg="mod">
          <ac:chgData name="HUANG, Kecheng" userId="6042010e-758a-47da-a43c-39d4fc95a6c3" providerId="ADAL" clId="{E50D7AE2-05A2-44B0-AA68-34F5F78D5F25}" dt="2021-08-27T03:44:17.825" v="2105" actId="20577"/>
          <ac:spMkLst>
            <pc:docMk/>
            <pc:sldMk cId="136435017" sldId="326"/>
            <ac:spMk id="4" creationId="{CE6890AC-7159-4F19-A547-8DFF331AA3C2}"/>
          </ac:spMkLst>
        </pc:spChg>
        <pc:spChg chg="mod">
          <ac:chgData name="HUANG, Kecheng" userId="6042010e-758a-47da-a43c-39d4fc95a6c3" providerId="ADAL" clId="{E50D7AE2-05A2-44B0-AA68-34F5F78D5F25}" dt="2021-08-27T08:37:42.474" v="3779" actId="12"/>
          <ac:spMkLst>
            <pc:docMk/>
            <pc:sldMk cId="136435017" sldId="326"/>
            <ac:spMk id="18" creationId="{1B1176E4-B030-4596-9614-3112CBEF4F65}"/>
          </ac:spMkLst>
        </pc:spChg>
        <pc:grpChg chg="del">
          <ac:chgData name="HUANG, Kecheng" userId="6042010e-758a-47da-a43c-39d4fc95a6c3" providerId="ADAL" clId="{E50D7AE2-05A2-44B0-AA68-34F5F78D5F25}" dt="2021-08-27T07:38:08.525" v="3433" actId="478"/>
          <ac:grpSpMkLst>
            <pc:docMk/>
            <pc:sldMk cId="136435017" sldId="326"/>
            <ac:grpSpMk id="12" creationId="{887E0C6E-54D6-4DCA-83AF-138C0D49B6CF}"/>
          </ac:grpSpMkLst>
        </pc:grpChg>
        <pc:grpChg chg="mod topLvl">
          <ac:chgData name="HUANG, Kecheng" userId="6042010e-758a-47da-a43c-39d4fc95a6c3" providerId="ADAL" clId="{E50D7AE2-05A2-44B0-AA68-34F5F78D5F25}" dt="2021-08-27T08:38:30.026" v="3784" actId="1076"/>
          <ac:grpSpMkLst>
            <pc:docMk/>
            <pc:sldMk cId="136435017" sldId="326"/>
            <ac:grpSpMk id="23" creationId="{43BC1EB6-0620-4634-BDAB-ADEB7341DB87}"/>
          </ac:grpSpMkLst>
        </pc:grpChg>
        <pc:grpChg chg="del mod">
          <ac:chgData name="HUANG, Kecheng" userId="6042010e-758a-47da-a43c-39d4fc95a6c3" providerId="ADAL" clId="{E50D7AE2-05A2-44B0-AA68-34F5F78D5F25}" dt="2021-08-27T08:38:20.003" v="3781" actId="165"/>
          <ac:grpSpMkLst>
            <pc:docMk/>
            <pc:sldMk cId="136435017" sldId="326"/>
            <ac:grpSpMk id="26" creationId="{63B073CE-BF57-41F3-8922-D0CBC2303DD4}"/>
          </ac:grpSpMkLst>
        </pc:grpChg>
        <pc:picChg chg="del">
          <ac:chgData name="HUANG, Kecheng" userId="6042010e-758a-47da-a43c-39d4fc95a6c3" providerId="ADAL" clId="{E50D7AE2-05A2-44B0-AA68-34F5F78D5F25}" dt="2021-08-27T07:38:10.508" v="3434" actId="478"/>
          <ac:picMkLst>
            <pc:docMk/>
            <pc:sldMk cId="136435017" sldId="326"/>
            <ac:picMk id="6" creationId="{5C2EBDD7-81C4-4810-84F6-5EDE44F44C80}"/>
          </ac:picMkLst>
        </pc:picChg>
        <pc:picChg chg="mod">
          <ac:chgData name="HUANG, Kecheng" userId="6042010e-758a-47da-a43c-39d4fc95a6c3" providerId="ADAL" clId="{E50D7AE2-05A2-44B0-AA68-34F5F78D5F25}" dt="2021-08-27T08:38:20.003" v="3781" actId="165"/>
          <ac:picMkLst>
            <pc:docMk/>
            <pc:sldMk cId="136435017" sldId="326"/>
            <ac:picMk id="19" creationId="{C68CCC24-BC2A-43E7-8A0C-2EDE426A40B6}"/>
          </ac:picMkLst>
        </pc:picChg>
        <pc:picChg chg="mod">
          <ac:chgData name="HUANG, Kecheng" userId="6042010e-758a-47da-a43c-39d4fc95a6c3" providerId="ADAL" clId="{E50D7AE2-05A2-44B0-AA68-34F5F78D5F25}" dt="2021-08-27T08:38:20.003" v="3781" actId="165"/>
          <ac:picMkLst>
            <pc:docMk/>
            <pc:sldMk cId="136435017" sldId="326"/>
            <ac:picMk id="22" creationId="{A86BBB8B-828F-417C-BAE5-E57B59E07E17}"/>
          </ac:picMkLst>
        </pc:picChg>
        <pc:picChg chg="del mod topLvl">
          <ac:chgData name="HUANG, Kecheng" userId="6042010e-758a-47da-a43c-39d4fc95a6c3" providerId="ADAL" clId="{E50D7AE2-05A2-44B0-AA68-34F5F78D5F25}" dt="2021-08-27T08:38:21.685" v="3782" actId="478"/>
          <ac:picMkLst>
            <pc:docMk/>
            <pc:sldMk cId="136435017" sldId="326"/>
            <ac:picMk id="25" creationId="{504555C4-E749-4DA7-BABF-2421ECBA99A4}"/>
          </ac:picMkLst>
        </pc:picChg>
      </pc:sldChg>
      <pc:sldChg chg="addSp delSp modSp add mod delAnim modAnim">
        <pc:chgData name="HUANG, Kecheng" userId="6042010e-758a-47da-a43c-39d4fc95a6c3" providerId="ADAL" clId="{E50D7AE2-05A2-44B0-AA68-34F5F78D5F25}" dt="2021-08-27T08:50:30.013" v="4423" actId="164"/>
        <pc:sldMkLst>
          <pc:docMk/>
          <pc:sldMk cId="3746532895" sldId="327"/>
        </pc:sldMkLst>
        <pc:spChg chg="mod">
          <ac:chgData name="HUANG, Kecheng" userId="6042010e-758a-47da-a43c-39d4fc95a6c3" providerId="ADAL" clId="{E50D7AE2-05A2-44B0-AA68-34F5F78D5F25}" dt="2021-08-27T03:45:11.624" v="2126" actId="20577"/>
          <ac:spMkLst>
            <pc:docMk/>
            <pc:sldMk cId="3746532895" sldId="327"/>
            <ac:spMk id="4" creationId="{CE6890AC-7159-4F19-A547-8DFF331AA3C2}"/>
          </ac:spMkLst>
        </pc:spChg>
        <pc:grpChg chg="add mod">
          <ac:chgData name="HUANG, Kecheng" userId="6042010e-758a-47da-a43c-39d4fc95a6c3" providerId="ADAL" clId="{E50D7AE2-05A2-44B0-AA68-34F5F78D5F25}" dt="2021-08-27T08:50:30.013" v="4423" actId="164"/>
          <ac:grpSpMkLst>
            <pc:docMk/>
            <pc:sldMk cId="3746532895" sldId="327"/>
            <ac:grpSpMk id="2" creationId="{DDF14312-D8E9-4DFE-8170-8F5BC1D2DC69}"/>
          </ac:grpSpMkLst>
        </pc:grpChg>
        <pc:grpChg chg="del mod">
          <ac:chgData name="HUANG, Kecheng" userId="6042010e-758a-47da-a43c-39d4fc95a6c3" providerId="ADAL" clId="{E50D7AE2-05A2-44B0-AA68-34F5F78D5F25}" dt="2021-08-27T08:48:08.098" v="4349" actId="21"/>
          <ac:grpSpMkLst>
            <pc:docMk/>
            <pc:sldMk cId="3746532895" sldId="327"/>
            <ac:grpSpMk id="10" creationId="{2C14A6CB-A8DB-4B0B-ACB7-A5D88FC8C522}"/>
          </ac:grpSpMkLst>
        </pc:grpChg>
        <pc:grpChg chg="del mod">
          <ac:chgData name="HUANG, Kecheng" userId="6042010e-758a-47da-a43c-39d4fc95a6c3" providerId="ADAL" clId="{E50D7AE2-05A2-44B0-AA68-34F5F78D5F25}" dt="2021-08-27T08:50:17.420" v="4418" actId="165"/>
          <ac:grpSpMkLst>
            <pc:docMk/>
            <pc:sldMk cId="3746532895" sldId="327"/>
            <ac:grpSpMk id="19" creationId="{30A8EE53-75FE-4363-8D93-FAA31BB67078}"/>
          </ac:grpSpMkLst>
        </pc:grpChg>
        <pc:picChg chg="add del mod topLvl">
          <ac:chgData name="HUANG, Kecheng" userId="6042010e-758a-47da-a43c-39d4fc95a6c3" providerId="ADAL" clId="{E50D7AE2-05A2-44B0-AA68-34F5F78D5F25}" dt="2021-08-27T08:50:24.430" v="4421" actId="478"/>
          <ac:picMkLst>
            <pc:docMk/>
            <pc:sldMk cId="3746532895" sldId="327"/>
            <ac:picMk id="12" creationId="{F61F5B84-E425-4F02-B1E3-94320B90ABC9}"/>
          </ac:picMkLst>
        </pc:picChg>
        <pc:picChg chg="add del mod topLvl">
          <ac:chgData name="HUANG, Kecheng" userId="6042010e-758a-47da-a43c-39d4fc95a6c3" providerId="ADAL" clId="{E50D7AE2-05A2-44B0-AA68-34F5F78D5F25}" dt="2021-08-27T08:50:30.013" v="4423" actId="164"/>
          <ac:picMkLst>
            <pc:docMk/>
            <pc:sldMk cId="3746532895" sldId="327"/>
            <ac:picMk id="14" creationId="{EE78E3E5-B009-4EE4-832A-4734DE4C87B7}"/>
          </ac:picMkLst>
        </pc:picChg>
        <pc:picChg chg="add del mod topLvl">
          <ac:chgData name="HUANG, Kecheng" userId="6042010e-758a-47da-a43c-39d4fc95a6c3" providerId="ADAL" clId="{E50D7AE2-05A2-44B0-AA68-34F5F78D5F25}" dt="2021-08-27T08:50:30.013" v="4423" actId="164"/>
          <ac:picMkLst>
            <pc:docMk/>
            <pc:sldMk cId="3746532895" sldId="327"/>
            <ac:picMk id="16" creationId="{2F7FF5F7-D312-436B-B9A9-D7AC24D63088}"/>
          </ac:picMkLst>
        </pc:picChg>
        <pc:picChg chg="del mod">
          <ac:chgData name="HUANG, Kecheng" userId="6042010e-758a-47da-a43c-39d4fc95a6c3" providerId="ADAL" clId="{E50D7AE2-05A2-44B0-AA68-34F5F78D5F25}" dt="2021-08-27T08:49:02.317" v="4410" actId="21"/>
          <ac:picMkLst>
            <pc:docMk/>
            <pc:sldMk cId="3746532895" sldId="327"/>
            <ac:picMk id="22" creationId="{EA16D34C-132B-426E-A56B-91EFD9358259}"/>
          </ac:picMkLst>
        </pc:picChg>
      </pc:sldChg>
      <pc:sldChg chg="addSp delSp modSp add mod delAnim modAnim">
        <pc:chgData name="HUANG, Kecheng" userId="6042010e-758a-47da-a43c-39d4fc95a6c3" providerId="ADAL" clId="{E50D7AE2-05A2-44B0-AA68-34F5F78D5F25}" dt="2021-08-27T07:37:42.553" v="3430" actId="1076"/>
        <pc:sldMkLst>
          <pc:docMk/>
          <pc:sldMk cId="1119454210" sldId="328"/>
        </pc:sldMkLst>
        <pc:spChg chg="add mod ord">
          <ac:chgData name="HUANG, Kecheng" userId="6042010e-758a-47da-a43c-39d4fc95a6c3" providerId="ADAL" clId="{E50D7AE2-05A2-44B0-AA68-34F5F78D5F25}" dt="2021-08-27T04:52:34.918" v="2655" actId="571"/>
          <ac:spMkLst>
            <pc:docMk/>
            <pc:sldMk cId="1119454210" sldId="328"/>
            <ac:spMk id="2" creationId="{425624D8-F887-4648-88B3-AB7D4E7CBBF1}"/>
          </ac:spMkLst>
        </pc:spChg>
        <pc:spChg chg="mod">
          <ac:chgData name="HUANG, Kecheng" userId="6042010e-758a-47da-a43c-39d4fc95a6c3" providerId="ADAL" clId="{E50D7AE2-05A2-44B0-AA68-34F5F78D5F25}" dt="2021-08-27T07:37:12.539" v="3424" actId="20577"/>
          <ac:spMkLst>
            <pc:docMk/>
            <pc:sldMk cId="1119454210" sldId="328"/>
            <ac:spMk id="18" creationId="{1B1176E4-B030-4596-9614-3112CBEF4F65}"/>
          </ac:spMkLst>
        </pc:spChg>
        <pc:spChg chg="mod">
          <ac:chgData name="HUANG, Kecheng" userId="6042010e-758a-47da-a43c-39d4fc95a6c3" providerId="ADAL" clId="{E50D7AE2-05A2-44B0-AA68-34F5F78D5F25}" dt="2021-08-27T04:52:34.918" v="2655" actId="571"/>
          <ac:spMkLst>
            <pc:docMk/>
            <pc:sldMk cId="1119454210" sldId="328"/>
            <ac:spMk id="24" creationId="{A9B74B9E-BD7D-440E-AE30-A48D5ADDF8D2}"/>
          </ac:spMkLst>
        </pc:spChg>
        <pc:spChg chg="mod">
          <ac:chgData name="HUANG, Kecheng" userId="6042010e-758a-47da-a43c-39d4fc95a6c3" providerId="ADAL" clId="{E50D7AE2-05A2-44B0-AA68-34F5F78D5F25}" dt="2021-08-27T04:52:34.918" v="2655" actId="571"/>
          <ac:spMkLst>
            <pc:docMk/>
            <pc:sldMk cId="1119454210" sldId="328"/>
            <ac:spMk id="27" creationId="{3C422867-1DD3-43B5-8D0B-582E13D2A12A}"/>
          </ac:spMkLst>
        </pc:spChg>
        <pc:spChg chg="mod">
          <ac:chgData name="HUANG, Kecheng" userId="6042010e-758a-47da-a43c-39d4fc95a6c3" providerId="ADAL" clId="{E50D7AE2-05A2-44B0-AA68-34F5F78D5F25}" dt="2021-08-27T04:52:34.918" v="2655" actId="571"/>
          <ac:spMkLst>
            <pc:docMk/>
            <pc:sldMk cId="1119454210" sldId="328"/>
            <ac:spMk id="28" creationId="{FC631F93-C8B9-4BEF-BED2-D2B45718CEB0}"/>
          </ac:spMkLst>
        </pc:spChg>
        <pc:spChg chg="mod">
          <ac:chgData name="HUANG, Kecheng" userId="6042010e-758a-47da-a43c-39d4fc95a6c3" providerId="ADAL" clId="{E50D7AE2-05A2-44B0-AA68-34F5F78D5F25}" dt="2021-08-27T04:52:34.918" v="2655" actId="571"/>
          <ac:spMkLst>
            <pc:docMk/>
            <pc:sldMk cId="1119454210" sldId="328"/>
            <ac:spMk id="29" creationId="{65238FFF-F1C0-496B-A7B1-DDE4DCE0DB93}"/>
          </ac:spMkLst>
        </pc:spChg>
        <pc:spChg chg="mod">
          <ac:chgData name="HUANG, Kecheng" userId="6042010e-758a-47da-a43c-39d4fc95a6c3" providerId="ADAL" clId="{E50D7AE2-05A2-44B0-AA68-34F5F78D5F25}" dt="2021-08-27T04:52:34.918" v="2655" actId="571"/>
          <ac:spMkLst>
            <pc:docMk/>
            <pc:sldMk cId="1119454210" sldId="328"/>
            <ac:spMk id="30" creationId="{D385498F-7F81-4660-917C-5A6BB15E9668}"/>
          </ac:spMkLst>
        </pc:spChg>
        <pc:spChg chg="add mod">
          <ac:chgData name="HUANG, Kecheng" userId="6042010e-758a-47da-a43c-39d4fc95a6c3" providerId="ADAL" clId="{E50D7AE2-05A2-44B0-AA68-34F5F78D5F25}" dt="2021-08-27T04:52:34.918" v="2655" actId="571"/>
          <ac:spMkLst>
            <pc:docMk/>
            <pc:sldMk cId="1119454210" sldId="328"/>
            <ac:spMk id="31" creationId="{312FD670-9E57-42CF-B409-1B7C5F89C1D3}"/>
          </ac:spMkLst>
        </pc:spChg>
        <pc:spChg chg="add mod">
          <ac:chgData name="HUANG, Kecheng" userId="6042010e-758a-47da-a43c-39d4fc95a6c3" providerId="ADAL" clId="{E50D7AE2-05A2-44B0-AA68-34F5F78D5F25}" dt="2021-08-27T04:52:41.278" v="2657" actId="14100"/>
          <ac:spMkLst>
            <pc:docMk/>
            <pc:sldMk cId="1119454210" sldId="328"/>
            <ac:spMk id="32" creationId="{CC4CE5B4-50F3-497F-8049-38FDC72F048B}"/>
          </ac:spMkLst>
        </pc:spChg>
        <pc:spChg chg="add mod">
          <ac:chgData name="HUANG, Kecheng" userId="6042010e-758a-47da-a43c-39d4fc95a6c3" providerId="ADAL" clId="{E50D7AE2-05A2-44B0-AA68-34F5F78D5F25}" dt="2021-08-27T04:52:36.964" v="2656" actId="14100"/>
          <ac:spMkLst>
            <pc:docMk/>
            <pc:sldMk cId="1119454210" sldId="328"/>
            <ac:spMk id="33" creationId="{B094742F-0C76-497C-BD89-6AF981DDE44C}"/>
          </ac:spMkLst>
        </pc:spChg>
        <pc:grpChg chg="add mod">
          <ac:chgData name="HUANG, Kecheng" userId="6042010e-758a-47da-a43c-39d4fc95a6c3" providerId="ADAL" clId="{E50D7AE2-05A2-44B0-AA68-34F5F78D5F25}" dt="2021-08-27T04:52:26.304" v="2653" actId="164"/>
          <ac:grpSpMkLst>
            <pc:docMk/>
            <pc:sldMk cId="1119454210" sldId="328"/>
            <ac:grpSpMk id="3" creationId="{12DCEDA2-AF60-41C4-82E1-EFF95E8F706F}"/>
          </ac:grpSpMkLst>
        </pc:grpChg>
        <pc:grpChg chg="add mod">
          <ac:chgData name="HUANG, Kecheng" userId="6042010e-758a-47da-a43c-39d4fc95a6c3" providerId="ADAL" clId="{E50D7AE2-05A2-44B0-AA68-34F5F78D5F25}" dt="2021-08-27T07:37:42.553" v="3430" actId="1076"/>
          <ac:grpSpMkLst>
            <pc:docMk/>
            <pc:sldMk cId="1119454210" sldId="328"/>
            <ac:grpSpMk id="7" creationId="{75D611DD-3F7C-45A5-84CE-7F29A988E0BB}"/>
          </ac:grpSpMkLst>
        </pc:grpChg>
        <pc:grpChg chg="del">
          <ac:chgData name="HUANG, Kecheng" userId="6042010e-758a-47da-a43c-39d4fc95a6c3" providerId="ADAL" clId="{E50D7AE2-05A2-44B0-AA68-34F5F78D5F25}" dt="2021-08-27T03:57:20.529" v="2134" actId="478"/>
          <ac:grpSpMkLst>
            <pc:docMk/>
            <pc:sldMk cId="1119454210" sldId="328"/>
            <ac:grpSpMk id="12" creationId="{887E0C6E-54D6-4DCA-83AF-138C0D49B6CF}"/>
          </ac:grpSpMkLst>
        </pc:grpChg>
        <pc:grpChg chg="add mod">
          <ac:chgData name="HUANG, Kecheng" userId="6042010e-758a-47da-a43c-39d4fc95a6c3" providerId="ADAL" clId="{E50D7AE2-05A2-44B0-AA68-34F5F78D5F25}" dt="2021-08-27T04:52:34.918" v="2655" actId="571"/>
          <ac:grpSpMkLst>
            <pc:docMk/>
            <pc:sldMk cId="1119454210" sldId="328"/>
            <ac:grpSpMk id="20" creationId="{70F7E32E-4195-4148-BDF9-01E3C5698F32}"/>
          </ac:grpSpMkLst>
        </pc:grpChg>
        <pc:grpChg chg="del">
          <ac:chgData name="HUANG, Kecheng" userId="6042010e-758a-47da-a43c-39d4fc95a6c3" providerId="ADAL" clId="{E50D7AE2-05A2-44B0-AA68-34F5F78D5F25}" dt="2021-08-27T03:57:19.359" v="2133" actId="478"/>
          <ac:grpSpMkLst>
            <pc:docMk/>
            <pc:sldMk cId="1119454210" sldId="328"/>
            <ac:grpSpMk id="26" creationId="{63B073CE-BF57-41F3-8922-D0CBC2303DD4}"/>
          </ac:grpSpMkLst>
        </pc:grpChg>
        <pc:picChg chg="mod">
          <ac:chgData name="HUANG, Kecheng" userId="6042010e-758a-47da-a43c-39d4fc95a6c3" providerId="ADAL" clId="{E50D7AE2-05A2-44B0-AA68-34F5F78D5F25}" dt="2021-08-27T07:30:42.864" v="3296" actId="1076"/>
          <ac:picMkLst>
            <pc:docMk/>
            <pc:sldMk cId="1119454210" sldId="328"/>
            <ac:picMk id="6" creationId="{5C2EBDD7-81C4-4810-84F6-5EDE44F44C80}"/>
          </ac:picMkLst>
        </pc:picChg>
        <pc:picChg chg="mod">
          <ac:chgData name="HUANG, Kecheng" userId="6042010e-758a-47da-a43c-39d4fc95a6c3" providerId="ADAL" clId="{E50D7AE2-05A2-44B0-AA68-34F5F78D5F25}" dt="2021-08-27T04:52:34.918" v="2655" actId="571"/>
          <ac:picMkLst>
            <pc:docMk/>
            <pc:sldMk cId="1119454210" sldId="328"/>
            <ac:picMk id="21" creationId="{7282744B-7E12-46AA-A8B7-23CA6BF54275}"/>
          </ac:picMkLst>
        </pc:picChg>
      </pc:sldChg>
      <pc:sldChg chg="add del">
        <pc:chgData name="HUANG, Kecheng" userId="6042010e-758a-47da-a43c-39d4fc95a6c3" providerId="ADAL" clId="{E50D7AE2-05A2-44B0-AA68-34F5F78D5F25}" dt="2021-08-27T07:38:02.248" v="3432" actId="47"/>
        <pc:sldMkLst>
          <pc:docMk/>
          <pc:sldMk cId="980896837" sldId="329"/>
        </pc:sldMkLst>
      </pc:sldChg>
      <pc:sldChg chg="addSp delSp modSp add mod delAnim modAnim">
        <pc:chgData name="HUANG, Kecheng" userId="6042010e-758a-47da-a43c-39d4fc95a6c3" providerId="ADAL" clId="{E50D7AE2-05A2-44B0-AA68-34F5F78D5F25}" dt="2021-08-27T08:54:52.102" v="4439" actId="20577"/>
        <pc:sldMkLst>
          <pc:docMk/>
          <pc:sldMk cId="2577665279" sldId="329"/>
        </pc:sldMkLst>
        <pc:spChg chg="mod">
          <ac:chgData name="HUANG, Kecheng" userId="6042010e-758a-47da-a43c-39d4fc95a6c3" providerId="ADAL" clId="{E50D7AE2-05A2-44B0-AA68-34F5F78D5F25}" dt="2021-08-27T08:54:52.102" v="4439" actId="20577"/>
          <ac:spMkLst>
            <pc:docMk/>
            <pc:sldMk cId="2577665279" sldId="329"/>
            <ac:spMk id="18" creationId="{1B1176E4-B030-4596-9614-3112CBEF4F65}"/>
          </ac:spMkLst>
        </pc:spChg>
        <pc:grpChg chg="del mod">
          <ac:chgData name="HUANG, Kecheng" userId="6042010e-758a-47da-a43c-39d4fc95a6c3" providerId="ADAL" clId="{E50D7AE2-05A2-44B0-AA68-34F5F78D5F25}" dt="2021-08-27T08:48:47.567" v="4407" actId="478"/>
          <ac:grpSpMkLst>
            <pc:docMk/>
            <pc:sldMk cId="2577665279" sldId="329"/>
            <ac:grpSpMk id="10" creationId="{2C14A6CB-A8DB-4B0B-ACB7-A5D88FC8C522}"/>
          </ac:grpSpMkLst>
        </pc:grpChg>
        <pc:grpChg chg="add mod">
          <ac:chgData name="HUANG, Kecheng" userId="6042010e-758a-47da-a43c-39d4fc95a6c3" providerId="ADAL" clId="{E50D7AE2-05A2-44B0-AA68-34F5F78D5F25}" dt="2021-08-27T08:48:51.475" v="4408" actId="1076"/>
          <ac:grpSpMkLst>
            <pc:docMk/>
            <pc:sldMk cId="2577665279" sldId="329"/>
            <ac:grpSpMk id="13" creationId="{43D94CD1-DA89-408B-9616-DC0F04544A74}"/>
          </ac:grpSpMkLst>
        </pc:grpChg>
        <pc:grpChg chg="del">
          <ac:chgData name="HUANG, Kecheng" userId="6042010e-758a-47da-a43c-39d4fc95a6c3" providerId="ADAL" clId="{E50D7AE2-05A2-44B0-AA68-34F5F78D5F25}" dt="2021-08-27T08:38:52.232" v="3788" actId="478"/>
          <ac:grpSpMkLst>
            <pc:docMk/>
            <pc:sldMk cId="2577665279" sldId="329"/>
            <ac:grpSpMk id="19" creationId="{30A8EE53-75FE-4363-8D93-FAA31BB67078}"/>
          </ac:grpSpMkLst>
        </pc:grpChg>
        <pc:grpChg chg="add mod">
          <ac:chgData name="HUANG, Kecheng" userId="6042010e-758a-47da-a43c-39d4fc95a6c3" providerId="ADAL" clId="{E50D7AE2-05A2-44B0-AA68-34F5F78D5F25}" dt="2021-08-27T08:50:36.457" v="4426" actId="1076"/>
          <ac:grpSpMkLst>
            <pc:docMk/>
            <pc:sldMk cId="2577665279" sldId="329"/>
            <ac:grpSpMk id="21" creationId="{B7001C59-895C-4EFF-BAF2-CEDBB307F97F}"/>
          </ac:grpSpMkLst>
        </pc:grpChg>
        <pc:picChg chg="mod">
          <ac:chgData name="HUANG, Kecheng" userId="6042010e-758a-47da-a43c-39d4fc95a6c3" providerId="ADAL" clId="{E50D7AE2-05A2-44B0-AA68-34F5F78D5F25}" dt="2021-08-27T08:48:11.970" v="4350"/>
          <ac:picMkLst>
            <pc:docMk/>
            <pc:sldMk cId="2577665279" sldId="329"/>
            <ac:picMk id="15" creationId="{98FF60C2-83CA-4FD3-8E81-B5C27161609E}"/>
          </ac:picMkLst>
        </pc:picChg>
        <pc:picChg chg="mod">
          <ac:chgData name="HUANG, Kecheng" userId="6042010e-758a-47da-a43c-39d4fc95a6c3" providerId="ADAL" clId="{E50D7AE2-05A2-44B0-AA68-34F5F78D5F25}" dt="2021-08-27T08:48:11.970" v="4350"/>
          <ac:picMkLst>
            <pc:docMk/>
            <pc:sldMk cId="2577665279" sldId="329"/>
            <ac:picMk id="17" creationId="{23A87D53-D5E1-40C4-9771-FC97CAD442EE}"/>
          </ac:picMkLst>
        </pc:picChg>
        <pc:picChg chg="add mod">
          <ac:chgData name="HUANG, Kecheng" userId="6042010e-758a-47da-a43c-39d4fc95a6c3" providerId="ADAL" clId="{E50D7AE2-05A2-44B0-AA68-34F5F78D5F25}" dt="2021-08-27T08:50:07.770" v="4417" actId="1076"/>
          <ac:picMkLst>
            <pc:docMk/>
            <pc:sldMk cId="2577665279" sldId="329"/>
            <ac:picMk id="20" creationId="{AA898AAD-F245-4FD1-A576-88FCB7775EF4}"/>
          </ac:picMkLst>
        </pc:picChg>
        <pc:picChg chg="del">
          <ac:chgData name="HUANG, Kecheng" userId="6042010e-758a-47da-a43c-39d4fc95a6c3" providerId="ADAL" clId="{E50D7AE2-05A2-44B0-AA68-34F5F78D5F25}" dt="2021-08-27T08:38:49.241" v="3787" actId="478"/>
          <ac:picMkLst>
            <pc:docMk/>
            <pc:sldMk cId="2577665279" sldId="329"/>
            <ac:picMk id="22" creationId="{EA16D34C-132B-426E-A56B-91EFD9358259}"/>
          </ac:picMkLst>
        </pc:picChg>
        <pc:picChg chg="mod">
          <ac:chgData name="HUANG, Kecheng" userId="6042010e-758a-47da-a43c-39d4fc95a6c3" providerId="ADAL" clId="{E50D7AE2-05A2-44B0-AA68-34F5F78D5F25}" dt="2021-08-27T08:50:32.690" v="4424"/>
          <ac:picMkLst>
            <pc:docMk/>
            <pc:sldMk cId="2577665279" sldId="329"/>
            <ac:picMk id="23" creationId="{187D2D3E-F06A-48E8-A723-B0BDF217F8E3}"/>
          </ac:picMkLst>
        </pc:picChg>
        <pc:picChg chg="mod">
          <ac:chgData name="HUANG, Kecheng" userId="6042010e-758a-47da-a43c-39d4fc95a6c3" providerId="ADAL" clId="{E50D7AE2-05A2-44B0-AA68-34F5F78D5F25}" dt="2021-08-27T08:50:32.690" v="4424"/>
          <ac:picMkLst>
            <pc:docMk/>
            <pc:sldMk cId="2577665279" sldId="329"/>
            <ac:picMk id="24" creationId="{B468B799-750E-49D9-8098-375CA63D3670}"/>
          </ac:picMkLst>
        </pc:picChg>
      </pc:sldChg>
    </pc:docChg>
  </pc:docChgLst>
  <pc:docChgLst>
    <pc:chgData name="HUANG, Kecheng" userId="6042010e-758a-47da-a43c-39d4fc95a6c3" providerId="ADAL" clId="{5E78226A-4D45-41A4-97E9-108398DA6D5F}"/>
    <pc:docChg chg="undo redo custSel addSld delSld modSld">
      <pc:chgData name="HUANG, Kecheng" userId="6042010e-758a-47da-a43c-39d4fc95a6c3" providerId="ADAL" clId="{5E78226A-4D45-41A4-97E9-108398DA6D5F}" dt="2021-08-25T15:06:21.808" v="2692" actId="20577"/>
      <pc:docMkLst>
        <pc:docMk/>
      </pc:docMkLst>
      <pc:sldChg chg="del">
        <pc:chgData name="HUANG, Kecheng" userId="6042010e-758a-47da-a43c-39d4fc95a6c3" providerId="ADAL" clId="{5E78226A-4D45-41A4-97E9-108398DA6D5F}" dt="2021-08-25T12:37:45.736" v="1179" actId="47"/>
        <pc:sldMkLst>
          <pc:docMk/>
          <pc:sldMk cId="3025070116" sldId="282"/>
        </pc:sldMkLst>
      </pc:sldChg>
      <pc:sldChg chg="del">
        <pc:chgData name="HUANG, Kecheng" userId="6042010e-758a-47da-a43c-39d4fc95a6c3" providerId="ADAL" clId="{5E78226A-4D45-41A4-97E9-108398DA6D5F}" dt="2021-08-25T12:37:46.330" v="1181" actId="47"/>
        <pc:sldMkLst>
          <pc:docMk/>
          <pc:sldMk cId="1751340676" sldId="283"/>
        </pc:sldMkLst>
      </pc:sldChg>
      <pc:sldChg chg="addSp delSp modSp add del mod modAnim">
        <pc:chgData name="HUANG, Kecheng" userId="6042010e-758a-47da-a43c-39d4fc95a6c3" providerId="ADAL" clId="{5E78226A-4D45-41A4-97E9-108398DA6D5F}" dt="2021-08-25T13:37:00.390" v="2054"/>
        <pc:sldMkLst>
          <pc:docMk/>
          <pc:sldMk cId="3960785670" sldId="284"/>
        </pc:sldMkLst>
        <pc:spChg chg="mod">
          <ac:chgData name="HUANG, Kecheng" userId="6042010e-758a-47da-a43c-39d4fc95a6c3" providerId="ADAL" clId="{5E78226A-4D45-41A4-97E9-108398DA6D5F}" dt="2021-08-25T10:22:02.097" v="45"/>
          <ac:spMkLst>
            <pc:docMk/>
            <pc:sldMk cId="3960785670" sldId="284"/>
            <ac:spMk id="4" creationId="{CE6890AC-7159-4F19-A547-8DFF331AA3C2}"/>
          </ac:spMkLst>
        </pc:spChg>
        <pc:spChg chg="mod">
          <ac:chgData name="HUANG, Kecheng" userId="6042010e-758a-47da-a43c-39d4fc95a6c3" providerId="ADAL" clId="{5E78226A-4D45-41A4-97E9-108398DA6D5F}" dt="2021-08-25T10:21:23.961" v="42" actId="20577"/>
          <ac:spMkLst>
            <pc:docMk/>
            <pc:sldMk cId="3960785670" sldId="284"/>
            <ac:spMk id="5" creationId="{F7059B17-42B5-4EBC-AC2F-6F9714AD5E02}"/>
          </ac:spMkLst>
        </pc:spChg>
        <pc:spChg chg="mod">
          <ac:chgData name="HUANG, Kecheng" userId="6042010e-758a-47da-a43c-39d4fc95a6c3" providerId="ADAL" clId="{5E78226A-4D45-41A4-97E9-108398DA6D5F}" dt="2021-08-25T12:59:02.621" v="1463"/>
          <ac:spMkLst>
            <pc:docMk/>
            <pc:sldMk cId="3960785670" sldId="284"/>
            <ac:spMk id="7" creationId="{E989B82C-DCE6-4E88-9EFB-E65042BD877D}"/>
          </ac:spMkLst>
        </pc:spChg>
        <pc:picChg chg="add mod">
          <ac:chgData name="HUANG, Kecheng" userId="6042010e-758a-47da-a43c-39d4fc95a6c3" providerId="ADAL" clId="{5E78226A-4D45-41A4-97E9-108398DA6D5F}" dt="2021-08-25T12:37:26.041" v="1176" actId="1076"/>
          <ac:picMkLst>
            <pc:docMk/>
            <pc:sldMk cId="3960785670" sldId="284"/>
            <ac:picMk id="3" creationId="{BCCE56E1-7751-4247-92C1-E37ACD4E53EF}"/>
          </ac:picMkLst>
        </pc:picChg>
        <pc:picChg chg="add mod">
          <ac:chgData name="HUANG, Kecheng" userId="6042010e-758a-47da-a43c-39d4fc95a6c3" providerId="ADAL" clId="{5E78226A-4D45-41A4-97E9-108398DA6D5F}" dt="2021-08-25T12:38:26.578" v="1200" actId="1076"/>
          <ac:picMkLst>
            <pc:docMk/>
            <pc:sldMk cId="3960785670" sldId="284"/>
            <ac:picMk id="8" creationId="{D32A79F0-C128-4BE5-ACA1-D7D20C4D1AC6}"/>
          </ac:picMkLst>
        </pc:picChg>
        <pc:picChg chg="add del">
          <ac:chgData name="HUANG, Kecheng" userId="6042010e-758a-47da-a43c-39d4fc95a6c3" providerId="ADAL" clId="{5E78226A-4D45-41A4-97E9-108398DA6D5F}" dt="2021-08-25T11:06:54.242" v="917" actId="22"/>
          <ac:picMkLst>
            <pc:docMk/>
            <pc:sldMk cId="3960785670" sldId="284"/>
            <ac:picMk id="10" creationId="{ED8D3FFC-9B1D-48FC-8D12-A9BA3165A750}"/>
          </ac:picMkLst>
        </pc:picChg>
        <pc:picChg chg="add mod">
          <ac:chgData name="HUANG, Kecheng" userId="6042010e-758a-47da-a43c-39d4fc95a6c3" providerId="ADAL" clId="{5E78226A-4D45-41A4-97E9-108398DA6D5F}" dt="2021-08-25T13:36:51.555" v="2052" actId="1076"/>
          <ac:picMkLst>
            <pc:docMk/>
            <pc:sldMk cId="3960785670" sldId="284"/>
            <ac:picMk id="12" creationId="{C071FA8A-1C8E-4098-BA4E-60515E507AE3}"/>
          </ac:picMkLst>
        </pc:picChg>
      </pc:sldChg>
      <pc:sldChg chg="addSp delSp modSp add mod modAnim">
        <pc:chgData name="HUANG, Kecheng" userId="6042010e-758a-47da-a43c-39d4fc95a6c3" providerId="ADAL" clId="{5E78226A-4D45-41A4-97E9-108398DA6D5F}" dt="2021-08-25T13:40:47.875" v="2074" actId="1076"/>
        <pc:sldMkLst>
          <pc:docMk/>
          <pc:sldMk cId="1396472318" sldId="285"/>
        </pc:sldMkLst>
        <pc:spChg chg="del">
          <ac:chgData name="HUANG, Kecheng" userId="6042010e-758a-47da-a43c-39d4fc95a6c3" providerId="ADAL" clId="{5E78226A-4D45-41A4-97E9-108398DA6D5F}" dt="2021-08-25T12:56:21.838" v="1340" actId="478"/>
          <ac:spMkLst>
            <pc:docMk/>
            <pc:sldMk cId="1396472318" sldId="285"/>
            <ac:spMk id="7" creationId="{E989B82C-DCE6-4E88-9EFB-E65042BD877D}"/>
          </ac:spMkLst>
        </pc:spChg>
        <pc:spChg chg="add del mod">
          <ac:chgData name="HUANG, Kecheng" userId="6042010e-758a-47da-a43c-39d4fc95a6c3" providerId="ADAL" clId="{5E78226A-4D45-41A4-97E9-108398DA6D5F}" dt="2021-08-25T12:56:18.797" v="1339"/>
          <ac:spMkLst>
            <pc:docMk/>
            <pc:sldMk cId="1396472318" sldId="285"/>
            <ac:spMk id="9" creationId="{A0B93D0A-2B29-4EB9-85EB-A1EA3B2EA273}"/>
          </ac:spMkLst>
        </pc:spChg>
        <pc:spChg chg="add mod">
          <ac:chgData name="HUANG, Kecheng" userId="6042010e-758a-47da-a43c-39d4fc95a6c3" providerId="ADAL" clId="{5E78226A-4D45-41A4-97E9-108398DA6D5F}" dt="2021-08-25T13:29:40.548" v="2043" actId="113"/>
          <ac:spMkLst>
            <pc:docMk/>
            <pc:sldMk cId="1396472318" sldId="285"/>
            <ac:spMk id="10" creationId="{93CEA90A-F34F-4559-AB4F-6E7F167CF836}"/>
          </ac:spMkLst>
        </pc:spChg>
        <pc:grpChg chg="add mod">
          <ac:chgData name="HUANG, Kecheng" userId="6042010e-758a-47da-a43c-39d4fc95a6c3" providerId="ADAL" clId="{5E78226A-4D45-41A4-97E9-108398DA6D5F}" dt="2021-08-25T13:40:47.875" v="2074" actId="1076"/>
          <ac:grpSpMkLst>
            <pc:docMk/>
            <pc:sldMk cId="1396472318" sldId="285"/>
            <ac:grpSpMk id="17" creationId="{0881A124-78BE-470F-97B0-017334BC29F5}"/>
          </ac:grpSpMkLst>
        </pc:grpChg>
        <pc:picChg chg="del">
          <ac:chgData name="HUANG, Kecheng" userId="6042010e-758a-47da-a43c-39d4fc95a6c3" providerId="ADAL" clId="{5E78226A-4D45-41A4-97E9-108398DA6D5F}" dt="2021-08-25T12:48:21.340" v="1325" actId="478"/>
          <ac:picMkLst>
            <pc:docMk/>
            <pc:sldMk cId="1396472318" sldId="285"/>
            <ac:picMk id="3" creationId="{BCCE56E1-7751-4247-92C1-E37ACD4E53EF}"/>
          </ac:picMkLst>
        </pc:picChg>
        <pc:picChg chg="add del mod">
          <ac:chgData name="HUANG, Kecheng" userId="6042010e-758a-47da-a43c-39d4fc95a6c3" providerId="ADAL" clId="{5E78226A-4D45-41A4-97E9-108398DA6D5F}" dt="2021-08-25T13:12:53.789" v="1678" actId="478"/>
          <ac:picMkLst>
            <pc:docMk/>
            <pc:sldMk cId="1396472318" sldId="285"/>
            <ac:picMk id="6" creationId="{338890C1-9952-4273-B06D-54D027DDB3DB}"/>
          </ac:picMkLst>
        </pc:picChg>
        <pc:picChg chg="del">
          <ac:chgData name="HUANG, Kecheng" userId="6042010e-758a-47da-a43c-39d4fc95a6c3" providerId="ADAL" clId="{5E78226A-4D45-41A4-97E9-108398DA6D5F}" dt="2021-08-25T12:48:20.756" v="1324" actId="478"/>
          <ac:picMkLst>
            <pc:docMk/>
            <pc:sldMk cId="1396472318" sldId="285"/>
            <ac:picMk id="8" creationId="{D32A79F0-C128-4BE5-ACA1-D7D20C4D1AC6}"/>
          </ac:picMkLst>
        </pc:picChg>
        <pc:picChg chg="add mod">
          <ac:chgData name="HUANG, Kecheng" userId="6042010e-758a-47da-a43c-39d4fc95a6c3" providerId="ADAL" clId="{5E78226A-4D45-41A4-97E9-108398DA6D5F}" dt="2021-08-25T13:27:48.875" v="1913" actId="1076"/>
          <ac:picMkLst>
            <pc:docMk/>
            <pc:sldMk cId="1396472318" sldId="285"/>
            <ac:picMk id="12" creationId="{A131F9F6-CBA8-451B-B967-3821F97C332B}"/>
          </ac:picMkLst>
        </pc:picChg>
        <pc:picChg chg="add mod">
          <ac:chgData name="HUANG, Kecheng" userId="6042010e-758a-47da-a43c-39d4fc95a6c3" providerId="ADAL" clId="{5E78226A-4D45-41A4-97E9-108398DA6D5F}" dt="2021-08-25T13:40:31.596" v="2069" actId="164"/>
          <ac:picMkLst>
            <pc:docMk/>
            <pc:sldMk cId="1396472318" sldId="285"/>
            <ac:picMk id="14" creationId="{8A2D5721-EDDC-4682-8CAA-78BBE6FB7383}"/>
          </ac:picMkLst>
        </pc:picChg>
        <pc:picChg chg="add mod">
          <ac:chgData name="HUANG, Kecheng" userId="6042010e-758a-47da-a43c-39d4fc95a6c3" providerId="ADAL" clId="{5E78226A-4D45-41A4-97E9-108398DA6D5F}" dt="2021-08-25T13:40:31.596" v="2069" actId="164"/>
          <ac:picMkLst>
            <pc:docMk/>
            <pc:sldMk cId="1396472318" sldId="285"/>
            <ac:picMk id="16" creationId="{190ABE6C-B79B-4830-A8E2-59E06EC07F69}"/>
          </ac:picMkLst>
        </pc:picChg>
      </pc:sldChg>
      <pc:sldChg chg="del">
        <pc:chgData name="HUANG, Kecheng" userId="6042010e-758a-47da-a43c-39d4fc95a6c3" providerId="ADAL" clId="{5E78226A-4D45-41A4-97E9-108398DA6D5F}" dt="2021-08-25T12:37:46.671" v="1183" actId="47"/>
        <pc:sldMkLst>
          <pc:docMk/>
          <pc:sldMk cId="2437324113" sldId="285"/>
        </pc:sldMkLst>
      </pc:sldChg>
      <pc:sldChg chg="delSp modSp add mod delAnim">
        <pc:chgData name="HUANG, Kecheng" userId="6042010e-758a-47da-a43c-39d4fc95a6c3" providerId="ADAL" clId="{5E78226A-4D45-41A4-97E9-108398DA6D5F}" dt="2021-08-25T15:05:30.665" v="2686" actId="20577"/>
        <pc:sldMkLst>
          <pc:docMk/>
          <pc:sldMk cId="1224498093" sldId="286"/>
        </pc:sldMkLst>
        <pc:spChg chg="mod">
          <ac:chgData name="HUANG, Kecheng" userId="6042010e-758a-47da-a43c-39d4fc95a6c3" providerId="ADAL" clId="{5E78226A-4D45-41A4-97E9-108398DA6D5F}" dt="2021-08-25T14:46:18.215" v="2089" actId="20577"/>
          <ac:spMkLst>
            <pc:docMk/>
            <pc:sldMk cId="1224498093" sldId="286"/>
            <ac:spMk id="5" creationId="{F7059B17-42B5-4EBC-AC2F-6F9714AD5E02}"/>
          </ac:spMkLst>
        </pc:spChg>
        <pc:spChg chg="mod">
          <ac:chgData name="HUANG, Kecheng" userId="6042010e-758a-47da-a43c-39d4fc95a6c3" providerId="ADAL" clId="{5E78226A-4D45-41A4-97E9-108398DA6D5F}" dt="2021-08-25T15:05:30.665" v="2686" actId="20577"/>
          <ac:spMkLst>
            <pc:docMk/>
            <pc:sldMk cId="1224498093" sldId="286"/>
            <ac:spMk id="10" creationId="{93CEA90A-F34F-4559-AB4F-6E7F167CF836}"/>
          </ac:spMkLst>
        </pc:spChg>
        <pc:grpChg chg="del">
          <ac:chgData name="HUANG, Kecheng" userId="6042010e-758a-47da-a43c-39d4fc95a6c3" providerId="ADAL" clId="{5E78226A-4D45-41A4-97E9-108398DA6D5F}" dt="2021-08-25T13:41:51.304" v="2076" actId="478"/>
          <ac:grpSpMkLst>
            <pc:docMk/>
            <pc:sldMk cId="1224498093" sldId="286"/>
            <ac:grpSpMk id="17" creationId="{0881A124-78BE-470F-97B0-017334BC29F5}"/>
          </ac:grpSpMkLst>
        </pc:grpChg>
        <pc:picChg chg="del">
          <ac:chgData name="HUANG, Kecheng" userId="6042010e-758a-47da-a43c-39d4fc95a6c3" providerId="ADAL" clId="{5E78226A-4D45-41A4-97E9-108398DA6D5F}" dt="2021-08-25T13:41:52.288" v="2077" actId="478"/>
          <ac:picMkLst>
            <pc:docMk/>
            <pc:sldMk cId="1224498093" sldId="286"/>
            <ac:picMk id="12" creationId="{A131F9F6-CBA8-451B-B967-3821F97C332B}"/>
          </ac:picMkLst>
        </pc:picChg>
      </pc:sldChg>
      <pc:sldChg chg="modSp add mod">
        <pc:chgData name="HUANG, Kecheng" userId="6042010e-758a-47da-a43c-39d4fc95a6c3" providerId="ADAL" clId="{5E78226A-4D45-41A4-97E9-108398DA6D5F}" dt="2021-08-25T15:06:21.808" v="2692" actId="20577"/>
        <pc:sldMkLst>
          <pc:docMk/>
          <pc:sldMk cId="649861932" sldId="287"/>
        </pc:sldMkLst>
        <pc:spChg chg="mod">
          <ac:chgData name="HUANG, Kecheng" userId="6042010e-758a-47da-a43c-39d4fc95a6c3" providerId="ADAL" clId="{5E78226A-4D45-41A4-97E9-108398DA6D5F}" dt="2021-08-25T15:06:21.808" v="2692" actId="20577"/>
          <ac:spMkLst>
            <pc:docMk/>
            <pc:sldMk cId="649861932" sldId="287"/>
            <ac:spMk id="10" creationId="{93CEA90A-F34F-4559-AB4F-6E7F167CF836}"/>
          </ac:spMkLst>
        </pc:spChg>
      </pc:sldChg>
      <pc:sldChg chg="del">
        <pc:chgData name="HUANG, Kecheng" userId="6042010e-758a-47da-a43c-39d4fc95a6c3" providerId="ADAL" clId="{5E78226A-4D45-41A4-97E9-108398DA6D5F}" dt="2021-08-25T12:37:46.965" v="1185" actId="47"/>
        <pc:sldMkLst>
          <pc:docMk/>
          <pc:sldMk cId="2945480717" sldId="287"/>
        </pc:sldMkLst>
      </pc:sldChg>
      <pc:sldChg chg="del">
        <pc:chgData name="HUANG, Kecheng" userId="6042010e-758a-47da-a43c-39d4fc95a6c3" providerId="ADAL" clId="{5E78226A-4D45-41A4-97E9-108398DA6D5F}" dt="2021-08-25T12:37:47.294" v="1187" actId="47"/>
        <pc:sldMkLst>
          <pc:docMk/>
          <pc:sldMk cId="3005146134" sldId="288"/>
        </pc:sldMkLst>
      </pc:sldChg>
      <pc:sldChg chg="del">
        <pc:chgData name="HUANG, Kecheng" userId="6042010e-758a-47da-a43c-39d4fc95a6c3" providerId="ADAL" clId="{5E78226A-4D45-41A4-97E9-108398DA6D5F}" dt="2021-08-25T12:37:46.807" v="1184" actId="47"/>
        <pc:sldMkLst>
          <pc:docMk/>
          <pc:sldMk cId="83435426" sldId="289"/>
        </pc:sldMkLst>
      </pc:sldChg>
      <pc:sldChg chg="del">
        <pc:chgData name="HUANG, Kecheng" userId="6042010e-758a-47da-a43c-39d4fc95a6c3" providerId="ADAL" clId="{5E78226A-4D45-41A4-97E9-108398DA6D5F}" dt="2021-08-25T12:37:47.127" v="1186" actId="47"/>
        <pc:sldMkLst>
          <pc:docMk/>
          <pc:sldMk cId="3333196054" sldId="290"/>
        </pc:sldMkLst>
      </pc:sldChg>
      <pc:sldChg chg="del">
        <pc:chgData name="HUANG, Kecheng" userId="6042010e-758a-47da-a43c-39d4fc95a6c3" providerId="ADAL" clId="{5E78226A-4D45-41A4-97E9-108398DA6D5F}" dt="2021-08-25T12:37:48.277" v="1189" actId="47"/>
        <pc:sldMkLst>
          <pc:docMk/>
          <pc:sldMk cId="171849319" sldId="291"/>
        </pc:sldMkLst>
      </pc:sldChg>
      <pc:sldChg chg="del">
        <pc:chgData name="HUANG, Kecheng" userId="6042010e-758a-47da-a43c-39d4fc95a6c3" providerId="ADAL" clId="{5E78226A-4D45-41A4-97E9-108398DA6D5F}" dt="2021-08-25T12:37:48.622" v="1191" actId="47"/>
        <pc:sldMkLst>
          <pc:docMk/>
          <pc:sldMk cId="1671013045" sldId="292"/>
        </pc:sldMkLst>
      </pc:sldChg>
      <pc:sldChg chg="del">
        <pc:chgData name="HUANG, Kecheng" userId="6042010e-758a-47da-a43c-39d4fc95a6c3" providerId="ADAL" clId="{5E78226A-4D45-41A4-97E9-108398DA6D5F}" dt="2021-08-25T12:37:47.456" v="1188" actId="47"/>
        <pc:sldMkLst>
          <pc:docMk/>
          <pc:sldMk cId="856517741" sldId="293"/>
        </pc:sldMkLst>
      </pc:sldChg>
      <pc:sldChg chg="del">
        <pc:chgData name="HUANG, Kecheng" userId="6042010e-758a-47da-a43c-39d4fc95a6c3" providerId="ADAL" clId="{5E78226A-4D45-41A4-97E9-108398DA6D5F}" dt="2021-08-25T12:37:48.778" v="1192" actId="47"/>
        <pc:sldMkLst>
          <pc:docMk/>
          <pc:sldMk cId="2727516014" sldId="294"/>
        </pc:sldMkLst>
      </pc:sldChg>
      <pc:sldChg chg="del">
        <pc:chgData name="HUANG, Kecheng" userId="6042010e-758a-47da-a43c-39d4fc95a6c3" providerId="ADAL" clId="{5E78226A-4D45-41A4-97E9-108398DA6D5F}" dt="2021-08-25T12:37:48.457" v="1190" actId="47"/>
        <pc:sldMkLst>
          <pc:docMk/>
          <pc:sldMk cId="2180481584" sldId="295"/>
        </pc:sldMkLst>
      </pc:sldChg>
      <pc:sldChg chg="del">
        <pc:chgData name="HUANG, Kecheng" userId="6042010e-758a-47da-a43c-39d4fc95a6c3" providerId="ADAL" clId="{5E78226A-4D45-41A4-97E9-108398DA6D5F}" dt="2021-08-25T12:37:46.513" v="1182" actId="47"/>
        <pc:sldMkLst>
          <pc:docMk/>
          <pc:sldMk cId="949246410" sldId="296"/>
        </pc:sldMkLst>
      </pc:sldChg>
      <pc:sldChg chg="del">
        <pc:chgData name="HUANG, Kecheng" userId="6042010e-758a-47da-a43c-39d4fc95a6c3" providerId="ADAL" clId="{5E78226A-4D45-41A4-97E9-108398DA6D5F}" dt="2021-08-25T12:37:46.065" v="1180" actId="47"/>
        <pc:sldMkLst>
          <pc:docMk/>
          <pc:sldMk cId="1217638867" sldId="297"/>
        </pc:sldMkLst>
      </pc:sldChg>
    </pc:docChg>
  </pc:docChgLst>
  <pc:docChgLst>
    <pc:chgData name="Kecheng HUANG" userId="6042010e-758a-47da-a43c-39d4fc95a6c3" providerId="ADAL" clId="{B80AFA3D-7906-43A3-B9B8-F5580531E327}"/>
    <pc:docChg chg="modSld">
      <pc:chgData name="Kecheng HUANG" userId="6042010e-758a-47da-a43c-39d4fc95a6c3" providerId="ADAL" clId="{B80AFA3D-7906-43A3-B9B8-F5580531E327}" dt="2021-08-27T13:28:04.885" v="0" actId="1076"/>
      <pc:docMkLst>
        <pc:docMk/>
      </pc:docMkLst>
      <pc:sldChg chg="modSp">
        <pc:chgData name="Kecheng HUANG" userId="6042010e-758a-47da-a43c-39d4fc95a6c3" providerId="ADAL" clId="{B80AFA3D-7906-43A3-B9B8-F5580531E327}" dt="2021-08-27T13:28:04.885" v="0" actId="1076"/>
        <pc:sldMkLst>
          <pc:docMk/>
          <pc:sldMk cId="3746532895" sldId="327"/>
        </pc:sldMkLst>
        <pc:grpChg chg="mod">
          <ac:chgData name="Kecheng HUANG" userId="6042010e-758a-47da-a43c-39d4fc95a6c3" providerId="ADAL" clId="{B80AFA3D-7906-43A3-B9B8-F5580531E327}" dt="2021-08-27T13:28:04.885" v="0" actId="1076"/>
          <ac:grpSpMkLst>
            <pc:docMk/>
            <pc:sldMk cId="3746532895" sldId="327"/>
            <ac:grpSpMk id="2" creationId="{DDF14312-D8E9-4DFE-8170-8F5BC1D2DC69}"/>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B7AD-63A4-4C4D-87B1-F939D09D7F75}" type="datetimeFigureOut">
              <a:rPr lang="zh-CN" altLang="en-US" smtClean="0"/>
              <a:t>2021/8/27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2E86C-79D7-41D8-B838-3C324E6013D3}" type="slidenum">
              <a:rPr lang="zh-CN" altLang="en-US" smtClean="0"/>
              <a:t>‹#›</a:t>
            </a:fld>
            <a:endParaRPr lang="zh-CN" altLang="en-US"/>
          </a:p>
        </p:txBody>
      </p:sp>
    </p:spTree>
    <p:extLst>
      <p:ext uri="{BB962C8B-B14F-4D97-AF65-F5344CB8AC3E}">
        <p14:creationId xmlns:p14="http://schemas.microsoft.com/office/powerpoint/2010/main" val="336297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1</a:t>
            </a:fld>
            <a:endParaRPr lang="zh-CN" altLang="en-US"/>
          </a:p>
        </p:txBody>
      </p:sp>
    </p:spTree>
    <p:extLst>
      <p:ext uri="{BB962C8B-B14F-4D97-AF65-F5344CB8AC3E}">
        <p14:creationId xmlns:p14="http://schemas.microsoft.com/office/powerpoint/2010/main" val="321237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2</a:t>
            </a:fld>
            <a:endParaRPr lang="zh-CN" altLang="en-US"/>
          </a:p>
        </p:txBody>
      </p:sp>
    </p:spTree>
    <p:extLst>
      <p:ext uri="{BB962C8B-B14F-4D97-AF65-F5344CB8AC3E}">
        <p14:creationId xmlns:p14="http://schemas.microsoft.com/office/powerpoint/2010/main" val="3101604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3</a:t>
            </a:fld>
            <a:endParaRPr lang="zh-CN" altLang="en-US"/>
          </a:p>
        </p:txBody>
      </p:sp>
    </p:spTree>
    <p:extLst>
      <p:ext uri="{BB962C8B-B14F-4D97-AF65-F5344CB8AC3E}">
        <p14:creationId xmlns:p14="http://schemas.microsoft.com/office/powerpoint/2010/main" val="35577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dirty="0"/>
              <a:t>Eff</a:t>
            </a:r>
            <a:r>
              <a:rPr lang="en-US" altLang="zh-CN" dirty="0"/>
              <a:t>o</a:t>
            </a:r>
            <a:r>
              <a:rPr lang="en-US" dirty="0"/>
              <a:t>rt 1: </a:t>
            </a:r>
            <a:r>
              <a:rPr lang="en-US" sz="1800" b="0" i="0" u="none" strike="noStrike" baseline="0" dirty="0">
                <a:latin typeface="NimbusRomNo9L-Regu"/>
              </a:rPr>
              <a:t>Operations like creation and deletion of symbolic links, renaming of files/directories can change the underlying file system (FS) image.</a:t>
            </a:r>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4</a:t>
            </a:fld>
            <a:endParaRPr lang="zh-CN" altLang="en-US"/>
          </a:p>
        </p:txBody>
      </p:sp>
    </p:spTree>
    <p:extLst>
      <p:ext uri="{BB962C8B-B14F-4D97-AF65-F5344CB8AC3E}">
        <p14:creationId xmlns:p14="http://schemas.microsoft.com/office/powerpoint/2010/main" val="92908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5</a:t>
            </a:fld>
            <a:endParaRPr lang="zh-CN" altLang="en-US"/>
          </a:p>
        </p:txBody>
      </p:sp>
    </p:spTree>
    <p:extLst>
      <p:ext uri="{BB962C8B-B14F-4D97-AF65-F5344CB8AC3E}">
        <p14:creationId xmlns:p14="http://schemas.microsoft.com/office/powerpoint/2010/main" val="4114464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6</a:t>
            </a:fld>
            <a:endParaRPr lang="zh-CN" altLang="en-US"/>
          </a:p>
        </p:txBody>
      </p:sp>
    </p:spTree>
    <p:extLst>
      <p:ext uri="{BB962C8B-B14F-4D97-AF65-F5344CB8AC3E}">
        <p14:creationId xmlns:p14="http://schemas.microsoft.com/office/powerpoint/2010/main" val="939787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7</a:t>
            </a:fld>
            <a:endParaRPr lang="zh-CN" altLang="en-US"/>
          </a:p>
        </p:txBody>
      </p:sp>
    </p:spTree>
    <p:extLst>
      <p:ext uri="{BB962C8B-B14F-4D97-AF65-F5344CB8AC3E}">
        <p14:creationId xmlns:p14="http://schemas.microsoft.com/office/powerpoint/2010/main" val="351354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8</a:t>
            </a:fld>
            <a:endParaRPr lang="zh-CN" altLang="en-US"/>
          </a:p>
        </p:txBody>
      </p:sp>
    </p:spTree>
    <p:extLst>
      <p:ext uri="{BB962C8B-B14F-4D97-AF65-F5344CB8AC3E}">
        <p14:creationId xmlns:p14="http://schemas.microsoft.com/office/powerpoint/2010/main" val="235578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319E4-700D-4477-AAD8-FC044F12CB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8B7BE-6B20-468D-81DD-E0E9AF6E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A5A5ED-6B0D-4202-AFA8-1592901559FE}"/>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5" name="页脚占位符 4">
            <a:extLst>
              <a:ext uri="{FF2B5EF4-FFF2-40B4-BE49-F238E27FC236}">
                <a16:creationId xmlns:a16="http://schemas.microsoft.com/office/drawing/2014/main" id="{9D55506A-AECE-4AFF-B6E7-E6EC090D2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D4EDC-DF7B-4BCB-8033-1F1388281E8C}"/>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874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5BF6-B765-4FA7-A1D9-0DD7BB7F0B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527A7E-187C-4899-9820-27B0850F8B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94A24C-03E0-4929-BF20-5E9076F69D9A}"/>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5" name="页脚占位符 4">
            <a:extLst>
              <a:ext uri="{FF2B5EF4-FFF2-40B4-BE49-F238E27FC236}">
                <a16:creationId xmlns:a16="http://schemas.microsoft.com/office/drawing/2014/main" id="{C759F275-3362-4D57-A734-CF1A87B79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DAB132-CD4B-4059-8B87-925B2AB6069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3562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87D43-1971-46B1-9412-E544CABAE0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285E5-EE0D-4CD3-B24E-0195E8701C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BF84BD-8780-42B9-A975-4173F2399B6B}"/>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5" name="页脚占位符 4">
            <a:extLst>
              <a:ext uri="{FF2B5EF4-FFF2-40B4-BE49-F238E27FC236}">
                <a16:creationId xmlns:a16="http://schemas.microsoft.com/office/drawing/2014/main" id="{9551EE30-9156-49A1-B6B9-0598DA30D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85D58-11AC-4E4F-BC15-0A8398711C9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40469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3E7D-EBAB-4715-8C9A-EC018B9C0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31845-992B-44BA-B7A1-8300C21BD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89359-370E-45E2-A1F8-94E49EE6B6F1}"/>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5" name="页脚占位符 4">
            <a:extLst>
              <a:ext uri="{FF2B5EF4-FFF2-40B4-BE49-F238E27FC236}">
                <a16:creationId xmlns:a16="http://schemas.microsoft.com/office/drawing/2014/main" id="{72D9D0EE-2C6F-47D2-83B1-0673181A7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FDEB7-B23D-4C10-A5BC-25C25C331F15}"/>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6524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3D716-6C2A-48D6-9F22-3EE3A7039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652F65-2927-47A0-8FA2-16CAF3BB3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A32A8E-E6E9-4CD1-AD0D-9A61A4647DE2}"/>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5" name="页脚占位符 4">
            <a:extLst>
              <a:ext uri="{FF2B5EF4-FFF2-40B4-BE49-F238E27FC236}">
                <a16:creationId xmlns:a16="http://schemas.microsoft.com/office/drawing/2014/main" id="{837EBDB0-9475-46FF-8818-D8487E12B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02C47-847A-40B8-A921-89B9D73F131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6471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B060-7535-4076-B236-E437F1504A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5AFFE-ABB2-474B-B05D-71C516A43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3FE20A-0F6D-49E7-86E3-17771A69D3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6C400B-58B2-44D3-B0CB-8A3729B0E40B}"/>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6" name="页脚占位符 5">
            <a:extLst>
              <a:ext uri="{FF2B5EF4-FFF2-40B4-BE49-F238E27FC236}">
                <a16:creationId xmlns:a16="http://schemas.microsoft.com/office/drawing/2014/main" id="{DFD79CC2-1040-4C11-A2BF-3DA1B17A1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A7E09-6510-40E9-B7B6-8F61F924067A}"/>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016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C90B-2A1B-4B4A-BE67-8988ACD5F5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24E1B-1517-4172-B046-A829FB43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657A7-D2BE-4CA0-A83B-93EE4AC1E7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1B3C76-C4A7-4CE0-8198-F91D4871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A6700-929F-4DFD-9BF6-A76215313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A5699A-606B-44D7-B3A8-B46C86BFFEE3}"/>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8" name="页脚占位符 7">
            <a:extLst>
              <a:ext uri="{FF2B5EF4-FFF2-40B4-BE49-F238E27FC236}">
                <a16:creationId xmlns:a16="http://schemas.microsoft.com/office/drawing/2014/main" id="{64779A59-1B04-4568-B2DF-756FD258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39D47D-462E-4589-B92E-D6DE31210FF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7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F686-9B7B-4990-8692-E73DAF567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6EC3F-E307-4A3F-B097-8B83ABA912DA}"/>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4" name="页脚占位符 3">
            <a:extLst>
              <a:ext uri="{FF2B5EF4-FFF2-40B4-BE49-F238E27FC236}">
                <a16:creationId xmlns:a16="http://schemas.microsoft.com/office/drawing/2014/main" id="{EEFBE411-6E5E-4E6D-9D3B-F967A010D3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5895AD-1AAB-4B46-9736-899DB16F458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0032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E50A08-252C-4B4F-A84B-2A19A8160CC0}"/>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3" name="页脚占位符 2">
            <a:extLst>
              <a:ext uri="{FF2B5EF4-FFF2-40B4-BE49-F238E27FC236}">
                <a16:creationId xmlns:a16="http://schemas.microsoft.com/office/drawing/2014/main" id="{ED4BE01A-A94B-4982-8E4A-FA60E57A5B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6CD24-A051-44E4-BA96-A028260AA08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5861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CCFD-29CB-49FC-A453-0213D1C4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82F0C-A8F6-4DC0-9C48-94BE2C8FA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EBA5D9-45BC-4184-9F02-62BC00B8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A81F9C-3440-46AC-A19F-B42CB5561ADD}"/>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6" name="页脚占位符 5">
            <a:extLst>
              <a:ext uri="{FF2B5EF4-FFF2-40B4-BE49-F238E27FC236}">
                <a16:creationId xmlns:a16="http://schemas.microsoft.com/office/drawing/2014/main" id="{E95C7287-6A76-4766-9DA3-8688A64FD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5A2EC-86C4-4C23-A107-B0A29823446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962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EB60-8BFE-43FF-A6E7-A7D9C4AFB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1EA218-CA89-4F8D-93AD-148C4825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22C6E3-B98E-4BA0-98BF-34402CCA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4CA03-5BBD-4F83-B1B4-522587FB5502}"/>
              </a:ext>
            </a:extLst>
          </p:cNvPr>
          <p:cNvSpPr>
            <a:spLocks noGrp="1"/>
          </p:cNvSpPr>
          <p:nvPr>
            <p:ph type="dt" sz="half" idx="10"/>
          </p:nvPr>
        </p:nvSpPr>
        <p:spPr/>
        <p:txBody>
          <a:bodyPr/>
          <a:lstStyle/>
          <a:p>
            <a:fld id="{F9C51544-6859-411E-8846-F576C1D903DB}" type="datetimeFigureOut">
              <a:rPr lang="zh-CN" altLang="en-US" smtClean="0"/>
              <a:t>2021/8/27</a:t>
            </a:fld>
            <a:endParaRPr lang="zh-CN" altLang="en-US"/>
          </a:p>
        </p:txBody>
      </p:sp>
      <p:sp>
        <p:nvSpPr>
          <p:cNvPr id="6" name="页脚占位符 5">
            <a:extLst>
              <a:ext uri="{FF2B5EF4-FFF2-40B4-BE49-F238E27FC236}">
                <a16:creationId xmlns:a16="http://schemas.microsoft.com/office/drawing/2014/main" id="{5932F31D-1714-48BD-B8F5-DC7E95C8D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6FF28-4070-43FC-9C2D-9558A50A721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9201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B7B920-A0D4-43EF-BF9E-63238C624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3082-0713-4C3B-BFAF-CC2696E40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2487A-6EE6-4684-8129-791F71EF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51544-6859-411E-8846-F576C1D903DB}" type="datetimeFigureOut">
              <a:rPr lang="zh-CN" altLang="en-US" smtClean="0"/>
              <a:t>2021/8/27</a:t>
            </a:fld>
            <a:endParaRPr lang="zh-CN" altLang="en-US"/>
          </a:p>
        </p:txBody>
      </p:sp>
      <p:sp>
        <p:nvSpPr>
          <p:cNvPr id="5" name="页脚占位符 4">
            <a:extLst>
              <a:ext uri="{FF2B5EF4-FFF2-40B4-BE49-F238E27FC236}">
                <a16:creationId xmlns:a16="http://schemas.microsoft.com/office/drawing/2014/main" id="{CBEEA1B7-C443-49F4-A97A-DB6539FE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BF6C1-F237-4C63-987F-CDAA45CE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1593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FAST’04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 Trace Collection Tool for File System</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776362" cy="646331"/>
          </a:xfrm>
          <a:prstGeom prst="rect">
            <a:avLst/>
          </a:prstGeom>
        </p:spPr>
        <p:txBody>
          <a:bodyPr wrap="square">
            <a:spAutoFit/>
          </a:bodyPr>
          <a:lstStyle/>
          <a:p>
            <a:pPr>
              <a:lnSpc>
                <a:spcPct val="150000"/>
              </a:lnSpc>
            </a:pPr>
            <a:r>
              <a:rPr lang="en-US" altLang="zh-CN" sz="1600" b="1" dirty="0" err="1">
                <a:solidFill>
                  <a:srgbClr val="1D1D1B"/>
                </a:solidFill>
                <a:latin typeface="Times New Roman" panose="02020603050405020304" pitchFamily="18" charset="0"/>
                <a:cs typeface="Times New Roman" panose="02020603050405020304" pitchFamily="18" charset="0"/>
              </a:rPr>
              <a:t>Tracefs</a:t>
            </a:r>
            <a:r>
              <a:rPr lang="en-US" altLang="zh-CN" sz="1600" b="1" dirty="0">
                <a:solidFill>
                  <a:srgbClr val="1D1D1B"/>
                </a:solidFill>
                <a:latin typeface="Times New Roman" panose="02020603050405020304" pitchFamily="18" charset="0"/>
                <a:cs typeface="Times New Roman" panose="02020603050405020304" pitchFamily="18" charset="0"/>
              </a:rPr>
              <a:t>: A File System to Trace Them All</a:t>
            </a:r>
          </a:p>
          <a:p>
            <a:pPr algn="l"/>
            <a:r>
              <a:rPr lang="en-US" sz="1200" b="0" i="1" u="none" strike="noStrike" baseline="0" dirty="0">
                <a:solidFill>
                  <a:srgbClr val="1D1D1B"/>
                </a:solidFill>
                <a:latin typeface="Times New Roman" panose="02020603050405020304" pitchFamily="18" charset="0"/>
                <a:cs typeface="Times New Roman" panose="02020603050405020304" pitchFamily="18" charset="0"/>
              </a:rPr>
              <a:t>Akshat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Aranya</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Charles P. Wright, and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Erez</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Zadok</a:t>
            </a:r>
            <a:r>
              <a:rPr lang="en-US" sz="1200" i="1" dirty="0">
                <a:solidFill>
                  <a:srgbClr val="1D1D1B"/>
                </a:solidFill>
                <a:latin typeface="Times New Roman" panose="02020603050405020304" pitchFamily="18" charset="0"/>
                <a:cs typeface="Times New Roman" panose="02020603050405020304" pitchFamily="18" charset="0"/>
              </a:rPr>
              <a:t>;</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Stony Brook University</a:t>
            </a:r>
            <a:endParaRPr lang="zh-CN" altLang="en-US" sz="11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228537" y="1283639"/>
            <a:ext cx="11734925" cy="521873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better tracing tool is really needed since the current (2004) tools is not efficient and versatile.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File system traces have been used to analyze user behavior and system software behavior, leading to advances in file system and storage technologies. Existing traces, however, are difficult to use because they:</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were captured for a specific use and cannot be changed (</a:t>
            </a:r>
            <a:r>
              <a:rPr lang="en-US" sz="1600" i="1" dirty="0">
                <a:latin typeface="Times New Roman" panose="02020603050405020304" pitchFamily="18" charset="0"/>
                <a:cs typeface="Times New Roman" panose="02020603050405020304" pitchFamily="18" charset="0"/>
              </a:rPr>
              <a:t>often ad-hoc manner and only supports specific features</a:t>
            </a:r>
            <a:r>
              <a:rPr lang="en-US" sz="1600" dirty="0">
                <a:latin typeface="Times New Roman" panose="02020603050405020304" pitchFamily="18" charset="0"/>
                <a:cs typeface="Times New Roman" panose="02020603050405020304" pitchFamily="18" charset="0"/>
              </a:rPr>
              <a:t>),  </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often miss vital information for others to use (</a:t>
            </a:r>
            <a:r>
              <a:rPr lang="en-US" sz="1600" i="1" dirty="0">
                <a:latin typeface="Times New Roman" panose="02020603050405020304" pitchFamily="18" charset="0"/>
                <a:cs typeface="Times New Roman" panose="02020603050405020304" pitchFamily="18" charset="0"/>
              </a:rPr>
              <a:t>not well-documented</a:t>
            </a:r>
            <a:r>
              <a:rPr lang="en-US" sz="1600" dirty="0">
                <a:latin typeface="Times New Roman" panose="02020603050405020304" pitchFamily="18" charset="0"/>
                <a:cs typeface="Times New Roman" panose="02020603050405020304" pitchFamily="18" charset="0"/>
              </a:rPr>
              <a:t>), </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become stale as time goes by (</a:t>
            </a:r>
            <a:r>
              <a:rPr lang="en-US" sz="1600" i="1" dirty="0">
                <a:latin typeface="Times New Roman" panose="02020603050405020304" pitchFamily="18" charset="0"/>
                <a:cs typeface="Times New Roman" panose="02020603050405020304" pitchFamily="18" charset="0"/>
              </a:rPr>
              <a:t>not extendable</a:t>
            </a:r>
            <a:r>
              <a:rPr lang="en-US" sz="1600" dirty="0">
                <a:latin typeface="Times New Roman" panose="02020603050405020304" pitchFamily="18" charset="0"/>
                <a:cs typeface="Times New Roman" panose="02020603050405020304" pitchFamily="18" charset="0"/>
              </a:rPr>
              <a:t>),  </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cannot be easily distributed due to user </a:t>
            </a:r>
            <a:r>
              <a:rPr lang="en-US" sz="1600" i="1" dirty="0">
                <a:latin typeface="Times New Roman" panose="02020603050405020304" pitchFamily="18" charset="0"/>
                <a:cs typeface="Times New Roman" panose="02020603050405020304" pitchFamily="18" charset="0"/>
              </a:rPr>
              <a:t>privacy concerns</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It is not uncommon</a:t>
            </a:r>
            <a:r>
              <a:rPr lang="en-US" sz="1600" i="1" dirty="0">
                <a:latin typeface="Times New Roman" panose="02020603050405020304" pitchFamily="18" charset="0"/>
                <a:cs typeface="Times New Roman" panose="02020603050405020304" pitchFamily="18" charset="0"/>
              </a:rPr>
              <a:t>: much time is wasted because available traces are unsuitable for the tasks at hand.</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An ideal tracing tool:</a:t>
            </a:r>
          </a:p>
          <a:p>
            <a:pPr marL="742950" lvl="1" indent="-285750">
              <a:lnSpc>
                <a:spcPct val="150000"/>
              </a:lnSpc>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Flexibility. </a:t>
            </a:r>
            <a:r>
              <a:rPr lang="en-US" sz="1600" dirty="0">
                <a:latin typeface="Times New Roman" panose="02020603050405020304" pitchFamily="18" charset="0"/>
                <a:cs typeface="Times New Roman" panose="02020603050405020304" pitchFamily="18" charset="0"/>
              </a:rPr>
              <a:t>most important since current tracing tool are cumbersome to store and parse or were focused on specific areas of study that make them less useful to other studies.</a:t>
            </a:r>
          </a:p>
          <a:p>
            <a:pPr marL="742950" lvl="1" indent="-285750">
              <a:lnSpc>
                <a:spcPct val="150000"/>
              </a:lnSpc>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Performance. </a:t>
            </a:r>
            <a:r>
              <a:rPr lang="en-US" sz="1600" dirty="0">
                <a:latin typeface="Times New Roman" panose="02020603050405020304" pitchFamily="18" charset="0"/>
                <a:cs typeface="Times New Roman" panose="02020603050405020304" pitchFamily="18" charset="0"/>
              </a:rPr>
              <a:t>Tracing is inherently expensive, since it requires disk or network I/O. When designing tracing mechanisms, tradeoffs have to be made between performance and functionality.</a:t>
            </a:r>
          </a:p>
          <a:p>
            <a:pPr marL="742950" lvl="1" indent="-285750">
              <a:lnSpc>
                <a:spcPct val="150000"/>
              </a:lnSpc>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Convenience of Analysis, Security and Privacy</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078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FAST’04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 Trace Collection Tool for File System</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776362" cy="646331"/>
          </a:xfrm>
          <a:prstGeom prst="rect">
            <a:avLst/>
          </a:prstGeom>
        </p:spPr>
        <p:txBody>
          <a:bodyPr wrap="square">
            <a:spAutoFit/>
          </a:bodyPr>
          <a:lstStyle/>
          <a:p>
            <a:pPr>
              <a:lnSpc>
                <a:spcPct val="150000"/>
              </a:lnSpc>
            </a:pPr>
            <a:r>
              <a:rPr lang="en-US" altLang="zh-CN" sz="1600" b="1" dirty="0" err="1">
                <a:solidFill>
                  <a:srgbClr val="1D1D1B"/>
                </a:solidFill>
                <a:latin typeface="Times New Roman" panose="02020603050405020304" pitchFamily="18" charset="0"/>
                <a:cs typeface="Times New Roman" panose="02020603050405020304" pitchFamily="18" charset="0"/>
              </a:rPr>
              <a:t>Tracefs</a:t>
            </a:r>
            <a:r>
              <a:rPr lang="en-US" altLang="zh-CN" sz="1600" b="1" dirty="0">
                <a:solidFill>
                  <a:srgbClr val="1D1D1B"/>
                </a:solidFill>
                <a:latin typeface="Times New Roman" panose="02020603050405020304" pitchFamily="18" charset="0"/>
                <a:cs typeface="Times New Roman" panose="02020603050405020304" pitchFamily="18" charset="0"/>
              </a:rPr>
              <a:t>: A File System to Trace Them All</a:t>
            </a:r>
          </a:p>
          <a:p>
            <a:pPr algn="l"/>
            <a:r>
              <a:rPr lang="en-US" sz="1200" b="0" i="1" u="none" strike="noStrike" baseline="0" dirty="0">
                <a:solidFill>
                  <a:srgbClr val="1D1D1B"/>
                </a:solidFill>
                <a:latin typeface="Times New Roman" panose="02020603050405020304" pitchFamily="18" charset="0"/>
                <a:cs typeface="Times New Roman" panose="02020603050405020304" pitchFamily="18" charset="0"/>
              </a:rPr>
              <a:t>Akshat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Aranya</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Charles P. Wright, and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Erez</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Zadok</a:t>
            </a:r>
            <a:r>
              <a:rPr lang="en-US" sz="1200" i="1" dirty="0">
                <a:solidFill>
                  <a:srgbClr val="1D1D1B"/>
                </a:solidFill>
                <a:latin typeface="Times New Roman" panose="02020603050405020304" pitchFamily="18" charset="0"/>
                <a:cs typeface="Times New Roman" panose="02020603050405020304" pitchFamily="18" charset="0"/>
              </a:rPr>
              <a:t>;</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Stony Brook University</a:t>
            </a:r>
            <a:endParaRPr lang="zh-CN" altLang="en-US" sz="11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228537" y="1283639"/>
            <a:ext cx="11734925" cy="57111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i="1" dirty="0" err="1">
                <a:latin typeface="Times New Roman" panose="02020603050405020304" pitchFamily="18" charset="0"/>
                <a:cs typeface="Times New Roman" panose="02020603050405020304" pitchFamily="18" charset="0"/>
              </a:rPr>
              <a:t>Tracefs</a:t>
            </a:r>
            <a:r>
              <a:rPr lang="en-US" sz="1600" dirty="0">
                <a:latin typeface="Times New Roman" panose="02020603050405020304" pitchFamily="18" charset="0"/>
                <a:cs typeface="Times New Roman" panose="02020603050405020304" pitchFamily="18" charset="0"/>
              </a:rPr>
              <a:t>, a thin stackable file system for capturing file system traces in a portable manner, which can capture uniform traces for </a:t>
            </a:r>
            <a:r>
              <a:rPr lang="en-US" sz="1600" b="1" i="1" dirty="0">
                <a:latin typeface="Times New Roman" panose="02020603050405020304" pitchFamily="18" charset="0"/>
                <a:cs typeface="Times New Roman" panose="02020603050405020304" pitchFamily="18" charset="0"/>
              </a:rPr>
              <a:t>any file system/various degrees of granularity</a:t>
            </a:r>
            <a:r>
              <a:rPr lang="en-US" sz="16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without modifying </a:t>
            </a:r>
            <a:r>
              <a:rPr lang="en-US" sz="1600" dirty="0">
                <a:latin typeface="Times New Roman" panose="02020603050405020304" pitchFamily="18" charset="0"/>
                <a:cs typeface="Times New Roman" panose="02020603050405020304" pitchFamily="18" charset="0"/>
              </a:rPr>
              <a:t>the file systems being traced.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can transform trace data into </a:t>
            </a:r>
            <a:r>
              <a:rPr lang="en-US" sz="1600" b="1" i="1" dirty="0">
                <a:latin typeface="Times New Roman" panose="02020603050405020304" pitchFamily="18" charset="0"/>
                <a:cs typeface="Times New Roman" panose="02020603050405020304" pitchFamily="18" charset="0"/>
              </a:rPr>
              <a:t>aggregate counters</a:t>
            </a:r>
            <a:r>
              <a:rPr lang="en-US" sz="16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compressed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checksummed</a:t>
            </a:r>
            <a:r>
              <a:rPr lang="en-US" sz="1600" dirty="0">
                <a:latin typeface="Times New Roman" panose="02020603050405020304" pitchFamily="18" charset="0"/>
                <a:cs typeface="Times New Roman" panose="02020603050405020304" pitchFamily="18" charset="0"/>
              </a:rPr>
              <a:t>, encrypted, or anonymized streams; and it can </a:t>
            </a:r>
            <a:r>
              <a:rPr lang="en-US" sz="1600" b="1" i="1" dirty="0">
                <a:latin typeface="Times New Roman" panose="02020603050405020304" pitchFamily="18" charset="0"/>
                <a:cs typeface="Times New Roman" panose="02020603050405020304" pitchFamily="18" charset="0"/>
              </a:rPr>
              <a:t>buffer </a:t>
            </a:r>
            <a:r>
              <a:rPr lang="en-US" sz="1600" dirty="0">
                <a:latin typeface="Times New Roman" panose="02020603050405020304" pitchFamily="18" charset="0"/>
                <a:cs typeface="Times New Roman" panose="02020603050405020304" pitchFamily="18" charset="0"/>
              </a:rPr>
              <a:t>and </a:t>
            </a:r>
            <a:r>
              <a:rPr lang="en-US" sz="1600" b="1" i="1" dirty="0">
                <a:latin typeface="Times New Roman" panose="02020603050405020304" pitchFamily="18" charset="0"/>
                <a:cs typeface="Times New Roman" panose="02020603050405020304" pitchFamily="18" charset="0"/>
              </a:rPr>
              <a:t>direct</a:t>
            </a:r>
            <a:r>
              <a:rPr lang="en-US" sz="1600" dirty="0">
                <a:latin typeface="Times New Roman" panose="02020603050405020304" pitchFamily="18" charset="0"/>
                <a:cs typeface="Times New Roman" panose="02020603050405020304" pitchFamily="18" charset="0"/>
              </a:rPr>
              <a:t> the resulting data to various destinations (e.g., sockets, disks, etc.).</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Components of </a:t>
            </a:r>
            <a:r>
              <a:rPr lang="en-US" sz="1600" b="1" dirty="0" err="1">
                <a:latin typeface="Times New Roman" panose="02020603050405020304" pitchFamily="18" charset="0"/>
                <a:cs typeface="Times New Roman" panose="02020603050405020304" pitchFamily="18" charset="0"/>
              </a:rPr>
              <a:t>Tracefs</a:t>
            </a:r>
            <a:r>
              <a:rPr lang="en-US" sz="1600" dirty="0">
                <a:latin typeface="Times New Roman" panose="02020603050405020304" pitchFamily="18" charset="0"/>
                <a:cs typeface="Times New Roman" panose="02020603050405020304" pitchFamily="18" charset="0"/>
              </a:rPr>
              <a:t>:</a:t>
            </a:r>
          </a:p>
          <a:p>
            <a:pPr marL="742950" lvl="1" indent="-285750">
              <a:buFont typeface="Courier New" panose="02070309020205020404" pitchFamily="49" charset="0"/>
              <a:buChar char="o"/>
            </a:pPr>
            <a:r>
              <a:rPr lang="en-US" sz="1600" b="1" i="1" dirty="0">
                <a:latin typeface="Times New Roman" panose="02020603050405020304" pitchFamily="18" charset="0"/>
                <a:cs typeface="Times New Roman" panose="02020603050405020304" pitchFamily="18" charset="0"/>
              </a:rPr>
              <a:t>Input Filters. </a:t>
            </a:r>
            <a:r>
              <a:rPr lang="en-US" sz="1600" b="0" i="0" u="none" strike="noStrike" baseline="0" dirty="0">
                <a:latin typeface="Times New Roman" panose="02020603050405020304" pitchFamily="18" charset="0"/>
              </a:rPr>
              <a:t>to specify an expression that determine what operations are traced, then user can specify arbitrary </a:t>
            </a:r>
            <a:r>
              <a:rPr lang="en-US" sz="1600" b="0" i="0" u="none" strike="noStrike" baseline="0" dirty="0" err="1">
                <a:latin typeface="Times New Roman" panose="02020603050405020304" pitchFamily="18" charset="0"/>
              </a:rPr>
              <a:t>boolean</a:t>
            </a:r>
            <a:r>
              <a:rPr lang="en-US" sz="1600" b="0" i="0" u="none" strike="noStrike" baseline="0" dirty="0">
                <a:latin typeface="Times New Roman" panose="02020603050405020304" pitchFamily="18" charset="0"/>
              </a:rPr>
              <a:t> expressions built from a set of basic predicates, such as UID, GID, PID, session ID, process name, file name, VFS operation type, system call name, etc.</a:t>
            </a:r>
          </a:p>
          <a:p>
            <a:pPr marL="742950" lvl="1" indent="-285750">
              <a:buFont typeface="Courier New" panose="02070309020205020404" pitchFamily="49" charset="0"/>
              <a:buChar char="o"/>
            </a:pPr>
            <a:r>
              <a:rPr lang="en-US" sz="1600" b="1" i="1" u="none" strike="noStrike" baseline="0" dirty="0">
                <a:latin typeface="Times New Roman" panose="02020603050405020304" pitchFamily="18" charset="0"/>
              </a:rPr>
              <a:t>Assembly Drivers</a:t>
            </a:r>
            <a:r>
              <a:rPr lang="en-US" sz="1600" b="0" i="0" u="none" strike="noStrike" baseline="0" dirty="0">
                <a:latin typeface="Times New Roman" panose="02020603050405020304" pitchFamily="18" charset="0"/>
              </a:rPr>
              <a:t>. Once the input filter has determined that a certain operation should be traced, the filter passes the corresponding VFS objects to a series of assembly drivers that determine the content of generated traces.</a:t>
            </a:r>
          </a:p>
          <a:p>
            <a:pPr marL="1200150" lvl="2" indent="-285750">
              <a:buFont typeface="Wingdings" panose="05000000000000000000" pitchFamily="2" charset="2"/>
              <a:buChar char="q"/>
            </a:pPr>
            <a:r>
              <a:rPr lang="en-US" sz="1600" b="1" i="1" dirty="0">
                <a:latin typeface="Times New Roman" panose="02020603050405020304" pitchFamily="18" charset="0"/>
                <a:cs typeface="Times New Roman" panose="02020603050405020304" pitchFamily="18" charset="0"/>
              </a:rPr>
              <a:t>Stream driver. </a:t>
            </a:r>
            <a:r>
              <a:rPr lang="en-US" sz="1600" dirty="0">
                <a:latin typeface="Times New Roman" panose="02020603050405020304" pitchFamily="18" charset="0"/>
                <a:cs typeface="Times New Roman" panose="02020603050405020304" pitchFamily="18" charset="0"/>
              </a:rPr>
              <a:t>converts the fields of VFS objects into a stream format. The stream driver generates one message for each logged file system operation.</a:t>
            </a:r>
          </a:p>
          <a:p>
            <a:pPr marL="1200150" lvl="2" indent="-285750">
              <a:buFont typeface="Wingdings" panose="05000000000000000000" pitchFamily="2" charset="2"/>
              <a:buChar char="q"/>
            </a:pPr>
            <a:r>
              <a:rPr lang="en-US" sz="1600" b="1" i="1" dirty="0">
                <a:latin typeface="Times New Roman" panose="02020603050405020304" pitchFamily="18" charset="0"/>
                <a:cs typeface="Times New Roman" panose="02020603050405020304" pitchFamily="18" charset="0"/>
              </a:rPr>
              <a:t>Aggregate driver. </a:t>
            </a:r>
            <a:r>
              <a:rPr lang="en-US" sz="1600" dirty="0">
                <a:latin typeface="Times New Roman" panose="02020603050405020304" pitchFamily="18" charset="0"/>
                <a:cs typeface="Times New Roman" panose="02020603050405020304" pitchFamily="18" charset="0"/>
              </a:rPr>
              <a:t>collect statistical distributions of operations, instead of actually logging each operation, which has been traditionally performed by post-processing. An aggregate driver that keeps track of the number of calls made during a tracing session and records the values at the end of the session.</a:t>
            </a:r>
          </a:p>
          <a:p>
            <a:pPr marL="742950" lvl="1" indent="-285750">
              <a:buFont typeface="Courier New" panose="02070309020205020404" pitchFamily="49" charset="0"/>
              <a:buChar char="o"/>
            </a:pPr>
            <a:r>
              <a:rPr lang="en-US" sz="1600" b="1" i="1" dirty="0">
                <a:latin typeface="Times New Roman" panose="02020603050405020304" pitchFamily="18" charset="0"/>
              </a:rPr>
              <a:t>Output Filters. </a:t>
            </a:r>
            <a:r>
              <a:rPr lang="en-US" sz="1600" dirty="0">
                <a:latin typeface="Times New Roman" panose="02020603050405020304" pitchFamily="18" charset="0"/>
              </a:rPr>
              <a:t>provide added functionality such as encryption, compression, and checksum calculation</a:t>
            </a:r>
            <a:r>
              <a:rPr lang="en-US" sz="1600" b="1" i="1" dirty="0">
                <a:latin typeface="Times New Roman" panose="02020603050405020304" pitchFamily="18" charset="0"/>
              </a:rPr>
              <a:t>.</a:t>
            </a:r>
          </a:p>
          <a:p>
            <a:pPr marL="1200150" lvl="2" indent="-285750">
              <a:buFont typeface="Wingdings" panose="05000000000000000000" pitchFamily="2" charset="2"/>
              <a:buChar char="q"/>
            </a:pPr>
            <a:r>
              <a:rPr lang="en-US" sz="1600" b="1" i="1" dirty="0">
                <a:latin typeface="Times New Roman" panose="02020603050405020304" pitchFamily="18" charset="0"/>
                <a:cs typeface="Times New Roman" panose="02020603050405020304" pitchFamily="18" charset="0"/>
              </a:rPr>
              <a:t>Compression filter. </a:t>
            </a:r>
            <a:r>
              <a:rPr lang="en-US" sz="1600" dirty="0">
                <a:latin typeface="Times New Roman" panose="02020603050405020304" pitchFamily="18" charset="0"/>
                <a:cs typeface="Times New Roman" panose="02020603050405020304" pitchFamily="18" charset="0"/>
              </a:rPr>
              <a:t>Traces often contain repeated information. For example, the meta-data of the traces, like message identifiers and argument identifiers, is often repeated, which is well to compression. It compresses trace data on-the fly while introduces additional overheads. (traditional </a:t>
            </a:r>
            <a:r>
              <a:rPr lang="en-US" sz="1600" dirty="0" err="1">
                <a:latin typeface="Times New Roman" panose="02020603050405020304" pitchFamily="18" charset="0"/>
                <a:cs typeface="Times New Roman" panose="02020603050405020304" pitchFamily="18" charset="0"/>
              </a:rPr>
              <a:t>zlib</a:t>
            </a:r>
            <a:r>
              <a:rPr lang="en-US" sz="1600" dirty="0">
                <a:latin typeface="Times New Roman" panose="02020603050405020304" pitchFamily="18" charset="0"/>
                <a:cs typeface="Times New Roman" panose="02020603050405020304" pitchFamily="18" charset="0"/>
              </a:rPr>
              <a:t> method and so on)</a:t>
            </a:r>
          </a:p>
          <a:p>
            <a:pPr marL="285750" indent="-28575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8" name="图片 7" descr="图示&#10;&#10;描述已自动生成">
            <a:extLst>
              <a:ext uri="{FF2B5EF4-FFF2-40B4-BE49-F238E27FC236}">
                <a16:creationId xmlns:a16="http://schemas.microsoft.com/office/drawing/2014/main" id="{E163DD7A-142D-4907-B7DB-55A2C0C6C54E}"/>
              </a:ext>
            </a:extLst>
          </p:cNvPr>
          <p:cNvPicPr>
            <a:picLocks noChangeAspect="1"/>
          </p:cNvPicPr>
          <p:nvPr/>
        </p:nvPicPr>
        <p:blipFill>
          <a:blip r:embed="rId3"/>
          <a:stretch>
            <a:fillRect/>
          </a:stretch>
        </p:blipFill>
        <p:spPr>
          <a:xfrm>
            <a:off x="8387045" y="42389"/>
            <a:ext cx="3103699" cy="2796480"/>
          </a:xfrm>
          <a:prstGeom prst="rect">
            <a:avLst/>
          </a:prstGeom>
        </p:spPr>
      </p:pic>
      <p:pic>
        <p:nvPicPr>
          <p:cNvPr id="10" name="图片 9" descr="图示&#10;&#10;描述已自动生成">
            <a:extLst>
              <a:ext uri="{FF2B5EF4-FFF2-40B4-BE49-F238E27FC236}">
                <a16:creationId xmlns:a16="http://schemas.microsoft.com/office/drawing/2014/main" id="{02567E69-A2FB-4B95-AB69-D22584B78082}"/>
              </a:ext>
            </a:extLst>
          </p:cNvPr>
          <p:cNvPicPr>
            <a:picLocks noChangeAspect="1"/>
          </p:cNvPicPr>
          <p:nvPr/>
        </p:nvPicPr>
        <p:blipFill>
          <a:blip r:embed="rId4"/>
          <a:stretch>
            <a:fillRect/>
          </a:stretch>
        </p:blipFill>
        <p:spPr>
          <a:xfrm>
            <a:off x="6533975" y="42389"/>
            <a:ext cx="4005769" cy="2796480"/>
          </a:xfrm>
          <a:prstGeom prst="rect">
            <a:avLst/>
          </a:prstGeom>
        </p:spPr>
      </p:pic>
    </p:spTree>
    <p:extLst>
      <p:ext uri="{BB962C8B-B14F-4D97-AF65-F5344CB8AC3E}">
        <p14:creationId xmlns:p14="http://schemas.microsoft.com/office/powerpoint/2010/main" val="151462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LISA’14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Trace Modeling and Replay</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776362" cy="646331"/>
          </a:xfrm>
          <a:prstGeom prst="rect">
            <a:avLst/>
          </a:prstGeom>
        </p:spPr>
        <p:txBody>
          <a:bodyPr wrap="square">
            <a:spAutoFit/>
          </a:bodyPr>
          <a:lstStyle/>
          <a:p>
            <a:pPr>
              <a:lnSpc>
                <a:spcPct val="150000"/>
              </a:lnSpc>
            </a:pPr>
            <a:r>
              <a:rPr lang="en-US" altLang="zh-CN" sz="1600" b="1" dirty="0" err="1">
                <a:solidFill>
                  <a:srgbClr val="1D1D1B"/>
                </a:solidFill>
                <a:latin typeface="Times New Roman" panose="02020603050405020304" pitchFamily="18" charset="0"/>
                <a:cs typeface="Times New Roman" panose="02020603050405020304" pitchFamily="18" charset="0"/>
              </a:rPr>
              <a:t>ParaSwift</a:t>
            </a:r>
            <a:r>
              <a:rPr lang="en-US" altLang="zh-CN" sz="1600" b="1" dirty="0">
                <a:solidFill>
                  <a:srgbClr val="1D1D1B"/>
                </a:solidFill>
                <a:latin typeface="Times New Roman" panose="02020603050405020304" pitchFamily="18" charset="0"/>
                <a:cs typeface="Times New Roman" panose="02020603050405020304" pitchFamily="18" charset="0"/>
              </a:rPr>
              <a:t>: File I/O trace modeling for the future</a:t>
            </a:r>
          </a:p>
          <a:p>
            <a:pPr algn="l"/>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Rukma</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Talwadker</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a:t>
            </a:r>
            <a:r>
              <a:rPr lang="en-US" sz="1200" i="1" dirty="0">
                <a:solidFill>
                  <a:srgbClr val="1D1D1B"/>
                </a:solidFill>
                <a:latin typeface="Times New Roman" panose="02020603050405020304" pitchFamily="18" charset="0"/>
                <a:cs typeface="Times New Roman" panose="02020603050405020304" pitchFamily="18" charset="0"/>
              </a:rPr>
              <a:t>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Kaladhar</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Voruganti</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a:t>
            </a:r>
            <a:r>
              <a:rPr lang="en-US" sz="1100" b="0" i="1" u="none" strike="noStrike" baseline="0" dirty="0">
                <a:solidFill>
                  <a:srgbClr val="1D1D1B"/>
                </a:solidFill>
                <a:latin typeface="Times New Roman" panose="02020603050405020304" pitchFamily="18" charset="0"/>
                <a:cs typeface="Times New Roman" panose="02020603050405020304" pitchFamily="18" charset="0"/>
              </a:rPr>
              <a:t>NetApp Inc.</a:t>
            </a:r>
            <a:endParaRPr lang="zh-CN" altLang="en-US" sz="11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228537" y="1283639"/>
            <a:ext cx="11734925" cy="521873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races </a:t>
            </a:r>
            <a:r>
              <a:rPr lang="en-US" altLang="zh-CN" sz="1600" dirty="0">
                <a:latin typeface="Times New Roman" panose="02020603050405020304" pitchFamily="18" charset="0"/>
                <a:cs typeface="Times New Roman" panose="02020603050405020304" pitchFamily="18" charset="0"/>
              </a:rPr>
              <a:t>are </a:t>
            </a:r>
            <a:r>
              <a:rPr lang="en-US" sz="1600" dirty="0">
                <a:latin typeface="Times New Roman" panose="02020603050405020304" pitchFamily="18" charset="0"/>
                <a:cs typeface="Times New Roman" panose="02020603050405020304" pitchFamily="18" charset="0"/>
              </a:rPr>
              <a:t>used for designing and testing systems but are large and difficult to store and manage. Thus, </a:t>
            </a:r>
            <a:r>
              <a:rPr lang="en-US" sz="1600" b="1" i="1" dirty="0">
                <a:latin typeface="Times New Roman" panose="02020603050405020304" pitchFamily="18" charset="0"/>
                <a:cs typeface="Times New Roman" panose="02020603050405020304" pitchFamily="18" charset="0"/>
              </a:rPr>
              <a:t>creating models based on traces </a:t>
            </a:r>
            <a:r>
              <a:rPr lang="en-US" sz="1600" dirty="0">
                <a:latin typeface="Times New Roman" panose="02020603050405020304" pitchFamily="18" charset="0"/>
                <a:cs typeface="Times New Roman" panose="02020603050405020304" pitchFamily="18" charset="0"/>
              </a:rPr>
              <a:t>is gaining traction.</a:t>
            </a:r>
          </a:p>
          <a:p>
            <a:pPr marL="742950" lvl="1" indent="-285750">
              <a:lnSpc>
                <a:spcPct val="150000"/>
              </a:lnSpc>
              <a:buFont typeface="Wingdings" panose="05000000000000000000" pitchFamily="2" charset="2"/>
              <a:buChar char="q"/>
            </a:pPr>
            <a:r>
              <a:rPr lang="en-US" altLang="zh-CN" sz="1600" dirty="0">
                <a:latin typeface="Times New Roman" panose="02020603050405020304" pitchFamily="18" charset="0"/>
                <a:cs typeface="Times New Roman" panose="02020603050405020304" pitchFamily="18" charset="0"/>
              </a:rPr>
              <a:t>Prior works only target to model block trace, instead of file trace like that generated by NFS, NAS etc.</a:t>
            </a:r>
          </a:p>
          <a:p>
            <a:pPr marL="742950" lvl="1" indent="-285750">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Modeling file traces is </a:t>
            </a:r>
            <a:r>
              <a:rPr lang="en-US" sz="1600" b="1" i="1" dirty="0">
                <a:latin typeface="Times New Roman" panose="02020603050405020304" pitchFamily="18" charset="0"/>
                <a:cs typeface="Times New Roman" panose="02020603050405020304" pitchFamily="18" charset="0"/>
              </a:rPr>
              <a:t>difficult</a:t>
            </a:r>
            <a:r>
              <a:rPr lang="en-US" sz="1600" dirty="0">
                <a:latin typeface="Times New Roman" panose="02020603050405020304" pitchFamily="18" charset="0"/>
                <a:cs typeface="Times New Roman" panose="02020603050405020304" pitchFamily="18" charset="0"/>
              </a:rPr>
              <a:t> because of the presence of </a:t>
            </a:r>
            <a:r>
              <a:rPr lang="en-US" sz="1600" b="1" i="1" dirty="0">
                <a:latin typeface="Times New Roman" panose="02020603050405020304" pitchFamily="18" charset="0"/>
                <a:cs typeface="Times New Roman" panose="02020603050405020304" pitchFamily="18" charset="0"/>
              </a:rPr>
              <a:t>meta-data operations </a:t>
            </a:r>
            <a:r>
              <a:rPr lang="en-US" sz="1600" dirty="0">
                <a:latin typeface="Times New Roman" panose="02020603050405020304" pitchFamily="18" charset="0"/>
                <a:cs typeface="Times New Roman" panose="02020603050405020304" pitchFamily="18" charset="0"/>
              </a:rPr>
              <a:t>and the </a:t>
            </a:r>
            <a:r>
              <a:rPr lang="en-US" sz="1600" b="1" i="1" dirty="0" err="1">
                <a:latin typeface="Times New Roman" panose="02020603050405020304" pitchFamily="18" charset="0"/>
                <a:cs typeface="Times New Roman" panose="02020603050405020304" pitchFamily="18" charset="0"/>
              </a:rPr>
              <a:t>statefulness</a:t>
            </a:r>
            <a:r>
              <a:rPr lang="en-US" sz="1600" dirty="0">
                <a:latin typeface="Times New Roman" panose="02020603050405020304" pitchFamily="18" charset="0"/>
                <a:cs typeface="Times New Roman" panose="02020603050405020304" pitchFamily="18" charset="0"/>
              </a:rPr>
              <a:t> NFS operation </a:t>
            </a:r>
            <a:r>
              <a:rPr lang="en-US" sz="1600" b="1" i="1" dirty="0">
                <a:latin typeface="Times New Roman" panose="02020603050405020304" pitchFamily="18" charset="0"/>
                <a:cs typeface="Times New Roman" panose="02020603050405020304" pitchFamily="18" charset="0"/>
              </a:rPr>
              <a:t>semantics</a:t>
            </a: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Backgrounds: </a:t>
            </a:r>
          </a:p>
          <a:p>
            <a:pPr marL="742950" lvl="1" indent="-285750">
              <a:lnSpc>
                <a:spcPct val="150000"/>
              </a:lnSpc>
              <a:buFont typeface="Courier New" panose="02070309020205020404" pitchFamily="49" charset="0"/>
              <a:buChar char="o"/>
            </a:pPr>
            <a:r>
              <a:rPr lang="en-US" altLang="zh-CN" sz="1600" dirty="0">
                <a:latin typeface="Times New Roman" panose="02020603050405020304" pitchFamily="18" charset="0"/>
                <a:cs typeface="Times New Roman" panose="02020603050405020304" pitchFamily="18" charset="0"/>
              </a:rPr>
              <a:t>To get representation of app, one needs to capture a trace for hours, which usually leads to storing of </a:t>
            </a:r>
            <a:r>
              <a:rPr lang="en-US" altLang="zh-CN" sz="1600" b="1" i="1" dirty="0">
                <a:latin typeface="Times New Roman" panose="02020603050405020304" pitchFamily="18" charset="0"/>
                <a:cs typeface="Times New Roman" panose="02020603050405020304" pitchFamily="18" charset="0"/>
              </a:rPr>
              <a:t>multiple terabytes of data</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sym typeface="Wingdings" panose="05000000000000000000" pitchFamily="2" charset="2"/>
            </a:endParaRPr>
          </a:p>
          <a:p>
            <a:pPr marL="742950" lvl="1" indent="-285750">
              <a:lnSpc>
                <a:spcPct val="150000"/>
              </a:lnSpc>
              <a:buFont typeface="Courier New" panose="02070309020205020404" pitchFamily="49" charset="0"/>
              <a:buChar char="o"/>
            </a:pP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Traces have been leveraged to </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create workload models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that can, in turn, be used to </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generate I/O patterns</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sym typeface="Wingdings" panose="05000000000000000000" pitchFamily="2" charset="2"/>
              </a:rPr>
              <a:t>Benefits of modeling traces</a:t>
            </a:r>
            <a:r>
              <a:rPr lang="en-US" sz="1600" i="1" dirty="0">
                <a:latin typeface="Times New Roman" panose="02020603050405020304" pitchFamily="18" charset="0"/>
                <a:cs typeface="Times New Roman" panose="02020603050405020304" pitchFamily="18" charset="0"/>
                <a:sym typeface="Wingdings" panose="05000000000000000000" pitchFamily="2" charset="2"/>
              </a:rPr>
              <a:t>:</a:t>
            </a:r>
          </a:p>
          <a:p>
            <a:pPr marL="1200150" lvl="2" indent="-285750">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trace models are easier to </a:t>
            </a:r>
            <a:r>
              <a:rPr lang="en-US" sz="1600" b="1" i="1" dirty="0">
                <a:latin typeface="Times New Roman" panose="02020603050405020304" pitchFamily="18" charset="0"/>
                <a:cs typeface="Times New Roman" panose="02020603050405020304" pitchFamily="18" charset="0"/>
              </a:rPr>
              <a:t>copy and handle </a:t>
            </a:r>
            <a:r>
              <a:rPr lang="en-US" sz="1600" dirty="0">
                <a:latin typeface="Times New Roman" panose="02020603050405020304" pitchFamily="18" charset="0"/>
                <a:cs typeface="Times New Roman" panose="02020603050405020304" pitchFamily="18" charset="0"/>
              </a:rPr>
              <a:t>than large trace files;</a:t>
            </a:r>
          </a:p>
          <a:p>
            <a:pPr marL="1200150" lvl="2" indent="-285750">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using the trace model one can </a:t>
            </a:r>
            <a:r>
              <a:rPr lang="en-US" sz="1600" b="1" i="1" dirty="0">
                <a:latin typeface="Times New Roman" panose="02020603050405020304" pitchFamily="18" charset="0"/>
                <a:cs typeface="Times New Roman" panose="02020603050405020304" pitchFamily="18" charset="0"/>
              </a:rPr>
              <a:t>scale the I/O patterns </a:t>
            </a:r>
            <a:r>
              <a:rPr lang="en-US" sz="1600" dirty="0">
                <a:latin typeface="Times New Roman" panose="02020603050405020304" pitchFamily="18" charset="0"/>
                <a:cs typeface="Times New Roman" panose="02020603050405020304" pitchFamily="18" charset="0"/>
              </a:rPr>
              <a:t>present in the original trace in both temporal and spatial domains;</a:t>
            </a:r>
          </a:p>
          <a:p>
            <a:pPr marL="1200150" lvl="2" indent="-285750">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easier to </a:t>
            </a:r>
            <a:r>
              <a:rPr lang="en-US" sz="1600" b="1" i="1" dirty="0">
                <a:latin typeface="Times New Roman" panose="02020603050405020304" pitchFamily="18" charset="0"/>
                <a:cs typeface="Times New Roman" panose="02020603050405020304" pitchFamily="18" charset="0"/>
              </a:rPr>
              <a:t>simultaneously</a:t>
            </a:r>
            <a:r>
              <a:rPr lang="en-US" sz="16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selectively</a:t>
            </a:r>
            <a:r>
              <a:rPr lang="en-US" sz="1600" dirty="0">
                <a:latin typeface="Times New Roman" panose="02020603050405020304" pitchFamily="18" charset="0"/>
                <a:cs typeface="Times New Roman" panose="02020603050405020304" pitchFamily="18" charset="0"/>
              </a:rPr>
              <a:t> replay portions of trace across respective server mount points using a trace model.</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Current works focus on block trace modeling like SAN workloads, while the attention towards </a:t>
            </a:r>
            <a:r>
              <a:rPr lang="en-US" sz="1600" b="1" i="1" dirty="0">
                <a:latin typeface="Times New Roman" panose="02020603050405020304" pitchFamily="18" charset="0"/>
                <a:cs typeface="Times New Roman" panose="02020603050405020304" pitchFamily="18" charset="0"/>
              </a:rPr>
              <a:t>NAS workloads are limit</a:t>
            </a:r>
            <a:r>
              <a:rPr lang="en-US" sz="1600" dirty="0">
                <a:latin typeface="Times New Roman" panose="02020603050405020304" pitchFamily="18" charset="0"/>
                <a:cs typeface="Times New Roman" panose="02020603050405020304" pitchFamily="18" charset="0"/>
              </a:rPr>
              <a:t>.</a:t>
            </a:r>
          </a:p>
          <a:p>
            <a:pPr marL="1200150" lvl="2" indent="-285750">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Current NAS workload does not present challenges inherent to the file I/O traces like </a:t>
            </a:r>
            <a:r>
              <a:rPr lang="en-US" sz="1600" b="1" i="1" dirty="0">
                <a:latin typeface="Times New Roman" panose="02020603050405020304" pitchFamily="18" charset="0"/>
                <a:cs typeface="Times New Roman" panose="02020603050405020304" pitchFamily="18" charset="0"/>
              </a:rPr>
              <a:t>metadata and I/O operation mixes</a:t>
            </a:r>
            <a:r>
              <a:rPr lang="en-US" sz="1600"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hierarchical file namespaces </a:t>
            </a:r>
            <a:r>
              <a:rPr lang="en-US" sz="1600" dirty="0">
                <a:latin typeface="Times New Roman" panose="02020603050405020304" pitchFamily="18" charset="0"/>
                <a:cs typeface="Times New Roman" panose="02020603050405020304" pitchFamily="18" charset="0"/>
              </a:rPr>
              <a:t>etc. Hence, modeling these virtualized file workloads is same as modeling SAN workloads.</a:t>
            </a:r>
          </a:p>
        </p:txBody>
      </p:sp>
    </p:spTree>
    <p:extLst>
      <p:ext uri="{BB962C8B-B14F-4D97-AF65-F5344CB8AC3E}">
        <p14:creationId xmlns:p14="http://schemas.microsoft.com/office/powerpoint/2010/main" val="304649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LISA’14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Trace Modeling and Replay</a:t>
            </a:r>
            <a:r>
              <a:rPr lang="zh-CN" altLang="en-US" sz="2000" b="1" dirty="0">
                <a:latin typeface="Times New Roman" panose="02020603050405020304" pitchFamily="18" charset="0"/>
                <a:cs typeface="Times New Roman" panose="02020603050405020304" pitchFamily="18" charset="0"/>
              </a:rPr>
              <a:t> </a:t>
            </a:r>
          </a:p>
        </p:txBody>
      </p:sp>
      <p:sp>
        <p:nvSpPr>
          <p:cNvPr id="5" name="矩形 4">
            <a:extLst>
              <a:ext uri="{FF2B5EF4-FFF2-40B4-BE49-F238E27FC236}">
                <a16:creationId xmlns:a16="http://schemas.microsoft.com/office/drawing/2014/main" id="{F7059B17-42B5-4EBC-AC2F-6F9714AD5E02}"/>
              </a:ext>
            </a:extLst>
          </p:cNvPr>
          <p:cNvSpPr/>
          <p:nvPr/>
        </p:nvSpPr>
        <p:spPr>
          <a:xfrm>
            <a:off x="0" y="637308"/>
            <a:ext cx="11776362" cy="646331"/>
          </a:xfrm>
          <a:prstGeom prst="rect">
            <a:avLst/>
          </a:prstGeom>
        </p:spPr>
        <p:txBody>
          <a:bodyPr wrap="square">
            <a:spAutoFit/>
          </a:bodyPr>
          <a:lstStyle/>
          <a:p>
            <a:pPr>
              <a:lnSpc>
                <a:spcPct val="150000"/>
              </a:lnSpc>
            </a:pPr>
            <a:r>
              <a:rPr lang="en-US" altLang="zh-CN" sz="1600" b="1" dirty="0" err="1">
                <a:solidFill>
                  <a:srgbClr val="1D1D1B"/>
                </a:solidFill>
                <a:latin typeface="Times New Roman" panose="02020603050405020304" pitchFamily="18" charset="0"/>
                <a:cs typeface="Times New Roman" panose="02020603050405020304" pitchFamily="18" charset="0"/>
              </a:rPr>
              <a:t>ParaSwift</a:t>
            </a:r>
            <a:r>
              <a:rPr lang="en-US" altLang="zh-CN" sz="1600" b="1" dirty="0">
                <a:solidFill>
                  <a:srgbClr val="1D1D1B"/>
                </a:solidFill>
                <a:latin typeface="Times New Roman" panose="02020603050405020304" pitchFamily="18" charset="0"/>
                <a:cs typeface="Times New Roman" panose="02020603050405020304" pitchFamily="18" charset="0"/>
              </a:rPr>
              <a:t>: File I/O trace modeling for the future</a:t>
            </a:r>
          </a:p>
          <a:p>
            <a:pPr algn="l"/>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Rukma</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Talwadker</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a:t>
            </a:r>
            <a:r>
              <a:rPr lang="en-US" sz="1200" i="1" dirty="0">
                <a:solidFill>
                  <a:srgbClr val="1D1D1B"/>
                </a:solidFill>
                <a:latin typeface="Times New Roman" panose="02020603050405020304" pitchFamily="18" charset="0"/>
                <a:cs typeface="Times New Roman" panose="02020603050405020304" pitchFamily="18" charset="0"/>
              </a:rPr>
              <a:t>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Kaladhar</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a:t>
            </a:r>
            <a:r>
              <a:rPr lang="en-US" sz="1200" b="0" i="1" u="none" strike="noStrike" baseline="0" dirty="0" err="1">
                <a:solidFill>
                  <a:srgbClr val="1D1D1B"/>
                </a:solidFill>
                <a:latin typeface="Times New Roman" panose="02020603050405020304" pitchFamily="18" charset="0"/>
                <a:cs typeface="Times New Roman" panose="02020603050405020304" pitchFamily="18" charset="0"/>
              </a:rPr>
              <a:t>Voruganti</a:t>
            </a:r>
            <a:r>
              <a:rPr lang="en-US" sz="1200" b="0" i="1" u="none" strike="noStrike" baseline="0" dirty="0">
                <a:solidFill>
                  <a:srgbClr val="1D1D1B"/>
                </a:solidFill>
                <a:latin typeface="Times New Roman" panose="02020603050405020304" pitchFamily="18" charset="0"/>
                <a:cs typeface="Times New Roman" panose="02020603050405020304" pitchFamily="18" charset="0"/>
              </a:rPr>
              <a:t>; </a:t>
            </a:r>
            <a:r>
              <a:rPr lang="en-US" sz="1100" b="0" i="1" u="none" strike="noStrike" baseline="0" dirty="0">
                <a:solidFill>
                  <a:srgbClr val="1D1D1B"/>
                </a:solidFill>
                <a:latin typeface="Times New Roman" panose="02020603050405020304" pitchFamily="18" charset="0"/>
                <a:cs typeface="Times New Roman" panose="02020603050405020304" pitchFamily="18" charset="0"/>
              </a:rPr>
              <a:t>NetApp Inc.</a:t>
            </a:r>
            <a:endParaRPr lang="zh-CN" altLang="en-US" sz="11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0" y="1310800"/>
            <a:ext cx="12192000" cy="55880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600" dirty="0" err="1">
                <a:latin typeface="Times New Roman" panose="02020603050405020304" pitchFamily="18" charset="0"/>
                <a:cs typeface="Times New Roman" panose="02020603050405020304" pitchFamily="18" charset="0"/>
              </a:rPr>
              <a:t>ParaSwift</a:t>
            </a:r>
            <a:r>
              <a:rPr lang="en-US" altLang="zh-CN" sz="1600" dirty="0">
                <a:latin typeface="Times New Roman" panose="02020603050405020304" pitchFamily="18" charset="0"/>
                <a:cs typeface="Times New Roman" panose="02020603050405020304" pitchFamily="18" charset="0"/>
              </a:rPr>
              <a:t>, algorithms and a framework for modeling and replaying </a:t>
            </a:r>
            <a:r>
              <a:rPr lang="en-US" altLang="zh-CN" sz="1600" b="1" i="1" dirty="0">
                <a:latin typeface="Times New Roman" panose="02020603050405020304" pitchFamily="18" charset="0"/>
                <a:cs typeface="Times New Roman" panose="02020603050405020304" pitchFamily="18" charset="0"/>
              </a:rPr>
              <a:t>NFS </a:t>
            </a:r>
            <a:r>
              <a:rPr lang="en-US" altLang="zh-CN" sz="1600" dirty="0">
                <a:latin typeface="Times New Roman" panose="02020603050405020304" pitchFamily="18" charset="0"/>
                <a:cs typeface="Times New Roman" panose="02020603050405020304" pitchFamily="18" charset="0"/>
              </a:rPr>
              <a:t>(also</a:t>
            </a:r>
            <a:r>
              <a:rPr lang="en-US" altLang="zh-CN" sz="1600" b="1" i="1" dirty="0">
                <a:latin typeface="Times New Roman" panose="02020603050405020304" pitchFamily="18" charset="0"/>
                <a:cs typeface="Times New Roman" panose="02020603050405020304" pitchFamily="18" charset="0"/>
              </a:rPr>
              <a:t> SAN, NAS</a:t>
            </a:r>
            <a:r>
              <a:rPr lang="en-US" altLang="zh-CN" sz="1600" dirty="0">
                <a:latin typeface="Times New Roman" panose="02020603050405020304" pitchFamily="18" charset="0"/>
                <a:cs typeface="Times New Roman" panose="02020603050405020304" pitchFamily="18" charset="0"/>
              </a:rPr>
              <a:t>) workloads that addresses the open problems:</a:t>
            </a:r>
          </a:p>
          <a:p>
            <a:pPr marL="742950" lvl="1" indent="-285750">
              <a:lnSpc>
                <a:spcPct val="150000"/>
              </a:lnSpc>
              <a:buFont typeface="Courier New" panose="02070309020205020404" pitchFamily="49" charset="0"/>
              <a:buChar char="o"/>
            </a:pPr>
            <a:r>
              <a:rPr lang="en-US" altLang="zh-CN" sz="1600" dirty="0">
                <a:latin typeface="Times New Roman" panose="02020603050405020304" pitchFamily="18" charset="0"/>
                <a:cs typeface="Times New Roman" panose="02020603050405020304" pitchFamily="18" charset="0"/>
              </a:rPr>
              <a:t>the previous NAS trace modeling and replay research efforts</a:t>
            </a:r>
          </a:p>
          <a:p>
            <a:pPr marL="742950" lvl="1" indent="-285750">
              <a:lnSpc>
                <a:spcPct val="150000"/>
              </a:lnSpc>
              <a:buFont typeface="Courier New" panose="02070309020205020404" pitchFamily="49" charset="0"/>
              <a:buChar char="o"/>
            </a:pPr>
            <a:r>
              <a:rPr lang="en-US" altLang="zh-CN" sz="1600" dirty="0">
                <a:latin typeface="Times New Roman" panose="02020603050405020304" pitchFamily="18" charset="0"/>
                <a:cs typeface="Times New Roman" panose="02020603050405020304" pitchFamily="18" charset="0"/>
              </a:rPr>
              <a:t>the limitations of current file system benchmarking tools</a:t>
            </a:r>
          </a:p>
          <a:p>
            <a:pPr marL="742950" lvl="1" indent="-285750">
              <a:lnSpc>
                <a:spcPct val="150000"/>
              </a:lnSpc>
              <a:buFont typeface="Courier New" panose="02070309020205020404" pitchFamily="49" charset="0"/>
              <a:buChar char="o"/>
            </a:pPr>
            <a:r>
              <a:rPr lang="en-US" altLang="zh-CN" sz="1600" dirty="0">
                <a:latin typeface="Times New Roman" panose="02020603050405020304" pitchFamily="18" charset="0"/>
                <a:cs typeface="Times New Roman" panose="02020603050405020304" pitchFamily="18" charset="0"/>
              </a:rPr>
              <a:t>some new challenges in trace modeling due to the increased intensity in new types of workloads.</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System Overview:  </a:t>
            </a:r>
            <a:r>
              <a:rPr lang="en-US" altLang="zh-CN" sz="1600" i="1" dirty="0">
                <a:latin typeface="Times New Roman" panose="02020603050405020304" pitchFamily="18" charset="0"/>
                <a:cs typeface="Times New Roman" panose="02020603050405020304" pitchFamily="18" charset="0"/>
              </a:rPr>
              <a:t>need to build models for very </a:t>
            </a:r>
            <a:r>
              <a:rPr lang="en-US" altLang="zh-CN" sz="1600" b="1" i="1" dirty="0">
                <a:latin typeface="Times New Roman" panose="02020603050405020304" pitchFamily="18" charset="0"/>
                <a:cs typeface="Times New Roman" panose="02020603050405020304" pitchFamily="18" charset="0"/>
              </a:rPr>
              <a:t>large traces </a:t>
            </a:r>
            <a:r>
              <a:rPr lang="en-US" altLang="zh-CN" sz="1600" i="1" dirty="0">
                <a:latin typeface="Times New Roman" panose="02020603050405020304" pitchFamily="18" charset="0"/>
                <a:cs typeface="Times New Roman" panose="02020603050405020304" pitchFamily="18" charset="0"/>
              </a:rPr>
              <a:t>in a resource </a:t>
            </a:r>
            <a:r>
              <a:rPr lang="en-US" altLang="zh-CN" sz="1600" b="1" i="1" dirty="0">
                <a:latin typeface="Times New Roman" panose="02020603050405020304" pitchFamily="18" charset="0"/>
                <a:cs typeface="Times New Roman" panose="02020603050405020304" pitchFamily="18" charset="0"/>
              </a:rPr>
              <a:t>efficient manner,</a:t>
            </a:r>
            <a:r>
              <a:rPr lang="en-US" altLang="zh-CN" sz="1600" i="1" dirty="0">
                <a:latin typeface="Times New Roman" panose="02020603050405020304" pitchFamily="18" charset="0"/>
                <a:cs typeface="Times New Roman" panose="02020603050405020304" pitchFamily="18" charset="0"/>
              </a:rPr>
              <a:t> so that process is divided into 5 distinct phases:</a:t>
            </a:r>
          </a:p>
          <a:p>
            <a:pPr marL="742950" lvl="1" indent="-285750">
              <a:lnSpc>
                <a:spcPct val="150000"/>
              </a:lnSpc>
              <a:buFont typeface="Courier New" panose="02070309020205020404" pitchFamily="49" charset="0"/>
              <a:buChar char="o"/>
            </a:pPr>
            <a:r>
              <a:rPr lang="en-US" altLang="zh-CN" sz="1600" b="1" i="1" dirty="0">
                <a:latin typeface="Times New Roman" panose="02020603050405020304" pitchFamily="18" charset="0"/>
                <a:cs typeface="Times New Roman" panose="02020603050405020304" pitchFamily="18" charset="0"/>
              </a:rPr>
              <a:t>Trace parsing</a:t>
            </a:r>
            <a:r>
              <a:rPr lang="en-US" altLang="zh-CN" sz="1600" dirty="0">
                <a:latin typeface="Times New Roman" panose="02020603050405020304" pitchFamily="18" charset="0"/>
                <a:cs typeface="Times New Roman" panose="02020603050405020304" pitchFamily="18" charset="0"/>
              </a:rPr>
              <a:t>. parser extracts and presents NFS request by stream </a:t>
            </a:r>
            <a:r>
              <a:rPr lang="en-US" altLang="zh-CN" sz="1600" b="1" i="1" dirty="0">
                <a:latin typeface="Times New Roman" panose="02020603050405020304" pitchFamily="18" charset="0"/>
                <a:cs typeface="Times New Roman" panose="02020603050405020304" pitchFamily="18" charset="0"/>
              </a:rPr>
              <a:t>(client-host) </a:t>
            </a:r>
            <a:r>
              <a:rPr lang="en-US" altLang="zh-CN" sz="1600" dirty="0">
                <a:latin typeface="Times New Roman" panose="02020603050405020304" pitchFamily="18" charset="0"/>
                <a:cs typeface="Times New Roman" panose="02020603050405020304" pitchFamily="18" charset="0"/>
              </a:rPr>
              <a:t>in the </a:t>
            </a:r>
            <a:r>
              <a:rPr lang="en-US" altLang="zh-CN" sz="1600" b="1" i="1" dirty="0">
                <a:latin typeface="Times New Roman" panose="02020603050405020304" pitchFamily="18" charset="0"/>
                <a:cs typeface="Times New Roman" panose="02020603050405020304" pitchFamily="18" charset="0"/>
              </a:rPr>
              <a:t>order</a:t>
            </a:r>
            <a:r>
              <a:rPr lang="en-US" altLang="zh-CN" sz="1600" dirty="0">
                <a:latin typeface="Times New Roman" panose="02020603050405020304" pitchFamily="18" charset="0"/>
                <a:cs typeface="Times New Roman" panose="02020603050405020304" pitchFamily="18" charset="0"/>
              </a:rPr>
              <a:t> of the request arrival to sampling component. </a:t>
            </a:r>
          </a:p>
          <a:p>
            <a:pPr marL="742950" lvl="1" indent="-285750">
              <a:lnSpc>
                <a:spcPct val="150000"/>
              </a:lnSpc>
              <a:buFont typeface="Courier New" panose="02070309020205020404" pitchFamily="49" charset="0"/>
              <a:buChar char="o"/>
            </a:pP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Inline trace sampling.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The streamed way in </a:t>
            </a:r>
            <a:r>
              <a:rPr lang="en-US" altLang="zh-CN" sz="1600" dirty="0" err="1">
                <a:latin typeface="Times New Roman" panose="02020603050405020304" pitchFamily="18" charset="0"/>
                <a:cs typeface="Times New Roman" panose="02020603050405020304" pitchFamily="18" charset="0"/>
                <a:sym typeface="Wingdings" panose="05000000000000000000" pitchFamily="2" charset="2"/>
              </a:rPr>
              <a:t>ParaSwift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requires </a:t>
            </a:r>
            <a:r>
              <a:rPr lang="en-US" altLang="zh-CN" sz="1600" i="1" dirty="0">
                <a:latin typeface="Times New Roman" panose="02020603050405020304" pitchFamily="18" charset="0"/>
                <a:cs typeface="Times New Roman" panose="02020603050405020304" pitchFamily="18" charset="0"/>
                <a:sym typeface="Wingdings" panose="05000000000000000000" pitchFamily="2" charset="2"/>
              </a:rPr>
              <a:t>model building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data structures are updated in memory. After memory is full,  it will spill over to the disk.</a:t>
            </a:r>
          </a:p>
          <a:p>
            <a:pPr marL="742950" lvl="1" indent="-285750">
              <a:lnSpc>
                <a:spcPct val="150000"/>
              </a:lnSpc>
              <a:buFont typeface="Courier New" panose="02070309020205020404" pitchFamily="49" charset="0"/>
              <a:buChar char="o"/>
            </a:pP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Inline trace model building.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make efficient use of  host memory; eliminate the need for doing multiple passes through the trace for model building; represent the </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workload characteristics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in a very </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compact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way without much information </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loss</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a:t>
            </a:r>
          </a:p>
          <a:p>
            <a:pPr marL="742950" lvl="1" indent="-285750">
              <a:lnSpc>
                <a:spcPct val="150000"/>
              </a:lnSpc>
              <a:buFont typeface="Courier New" panose="02070309020205020404" pitchFamily="49" charset="0"/>
              <a:buChar char="o"/>
            </a:pP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Batch trace processing.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the in-memory data structures constructed by </a:t>
            </a:r>
            <a:r>
              <a:rPr lang="en-US" altLang="zh-CN" sz="1600" dirty="0" err="1">
                <a:latin typeface="Times New Roman" panose="02020603050405020304" pitchFamily="18" charset="0"/>
                <a:cs typeface="Times New Roman" panose="02020603050405020304" pitchFamily="18" charset="0"/>
                <a:sym typeface="Wingdings" panose="05000000000000000000" pitchFamily="2" charset="2"/>
              </a:rPr>
              <a:t>ParaSwift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cannot be directly fed to a load regenerator, which requires batched way on the data structures </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for extracting the necessary model parameters</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a:t>
            </a:r>
          </a:p>
          <a:p>
            <a:pPr marL="742950" lvl="1" indent="-285750">
              <a:lnSpc>
                <a:spcPct val="150000"/>
              </a:lnSpc>
              <a:buFont typeface="Courier New" panose="02070309020205020404" pitchFamily="49" charset="0"/>
              <a:buChar char="o"/>
            </a:pP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Trace model translation for replay.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use a commercial load generator (</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Load </a:t>
            </a:r>
            <a:r>
              <a:rPr lang="en-US" altLang="zh-CN" sz="1600" b="1" i="1" dirty="0" err="1">
                <a:latin typeface="Times New Roman" panose="02020603050405020304" pitchFamily="18" charset="0"/>
                <a:cs typeface="Times New Roman" panose="02020603050405020304" pitchFamily="18" charset="0"/>
                <a:sym typeface="Wingdings" panose="05000000000000000000" pitchFamily="2" charset="2"/>
              </a:rPr>
              <a:t>DynamiX</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which achieves a high-fidelity translation of the </a:t>
            </a:r>
            <a:r>
              <a:rPr lang="en-US" altLang="zh-CN" sz="1600" dirty="0" err="1">
                <a:latin typeface="Times New Roman" panose="02020603050405020304" pitchFamily="18" charset="0"/>
                <a:cs typeface="Times New Roman" panose="02020603050405020304" pitchFamily="18" charset="0"/>
                <a:sym typeface="Wingdings" panose="05000000000000000000" pitchFamily="2" charset="2"/>
              </a:rPr>
              <a:t>ParaSwift</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trace model to an equivalent workload </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profile,</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and also provides the ability to seamlessly scale the trace workloads to over a million clients per NFS server mount point.</a:t>
            </a:r>
          </a:p>
        </p:txBody>
      </p:sp>
      <p:pic>
        <p:nvPicPr>
          <p:cNvPr id="3" name="图片 2" descr="图示&#10;&#10;描述已自动生成">
            <a:extLst>
              <a:ext uri="{FF2B5EF4-FFF2-40B4-BE49-F238E27FC236}">
                <a16:creationId xmlns:a16="http://schemas.microsoft.com/office/drawing/2014/main" id="{351B5DE9-320B-474E-AE04-42EBE6E25F30}"/>
              </a:ext>
            </a:extLst>
          </p:cNvPr>
          <p:cNvPicPr>
            <a:picLocks noChangeAspect="1"/>
          </p:cNvPicPr>
          <p:nvPr/>
        </p:nvPicPr>
        <p:blipFill>
          <a:blip r:embed="rId3"/>
          <a:stretch>
            <a:fillRect/>
          </a:stretch>
        </p:blipFill>
        <p:spPr>
          <a:xfrm>
            <a:off x="2253316" y="128936"/>
            <a:ext cx="4667935" cy="2718218"/>
          </a:xfrm>
          <a:prstGeom prst="rect">
            <a:avLst/>
          </a:prstGeom>
        </p:spPr>
      </p:pic>
      <p:pic>
        <p:nvPicPr>
          <p:cNvPr id="8" name="图片 7" descr="图示&#10;&#10;描述已自动生成">
            <a:extLst>
              <a:ext uri="{FF2B5EF4-FFF2-40B4-BE49-F238E27FC236}">
                <a16:creationId xmlns:a16="http://schemas.microsoft.com/office/drawing/2014/main" id="{70EFE87D-A514-4F6E-9656-BFC50E39857A}"/>
              </a:ext>
            </a:extLst>
          </p:cNvPr>
          <p:cNvPicPr>
            <a:picLocks noChangeAspect="1"/>
          </p:cNvPicPr>
          <p:nvPr/>
        </p:nvPicPr>
        <p:blipFill>
          <a:blip r:embed="rId4"/>
          <a:stretch>
            <a:fillRect/>
          </a:stretch>
        </p:blipFill>
        <p:spPr>
          <a:xfrm>
            <a:off x="7065221" y="128936"/>
            <a:ext cx="4855111" cy="2879950"/>
          </a:xfrm>
          <a:prstGeom prst="rect">
            <a:avLst/>
          </a:prstGeom>
        </p:spPr>
      </p:pic>
      <p:pic>
        <p:nvPicPr>
          <p:cNvPr id="10" name="图片 9" descr="图形用户界面, 文本, 应用程序, 电子邮件&#10;&#10;描述已自动生成">
            <a:extLst>
              <a:ext uri="{FF2B5EF4-FFF2-40B4-BE49-F238E27FC236}">
                <a16:creationId xmlns:a16="http://schemas.microsoft.com/office/drawing/2014/main" id="{E66D8964-796F-47E7-BD7E-D81EAEEEA54E}"/>
              </a:ext>
            </a:extLst>
          </p:cNvPr>
          <p:cNvPicPr>
            <a:picLocks noChangeAspect="1"/>
          </p:cNvPicPr>
          <p:nvPr/>
        </p:nvPicPr>
        <p:blipFill>
          <a:blip r:embed="rId5"/>
          <a:stretch>
            <a:fillRect/>
          </a:stretch>
        </p:blipFill>
        <p:spPr>
          <a:xfrm>
            <a:off x="3548286" y="56268"/>
            <a:ext cx="8001000" cy="2676525"/>
          </a:xfrm>
          <a:prstGeom prst="rect">
            <a:avLst/>
          </a:prstGeom>
        </p:spPr>
      </p:pic>
    </p:spTree>
    <p:extLst>
      <p:ext uri="{BB962C8B-B14F-4D97-AF65-F5344CB8AC3E}">
        <p14:creationId xmlns:p14="http://schemas.microsoft.com/office/powerpoint/2010/main" val="111480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19 Tail Latency  solved by Configuration and Scheduling</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2" y="637308"/>
            <a:ext cx="12191999" cy="705450"/>
          </a:xfrm>
          <a:prstGeom prst="rect">
            <a:avLst/>
          </a:prstGeom>
        </p:spPr>
        <p:txBody>
          <a:bodyPr wrap="square">
            <a:spAutoFit/>
          </a:bodyPr>
          <a:lstStyle/>
          <a:p>
            <a:pPr>
              <a:lnSpc>
                <a:spcPct val="150000"/>
              </a:lnSpc>
            </a:pPr>
            <a:r>
              <a:rPr lang="en-US" altLang="zh-CN" sz="1600" b="1" dirty="0">
                <a:solidFill>
                  <a:srgbClr val="1D1D1B"/>
                </a:solidFill>
                <a:latin typeface="Times New Roman" panose="02020603050405020304" pitchFamily="18" charset="0"/>
                <a:cs typeface="Times New Roman" panose="02020603050405020304" pitchFamily="18" charset="0"/>
              </a:rPr>
              <a:t>SILK: Preventing Latency Spikes in Log-Structured Merge Key-Value Stores</a:t>
            </a:r>
          </a:p>
          <a:p>
            <a:pPr>
              <a:lnSpc>
                <a:spcPct val="150000"/>
              </a:lnSpc>
            </a:pPr>
            <a:r>
              <a:rPr lang="en-US" altLang="zh-CN" sz="1200" i="1" dirty="0" err="1">
                <a:latin typeface="Times New Roman" panose="02020603050405020304" pitchFamily="18" charset="0"/>
                <a:cs typeface="Times New Roman" panose="02020603050405020304" pitchFamily="18" charset="0"/>
              </a:rPr>
              <a:t>Oana</a:t>
            </a:r>
            <a:r>
              <a:rPr lang="en-US" altLang="zh-CN" sz="1200" i="1" dirty="0">
                <a:latin typeface="Times New Roman" panose="02020603050405020304" pitchFamily="18" charset="0"/>
                <a:cs typeface="Times New Roman" panose="02020603050405020304" pitchFamily="18" charset="0"/>
              </a:rPr>
              <a:t> </a:t>
            </a:r>
            <a:r>
              <a:rPr lang="en-US" altLang="zh-CN" sz="1200" i="1" dirty="0" err="1">
                <a:latin typeface="Times New Roman" panose="02020603050405020304" pitchFamily="18" charset="0"/>
                <a:cs typeface="Times New Roman" panose="02020603050405020304" pitchFamily="18" charset="0"/>
              </a:rPr>
              <a:t>Balmau</a:t>
            </a:r>
            <a:r>
              <a:rPr lang="en-US" altLang="zh-CN" sz="1200" i="1" dirty="0">
                <a:latin typeface="Times New Roman" panose="02020603050405020304" pitchFamily="18" charset="0"/>
                <a:cs typeface="Times New Roman" panose="02020603050405020304" pitchFamily="18" charset="0"/>
              </a:rPr>
              <a:t>, Florin Dinu, and Willy </a:t>
            </a:r>
            <a:r>
              <a:rPr lang="en-US" altLang="zh-CN" sz="1200" i="1" dirty="0" err="1">
                <a:latin typeface="Times New Roman" panose="02020603050405020304" pitchFamily="18" charset="0"/>
                <a:cs typeface="Times New Roman" panose="02020603050405020304" pitchFamily="18" charset="0"/>
              </a:rPr>
              <a:t>Zwaenepoel</a:t>
            </a:r>
            <a:r>
              <a:rPr lang="en-US" altLang="zh-CN" sz="1200" i="1" dirty="0">
                <a:latin typeface="Times New Roman" panose="02020603050405020304" pitchFamily="18" charset="0"/>
                <a:cs typeface="Times New Roman" panose="02020603050405020304" pitchFamily="18" charset="0"/>
              </a:rPr>
              <a:t>, University of Sydney; Karan Gupta and Ravishankar </a:t>
            </a:r>
            <a:r>
              <a:rPr lang="en-US" altLang="zh-CN" sz="1200" i="1" dirty="0" err="1">
                <a:latin typeface="Times New Roman" panose="02020603050405020304" pitchFamily="18" charset="0"/>
                <a:cs typeface="Times New Roman" panose="02020603050405020304" pitchFamily="18" charset="0"/>
              </a:rPr>
              <a:t>Chandhiramoorthi</a:t>
            </a:r>
            <a:r>
              <a:rPr lang="en-US" altLang="zh-CN" sz="1200" i="1" dirty="0">
                <a:latin typeface="Times New Roman" panose="02020603050405020304" pitchFamily="18" charset="0"/>
                <a:cs typeface="Times New Roman" panose="02020603050405020304" pitchFamily="18" charset="0"/>
              </a:rPr>
              <a:t>, Nutanix Inc.; Diego </a:t>
            </a:r>
            <a:r>
              <a:rPr lang="en-US" altLang="zh-CN" sz="1200" i="1" dirty="0" err="1">
                <a:latin typeface="Times New Roman" panose="02020603050405020304" pitchFamily="18" charset="0"/>
                <a:cs typeface="Times New Roman" panose="02020603050405020304" pitchFamily="18" charset="0"/>
              </a:rPr>
              <a:t>Didona</a:t>
            </a:r>
            <a:r>
              <a:rPr lang="en-US" altLang="zh-CN" sz="1200" i="1" dirty="0">
                <a:latin typeface="Times New Roman" panose="02020603050405020304" pitchFamily="18" charset="0"/>
                <a:cs typeface="Times New Roman" panose="02020603050405020304" pitchFamily="18" charset="0"/>
              </a:rPr>
              <a:t>, IBM Research–Zurich</a:t>
            </a:r>
            <a:endParaRPr lang="zh-CN" altLang="en-US" sz="1200" i="1" dirty="0">
              <a:latin typeface="Times New Roman" panose="02020603050405020304" pitchFamily="18" charset="0"/>
              <a:cs typeface="Times New Roman" panose="02020603050405020304" pitchFamily="18" charset="0"/>
            </a:endParaRPr>
          </a:p>
        </p:txBody>
      </p:sp>
      <p:sp>
        <p:nvSpPr>
          <p:cNvPr id="18" name="TextBox 5">
            <a:extLst>
              <a:ext uri="{FF2B5EF4-FFF2-40B4-BE49-F238E27FC236}">
                <a16:creationId xmlns:a16="http://schemas.microsoft.com/office/drawing/2014/main" id="{1B1176E4-B030-4596-9614-3112CBEF4F65}"/>
              </a:ext>
            </a:extLst>
          </p:cNvPr>
          <p:cNvSpPr txBox="1"/>
          <p:nvPr/>
        </p:nvSpPr>
        <p:spPr>
          <a:xfrm>
            <a:off x="57131" y="1383474"/>
            <a:ext cx="12077732" cy="50802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t>
            </a:r>
            <a:r>
              <a:rPr lang="en-US" sz="1600" b="1" i="1" dirty="0">
                <a:latin typeface="Times New Roman" panose="02020603050405020304" pitchFamily="18" charset="0"/>
                <a:cs typeface="Times New Roman" panose="02020603050405020304" pitchFamily="18" charset="0"/>
              </a:rPr>
              <a:t>tail latency </a:t>
            </a:r>
            <a:r>
              <a:rPr lang="en-US" sz="1600" dirty="0">
                <a:latin typeface="Times New Roman" panose="02020603050405020304" pitchFamily="18" charset="0"/>
                <a:cs typeface="Times New Roman" panose="02020603050405020304" pitchFamily="18" charset="0"/>
              </a:rPr>
              <a:t>in LSM-tree-based KV store is a tough issue but can be eased by </a:t>
            </a:r>
            <a:r>
              <a:rPr lang="en-US" sz="1600" b="1" i="1" dirty="0">
                <a:latin typeface="Times New Roman" panose="02020603050405020304" pitchFamily="18" charset="0"/>
                <a:cs typeface="Times New Roman" panose="02020603050405020304" pitchFamily="18" charset="0"/>
              </a:rPr>
              <a:t>tuning</a:t>
            </a:r>
            <a:r>
              <a:rPr lang="en-US" sz="1600" dirty="0">
                <a:latin typeface="Times New Roman" panose="02020603050405020304" pitchFamily="18" charset="0"/>
                <a:cs typeface="Times New Roman" panose="02020603050405020304" pitchFamily="18" charset="0"/>
              </a:rPr>
              <a:t> and</a:t>
            </a:r>
            <a:r>
              <a:rPr lang="zh-CN" altLang="en-US" sz="1600"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rescheduling</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of</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upper-level compaction.  </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contradiction between In-coming I/O requests and </a:t>
            </a:r>
            <a:r>
              <a:rPr lang="en-US" sz="1600" b="1" i="1" dirty="0">
                <a:latin typeface="Times New Roman" panose="02020603050405020304" pitchFamily="18" charset="0"/>
                <a:cs typeface="Times New Roman" panose="02020603050405020304" pitchFamily="18" charset="0"/>
              </a:rPr>
              <a:t>internal operations </a:t>
            </a:r>
            <a:r>
              <a:rPr lang="en-US" sz="1600" dirty="0">
                <a:latin typeface="Times New Roman" panose="02020603050405020304" pitchFamily="18" charset="0"/>
                <a:cs typeface="Times New Roman" panose="02020603050405020304" pitchFamily="18" charset="0"/>
              </a:rPr>
              <a:t>are responsible for tail latency. </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Internal operations (</a:t>
            </a:r>
            <a:r>
              <a:rPr lang="en-US" sz="1600" b="1" i="1" dirty="0">
                <a:latin typeface="Times New Roman" panose="02020603050405020304" pitchFamily="18" charset="0"/>
                <a:cs typeface="Times New Roman" panose="02020603050405020304" pitchFamily="18" charset="0"/>
              </a:rPr>
              <a:t>flush</a:t>
            </a:r>
            <a:r>
              <a:rPr lang="en-US" sz="1600"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L0 compaction</a:t>
            </a:r>
            <a:r>
              <a:rPr lang="en-US" sz="1600" dirty="0">
                <a:latin typeface="Times New Roman" panose="02020603050405020304" pitchFamily="18" charset="0"/>
                <a:cs typeface="Times New Roman" panose="02020603050405020304" pitchFamily="18" charset="0"/>
              </a:rPr>
              <a:t>, lower-level compaction) should be rescheduled to digest the incoming request more efficiently. The trade-off between read/write requires compaction to be more sensitive, especially </a:t>
            </a:r>
            <a:r>
              <a:rPr lang="en-US" sz="1600" b="1" i="1" dirty="0">
                <a:latin typeface="Times New Roman" panose="02020603050405020304" pitchFamily="18" charset="0"/>
                <a:cs typeface="Times New Roman" panose="02020603050405020304" pitchFamily="18" charset="0"/>
              </a:rPr>
              <a:t>Flush + L0 compaction</a:t>
            </a:r>
            <a:r>
              <a:rPr lang="en-US" sz="1600" dirty="0">
                <a:latin typeface="Times New Roman" panose="02020603050405020304" pitchFamily="18" charset="0"/>
                <a:cs typeface="Times New Roman" panose="02020603050405020304" pitchFamily="18" charset="0"/>
              </a:rPr>
              <a:t>. </a:t>
            </a:r>
          </a:p>
          <a:p>
            <a:pPr>
              <a:lnSpc>
                <a:spcPct val="150000"/>
              </a:lnSpc>
            </a:pP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Background</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Wingdings" panose="05000000000000000000" pitchFamily="2" charset="2"/>
              </a:rPr>
              <a:t>Compactions severely hamper throughput. Various optimizations have dealt with this problem, while it is still pending to solve the latency, especially </a:t>
            </a:r>
            <a:r>
              <a:rPr lang="en-US" sz="1600" b="1" i="1" dirty="0">
                <a:latin typeface="Times New Roman" panose="02020603050405020304" pitchFamily="18" charset="0"/>
                <a:cs typeface="Times New Roman" panose="02020603050405020304" pitchFamily="18" charset="0"/>
                <a:sym typeface="Wingdings" panose="05000000000000000000" pitchFamily="2" charset="2"/>
              </a:rPr>
              <a:t>tail latency </a:t>
            </a:r>
            <a:r>
              <a:rPr lang="en-US" sz="1600" dirty="0">
                <a:latin typeface="Times New Roman" panose="02020603050405020304" pitchFamily="18" charset="0"/>
                <a:cs typeface="Times New Roman" panose="02020603050405020304" pitchFamily="18" charset="0"/>
                <a:sym typeface="Wingdings" panose="05000000000000000000" pitchFamily="2" charset="2"/>
              </a:rPr>
              <a:t>by optimizing I/O caused by compaction.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Wingdings" panose="05000000000000000000" pitchFamily="2" charset="2"/>
              </a:rPr>
              <a:t>Current solutions that alleviate the tail latency</a:t>
            </a:r>
            <a:r>
              <a:rPr lang="en-US" sz="1600" i="1" dirty="0">
                <a:latin typeface="Times New Roman" panose="02020603050405020304" pitchFamily="18" charset="0"/>
                <a:cs typeface="Times New Roman" panose="02020603050405020304" pitchFamily="18" charset="0"/>
                <a:sym typeface="Wingdings" panose="05000000000000000000" pitchFamily="2" charset="2"/>
              </a:rPr>
              <a:t>: </a:t>
            </a:r>
          </a:p>
          <a:p>
            <a:pPr marL="742950" lvl="1"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sym typeface="Wingdings" panose="05000000000000000000" pitchFamily="2" charset="2"/>
              </a:rPr>
              <a:t>TRIAD, reduces internal operations overhead by </a:t>
            </a:r>
          </a:p>
          <a:p>
            <a:pPr marL="120015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sym typeface="Wingdings" panose="05000000000000000000" pitchFamily="2" charset="2"/>
              </a:rPr>
              <a:t>keeping frequently updated keys in M</a:t>
            </a:r>
            <a:r>
              <a:rPr lang="en-US" altLang="zh-CN" sz="1400" dirty="0">
                <a:latin typeface="Times New Roman" panose="02020603050405020304" pitchFamily="18" charset="0"/>
                <a:cs typeface="Times New Roman" panose="02020603050405020304" pitchFamily="18" charset="0"/>
                <a:sym typeface="Wingdings" panose="05000000000000000000" pitchFamily="2" charset="2"/>
              </a:rPr>
              <a:t>emtable</a:t>
            </a:r>
            <a:r>
              <a:rPr lang="en-US" sz="1400" dirty="0">
                <a:latin typeface="Times New Roman" panose="02020603050405020304" pitchFamily="18" charset="0"/>
                <a:cs typeface="Times New Roman" panose="02020603050405020304" pitchFamily="18" charset="0"/>
                <a:sym typeface="Wingdings" panose="05000000000000000000" pitchFamily="2" charset="2"/>
              </a:rPr>
              <a:t>, decreasing internal operation overhead in skewed workloads. </a:t>
            </a:r>
          </a:p>
          <a:p>
            <a:pPr marL="120015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sym typeface="Wingdings" panose="05000000000000000000" pitchFamily="2" charset="2"/>
              </a:rPr>
              <a:t>providing an improvement to the flush by leveraging data already written in WAL. </a:t>
            </a:r>
          </a:p>
          <a:p>
            <a:pPr marL="1200150" lvl="2" indent="-285750">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sym typeface="Wingdings" panose="05000000000000000000" pitchFamily="2" charset="2"/>
              </a:rPr>
              <a:t>at the disk level, employing a cost-based approach to trigger compaction from L0 to L1.</a:t>
            </a:r>
          </a:p>
          <a:p>
            <a:pPr marL="742950" lvl="1" indent="-285750">
              <a:lnSpc>
                <a:spcPct val="150000"/>
              </a:lnSpc>
              <a:buFont typeface="Courier New" panose="02070309020205020404" pitchFamily="49" charset="0"/>
              <a:buChar char="o"/>
            </a:pPr>
            <a:r>
              <a:rPr lang="en-US" sz="1600" dirty="0" err="1">
                <a:latin typeface="Times New Roman" panose="02020603050405020304" pitchFamily="18" charset="0"/>
                <a:cs typeface="Times New Roman" panose="02020603050405020304" pitchFamily="18" charset="0"/>
                <a:sym typeface="Wingdings" panose="05000000000000000000" pitchFamily="2" charset="2"/>
              </a:rPr>
              <a:t>PebblesDB</a:t>
            </a:r>
            <a:r>
              <a:rPr lang="en-US" sz="1600" dirty="0">
                <a:latin typeface="Times New Roman" panose="02020603050405020304" pitchFamily="18" charset="0"/>
                <a:cs typeface="Times New Roman" panose="02020603050405020304" pitchFamily="18" charset="0"/>
                <a:sym typeface="Wingdings" panose="05000000000000000000" pitchFamily="2" charset="2"/>
              </a:rPr>
              <a:t>, avoids most of compaction overhead of merging and rewriting SSTables by allowing overlapping key-ranges on all but the highest tree level through Fragmented LSM trees. </a:t>
            </a:r>
          </a:p>
        </p:txBody>
      </p:sp>
      <p:pic>
        <p:nvPicPr>
          <p:cNvPr id="6" name="图片 5" descr="图表&#10;&#10;描述已自动生成">
            <a:extLst>
              <a:ext uri="{FF2B5EF4-FFF2-40B4-BE49-F238E27FC236}">
                <a16:creationId xmlns:a16="http://schemas.microsoft.com/office/drawing/2014/main" id="{5C2EBDD7-81C4-4810-84F6-5EDE44F44C80}"/>
              </a:ext>
            </a:extLst>
          </p:cNvPr>
          <p:cNvPicPr>
            <a:picLocks noChangeAspect="1"/>
          </p:cNvPicPr>
          <p:nvPr/>
        </p:nvPicPr>
        <p:blipFill>
          <a:blip r:embed="rId3"/>
          <a:stretch>
            <a:fillRect/>
          </a:stretch>
        </p:blipFill>
        <p:spPr>
          <a:xfrm>
            <a:off x="8121647" y="234117"/>
            <a:ext cx="2931856" cy="1578692"/>
          </a:xfrm>
          <a:prstGeom prst="rect">
            <a:avLst/>
          </a:prstGeom>
        </p:spPr>
      </p:pic>
      <p:grpSp>
        <p:nvGrpSpPr>
          <p:cNvPr id="7" name="组合 6">
            <a:extLst>
              <a:ext uri="{FF2B5EF4-FFF2-40B4-BE49-F238E27FC236}">
                <a16:creationId xmlns:a16="http://schemas.microsoft.com/office/drawing/2014/main" id="{75D611DD-3F7C-45A5-84CE-7F29A988E0BB}"/>
              </a:ext>
            </a:extLst>
          </p:cNvPr>
          <p:cNvGrpSpPr/>
          <p:nvPr/>
        </p:nvGrpSpPr>
        <p:grpSpPr>
          <a:xfrm>
            <a:off x="6313418" y="159905"/>
            <a:ext cx="5259780" cy="2406423"/>
            <a:chOff x="3365655" y="2941242"/>
            <a:chExt cx="5259780" cy="2406423"/>
          </a:xfrm>
        </p:grpSpPr>
        <p:grpSp>
          <p:nvGrpSpPr>
            <p:cNvPr id="20" name="组合 19">
              <a:extLst>
                <a:ext uri="{FF2B5EF4-FFF2-40B4-BE49-F238E27FC236}">
                  <a16:creationId xmlns:a16="http://schemas.microsoft.com/office/drawing/2014/main" id="{70F7E32E-4195-4148-BDF9-01E3C5698F32}"/>
                </a:ext>
              </a:extLst>
            </p:cNvPr>
            <p:cNvGrpSpPr/>
            <p:nvPr/>
          </p:nvGrpSpPr>
          <p:grpSpPr>
            <a:xfrm>
              <a:off x="3566559" y="2941242"/>
              <a:ext cx="5058876" cy="2406423"/>
              <a:chOff x="3513445" y="1980067"/>
              <a:chExt cx="5058876" cy="2406423"/>
            </a:xfrm>
          </p:grpSpPr>
          <p:pic>
            <p:nvPicPr>
              <p:cNvPr id="21" name="图片 20" descr="图形用户界面&#10;&#10;描述已自动生成">
                <a:extLst>
                  <a:ext uri="{FF2B5EF4-FFF2-40B4-BE49-F238E27FC236}">
                    <a16:creationId xmlns:a16="http://schemas.microsoft.com/office/drawing/2014/main" id="{7282744B-7E12-46AA-A8B7-23CA6BF54275}"/>
                  </a:ext>
                </a:extLst>
              </p:cNvPr>
              <p:cNvPicPr>
                <a:picLocks noChangeAspect="1"/>
              </p:cNvPicPr>
              <p:nvPr/>
            </p:nvPicPr>
            <p:blipFill>
              <a:blip r:embed="rId4"/>
              <a:stretch>
                <a:fillRect/>
              </a:stretch>
            </p:blipFill>
            <p:spPr>
              <a:xfrm>
                <a:off x="3513445" y="1980067"/>
                <a:ext cx="4949381" cy="2406423"/>
              </a:xfrm>
              <a:prstGeom prst="rect">
                <a:avLst/>
              </a:prstGeom>
            </p:spPr>
          </p:pic>
          <p:sp>
            <p:nvSpPr>
              <p:cNvPr id="24" name="矩形 23">
                <a:extLst>
                  <a:ext uri="{FF2B5EF4-FFF2-40B4-BE49-F238E27FC236}">
                    <a16:creationId xmlns:a16="http://schemas.microsoft.com/office/drawing/2014/main" id="{A9B74B9E-BD7D-440E-AE30-A48D5ADDF8D2}"/>
                  </a:ext>
                </a:extLst>
              </p:cNvPr>
              <p:cNvSpPr/>
              <p:nvPr/>
            </p:nvSpPr>
            <p:spPr>
              <a:xfrm>
                <a:off x="8010196" y="2245780"/>
                <a:ext cx="469900" cy="38013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3C422867-1DD3-43B5-8D0B-582E13D2A12A}"/>
                  </a:ext>
                </a:extLst>
              </p:cNvPr>
              <p:cNvSpPr/>
              <p:nvPr/>
            </p:nvSpPr>
            <p:spPr>
              <a:xfrm>
                <a:off x="6914194" y="2500932"/>
                <a:ext cx="427084" cy="333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FC631F93-C8B9-4BEF-BED2-D2B45718CEB0}"/>
                  </a:ext>
                </a:extLst>
              </p:cNvPr>
              <p:cNvSpPr/>
              <p:nvPr/>
            </p:nvSpPr>
            <p:spPr>
              <a:xfrm>
                <a:off x="7375817" y="2723080"/>
                <a:ext cx="427084" cy="375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65238FFF-F1C0-496B-A7B1-DDE4DCE0DB93}"/>
                  </a:ext>
                </a:extLst>
              </p:cNvPr>
              <p:cNvSpPr/>
              <p:nvPr/>
            </p:nvSpPr>
            <p:spPr>
              <a:xfrm>
                <a:off x="7837442" y="3197225"/>
                <a:ext cx="684258" cy="25611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a:extLst>
                  <a:ext uri="{FF2B5EF4-FFF2-40B4-BE49-F238E27FC236}">
                    <a16:creationId xmlns:a16="http://schemas.microsoft.com/office/drawing/2014/main" id="{D385498F-7F81-4660-917C-5A6BB15E9668}"/>
                  </a:ext>
                </a:extLst>
              </p:cNvPr>
              <p:cNvSpPr txBox="1"/>
              <p:nvPr/>
            </p:nvSpPr>
            <p:spPr>
              <a:xfrm>
                <a:off x="7768896" y="3222506"/>
                <a:ext cx="803425" cy="230832"/>
              </a:xfrm>
              <a:prstGeom prst="rect">
                <a:avLst/>
              </a:prstGeom>
              <a:noFill/>
            </p:spPr>
            <p:txBody>
              <a:bodyPr wrap="none" rtlCol="0">
                <a:spAutoFit/>
              </a:bodyPr>
              <a:lstStyle/>
              <a:p>
                <a:r>
                  <a:rPr lang="en-US" altLang="zh-CN" sz="900" b="1" dirty="0"/>
                  <a:t>compaction</a:t>
                </a:r>
                <a:endParaRPr lang="en-US" sz="900" b="1" dirty="0"/>
              </a:p>
            </p:txBody>
          </p:sp>
        </p:grpSp>
        <p:sp>
          <p:nvSpPr>
            <p:cNvPr id="31" name="矩形 30">
              <a:extLst>
                <a:ext uri="{FF2B5EF4-FFF2-40B4-BE49-F238E27FC236}">
                  <a16:creationId xmlns:a16="http://schemas.microsoft.com/office/drawing/2014/main" id="{312FD670-9E57-42CF-B409-1B7C5F89C1D3}"/>
                </a:ext>
              </a:extLst>
            </p:cNvPr>
            <p:cNvSpPr/>
            <p:nvPr/>
          </p:nvSpPr>
          <p:spPr>
            <a:xfrm>
              <a:off x="3365655" y="2997076"/>
              <a:ext cx="2606868" cy="1461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Times New Roman" panose="02020603050405020304" pitchFamily="18" charset="0"/>
                  <a:cs typeface="Times New Roman" panose="02020603050405020304" pitchFamily="18" charset="0"/>
                </a:rPr>
                <a:t>-</a:t>
              </a:r>
              <a:r>
                <a:rPr lang="en-US" altLang="zh-CN" sz="1100" dirty="0">
                  <a:solidFill>
                    <a:schemeClr val="tx1"/>
                  </a:solidFill>
                  <a:latin typeface="Times New Roman" panose="02020603050405020304" pitchFamily="18" charset="0"/>
                  <a:cs typeface="Times New Roman" panose="02020603050405020304" pitchFamily="18" charset="0"/>
                </a:rPr>
                <a:t>config::kL0_SlowdownWritesTrigger = 8 </a:t>
              </a:r>
            </a:p>
            <a:p>
              <a:pPr marL="171450" indent="-171450">
                <a:buFont typeface="Wingdings" panose="05000000000000000000" pitchFamily="2" charset="2"/>
                <a:buChar char="à"/>
              </a:pPr>
              <a:r>
                <a:rPr lang="en-US" altLang="zh-CN" sz="1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Client threads sleep 1 sec;</a:t>
              </a:r>
            </a:p>
            <a:p>
              <a:endParaRPr lang="en-US" altLang="zh-CN" sz="1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r>
                <a:rPr lang="en-US" sz="1100" dirty="0">
                  <a:solidFill>
                    <a:schemeClr val="tx1"/>
                  </a:solidFill>
                  <a:latin typeface="Times New Roman" panose="02020603050405020304" pitchFamily="18" charset="0"/>
                  <a:cs typeface="Times New Roman" panose="02020603050405020304" pitchFamily="18" charset="0"/>
                </a:rPr>
                <a:t>-</a:t>
              </a:r>
              <a:r>
                <a:rPr lang="en-US" altLang="zh-CN" sz="1100" dirty="0">
                  <a:solidFill>
                    <a:schemeClr val="tx1"/>
                  </a:solidFill>
                  <a:latin typeface="Times New Roman" panose="02020603050405020304" pitchFamily="18" charset="0"/>
                  <a:cs typeface="Times New Roman" panose="02020603050405020304" pitchFamily="18" charset="0"/>
                </a:rPr>
                <a:t>config::kL0_StopWritesTrigger = 12</a:t>
              </a:r>
            </a:p>
            <a:p>
              <a:r>
                <a:rPr lang="en-US" altLang="zh-CN" sz="1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Clients wait (locked) for compaction done</a:t>
              </a:r>
            </a:p>
            <a:p>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25624D8-F887-4648-88B3-AB7D4E7CBBF1}"/>
                </a:ext>
              </a:extLst>
            </p:cNvPr>
            <p:cNvSpPr/>
            <p:nvPr/>
          </p:nvSpPr>
          <p:spPr>
            <a:xfrm>
              <a:off x="3395092" y="4150833"/>
              <a:ext cx="2606868" cy="1117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latin typeface="Times New Roman" panose="02020603050405020304" pitchFamily="18" charset="0"/>
                  <a:cs typeface="Times New Roman" panose="02020603050405020304" pitchFamily="18" charset="0"/>
                </a:rPr>
                <a:t>Motivation: </a:t>
              </a:r>
              <a:r>
                <a:rPr lang="en-US" altLang="zh-CN" sz="1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The read performance may be hurt if too many SSTables in L0</a:t>
              </a:r>
            </a:p>
            <a:p>
              <a:endParaRPr lang="en-US" altLang="zh-CN" sz="1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r>
                <a:rPr lang="en-US" altLang="zh-CN" sz="1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Consequence: the bandwidth for in-coming requests are restricted.</a:t>
              </a:r>
            </a:p>
          </p:txBody>
        </p:sp>
        <p:sp>
          <p:nvSpPr>
            <p:cNvPr id="32" name="矩形 31">
              <a:extLst>
                <a:ext uri="{FF2B5EF4-FFF2-40B4-BE49-F238E27FC236}">
                  <a16:creationId xmlns:a16="http://schemas.microsoft.com/office/drawing/2014/main" id="{CC4CE5B4-50F3-497F-8049-38FDC72F048B}"/>
                </a:ext>
              </a:extLst>
            </p:cNvPr>
            <p:cNvSpPr/>
            <p:nvPr/>
          </p:nvSpPr>
          <p:spPr>
            <a:xfrm>
              <a:off x="5978595" y="4619266"/>
              <a:ext cx="2606868" cy="37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3" name="矩形 32">
              <a:extLst>
                <a:ext uri="{FF2B5EF4-FFF2-40B4-BE49-F238E27FC236}">
                  <a16:creationId xmlns:a16="http://schemas.microsoft.com/office/drawing/2014/main" id="{B094742F-0C76-497C-BD89-6AF981DDE44C}"/>
                </a:ext>
              </a:extLst>
            </p:cNvPr>
            <p:cNvSpPr/>
            <p:nvPr/>
          </p:nvSpPr>
          <p:spPr>
            <a:xfrm>
              <a:off x="6001960" y="4864966"/>
              <a:ext cx="2606868" cy="4284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1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p:txBody>
        </p:sp>
      </p:grpSp>
    </p:spTree>
    <p:extLst>
      <p:ext uri="{BB962C8B-B14F-4D97-AF65-F5344CB8AC3E}">
        <p14:creationId xmlns:p14="http://schemas.microsoft.com/office/powerpoint/2010/main" val="11194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19 Tail Latency  solved by Configuration and Scheduling</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2" y="637308"/>
            <a:ext cx="12191999" cy="705450"/>
          </a:xfrm>
          <a:prstGeom prst="rect">
            <a:avLst/>
          </a:prstGeom>
        </p:spPr>
        <p:txBody>
          <a:bodyPr wrap="square">
            <a:spAutoFit/>
          </a:bodyPr>
          <a:lstStyle/>
          <a:p>
            <a:pPr>
              <a:lnSpc>
                <a:spcPct val="150000"/>
              </a:lnSpc>
            </a:pPr>
            <a:r>
              <a:rPr lang="en-US" altLang="zh-CN" sz="1600" b="1" dirty="0">
                <a:solidFill>
                  <a:srgbClr val="1D1D1B"/>
                </a:solidFill>
                <a:latin typeface="Times New Roman" panose="02020603050405020304" pitchFamily="18" charset="0"/>
                <a:cs typeface="Times New Roman" panose="02020603050405020304" pitchFamily="18" charset="0"/>
              </a:rPr>
              <a:t>SILK: Preventing Latency Spikes in Log-Structured Merge Key-Value Stores</a:t>
            </a:r>
          </a:p>
          <a:p>
            <a:pPr>
              <a:lnSpc>
                <a:spcPct val="150000"/>
              </a:lnSpc>
            </a:pPr>
            <a:r>
              <a:rPr lang="en-US" altLang="zh-CN" sz="1200" i="1" dirty="0" err="1">
                <a:latin typeface="Times New Roman" panose="02020603050405020304" pitchFamily="18" charset="0"/>
                <a:cs typeface="Times New Roman" panose="02020603050405020304" pitchFamily="18" charset="0"/>
              </a:rPr>
              <a:t>Oana</a:t>
            </a:r>
            <a:r>
              <a:rPr lang="en-US" altLang="zh-CN" sz="1200" i="1" dirty="0">
                <a:latin typeface="Times New Roman" panose="02020603050405020304" pitchFamily="18" charset="0"/>
                <a:cs typeface="Times New Roman" panose="02020603050405020304" pitchFamily="18" charset="0"/>
              </a:rPr>
              <a:t> </a:t>
            </a:r>
            <a:r>
              <a:rPr lang="en-US" altLang="zh-CN" sz="1200" i="1" dirty="0" err="1">
                <a:latin typeface="Times New Roman" panose="02020603050405020304" pitchFamily="18" charset="0"/>
                <a:cs typeface="Times New Roman" panose="02020603050405020304" pitchFamily="18" charset="0"/>
              </a:rPr>
              <a:t>Balmau</a:t>
            </a:r>
            <a:r>
              <a:rPr lang="en-US" altLang="zh-CN" sz="1200" i="1" dirty="0">
                <a:latin typeface="Times New Roman" panose="02020603050405020304" pitchFamily="18" charset="0"/>
                <a:cs typeface="Times New Roman" panose="02020603050405020304" pitchFamily="18" charset="0"/>
              </a:rPr>
              <a:t>, Florin Dinu, and Willy </a:t>
            </a:r>
            <a:r>
              <a:rPr lang="en-US" altLang="zh-CN" sz="1200" i="1" dirty="0" err="1">
                <a:latin typeface="Times New Roman" panose="02020603050405020304" pitchFamily="18" charset="0"/>
                <a:cs typeface="Times New Roman" panose="02020603050405020304" pitchFamily="18" charset="0"/>
              </a:rPr>
              <a:t>Zwaenepoel</a:t>
            </a:r>
            <a:r>
              <a:rPr lang="en-US" altLang="zh-CN" sz="1200" i="1" dirty="0">
                <a:latin typeface="Times New Roman" panose="02020603050405020304" pitchFamily="18" charset="0"/>
                <a:cs typeface="Times New Roman" panose="02020603050405020304" pitchFamily="18" charset="0"/>
              </a:rPr>
              <a:t>, University of Sydney; Karan Gupta and Ravishankar </a:t>
            </a:r>
            <a:r>
              <a:rPr lang="en-US" altLang="zh-CN" sz="1200" i="1" dirty="0" err="1">
                <a:latin typeface="Times New Roman" panose="02020603050405020304" pitchFamily="18" charset="0"/>
                <a:cs typeface="Times New Roman" panose="02020603050405020304" pitchFamily="18" charset="0"/>
              </a:rPr>
              <a:t>Chandhiramoorthi</a:t>
            </a:r>
            <a:r>
              <a:rPr lang="en-US" altLang="zh-CN" sz="1200" i="1" dirty="0">
                <a:latin typeface="Times New Roman" panose="02020603050405020304" pitchFamily="18" charset="0"/>
                <a:cs typeface="Times New Roman" panose="02020603050405020304" pitchFamily="18" charset="0"/>
              </a:rPr>
              <a:t>, Nutanix Inc.; Diego </a:t>
            </a:r>
            <a:r>
              <a:rPr lang="en-US" altLang="zh-CN" sz="1200" i="1" dirty="0" err="1">
                <a:latin typeface="Times New Roman" panose="02020603050405020304" pitchFamily="18" charset="0"/>
                <a:cs typeface="Times New Roman" panose="02020603050405020304" pitchFamily="18" charset="0"/>
              </a:rPr>
              <a:t>Didona</a:t>
            </a:r>
            <a:r>
              <a:rPr lang="en-US" altLang="zh-CN" sz="1200" i="1" dirty="0">
                <a:latin typeface="Times New Roman" panose="02020603050405020304" pitchFamily="18" charset="0"/>
                <a:cs typeface="Times New Roman" panose="02020603050405020304" pitchFamily="18" charset="0"/>
              </a:rPr>
              <a:t>, IBM Research–Zurich</a:t>
            </a:r>
            <a:endParaRPr lang="zh-CN" altLang="en-US" sz="1200" i="1" dirty="0">
              <a:latin typeface="Times New Roman" panose="02020603050405020304" pitchFamily="18" charset="0"/>
              <a:cs typeface="Times New Roman" panose="02020603050405020304" pitchFamily="18" charset="0"/>
            </a:endParaRPr>
          </a:p>
        </p:txBody>
      </p:sp>
      <p:sp>
        <p:nvSpPr>
          <p:cNvPr id="18" name="TextBox 5">
            <a:extLst>
              <a:ext uri="{FF2B5EF4-FFF2-40B4-BE49-F238E27FC236}">
                <a16:creationId xmlns:a16="http://schemas.microsoft.com/office/drawing/2014/main" id="{1B1176E4-B030-4596-9614-3112CBEF4F65}"/>
              </a:ext>
            </a:extLst>
          </p:cNvPr>
          <p:cNvSpPr txBox="1"/>
          <p:nvPr/>
        </p:nvSpPr>
        <p:spPr>
          <a:xfrm>
            <a:off x="57131" y="1383474"/>
            <a:ext cx="12077732" cy="5588068"/>
          </a:xfrm>
          <a:prstGeom prst="rect">
            <a:avLst/>
          </a:prstGeom>
          <a:noFill/>
        </p:spPr>
        <p:txBody>
          <a:bodyPr wrap="square">
            <a:spAutoFit/>
          </a:bodyPr>
          <a:lstStyle/>
          <a:p>
            <a:pPr>
              <a:lnSpc>
                <a:spcPct val="150000"/>
              </a:lnSpc>
            </a:pP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Key Insight: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techniques proposed for optimizing throughput do not address tail latency issue, and in fact in some cases exacerbate it. </a:t>
            </a:r>
          </a:p>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The root cause of these high tail latencies is </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interference between client writes, flushes and compactions</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a:t>
            </a: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SILK</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 a new open-source KV store, incorporates the notion of an I/O scheduler to reduce this interference.</a:t>
            </a:r>
          </a:p>
          <a:p>
            <a:pPr marL="0" lvl="1">
              <a:lnSpc>
                <a:spcPct val="150000"/>
              </a:lnSpc>
            </a:pPr>
            <a:r>
              <a:rPr lang="en-US" sz="1600" b="1" dirty="0">
                <a:latin typeface="Times New Roman" panose="02020603050405020304" pitchFamily="18" charset="0"/>
                <a:cs typeface="Times New Roman" panose="02020603050405020304" pitchFamily="18" charset="0"/>
                <a:sym typeface="Wingdings" panose="05000000000000000000" pitchFamily="2" charset="2"/>
              </a:rPr>
              <a:t>Main Ideas:</a:t>
            </a: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sym typeface="Wingdings" panose="05000000000000000000" pitchFamily="2" charset="2"/>
              </a:rPr>
              <a:t>Dynamic bandwidth allocation. </a:t>
            </a:r>
            <a:r>
              <a:rPr lang="en-US" sz="1600" dirty="0">
                <a:latin typeface="Times New Roman" panose="02020603050405020304" pitchFamily="18" charset="0"/>
                <a:cs typeface="Times New Roman" panose="02020603050405020304" pitchFamily="18" charset="0"/>
                <a:sym typeface="Wingdings" panose="05000000000000000000" pitchFamily="2" charset="2"/>
              </a:rPr>
              <a:t>opportunistically allocates more bandwidth to internal operations during periods of low load. </a:t>
            </a:r>
          </a:p>
          <a:p>
            <a:pPr marL="742950" lvl="2"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sym typeface="Wingdings" panose="05000000000000000000" pitchFamily="2" charset="2"/>
              </a:rPr>
              <a:t>Separate SILK thread continuously monitors the bandwidth used by client operations and allocates the available leftover I/O bandwidth to internal operations. </a:t>
            </a: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sym typeface="Wingdings" panose="05000000000000000000" pitchFamily="2" charset="2"/>
              </a:rPr>
              <a:t>Prioritizing and preempting internal operations. </a:t>
            </a:r>
            <a:r>
              <a:rPr lang="en-US" sz="1600" dirty="0">
                <a:latin typeface="Times New Roman" panose="02020603050405020304" pitchFamily="18" charset="0"/>
                <a:cs typeface="Times New Roman" panose="02020603050405020304" pitchFamily="18" charset="0"/>
                <a:sym typeface="Wingdings" panose="05000000000000000000" pitchFamily="2" charset="2"/>
              </a:rPr>
              <a:t>Internal work is handled by a pool of worker threads. Once a flush or a compaction is completed, the system checks whether more internal work is needed by assessing the size of the levels and the state of the memory component.</a:t>
            </a:r>
          </a:p>
          <a:p>
            <a:pPr marL="742950" lvl="2"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sym typeface="Wingdings" panose="05000000000000000000" pitchFamily="2" charset="2"/>
              </a:rPr>
              <a:t>a</a:t>
            </a:r>
            <a:r>
              <a:rPr lang="en-US" sz="1600" b="1" i="1" dirty="0">
                <a:latin typeface="Times New Roman" panose="02020603050405020304" pitchFamily="18" charset="0"/>
                <a:cs typeface="Times New Roman" panose="02020603050405020304" pitchFamily="18" charset="0"/>
                <a:sym typeface="Wingdings" panose="05000000000000000000" pitchFamily="2" charset="2"/>
              </a:rPr>
              <a:t> high-priority </a:t>
            </a:r>
            <a:r>
              <a:rPr lang="en-US" sz="1600" dirty="0">
                <a:latin typeface="Times New Roman" panose="02020603050405020304" pitchFamily="18" charset="0"/>
                <a:cs typeface="Times New Roman" panose="02020603050405020304" pitchFamily="18" charset="0"/>
                <a:sym typeface="Wingdings" panose="05000000000000000000" pitchFamily="2" charset="2"/>
              </a:rPr>
              <a:t>one for flushing, and a </a:t>
            </a:r>
            <a:r>
              <a:rPr lang="en-US" sz="1600" b="1" i="1" dirty="0">
                <a:latin typeface="Times New Roman" panose="02020603050405020304" pitchFamily="18" charset="0"/>
                <a:cs typeface="Times New Roman" panose="02020603050405020304" pitchFamily="18" charset="0"/>
                <a:sym typeface="Wingdings" panose="05000000000000000000" pitchFamily="2" charset="2"/>
              </a:rPr>
              <a:t>low-priority</a:t>
            </a:r>
            <a:r>
              <a:rPr lang="en-US" sz="1600" dirty="0">
                <a:latin typeface="Times New Roman" panose="02020603050405020304" pitchFamily="18" charset="0"/>
                <a:cs typeface="Times New Roman" panose="02020603050405020304" pitchFamily="18" charset="0"/>
                <a:sym typeface="Wingdings" panose="05000000000000000000" pitchFamily="2" charset="2"/>
              </a:rPr>
              <a:t> one for compactions where L0 adopts preempting compaction.</a:t>
            </a:r>
          </a:p>
          <a:p>
            <a:pPr marL="285750" lvl="1"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sym typeface="Wingdings" panose="05000000000000000000" pitchFamily="2" charset="2"/>
              </a:rPr>
              <a:t>Higher-level compactions. </a:t>
            </a:r>
            <a:r>
              <a:rPr lang="en-US" sz="1600" dirty="0">
                <a:latin typeface="Times New Roman" panose="02020603050405020304" pitchFamily="18" charset="0"/>
                <a:cs typeface="Times New Roman" panose="02020603050405020304" pitchFamily="18" charset="0"/>
                <a:sym typeface="Wingdings" panose="05000000000000000000" pitchFamily="2" charset="2"/>
              </a:rPr>
              <a:t>Compactions on levels </a:t>
            </a:r>
            <a:r>
              <a:rPr lang="en-US" sz="1600" b="1" i="1" dirty="0">
                <a:latin typeface="Times New Roman" panose="02020603050405020304" pitchFamily="18" charset="0"/>
                <a:cs typeface="Times New Roman" panose="02020603050405020304" pitchFamily="18" charset="0"/>
                <a:sym typeface="Wingdings" panose="05000000000000000000" pitchFamily="2" charset="2"/>
              </a:rPr>
              <a:t>higher than L1 </a:t>
            </a:r>
            <a:r>
              <a:rPr lang="en-US" sz="1600" dirty="0">
                <a:latin typeface="Times New Roman" panose="02020603050405020304" pitchFamily="18" charset="0"/>
                <a:cs typeface="Times New Roman" panose="02020603050405020304" pitchFamily="18" charset="0"/>
                <a:sym typeface="Wingdings" panose="05000000000000000000" pitchFamily="2" charset="2"/>
              </a:rPr>
              <a:t>are scheduled in the low priority pool, which make use of the I/O bandwidth available by a dynamic rate limiter. </a:t>
            </a:r>
          </a:p>
          <a:p>
            <a:pPr marL="742950" lvl="2"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sym typeface="Wingdings" panose="05000000000000000000" pitchFamily="2" charset="2"/>
              </a:rPr>
              <a:t>SILK can pause and resume these larger compactions, either individually (because of L0 to L1 compaction preemption) or at the level of the thread pool (because of high user load).</a:t>
            </a:r>
          </a:p>
        </p:txBody>
      </p:sp>
      <p:grpSp>
        <p:nvGrpSpPr>
          <p:cNvPr id="23" name="组合 22">
            <a:extLst>
              <a:ext uri="{FF2B5EF4-FFF2-40B4-BE49-F238E27FC236}">
                <a16:creationId xmlns:a16="http://schemas.microsoft.com/office/drawing/2014/main" id="{43BC1EB6-0620-4634-BDAB-ADEB7341DB87}"/>
              </a:ext>
            </a:extLst>
          </p:cNvPr>
          <p:cNvGrpSpPr/>
          <p:nvPr/>
        </p:nvGrpSpPr>
        <p:grpSpPr>
          <a:xfrm>
            <a:off x="5789008" y="269414"/>
            <a:ext cx="6022262" cy="2146688"/>
            <a:chOff x="1015854" y="2935649"/>
            <a:chExt cx="10779204" cy="2781300"/>
          </a:xfrm>
        </p:grpSpPr>
        <p:pic>
          <p:nvPicPr>
            <p:cNvPr id="19" name="图片 18" descr="图形用户界面&#10;&#10;描述已自动生成">
              <a:extLst>
                <a:ext uri="{FF2B5EF4-FFF2-40B4-BE49-F238E27FC236}">
                  <a16:creationId xmlns:a16="http://schemas.microsoft.com/office/drawing/2014/main" id="{C68CCC24-BC2A-43E7-8A0C-2EDE426A40B6}"/>
                </a:ext>
              </a:extLst>
            </p:cNvPr>
            <p:cNvPicPr>
              <a:picLocks noChangeAspect="1"/>
            </p:cNvPicPr>
            <p:nvPr/>
          </p:nvPicPr>
          <p:blipFill>
            <a:blip r:embed="rId3"/>
            <a:stretch>
              <a:fillRect/>
            </a:stretch>
          </p:blipFill>
          <p:spPr>
            <a:xfrm>
              <a:off x="1015854" y="2935649"/>
              <a:ext cx="6886575" cy="2781300"/>
            </a:xfrm>
            <a:prstGeom prst="rect">
              <a:avLst/>
            </a:prstGeom>
          </p:spPr>
        </p:pic>
        <p:pic>
          <p:nvPicPr>
            <p:cNvPr id="22" name="图片 21" descr="条形图&#10;&#10;中度可信度描述已自动生成">
              <a:extLst>
                <a:ext uri="{FF2B5EF4-FFF2-40B4-BE49-F238E27FC236}">
                  <a16:creationId xmlns:a16="http://schemas.microsoft.com/office/drawing/2014/main" id="{A86BBB8B-828F-417C-BAE5-E57B59E07E17}"/>
                </a:ext>
              </a:extLst>
            </p:cNvPr>
            <p:cNvPicPr>
              <a:picLocks noChangeAspect="1"/>
            </p:cNvPicPr>
            <p:nvPr/>
          </p:nvPicPr>
          <p:blipFill>
            <a:blip r:embed="rId4"/>
            <a:stretch>
              <a:fillRect/>
            </a:stretch>
          </p:blipFill>
          <p:spPr>
            <a:xfrm>
              <a:off x="8242233" y="3122175"/>
              <a:ext cx="3552825" cy="2419350"/>
            </a:xfrm>
            <a:prstGeom prst="rect">
              <a:avLst/>
            </a:prstGeom>
          </p:spPr>
        </p:pic>
      </p:grpSp>
    </p:spTree>
    <p:extLst>
      <p:ext uri="{BB962C8B-B14F-4D97-AF65-F5344CB8AC3E}">
        <p14:creationId xmlns:p14="http://schemas.microsoft.com/office/powerpoint/2010/main" val="13643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20 Tail Latency Solved by PM and Configuration</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2" y="637308"/>
            <a:ext cx="12191999" cy="982448"/>
          </a:xfrm>
          <a:prstGeom prst="rect">
            <a:avLst/>
          </a:prstGeom>
        </p:spPr>
        <p:txBody>
          <a:bodyPr wrap="square">
            <a:spAutoFit/>
          </a:bodyPr>
          <a:lstStyle/>
          <a:p>
            <a:pPr>
              <a:lnSpc>
                <a:spcPct val="150000"/>
              </a:lnSpc>
            </a:pPr>
            <a:r>
              <a:rPr lang="en-US" altLang="zh-CN" sz="1600" b="1" dirty="0" err="1">
                <a:solidFill>
                  <a:srgbClr val="1D1D1B"/>
                </a:solidFill>
                <a:latin typeface="Times New Roman" panose="02020603050405020304" pitchFamily="18" charset="0"/>
                <a:cs typeface="Times New Roman" panose="02020603050405020304" pitchFamily="18" charset="0"/>
              </a:rPr>
              <a:t>MatrixKV</a:t>
            </a:r>
            <a:r>
              <a:rPr lang="en-US" altLang="zh-CN" sz="1600" b="1" dirty="0">
                <a:solidFill>
                  <a:srgbClr val="1D1D1B"/>
                </a:solidFill>
                <a:latin typeface="Times New Roman" panose="02020603050405020304" pitchFamily="18" charset="0"/>
                <a:cs typeface="Times New Roman" panose="02020603050405020304" pitchFamily="18" charset="0"/>
              </a:rPr>
              <a:t>: Reducing Write Stalls in LSM-Tree</a:t>
            </a:r>
          </a:p>
          <a:p>
            <a:pPr>
              <a:lnSpc>
                <a:spcPct val="150000"/>
              </a:lnSpc>
            </a:pPr>
            <a:r>
              <a:rPr lang="en-US" altLang="zh-CN" sz="1200" i="1" dirty="0">
                <a:latin typeface="Times New Roman" panose="02020603050405020304" pitchFamily="18" charset="0"/>
                <a:cs typeface="Times New Roman" panose="02020603050405020304" pitchFamily="18" charset="0"/>
              </a:rPr>
              <a:t>Ting Yao, </a:t>
            </a:r>
            <a:r>
              <a:rPr lang="en-US" altLang="zh-CN" sz="1200" i="1" dirty="0" err="1">
                <a:latin typeface="Times New Roman" panose="02020603050405020304" pitchFamily="18" charset="0"/>
                <a:cs typeface="Times New Roman" panose="02020603050405020304" pitchFamily="18" charset="0"/>
              </a:rPr>
              <a:t>Yiwen</a:t>
            </a:r>
            <a:r>
              <a:rPr lang="en-US" altLang="zh-CN" sz="1200" i="1" dirty="0">
                <a:latin typeface="Times New Roman" panose="02020603050405020304" pitchFamily="18" charset="0"/>
                <a:cs typeface="Times New Roman" panose="02020603050405020304" pitchFamily="18" charset="0"/>
              </a:rPr>
              <a:t> Zhang, and </a:t>
            </a:r>
            <a:r>
              <a:rPr lang="en-US" altLang="zh-CN" sz="1200" i="1" dirty="0" err="1">
                <a:latin typeface="Times New Roman" panose="02020603050405020304" pitchFamily="18" charset="0"/>
                <a:cs typeface="Times New Roman" panose="02020603050405020304" pitchFamily="18" charset="0"/>
              </a:rPr>
              <a:t>Jiguang</a:t>
            </a:r>
            <a:r>
              <a:rPr lang="en-US" altLang="zh-CN" sz="1200" i="1" dirty="0">
                <a:latin typeface="Times New Roman" panose="02020603050405020304" pitchFamily="18" charset="0"/>
                <a:cs typeface="Times New Roman" panose="02020603050405020304" pitchFamily="18" charset="0"/>
              </a:rPr>
              <a:t> Wan, Huazhong University of Science and Technology; </a:t>
            </a:r>
            <a:r>
              <a:rPr lang="en-US" altLang="zh-CN" sz="1200" i="1" dirty="0" err="1">
                <a:latin typeface="Times New Roman" panose="02020603050405020304" pitchFamily="18" charset="0"/>
                <a:cs typeface="Times New Roman" panose="02020603050405020304" pitchFamily="18" charset="0"/>
              </a:rPr>
              <a:t>Qiu</a:t>
            </a:r>
            <a:r>
              <a:rPr lang="en-US" altLang="zh-CN" sz="1200" i="1" dirty="0">
                <a:latin typeface="Times New Roman" panose="02020603050405020304" pitchFamily="18" charset="0"/>
                <a:cs typeface="Times New Roman" panose="02020603050405020304" pitchFamily="18" charset="0"/>
              </a:rPr>
              <a:t> Cui and Liu Tang, </a:t>
            </a:r>
            <a:r>
              <a:rPr lang="en-US" altLang="zh-CN" sz="1200" i="1" dirty="0" err="1">
                <a:latin typeface="Times New Roman" panose="02020603050405020304" pitchFamily="18" charset="0"/>
                <a:cs typeface="Times New Roman" panose="02020603050405020304" pitchFamily="18" charset="0"/>
              </a:rPr>
              <a:t>PingCAP</a:t>
            </a:r>
            <a:r>
              <a:rPr lang="en-US" altLang="zh-CN" sz="1200" i="1" dirty="0">
                <a:latin typeface="Times New Roman" panose="02020603050405020304" pitchFamily="18" charset="0"/>
                <a:cs typeface="Times New Roman" panose="02020603050405020304" pitchFamily="18" charset="0"/>
              </a:rPr>
              <a:t>; Hong Jiang, UT Arlington; Changsheng </a:t>
            </a:r>
            <a:r>
              <a:rPr lang="en-US" altLang="zh-CN" sz="1200" i="1" dirty="0" err="1">
                <a:latin typeface="Times New Roman" panose="02020603050405020304" pitchFamily="18" charset="0"/>
                <a:cs typeface="Times New Roman" panose="02020603050405020304" pitchFamily="18" charset="0"/>
              </a:rPr>
              <a:t>Xie</a:t>
            </a:r>
            <a:r>
              <a:rPr lang="en-US" altLang="zh-CN" sz="1200" i="1" dirty="0">
                <a:latin typeface="Times New Roman" panose="02020603050405020304" pitchFamily="18" charset="0"/>
                <a:cs typeface="Times New Roman" panose="02020603050405020304" pitchFamily="18" charset="0"/>
              </a:rPr>
              <a:t>, Huazhong University of Science and Technology; </a:t>
            </a:r>
            <a:r>
              <a:rPr lang="en-US" altLang="zh-CN" sz="1200" i="1" dirty="0" err="1">
                <a:latin typeface="Times New Roman" panose="02020603050405020304" pitchFamily="18" charset="0"/>
                <a:cs typeface="Times New Roman" panose="02020603050405020304" pitchFamily="18" charset="0"/>
              </a:rPr>
              <a:t>Xubin</a:t>
            </a:r>
            <a:r>
              <a:rPr lang="en-US" altLang="zh-CN" sz="1200" i="1" dirty="0">
                <a:latin typeface="Times New Roman" panose="02020603050405020304" pitchFamily="18" charset="0"/>
                <a:cs typeface="Times New Roman" panose="02020603050405020304" pitchFamily="18" charset="0"/>
              </a:rPr>
              <a:t> He, Temple University</a:t>
            </a:r>
            <a:endParaRPr lang="zh-CN" altLang="en-US" sz="1200" i="1" dirty="0">
              <a:latin typeface="Times New Roman" panose="02020603050405020304" pitchFamily="18" charset="0"/>
              <a:cs typeface="Times New Roman" panose="02020603050405020304" pitchFamily="18" charset="0"/>
            </a:endParaRPr>
          </a:p>
        </p:txBody>
      </p:sp>
      <p:sp>
        <p:nvSpPr>
          <p:cNvPr id="18" name="TextBox 5">
            <a:extLst>
              <a:ext uri="{FF2B5EF4-FFF2-40B4-BE49-F238E27FC236}">
                <a16:creationId xmlns:a16="http://schemas.microsoft.com/office/drawing/2014/main" id="{1B1176E4-B030-4596-9614-3112CBEF4F65}"/>
              </a:ext>
            </a:extLst>
          </p:cNvPr>
          <p:cNvSpPr txBox="1"/>
          <p:nvPr/>
        </p:nvSpPr>
        <p:spPr>
          <a:xfrm>
            <a:off x="57131" y="1923244"/>
            <a:ext cx="12077732" cy="3372077"/>
          </a:xfrm>
          <a:prstGeom prst="rect">
            <a:avLst/>
          </a:prstGeom>
          <a:noFill/>
        </p:spPr>
        <p:txBody>
          <a:bodyPr wrap="square">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The </a:t>
            </a:r>
            <a:r>
              <a:rPr lang="en-US" sz="1600" b="1" i="1" dirty="0">
                <a:latin typeface="Times New Roman" panose="02020603050405020304" pitchFamily="18" charset="0"/>
                <a:cs typeface="Times New Roman" panose="02020603050405020304" pitchFamily="18" charset="0"/>
              </a:rPr>
              <a:t>Write stall (tail latency) </a:t>
            </a:r>
            <a:r>
              <a:rPr lang="en-US" sz="1600" dirty="0">
                <a:latin typeface="Times New Roman" panose="02020603050405020304" pitchFamily="18" charset="0"/>
                <a:cs typeface="Times New Roman" panose="02020603050405020304" pitchFamily="18" charset="0"/>
              </a:rPr>
              <a:t>and </a:t>
            </a:r>
            <a:r>
              <a:rPr lang="en-US" sz="1600" b="1" i="1" dirty="0">
                <a:latin typeface="Times New Roman" panose="02020603050405020304" pitchFamily="18" charset="0"/>
                <a:cs typeface="Times New Roman" panose="02020603050405020304" pitchFamily="18" charset="0"/>
              </a:rPr>
              <a:t>Write amplification </a:t>
            </a:r>
            <a:r>
              <a:rPr lang="en-US" sz="1600" dirty="0">
                <a:latin typeface="Times New Roman" panose="02020603050405020304" pitchFamily="18" charset="0"/>
                <a:cs typeface="Times New Roman" panose="02020603050405020304" pitchFamily="18" charset="0"/>
              </a:rPr>
              <a:t>can be handled by adopting the </a:t>
            </a:r>
            <a:r>
              <a:rPr lang="en-US" sz="1600" b="1" i="1" dirty="0">
                <a:latin typeface="Times New Roman" panose="02020603050405020304" pitchFamily="18" charset="0"/>
                <a:cs typeface="Times New Roman" panose="02020603050405020304" pitchFamily="18" charset="0"/>
              </a:rPr>
              <a:t>NVM </a:t>
            </a:r>
            <a:r>
              <a:rPr lang="en-US" sz="1600" dirty="0">
                <a:latin typeface="Times New Roman" panose="02020603050405020304" pitchFamily="18" charset="0"/>
                <a:cs typeface="Times New Roman" panose="02020603050405020304" pitchFamily="18" charset="0"/>
              </a:rPr>
              <a:t>devices, with considering</a:t>
            </a:r>
            <a:r>
              <a:rPr lang="en-US" sz="1600" b="1" i="1"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600" b="1" i="1" dirty="0">
                <a:latin typeface="Times New Roman" panose="02020603050405020304" pitchFamily="18" charset="0"/>
                <a:cs typeface="Times New Roman" panose="02020603050405020304" pitchFamily="18" charset="0"/>
                <a:sym typeface="Wingdings" panose="05000000000000000000" pitchFamily="2" charset="2"/>
              </a:rPr>
              <a:t>CPU and SSD bandwidth consumption by L0-L1 compaction</a:t>
            </a:r>
            <a:r>
              <a:rPr lang="en-US" sz="1600" dirty="0">
                <a:latin typeface="Times New Roman" panose="02020603050405020304" pitchFamily="18" charset="0"/>
                <a:cs typeface="Times New Roman" panose="02020603050405020304" pitchFamily="18" charset="0"/>
                <a:sym typeface="Wingdings" panose="05000000000000000000" pitchFamily="2" charset="2"/>
              </a:rPr>
              <a:t>; (quite like that proposed by SILK)		</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b="1" i="1" dirty="0">
                <a:latin typeface="Times New Roman" panose="02020603050405020304" pitchFamily="18" charset="0"/>
                <a:cs typeface="Times New Roman" panose="02020603050405020304" pitchFamily="18" charset="0"/>
                <a:sym typeface="Wingdings" panose="05000000000000000000" pitchFamily="2" charset="2"/>
              </a:rPr>
              <a:t>too much LSM-tree levels; </a:t>
            </a:r>
            <a:r>
              <a:rPr lang="en-US" sz="1600" dirty="0">
                <a:latin typeface="Times New Roman" panose="02020603050405020304" pitchFamily="18" charset="0"/>
                <a:cs typeface="Times New Roman" panose="02020603050405020304" pitchFamily="18" charset="0"/>
                <a:sym typeface="Wingdings" panose="05000000000000000000" pitchFamily="2" charset="2"/>
              </a:rPr>
              <a:t>(only adopts SILK methods can not fundamentally solve the tail latency since the shape of the tree may become unbalanced if the deeper level compactions are always delayed.)</a:t>
            </a:r>
          </a:p>
          <a:p>
            <a:pPr lvl="1">
              <a:lnSpc>
                <a:spcPct val="150000"/>
              </a:lnSpc>
            </a:pPr>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a:p>
            <a:pPr marL="0" lvl="1">
              <a:lnSpc>
                <a:spcPct val="150000"/>
              </a:lnSpc>
            </a:pPr>
            <a:r>
              <a:rPr lang="en-US" sz="1600" b="1" i="0" dirty="0" err="1">
                <a:solidFill>
                  <a:srgbClr val="121212"/>
                </a:solidFill>
                <a:effectLst/>
                <a:latin typeface="Times New Roman" panose="02020603050405020304" pitchFamily="18" charset="0"/>
                <a:cs typeface="Times New Roman" panose="02020603050405020304" pitchFamily="18" charset="0"/>
              </a:rPr>
              <a:t>MatrixKV</a:t>
            </a:r>
            <a:r>
              <a:rPr lang="en-US" sz="1600" b="1" i="0" dirty="0">
                <a:solidFill>
                  <a:srgbClr val="121212"/>
                </a:solidFill>
                <a:effectLst/>
                <a:latin typeface="Times New Roman" panose="02020603050405020304" pitchFamily="18" charset="0"/>
                <a:cs typeface="Times New Roman" panose="02020603050405020304" pitchFamily="18" charset="0"/>
              </a:rPr>
              <a:t>, </a:t>
            </a:r>
            <a:r>
              <a:rPr lang="en-US" sz="1600" i="0" dirty="0">
                <a:solidFill>
                  <a:srgbClr val="121212"/>
                </a:solidFill>
                <a:effectLst/>
                <a:latin typeface="Times New Roman" panose="02020603050405020304" pitchFamily="18" charset="0"/>
                <a:cs typeface="Times New Roman" panose="02020603050405020304" pitchFamily="18" charset="0"/>
              </a:rPr>
              <a:t>a KV store that uses PM for persisting SSTables in L0, and decrease th</a:t>
            </a:r>
            <a:r>
              <a:rPr lang="en-US" sz="1600" dirty="0">
                <a:solidFill>
                  <a:srgbClr val="121212"/>
                </a:solidFill>
                <a:latin typeface="Times New Roman" panose="02020603050405020304" pitchFamily="18" charset="0"/>
                <a:cs typeface="Times New Roman" panose="02020603050405020304" pitchFamily="18" charset="0"/>
              </a:rPr>
              <a:t>e LSM-tree based on configuration.</a:t>
            </a:r>
            <a:endParaRPr lang="en-US" sz="1600" i="0" dirty="0">
              <a:solidFill>
                <a:srgbClr val="121212"/>
              </a:solidFill>
              <a:effectLst/>
              <a:latin typeface="Times New Roman" panose="02020603050405020304" pitchFamily="18" charset="0"/>
              <a:cs typeface="Times New Roman" panose="02020603050405020304" pitchFamily="18" charset="0"/>
            </a:endParaRPr>
          </a:p>
          <a:p>
            <a:pPr marL="742950" lvl="2" indent="-285750">
              <a:lnSpc>
                <a:spcPct val="150000"/>
              </a:lnSpc>
              <a:buFont typeface="Arial" panose="020B0604020202020204" pitchFamily="34" charset="0"/>
              <a:buChar char="•"/>
            </a:pPr>
            <a:r>
              <a:rPr lang="en-US" sz="1600" b="1" i="0" dirty="0">
                <a:solidFill>
                  <a:srgbClr val="121212"/>
                </a:solidFill>
                <a:effectLst/>
                <a:latin typeface="Times New Roman" panose="02020603050405020304" pitchFamily="18" charset="0"/>
                <a:cs typeface="Times New Roman" panose="02020603050405020304" pitchFamily="18" charset="0"/>
              </a:rPr>
              <a:t>Matrix Container</a:t>
            </a:r>
            <a:r>
              <a:rPr lang="en-US" sz="1600" b="1" dirty="0">
                <a:solidFill>
                  <a:srgbClr val="121212"/>
                </a:solidFill>
                <a:latin typeface="Times New Roman" panose="02020603050405020304" pitchFamily="18" charset="0"/>
                <a:cs typeface="Times New Roman" panose="02020603050405020304" pitchFamily="18" charset="0"/>
              </a:rPr>
              <a:t>,</a:t>
            </a:r>
            <a:r>
              <a:rPr lang="zh-CN" altLang="en-US" sz="1600" b="1" i="0" dirty="0">
                <a:solidFill>
                  <a:srgbClr val="121212"/>
                </a:solidFill>
                <a:effectLst/>
                <a:latin typeface="-apple-system"/>
              </a:rPr>
              <a:t> </a:t>
            </a:r>
            <a:r>
              <a:rPr lang="en-US" altLang="zh-CN" sz="1600" dirty="0">
                <a:solidFill>
                  <a:srgbClr val="121212"/>
                </a:solidFill>
                <a:effectLst/>
                <a:latin typeface="Times New Roman" panose="02020603050405020304" pitchFamily="18" charset="0"/>
                <a:cs typeface="Times New Roman" panose="02020603050405020304" pitchFamily="18" charset="0"/>
              </a:rPr>
              <a:t>remove the </a:t>
            </a:r>
            <a:r>
              <a:rPr lang="en-US" altLang="zh-CN" sz="1600" dirty="0" err="1">
                <a:solidFill>
                  <a:srgbClr val="121212"/>
                </a:solidFill>
                <a:effectLst/>
                <a:latin typeface="Times New Roman" panose="02020603050405020304" pitchFamily="18" charset="0"/>
                <a:cs typeface="Times New Roman" panose="02020603050405020304" pitchFamily="18" charset="0"/>
              </a:rPr>
              <a:t>SSTable</a:t>
            </a:r>
            <a:r>
              <a:rPr lang="en-US" altLang="zh-CN" sz="1600" dirty="0">
                <a:solidFill>
                  <a:srgbClr val="121212"/>
                </a:solidFill>
                <a:effectLst/>
                <a:latin typeface="Times New Roman" panose="02020603050405020304" pitchFamily="18" charset="0"/>
                <a:cs typeface="Times New Roman" panose="02020603050405020304" pitchFamily="18" charset="0"/>
              </a:rPr>
              <a:t> format restriction of block unit, embedded index, and organize </a:t>
            </a:r>
            <a:r>
              <a:rPr lang="en-US" altLang="zh-CN" sz="1600" dirty="0" err="1">
                <a:solidFill>
                  <a:srgbClr val="121212"/>
                </a:solidFill>
                <a:effectLst/>
                <a:latin typeface="Times New Roman" panose="02020603050405020304" pitchFamily="18" charset="0"/>
                <a:cs typeface="Times New Roman" panose="02020603050405020304" pitchFamily="18" charset="0"/>
              </a:rPr>
              <a:t>SSTable</a:t>
            </a:r>
            <a:r>
              <a:rPr lang="en-US" altLang="zh-CN" sz="1600" dirty="0">
                <a:solidFill>
                  <a:srgbClr val="121212"/>
                </a:solidFill>
                <a:effectLst/>
                <a:latin typeface="Times New Roman" panose="02020603050405020304" pitchFamily="18" charset="0"/>
                <a:cs typeface="Times New Roman" panose="02020603050405020304" pitchFamily="18" charset="0"/>
              </a:rPr>
              <a:t> in L0 as matrix</a:t>
            </a:r>
            <a:endParaRPr lang="en-US" altLang="zh-CN" sz="1600" dirty="0">
              <a:latin typeface="Times New Roman" panose="02020603050405020304" pitchFamily="18" charset="0"/>
              <a:cs typeface="Times New Roman" panose="02020603050405020304" pitchFamily="18" charset="0"/>
              <a:sym typeface="Wingdings" panose="05000000000000000000" pitchFamily="2" charset="2"/>
            </a:endParaRPr>
          </a:p>
          <a:p>
            <a:pPr marL="742950" lvl="2"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Column compaction,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compact more L0 SSTables to L1 in parallel;</a:t>
            </a:r>
          </a:p>
          <a:p>
            <a:pPr marL="742950" lvl="2" indent="-285750">
              <a:lnSpc>
                <a:spcPct val="15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Reducing LSM-Tree Depth </a:t>
            </a:r>
            <a:r>
              <a:rPr lang="en-US" altLang="zh-CN" sz="1600" dirty="0">
                <a:latin typeface="Times New Roman" panose="02020603050405020304" pitchFamily="18" charset="0"/>
                <a:cs typeface="Times New Roman" panose="02020603050405020304" pitchFamily="18" charset="0"/>
                <a:sym typeface="Wingdings" panose="05000000000000000000" pitchFamily="2" charset="2"/>
              </a:rPr>
              <a:t>based on configuration and matrix container.</a:t>
            </a:r>
          </a:p>
        </p:txBody>
      </p:sp>
      <p:grpSp>
        <p:nvGrpSpPr>
          <p:cNvPr id="13" name="组合 12">
            <a:extLst>
              <a:ext uri="{FF2B5EF4-FFF2-40B4-BE49-F238E27FC236}">
                <a16:creationId xmlns:a16="http://schemas.microsoft.com/office/drawing/2014/main" id="{43D94CD1-DA89-408B-9616-DC0F04544A74}"/>
              </a:ext>
            </a:extLst>
          </p:cNvPr>
          <p:cNvGrpSpPr/>
          <p:nvPr/>
        </p:nvGrpSpPr>
        <p:grpSpPr>
          <a:xfrm>
            <a:off x="4699081" y="83489"/>
            <a:ext cx="7286283" cy="1991301"/>
            <a:chOff x="3552345" y="856674"/>
            <a:chExt cx="7286283" cy="1991301"/>
          </a:xfrm>
        </p:grpSpPr>
        <p:pic>
          <p:nvPicPr>
            <p:cNvPr id="15" name="图片 14" descr="图表&#10;&#10;描述已自动生成">
              <a:extLst>
                <a:ext uri="{FF2B5EF4-FFF2-40B4-BE49-F238E27FC236}">
                  <a16:creationId xmlns:a16="http://schemas.microsoft.com/office/drawing/2014/main" id="{98FF60C2-83CA-4FD3-8E81-B5C27161609E}"/>
                </a:ext>
              </a:extLst>
            </p:cNvPr>
            <p:cNvPicPr>
              <a:picLocks noChangeAspect="1"/>
            </p:cNvPicPr>
            <p:nvPr/>
          </p:nvPicPr>
          <p:blipFill>
            <a:blip r:embed="rId3"/>
            <a:stretch>
              <a:fillRect/>
            </a:stretch>
          </p:blipFill>
          <p:spPr>
            <a:xfrm>
              <a:off x="3552345" y="856674"/>
              <a:ext cx="4448792" cy="1991301"/>
            </a:xfrm>
            <a:prstGeom prst="rect">
              <a:avLst/>
            </a:prstGeom>
          </p:spPr>
        </p:pic>
        <p:pic>
          <p:nvPicPr>
            <p:cNvPr id="17" name="图片 16" descr="图片包含 图示&#10;&#10;描述已自动生成">
              <a:extLst>
                <a:ext uri="{FF2B5EF4-FFF2-40B4-BE49-F238E27FC236}">
                  <a16:creationId xmlns:a16="http://schemas.microsoft.com/office/drawing/2014/main" id="{23A87D53-D5E1-40C4-9771-FC97CAD442EE}"/>
                </a:ext>
              </a:extLst>
            </p:cNvPr>
            <p:cNvPicPr>
              <a:picLocks noChangeAspect="1"/>
            </p:cNvPicPr>
            <p:nvPr/>
          </p:nvPicPr>
          <p:blipFill>
            <a:blip r:embed="rId4"/>
            <a:stretch>
              <a:fillRect/>
            </a:stretch>
          </p:blipFill>
          <p:spPr>
            <a:xfrm>
              <a:off x="7828942" y="888284"/>
              <a:ext cx="3009686" cy="1928080"/>
            </a:xfrm>
            <a:prstGeom prst="rect">
              <a:avLst/>
            </a:prstGeom>
          </p:spPr>
        </p:pic>
      </p:grpSp>
      <p:pic>
        <p:nvPicPr>
          <p:cNvPr id="20" name="图片 19" descr="图示&#10;&#10;描述已自动生成">
            <a:extLst>
              <a:ext uri="{FF2B5EF4-FFF2-40B4-BE49-F238E27FC236}">
                <a16:creationId xmlns:a16="http://schemas.microsoft.com/office/drawing/2014/main" id="{AA898AAD-F245-4FD1-A576-88FCB7775EF4}"/>
              </a:ext>
            </a:extLst>
          </p:cNvPr>
          <p:cNvPicPr>
            <a:picLocks noChangeAspect="1"/>
          </p:cNvPicPr>
          <p:nvPr/>
        </p:nvPicPr>
        <p:blipFill>
          <a:blip r:embed="rId5"/>
          <a:stretch>
            <a:fillRect/>
          </a:stretch>
        </p:blipFill>
        <p:spPr>
          <a:xfrm>
            <a:off x="8034244" y="83489"/>
            <a:ext cx="3951122" cy="2837328"/>
          </a:xfrm>
          <a:prstGeom prst="rect">
            <a:avLst/>
          </a:prstGeom>
        </p:spPr>
      </p:pic>
      <p:grpSp>
        <p:nvGrpSpPr>
          <p:cNvPr id="21" name="组合 20">
            <a:extLst>
              <a:ext uri="{FF2B5EF4-FFF2-40B4-BE49-F238E27FC236}">
                <a16:creationId xmlns:a16="http://schemas.microsoft.com/office/drawing/2014/main" id="{B7001C59-895C-4EFF-BAF2-CEDBB307F97F}"/>
              </a:ext>
            </a:extLst>
          </p:cNvPr>
          <p:cNvGrpSpPr/>
          <p:nvPr/>
        </p:nvGrpSpPr>
        <p:grpSpPr>
          <a:xfrm>
            <a:off x="4249830" y="270959"/>
            <a:ext cx="7568821" cy="2007316"/>
            <a:chOff x="2174588" y="3611057"/>
            <a:chExt cx="7568821" cy="2007316"/>
          </a:xfrm>
        </p:grpSpPr>
        <p:pic>
          <p:nvPicPr>
            <p:cNvPr id="23" name="图片 22" descr="图表, 折线图&#10;&#10;描述已自动生成">
              <a:extLst>
                <a:ext uri="{FF2B5EF4-FFF2-40B4-BE49-F238E27FC236}">
                  <a16:creationId xmlns:a16="http://schemas.microsoft.com/office/drawing/2014/main" id="{187D2D3E-F06A-48E8-A723-B0BDF217F8E3}"/>
                </a:ext>
              </a:extLst>
            </p:cNvPr>
            <p:cNvPicPr>
              <a:picLocks noChangeAspect="1"/>
            </p:cNvPicPr>
            <p:nvPr/>
          </p:nvPicPr>
          <p:blipFill>
            <a:blip r:embed="rId6"/>
            <a:stretch>
              <a:fillRect/>
            </a:stretch>
          </p:blipFill>
          <p:spPr>
            <a:xfrm>
              <a:off x="6438848" y="3611057"/>
              <a:ext cx="3304561" cy="2007316"/>
            </a:xfrm>
            <a:prstGeom prst="rect">
              <a:avLst/>
            </a:prstGeom>
          </p:spPr>
        </p:pic>
        <p:pic>
          <p:nvPicPr>
            <p:cNvPr id="24" name="图片 23" descr="表格&#10;&#10;描述已自动生成">
              <a:extLst>
                <a:ext uri="{FF2B5EF4-FFF2-40B4-BE49-F238E27FC236}">
                  <a16:creationId xmlns:a16="http://schemas.microsoft.com/office/drawing/2014/main" id="{B468B799-750E-49D9-8098-375CA63D3670}"/>
                </a:ext>
              </a:extLst>
            </p:cNvPr>
            <p:cNvPicPr>
              <a:picLocks noChangeAspect="1"/>
            </p:cNvPicPr>
            <p:nvPr/>
          </p:nvPicPr>
          <p:blipFill>
            <a:blip r:embed="rId7"/>
            <a:stretch>
              <a:fillRect/>
            </a:stretch>
          </p:blipFill>
          <p:spPr>
            <a:xfrm>
              <a:off x="2174588" y="3908748"/>
              <a:ext cx="4349185" cy="1297245"/>
            </a:xfrm>
            <a:prstGeom prst="rect">
              <a:avLst/>
            </a:prstGeom>
          </p:spPr>
        </p:pic>
      </p:grpSp>
    </p:spTree>
    <p:extLst>
      <p:ext uri="{BB962C8B-B14F-4D97-AF65-F5344CB8AC3E}">
        <p14:creationId xmlns:p14="http://schemas.microsoft.com/office/powerpoint/2010/main" val="257766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0"/>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0" y="-1"/>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20 Tail Latency Solved by PM and Configuration</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F7059B17-42B5-4EBC-AC2F-6F9714AD5E02}"/>
              </a:ext>
            </a:extLst>
          </p:cNvPr>
          <p:cNvSpPr/>
          <p:nvPr/>
        </p:nvSpPr>
        <p:spPr>
          <a:xfrm>
            <a:off x="-2" y="637308"/>
            <a:ext cx="12191999" cy="982448"/>
          </a:xfrm>
          <a:prstGeom prst="rect">
            <a:avLst/>
          </a:prstGeom>
        </p:spPr>
        <p:txBody>
          <a:bodyPr wrap="square">
            <a:spAutoFit/>
          </a:bodyPr>
          <a:lstStyle/>
          <a:p>
            <a:pPr>
              <a:lnSpc>
                <a:spcPct val="150000"/>
              </a:lnSpc>
            </a:pPr>
            <a:r>
              <a:rPr lang="en-US" altLang="zh-CN" sz="1600" b="1" dirty="0" err="1">
                <a:solidFill>
                  <a:srgbClr val="1D1D1B"/>
                </a:solidFill>
                <a:latin typeface="Times New Roman" panose="02020603050405020304" pitchFamily="18" charset="0"/>
                <a:cs typeface="Times New Roman" panose="02020603050405020304" pitchFamily="18" charset="0"/>
              </a:rPr>
              <a:t>MatrixKV</a:t>
            </a:r>
            <a:r>
              <a:rPr lang="en-US" altLang="zh-CN" sz="1600" b="1" dirty="0">
                <a:solidFill>
                  <a:srgbClr val="1D1D1B"/>
                </a:solidFill>
                <a:latin typeface="Times New Roman" panose="02020603050405020304" pitchFamily="18" charset="0"/>
                <a:cs typeface="Times New Roman" panose="02020603050405020304" pitchFamily="18" charset="0"/>
              </a:rPr>
              <a:t>: Reducing Write Stalls in LSM-Tree</a:t>
            </a:r>
          </a:p>
          <a:p>
            <a:pPr>
              <a:lnSpc>
                <a:spcPct val="150000"/>
              </a:lnSpc>
            </a:pPr>
            <a:r>
              <a:rPr lang="en-US" altLang="zh-CN" sz="1200" i="1" dirty="0">
                <a:latin typeface="Times New Roman" panose="02020603050405020304" pitchFamily="18" charset="0"/>
                <a:cs typeface="Times New Roman" panose="02020603050405020304" pitchFamily="18" charset="0"/>
              </a:rPr>
              <a:t>Ting Yao, </a:t>
            </a:r>
            <a:r>
              <a:rPr lang="en-US" altLang="zh-CN" sz="1200" i="1" dirty="0" err="1">
                <a:latin typeface="Times New Roman" panose="02020603050405020304" pitchFamily="18" charset="0"/>
                <a:cs typeface="Times New Roman" panose="02020603050405020304" pitchFamily="18" charset="0"/>
              </a:rPr>
              <a:t>Yiwen</a:t>
            </a:r>
            <a:r>
              <a:rPr lang="en-US" altLang="zh-CN" sz="1200" i="1" dirty="0">
                <a:latin typeface="Times New Roman" panose="02020603050405020304" pitchFamily="18" charset="0"/>
                <a:cs typeface="Times New Roman" panose="02020603050405020304" pitchFamily="18" charset="0"/>
              </a:rPr>
              <a:t> Zhang, and </a:t>
            </a:r>
            <a:r>
              <a:rPr lang="en-US" altLang="zh-CN" sz="1200" i="1" dirty="0" err="1">
                <a:latin typeface="Times New Roman" panose="02020603050405020304" pitchFamily="18" charset="0"/>
                <a:cs typeface="Times New Roman" panose="02020603050405020304" pitchFamily="18" charset="0"/>
              </a:rPr>
              <a:t>Jiguang</a:t>
            </a:r>
            <a:r>
              <a:rPr lang="en-US" altLang="zh-CN" sz="1200" i="1" dirty="0">
                <a:latin typeface="Times New Roman" panose="02020603050405020304" pitchFamily="18" charset="0"/>
                <a:cs typeface="Times New Roman" panose="02020603050405020304" pitchFamily="18" charset="0"/>
              </a:rPr>
              <a:t> Wan, Huazhong University of Science and Technology; </a:t>
            </a:r>
            <a:r>
              <a:rPr lang="en-US" altLang="zh-CN" sz="1200" i="1" dirty="0" err="1">
                <a:latin typeface="Times New Roman" panose="02020603050405020304" pitchFamily="18" charset="0"/>
                <a:cs typeface="Times New Roman" panose="02020603050405020304" pitchFamily="18" charset="0"/>
              </a:rPr>
              <a:t>Qiu</a:t>
            </a:r>
            <a:r>
              <a:rPr lang="en-US" altLang="zh-CN" sz="1200" i="1" dirty="0">
                <a:latin typeface="Times New Roman" panose="02020603050405020304" pitchFamily="18" charset="0"/>
                <a:cs typeface="Times New Roman" panose="02020603050405020304" pitchFamily="18" charset="0"/>
              </a:rPr>
              <a:t> Cui and Liu Tang, </a:t>
            </a:r>
            <a:r>
              <a:rPr lang="en-US" altLang="zh-CN" sz="1200" i="1" dirty="0" err="1">
                <a:latin typeface="Times New Roman" panose="02020603050405020304" pitchFamily="18" charset="0"/>
                <a:cs typeface="Times New Roman" panose="02020603050405020304" pitchFamily="18" charset="0"/>
              </a:rPr>
              <a:t>PingCAP</a:t>
            </a:r>
            <a:r>
              <a:rPr lang="en-US" altLang="zh-CN" sz="1200" i="1" dirty="0">
                <a:latin typeface="Times New Roman" panose="02020603050405020304" pitchFamily="18" charset="0"/>
                <a:cs typeface="Times New Roman" panose="02020603050405020304" pitchFamily="18" charset="0"/>
              </a:rPr>
              <a:t>; Hong Jiang, UT Arlington; Changsheng </a:t>
            </a:r>
            <a:r>
              <a:rPr lang="en-US" altLang="zh-CN" sz="1200" i="1" dirty="0" err="1">
                <a:latin typeface="Times New Roman" panose="02020603050405020304" pitchFamily="18" charset="0"/>
                <a:cs typeface="Times New Roman" panose="02020603050405020304" pitchFamily="18" charset="0"/>
              </a:rPr>
              <a:t>Xie</a:t>
            </a:r>
            <a:r>
              <a:rPr lang="en-US" altLang="zh-CN" sz="1200" i="1" dirty="0">
                <a:latin typeface="Times New Roman" panose="02020603050405020304" pitchFamily="18" charset="0"/>
                <a:cs typeface="Times New Roman" panose="02020603050405020304" pitchFamily="18" charset="0"/>
              </a:rPr>
              <a:t>, Huazhong University of Science and Technology; </a:t>
            </a:r>
            <a:r>
              <a:rPr lang="en-US" altLang="zh-CN" sz="1200" i="1" dirty="0" err="1">
                <a:latin typeface="Times New Roman" panose="02020603050405020304" pitchFamily="18" charset="0"/>
                <a:cs typeface="Times New Roman" panose="02020603050405020304" pitchFamily="18" charset="0"/>
              </a:rPr>
              <a:t>Xubin</a:t>
            </a:r>
            <a:r>
              <a:rPr lang="en-US" altLang="zh-CN" sz="1200" i="1" dirty="0">
                <a:latin typeface="Times New Roman" panose="02020603050405020304" pitchFamily="18" charset="0"/>
                <a:cs typeface="Times New Roman" panose="02020603050405020304" pitchFamily="18" charset="0"/>
              </a:rPr>
              <a:t> He, Temple University</a:t>
            </a:r>
            <a:endParaRPr lang="zh-CN" altLang="en-US" sz="1200" i="1" dirty="0">
              <a:latin typeface="Times New Roman" panose="02020603050405020304" pitchFamily="18" charset="0"/>
              <a:cs typeface="Times New Roman" panose="02020603050405020304" pitchFamily="18" charset="0"/>
            </a:endParaRPr>
          </a:p>
        </p:txBody>
      </p:sp>
      <p:sp>
        <p:nvSpPr>
          <p:cNvPr id="18" name="TextBox 5">
            <a:extLst>
              <a:ext uri="{FF2B5EF4-FFF2-40B4-BE49-F238E27FC236}">
                <a16:creationId xmlns:a16="http://schemas.microsoft.com/office/drawing/2014/main" id="{1B1176E4-B030-4596-9614-3112CBEF4F65}"/>
              </a:ext>
            </a:extLst>
          </p:cNvPr>
          <p:cNvSpPr txBox="1"/>
          <p:nvPr/>
        </p:nvSpPr>
        <p:spPr>
          <a:xfrm>
            <a:off x="57131" y="1619756"/>
            <a:ext cx="12077732" cy="4577985"/>
          </a:xfrm>
          <a:prstGeom prst="rect">
            <a:avLst/>
          </a:prstGeom>
          <a:noFill/>
        </p:spPr>
        <p:txBody>
          <a:bodyPr wrap="square">
            <a:spAutoFit/>
          </a:bodyPr>
          <a:lstStyle/>
          <a:p>
            <a:pPr>
              <a:lnSpc>
                <a:spcPct val="150000"/>
              </a:lnSpc>
            </a:pPr>
            <a:r>
              <a:rPr lang="en-US" altLang="zh-CN" sz="1400" dirty="0">
                <a:latin typeface="Times New Roman" panose="02020603050405020304" pitchFamily="18" charset="0"/>
                <a:cs typeface="Times New Roman" panose="02020603050405020304" pitchFamily="18" charset="0"/>
              </a:rPr>
              <a:t>(1) Issues:</a:t>
            </a:r>
          </a:p>
          <a:p>
            <a:pPr marL="742950" lvl="1" indent="-285750">
              <a:lnSpc>
                <a:spcPct val="150000"/>
              </a:lnSpc>
              <a:buFont typeface="Arial" panose="020B0604020202020204" pitchFamily="34" charset="0"/>
              <a:buChar char="•"/>
            </a:pPr>
            <a:r>
              <a:rPr lang="en-US" altLang="zh-CN" sz="1400" i="1" dirty="0">
                <a:latin typeface="Times New Roman" panose="02020603050405020304" pitchFamily="18" charset="0"/>
                <a:cs typeface="Times New Roman" panose="02020603050405020304" pitchFamily="18" charset="0"/>
              </a:rPr>
              <a:t>Problem kernel: </a:t>
            </a:r>
            <a:r>
              <a:rPr lang="en-US" sz="1400" dirty="0">
                <a:latin typeface="Times New Roman" panose="02020603050405020304" pitchFamily="18" charset="0"/>
                <a:cs typeface="Times New Roman" panose="02020603050405020304" pitchFamily="18" charset="0"/>
              </a:rPr>
              <a:t>Write stall (tail latency) and Write amplification  </a:t>
            </a:r>
          </a:p>
          <a:p>
            <a:pPr lvl="1">
              <a:lnSpc>
                <a:spcPct val="150000"/>
              </a:lnSpc>
            </a:pP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sym typeface="Wingdings" panose="05000000000000000000" pitchFamily="2" charset="2"/>
              </a:rPr>
              <a:t> CPU and SSD bandwidth consumption by L0 compaction;		 too much LSM-tree levels</a:t>
            </a:r>
          </a:p>
          <a:p>
            <a:pPr marL="742950" lvl="1" indent="-285750">
              <a:lnSpc>
                <a:spcPct val="150000"/>
              </a:lnSpc>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sym typeface="Wingdings" panose="05000000000000000000" pitchFamily="2" charset="2"/>
              </a:rPr>
              <a:t>Working scenario: </a:t>
            </a:r>
            <a:r>
              <a:rPr lang="en-US" sz="1400" dirty="0">
                <a:latin typeface="Times New Roman" panose="02020603050405020304" pitchFamily="18" charset="0"/>
                <a:cs typeface="Times New Roman" panose="02020603050405020304" pitchFamily="18" charset="0"/>
                <a:sym typeface="Wingdings" panose="05000000000000000000" pitchFamily="2" charset="2"/>
              </a:rPr>
              <a:t>LSM-tree based key-value stores that can be deployed in datacenters or embedded devices.</a:t>
            </a:r>
          </a:p>
          <a:p>
            <a:pPr marL="742950" lvl="1" indent="-285750">
              <a:lnSpc>
                <a:spcPct val="150000"/>
              </a:lnSpc>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sym typeface="Wingdings" panose="05000000000000000000" pitchFamily="2" charset="2"/>
              </a:rPr>
              <a:t>Shining point: </a:t>
            </a:r>
            <a:r>
              <a:rPr lang="en-US" sz="1400" dirty="0">
                <a:latin typeface="Times New Roman" panose="02020603050405020304" pitchFamily="18" charset="0"/>
                <a:cs typeface="Times New Roman" panose="02020603050405020304" pitchFamily="18" charset="0"/>
                <a:sym typeface="Wingdings" panose="05000000000000000000" pitchFamily="2" charset="2"/>
              </a:rPr>
              <a:t>shows write stalls in the architecture view, solving the problem by combining system design and new devices, not only focus on tail latency.</a:t>
            </a:r>
          </a:p>
          <a:p>
            <a:pPr marL="0" lvl="1">
              <a:lnSpc>
                <a:spcPct val="150000"/>
              </a:lnSpc>
            </a:pPr>
            <a:r>
              <a:rPr lang="en-US" sz="1400" dirty="0">
                <a:latin typeface="Times New Roman" panose="02020603050405020304" pitchFamily="18" charset="0"/>
                <a:cs typeface="Times New Roman" panose="02020603050405020304" pitchFamily="18" charset="0"/>
                <a:sym typeface="Wingdings" panose="05000000000000000000" pitchFamily="2" charset="2"/>
              </a:rPr>
              <a:t>(2) Contributions:</a:t>
            </a:r>
          </a:p>
          <a:p>
            <a:pPr marL="742950" lvl="1" indent="-285750">
              <a:lnSpc>
                <a:spcPct val="150000"/>
              </a:lnSpc>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sym typeface="Wingdings" panose="05000000000000000000" pitchFamily="2" charset="2"/>
              </a:rPr>
              <a:t>Current solutions: system level redesign; new devices; configuration; parallelism; and </a:t>
            </a:r>
            <a:r>
              <a:rPr lang="en-US" sz="1400" i="1" dirty="0" err="1">
                <a:latin typeface="Times New Roman" panose="02020603050405020304" pitchFamily="18" charset="0"/>
                <a:cs typeface="Times New Roman" panose="02020603050405020304" pitchFamily="18" charset="0"/>
                <a:sym typeface="Wingdings" panose="05000000000000000000" pitchFamily="2" charset="2"/>
              </a:rPr>
              <a:t>etc</a:t>
            </a:r>
            <a:endParaRPr lang="en-US" sz="1400" i="1" dirty="0">
              <a:latin typeface="Times New Roman" panose="02020603050405020304" pitchFamily="18" charset="0"/>
              <a:cs typeface="Times New Roman" panose="02020603050405020304" pitchFamily="18" charset="0"/>
              <a:sym typeface="Wingdings" panose="05000000000000000000" pitchFamily="2" charset="2"/>
            </a:endParaRPr>
          </a:p>
          <a:p>
            <a:pPr marL="742950" lvl="1" indent="-285750">
              <a:lnSpc>
                <a:spcPct val="150000"/>
              </a:lnSpc>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sym typeface="Wingdings" panose="05000000000000000000" pitchFamily="2" charset="2"/>
              </a:rPr>
              <a:t>This paper: </a:t>
            </a:r>
          </a:p>
          <a:p>
            <a:pPr marL="1200150" lvl="2" indent="-285750">
              <a:lnSpc>
                <a:spcPct val="150000"/>
              </a:lnSpc>
              <a:buFont typeface="Courier New" panose="02070309020205020404" pitchFamily="49" charset="0"/>
              <a:buChar char="o"/>
            </a:pPr>
            <a:r>
              <a:rPr lang="en-US" sz="1400" b="1" i="0" dirty="0">
                <a:solidFill>
                  <a:srgbClr val="121212"/>
                </a:solidFill>
                <a:effectLst/>
                <a:latin typeface="Times New Roman" panose="02020603050405020304" pitchFamily="18" charset="0"/>
                <a:cs typeface="Times New Roman" panose="02020603050405020304" pitchFamily="18" charset="0"/>
              </a:rPr>
              <a:t>Matrix Container</a:t>
            </a:r>
            <a:r>
              <a:rPr lang="en-US" sz="1400" b="1" dirty="0">
                <a:solidFill>
                  <a:srgbClr val="121212"/>
                </a:solidFill>
                <a:latin typeface="Times New Roman" panose="02020603050405020304" pitchFamily="18" charset="0"/>
                <a:cs typeface="Times New Roman" panose="02020603050405020304" pitchFamily="18" charset="0"/>
              </a:rPr>
              <a:t>,</a:t>
            </a:r>
            <a:r>
              <a:rPr lang="zh-CN" altLang="en-US" sz="1400" b="1" i="0" dirty="0">
                <a:solidFill>
                  <a:srgbClr val="121212"/>
                </a:solidFill>
                <a:effectLst/>
                <a:latin typeface="-apple-system"/>
              </a:rPr>
              <a:t> </a:t>
            </a:r>
            <a:r>
              <a:rPr lang="en-US" altLang="zh-CN" sz="1400" dirty="0">
                <a:solidFill>
                  <a:srgbClr val="121212"/>
                </a:solidFill>
                <a:effectLst/>
                <a:latin typeface="Times New Roman" panose="02020603050405020304" pitchFamily="18" charset="0"/>
                <a:cs typeface="Times New Roman" panose="02020603050405020304" pitchFamily="18" charset="0"/>
              </a:rPr>
              <a:t>remove the </a:t>
            </a:r>
            <a:r>
              <a:rPr lang="en-US" altLang="zh-CN" sz="1400" dirty="0" err="1">
                <a:solidFill>
                  <a:srgbClr val="121212"/>
                </a:solidFill>
                <a:effectLst/>
                <a:latin typeface="Times New Roman" panose="02020603050405020304" pitchFamily="18" charset="0"/>
                <a:cs typeface="Times New Roman" panose="02020603050405020304" pitchFamily="18" charset="0"/>
              </a:rPr>
              <a:t>SSTable</a:t>
            </a:r>
            <a:r>
              <a:rPr lang="en-US" altLang="zh-CN" sz="1400" dirty="0">
                <a:solidFill>
                  <a:srgbClr val="121212"/>
                </a:solidFill>
                <a:effectLst/>
                <a:latin typeface="Times New Roman" panose="02020603050405020304" pitchFamily="18" charset="0"/>
                <a:cs typeface="Times New Roman" panose="02020603050405020304" pitchFamily="18" charset="0"/>
              </a:rPr>
              <a:t> format restriction of block unit, embedded index, and organize </a:t>
            </a:r>
            <a:r>
              <a:rPr lang="en-US" altLang="zh-CN" sz="1400" dirty="0" err="1">
                <a:solidFill>
                  <a:srgbClr val="121212"/>
                </a:solidFill>
                <a:effectLst/>
                <a:latin typeface="Times New Roman" panose="02020603050405020304" pitchFamily="18" charset="0"/>
                <a:cs typeface="Times New Roman" panose="02020603050405020304" pitchFamily="18" charset="0"/>
              </a:rPr>
              <a:t>SSTable</a:t>
            </a:r>
            <a:r>
              <a:rPr lang="en-US" altLang="zh-CN" sz="1400" dirty="0">
                <a:solidFill>
                  <a:srgbClr val="121212"/>
                </a:solidFill>
                <a:effectLst/>
                <a:latin typeface="Times New Roman" panose="02020603050405020304" pitchFamily="18" charset="0"/>
                <a:cs typeface="Times New Roman" panose="02020603050405020304" pitchFamily="18" charset="0"/>
              </a:rPr>
              <a:t> in L0 as matrix</a:t>
            </a:r>
            <a:endParaRPr lang="en-US" sz="1400" dirty="0">
              <a:latin typeface="Times New Roman" panose="02020603050405020304" pitchFamily="18" charset="0"/>
              <a:cs typeface="Times New Roman" panose="02020603050405020304" pitchFamily="18" charset="0"/>
              <a:sym typeface="Wingdings" panose="05000000000000000000" pitchFamily="2" charset="2"/>
            </a:endParaRPr>
          </a:p>
          <a:p>
            <a:pPr marL="1200150" lvl="2" indent="-285750">
              <a:lnSpc>
                <a:spcPct val="150000"/>
              </a:lnSpc>
              <a:buFont typeface="Courier New" panose="02070309020205020404" pitchFamily="49" charset="0"/>
              <a:buChar char="o"/>
            </a:pPr>
            <a:r>
              <a:rPr lang="en-US" altLang="zh-CN" sz="1400" b="1" dirty="0">
                <a:latin typeface="Times New Roman" panose="02020603050405020304" pitchFamily="18" charset="0"/>
                <a:cs typeface="Times New Roman" panose="02020603050405020304" pitchFamily="18" charset="0"/>
                <a:sym typeface="Wingdings" panose="05000000000000000000" pitchFamily="2" charset="2"/>
              </a:rPr>
              <a:t>Column compaction, </a:t>
            </a:r>
            <a:r>
              <a:rPr lang="en-US" altLang="zh-CN" sz="1400" dirty="0">
                <a:latin typeface="Times New Roman" panose="02020603050405020304" pitchFamily="18" charset="0"/>
                <a:cs typeface="Times New Roman" panose="02020603050405020304" pitchFamily="18" charset="0"/>
                <a:sym typeface="Wingdings" panose="05000000000000000000" pitchFamily="2" charset="2"/>
              </a:rPr>
              <a:t>compact more L0 SSTables in L0 in parallel;</a:t>
            </a:r>
          </a:p>
          <a:p>
            <a:pPr marL="1200150" lvl="2" indent="-285750">
              <a:lnSpc>
                <a:spcPct val="150000"/>
              </a:lnSpc>
              <a:buFont typeface="Courier New" panose="02070309020205020404" pitchFamily="49" charset="0"/>
              <a:buChar char="o"/>
            </a:pPr>
            <a:r>
              <a:rPr lang="en-US" altLang="zh-CN" sz="1400" b="1" dirty="0">
                <a:latin typeface="Times New Roman" panose="02020603050405020304" pitchFamily="18" charset="0"/>
                <a:cs typeface="Times New Roman" panose="02020603050405020304" pitchFamily="18" charset="0"/>
                <a:sym typeface="Wingdings" panose="05000000000000000000" pitchFamily="2" charset="2"/>
              </a:rPr>
              <a:t>Reducing LSM-Tree Depth </a:t>
            </a:r>
            <a:r>
              <a:rPr lang="en-US" altLang="zh-CN" sz="1400" dirty="0">
                <a:latin typeface="Times New Roman" panose="02020603050405020304" pitchFamily="18" charset="0"/>
                <a:cs typeface="Times New Roman" panose="02020603050405020304" pitchFamily="18" charset="0"/>
                <a:sym typeface="Wingdings" panose="05000000000000000000" pitchFamily="2" charset="2"/>
              </a:rPr>
              <a:t>based on configuration and matrix container.</a:t>
            </a:r>
          </a:p>
          <a:p>
            <a:pPr marL="0" lvl="1">
              <a:lnSpc>
                <a:spcPct val="150000"/>
              </a:lnSpc>
            </a:pPr>
            <a:r>
              <a:rPr lang="en-US" sz="1400" dirty="0">
                <a:latin typeface="Times New Roman" panose="02020603050405020304" pitchFamily="18" charset="0"/>
                <a:cs typeface="Times New Roman" panose="02020603050405020304" pitchFamily="18" charset="0"/>
                <a:sym typeface="Wingdings" panose="05000000000000000000" pitchFamily="2" charset="2"/>
              </a:rPr>
              <a:t>(3) Evaluation (in figure)</a:t>
            </a:r>
          </a:p>
          <a:p>
            <a:pPr marL="0" lvl="1">
              <a:lnSpc>
                <a:spcPct val="150000"/>
              </a:lnSpc>
            </a:pPr>
            <a:r>
              <a:rPr lang="en-US" sz="1400" dirty="0">
                <a:latin typeface="Times New Roman" panose="02020603050405020304" pitchFamily="18" charset="0"/>
                <a:cs typeface="Times New Roman" panose="02020603050405020304" pitchFamily="18" charset="0"/>
                <a:sym typeface="Wingdings" panose="05000000000000000000" pitchFamily="2" charset="2"/>
              </a:rPr>
              <a:t>(4) Conclusion: </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Wingdings" panose="05000000000000000000" pitchFamily="2" charset="2"/>
              </a:rPr>
              <a:t>Another work targets to tail latency while the global performance is also enhanced by NVM and less tree depth. </a:t>
            </a:r>
          </a:p>
        </p:txBody>
      </p:sp>
      <p:grpSp>
        <p:nvGrpSpPr>
          <p:cNvPr id="2" name="组合 1">
            <a:extLst>
              <a:ext uri="{FF2B5EF4-FFF2-40B4-BE49-F238E27FC236}">
                <a16:creationId xmlns:a16="http://schemas.microsoft.com/office/drawing/2014/main" id="{DDF14312-D8E9-4DFE-8170-8F5BC1D2DC69}"/>
              </a:ext>
            </a:extLst>
          </p:cNvPr>
          <p:cNvGrpSpPr/>
          <p:nvPr/>
        </p:nvGrpSpPr>
        <p:grpSpPr>
          <a:xfrm>
            <a:off x="4229530" y="124874"/>
            <a:ext cx="7568821" cy="2007316"/>
            <a:chOff x="2174588" y="3611057"/>
            <a:chExt cx="7568821" cy="2007316"/>
          </a:xfrm>
        </p:grpSpPr>
        <p:pic>
          <p:nvPicPr>
            <p:cNvPr id="14" name="图片 13" descr="图表, 折线图&#10;&#10;描述已自动生成">
              <a:extLst>
                <a:ext uri="{FF2B5EF4-FFF2-40B4-BE49-F238E27FC236}">
                  <a16:creationId xmlns:a16="http://schemas.microsoft.com/office/drawing/2014/main" id="{EE78E3E5-B009-4EE4-832A-4734DE4C87B7}"/>
                </a:ext>
              </a:extLst>
            </p:cNvPr>
            <p:cNvPicPr>
              <a:picLocks noChangeAspect="1"/>
            </p:cNvPicPr>
            <p:nvPr/>
          </p:nvPicPr>
          <p:blipFill>
            <a:blip r:embed="rId3"/>
            <a:stretch>
              <a:fillRect/>
            </a:stretch>
          </p:blipFill>
          <p:spPr>
            <a:xfrm>
              <a:off x="6438848" y="3611057"/>
              <a:ext cx="3304561" cy="2007316"/>
            </a:xfrm>
            <a:prstGeom prst="rect">
              <a:avLst/>
            </a:prstGeom>
          </p:spPr>
        </p:pic>
        <p:pic>
          <p:nvPicPr>
            <p:cNvPr id="16" name="图片 15" descr="表格&#10;&#10;描述已自动生成">
              <a:extLst>
                <a:ext uri="{FF2B5EF4-FFF2-40B4-BE49-F238E27FC236}">
                  <a16:creationId xmlns:a16="http://schemas.microsoft.com/office/drawing/2014/main" id="{2F7FF5F7-D312-436B-B9A9-D7AC24D63088}"/>
                </a:ext>
              </a:extLst>
            </p:cNvPr>
            <p:cNvPicPr>
              <a:picLocks noChangeAspect="1"/>
            </p:cNvPicPr>
            <p:nvPr/>
          </p:nvPicPr>
          <p:blipFill>
            <a:blip r:embed="rId4"/>
            <a:stretch>
              <a:fillRect/>
            </a:stretch>
          </p:blipFill>
          <p:spPr>
            <a:xfrm>
              <a:off x="2174588" y="3908748"/>
              <a:ext cx="4349185" cy="1297245"/>
            </a:xfrm>
            <a:prstGeom prst="rect">
              <a:avLst/>
            </a:prstGeom>
          </p:spPr>
        </p:pic>
      </p:grpSp>
    </p:spTree>
    <p:extLst>
      <p:ext uri="{BB962C8B-B14F-4D97-AF65-F5344CB8AC3E}">
        <p14:creationId xmlns:p14="http://schemas.microsoft.com/office/powerpoint/2010/main" val="37465328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2383</TotalTime>
  <Words>2266</Words>
  <Application>Microsoft Office PowerPoint</Application>
  <PresentationFormat>宽屏</PresentationFormat>
  <Paragraphs>127</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-apple-system</vt:lpstr>
      <vt:lpstr>NimbusRomNo9L-Regu</vt:lpstr>
      <vt:lpstr>等线</vt:lpstr>
      <vt:lpstr>等线 Light</vt:lpstr>
      <vt:lpstr>Arial</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黄克成</dc:creator>
  <cp:lastModifiedBy>黄克成</cp:lastModifiedBy>
  <cp:revision>36</cp:revision>
  <dcterms:created xsi:type="dcterms:W3CDTF">2021-08-02T14:24:05Z</dcterms:created>
  <dcterms:modified xsi:type="dcterms:W3CDTF">2021-08-27T13:28:15Z</dcterms:modified>
</cp:coreProperties>
</file>