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50" r:id="rId2"/>
    <p:sldId id="351" r:id="rId3"/>
    <p:sldId id="315" r:id="rId4"/>
    <p:sldId id="316" r:id="rId5"/>
    <p:sldId id="308" r:id="rId6"/>
    <p:sldId id="313" r:id="rId7"/>
    <p:sldId id="309" r:id="rId8"/>
    <p:sldId id="31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BE336A-9276-7648-946E-257FE1425F7B}" v="12" dt="2021-11-25T05:32:46.1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15"/>
    <p:restoredTop sz="94720"/>
  </p:normalViewPr>
  <p:slideViewPr>
    <p:cSldViewPr snapToGrid="0">
      <p:cViewPr varScale="1">
        <p:scale>
          <a:sx n="96" d="100"/>
          <a:sy n="96" d="100"/>
        </p:scale>
        <p:origin x="184" y="2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Kecheng" userId="6042010e-758a-47da-a43c-39d4fc95a6c3" providerId="ADAL" clId="{9B71D4EA-887B-4226-86A9-1638DE138005}"/>
    <pc:docChg chg="undo custSel addSld delSld modSld sldOrd">
      <pc:chgData name="HUANG, Kecheng" userId="6042010e-758a-47da-a43c-39d4fc95a6c3" providerId="ADAL" clId="{9B71D4EA-887B-4226-86A9-1638DE138005}" dt="2021-11-11T08:08:20.150" v="2951" actId="1076"/>
      <pc:docMkLst>
        <pc:docMk/>
      </pc:docMkLst>
      <pc:sldChg chg="delSp modSp mod delAnim">
        <pc:chgData name="HUANG, Kecheng" userId="6042010e-758a-47da-a43c-39d4fc95a6c3" providerId="ADAL" clId="{9B71D4EA-887B-4226-86A9-1638DE138005}" dt="2021-11-04T11:39:47.535" v="1801" actId="20577"/>
        <pc:sldMkLst>
          <pc:docMk/>
          <pc:sldMk cId="3855716461" sldId="297"/>
        </pc:sldMkLst>
        <pc:spChg chg="mod">
          <ac:chgData name="HUANG, Kecheng" userId="6042010e-758a-47da-a43c-39d4fc95a6c3" providerId="ADAL" clId="{9B71D4EA-887B-4226-86A9-1638DE138005}" dt="2021-11-04T04:20:38.583" v="28"/>
          <ac:spMkLst>
            <pc:docMk/>
            <pc:sldMk cId="3855716461" sldId="297"/>
            <ac:spMk id="4" creationId="{CE6890AC-7159-4F19-A547-8DFF331AA3C2}"/>
          </ac:spMkLst>
        </pc:spChg>
        <pc:spChg chg="mod">
          <ac:chgData name="HUANG, Kecheng" userId="6042010e-758a-47da-a43c-39d4fc95a6c3" providerId="ADAL" clId="{9B71D4EA-887B-4226-86A9-1638DE138005}" dt="2021-11-04T06:31:29.738" v="879" actId="255"/>
          <ac:spMkLst>
            <pc:docMk/>
            <pc:sldMk cId="3855716461" sldId="297"/>
            <ac:spMk id="5" creationId="{F7059B17-42B5-4EBC-AC2F-6F9714AD5E02}"/>
          </ac:spMkLst>
        </pc:spChg>
        <pc:spChg chg="mod">
          <ac:chgData name="HUANG, Kecheng" userId="6042010e-758a-47da-a43c-39d4fc95a6c3" providerId="ADAL" clId="{9B71D4EA-887B-4226-86A9-1638DE138005}" dt="2021-11-04T11:39:47.535" v="1801" actId="20577"/>
          <ac:spMkLst>
            <pc:docMk/>
            <pc:sldMk cId="3855716461" sldId="297"/>
            <ac:spMk id="7" creationId="{E989B82C-DCE6-4E88-9EFB-E65042BD877D}"/>
          </ac:spMkLst>
        </pc:spChg>
        <pc:picChg chg="del">
          <ac:chgData name="HUANG, Kecheng" userId="6042010e-758a-47da-a43c-39d4fc95a6c3" providerId="ADAL" clId="{9B71D4EA-887B-4226-86A9-1638DE138005}" dt="2021-11-04T04:17:47.811" v="4" actId="478"/>
          <ac:picMkLst>
            <pc:docMk/>
            <pc:sldMk cId="3855716461" sldId="297"/>
            <ac:picMk id="3" creationId="{A51B8B03-913D-4D15-9C9C-A021D9288A2C}"/>
          </ac:picMkLst>
        </pc:picChg>
      </pc:sldChg>
      <pc:sldChg chg="delSp del mod delAnim">
        <pc:chgData name="HUANG, Kecheng" userId="6042010e-758a-47da-a43c-39d4fc95a6c3" providerId="ADAL" clId="{9B71D4EA-887B-4226-86A9-1638DE138005}" dt="2021-11-04T05:02:40.796" v="29" actId="47"/>
        <pc:sldMkLst>
          <pc:docMk/>
          <pc:sldMk cId="2312326066" sldId="304"/>
        </pc:sldMkLst>
        <pc:picChg chg="del">
          <ac:chgData name="HUANG, Kecheng" userId="6042010e-758a-47da-a43c-39d4fc95a6c3" providerId="ADAL" clId="{9B71D4EA-887B-4226-86A9-1638DE138005}" dt="2021-11-04T04:17:45.551" v="3" actId="478"/>
          <ac:picMkLst>
            <pc:docMk/>
            <pc:sldMk cId="2312326066" sldId="304"/>
            <ac:picMk id="3" creationId="{601912EE-EA68-4616-85C0-B087B2D4176B}"/>
          </ac:picMkLst>
        </pc:picChg>
        <pc:picChg chg="del">
          <ac:chgData name="HUANG, Kecheng" userId="6042010e-758a-47da-a43c-39d4fc95a6c3" providerId="ADAL" clId="{9B71D4EA-887B-4226-86A9-1638DE138005}" dt="2021-11-04T04:17:44.894" v="2" actId="478"/>
          <ac:picMkLst>
            <pc:docMk/>
            <pc:sldMk cId="2312326066" sldId="304"/>
            <ac:picMk id="8" creationId="{23CC1A58-EADD-461C-9321-DFB8119FE0CA}"/>
          </ac:picMkLst>
        </pc:picChg>
        <pc:picChg chg="del">
          <ac:chgData name="HUANG, Kecheng" userId="6042010e-758a-47da-a43c-39d4fc95a6c3" providerId="ADAL" clId="{9B71D4EA-887B-4226-86A9-1638DE138005}" dt="2021-11-04T04:17:44.422" v="1" actId="478"/>
          <ac:picMkLst>
            <pc:docMk/>
            <pc:sldMk cId="2312326066" sldId="304"/>
            <ac:picMk id="10" creationId="{0EC1AE15-D407-48CF-9C6C-F5211B593A60}"/>
          </ac:picMkLst>
        </pc:picChg>
        <pc:picChg chg="del">
          <ac:chgData name="HUANG, Kecheng" userId="6042010e-758a-47da-a43c-39d4fc95a6c3" providerId="ADAL" clId="{9B71D4EA-887B-4226-86A9-1638DE138005}" dt="2021-11-04T04:17:43.846" v="0" actId="478"/>
          <ac:picMkLst>
            <pc:docMk/>
            <pc:sldMk cId="2312326066" sldId="304"/>
            <ac:picMk id="12" creationId="{6924C325-E54B-4F66-B481-4422D7BFFF18}"/>
          </ac:picMkLst>
        </pc:picChg>
      </pc:sldChg>
      <pc:sldChg chg="del">
        <pc:chgData name="HUANG, Kecheng" userId="6042010e-758a-47da-a43c-39d4fc95a6c3" providerId="ADAL" clId="{9B71D4EA-887B-4226-86A9-1638DE138005}" dt="2021-11-04T04:17:50.579" v="7" actId="47"/>
        <pc:sldMkLst>
          <pc:docMk/>
          <pc:sldMk cId="4273330122" sldId="305"/>
        </pc:sldMkLst>
      </pc:sldChg>
      <pc:sldChg chg="del">
        <pc:chgData name="HUANG, Kecheng" userId="6042010e-758a-47da-a43c-39d4fc95a6c3" providerId="ADAL" clId="{9B71D4EA-887B-4226-86A9-1638DE138005}" dt="2021-11-04T04:17:48.888" v="5" actId="47"/>
        <pc:sldMkLst>
          <pc:docMk/>
          <pc:sldMk cId="935210534" sldId="306"/>
        </pc:sldMkLst>
      </pc:sldChg>
      <pc:sldChg chg="del">
        <pc:chgData name="HUANG, Kecheng" userId="6042010e-758a-47da-a43c-39d4fc95a6c3" providerId="ADAL" clId="{9B71D4EA-887B-4226-86A9-1638DE138005}" dt="2021-11-04T04:17:49.722" v="6" actId="47"/>
        <pc:sldMkLst>
          <pc:docMk/>
          <pc:sldMk cId="3020804573" sldId="307"/>
        </pc:sldMkLst>
      </pc:sldChg>
      <pc:sldChg chg="addSp delSp modSp mod ord delAnim modAnim">
        <pc:chgData name="HUANG, Kecheng" userId="6042010e-758a-47da-a43c-39d4fc95a6c3" providerId="ADAL" clId="{9B71D4EA-887B-4226-86A9-1638DE138005}" dt="2021-11-11T07:40:55.192" v="2930" actId="20577"/>
        <pc:sldMkLst>
          <pc:docMk/>
          <pc:sldMk cId="4198646253" sldId="308"/>
        </pc:sldMkLst>
        <pc:spChg chg="mod">
          <ac:chgData name="HUANG, Kecheng" userId="6042010e-758a-47da-a43c-39d4fc95a6c3" providerId="ADAL" clId="{9B71D4EA-887B-4226-86A9-1638DE138005}" dt="2021-11-04T05:51:54.940" v="433" actId="1076"/>
          <ac:spMkLst>
            <pc:docMk/>
            <pc:sldMk cId="4198646253" sldId="308"/>
            <ac:spMk id="5" creationId="{F7059B17-42B5-4EBC-AC2F-6F9714AD5E02}"/>
          </ac:spMkLst>
        </pc:spChg>
        <pc:spChg chg="mod">
          <ac:chgData name="HUANG, Kecheng" userId="6042010e-758a-47da-a43c-39d4fc95a6c3" providerId="ADAL" clId="{9B71D4EA-887B-4226-86A9-1638DE138005}" dt="2021-11-11T07:40:55.192" v="2930" actId="20577"/>
          <ac:spMkLst>
            <pc:docMk/>
            <pc:sldMk cId="4198646253" sldId="308"/>
            <ac:spMk id="7" creationId="{E989B82C-DCE6-4E88-9EFB-E65042BD877D}"/>
          </ac:spMkLst>
        </pc:spChg>
        <pc:picChg chg="add mod">
          <ac:chgData name="HUANG, Kecheng" userId="6042010e-758a-47da-a43c-39d4fc95a6c3" providerId="ADAL" clId="{9B71D4EA-887B-4226-86A9-1638DE138005}" dt="2021-11-04T05:51:30.811" v="428" actId="1076"/>
          <ac:picMkLst>
            <pc:docMk/>
            <pc:sldMk cId="4198646253" sldId="308"/>
            <ac:picMk id="3" creationId="{6E515393-95E5-44A7-A84D-6A91B65F88BB}"/>
          </ac:picMkLst>
        </pc:picChg>
        <pc:picChg chg="del">
          <ac:chgData name="HUANG, Kecheng" userId="6042010e-758a-47da-a43c-39d4fc95a6c3" providerId="ADAL" clId="{9B71D4EA-887B-4226-86A9-1638DE138005}" dt="2021-11-04T04:17:52.996" v="8" actId="478"/>
          <ac:picMkLst>
            <pc:docMk/>
            <pc:sldMk cId="4198646253" sldId="308"/>
            <ac:picMk id="6" creationId="{37D489A5-CADB-4E5E-A627-EFBCA0D5E638}"/>
          </ac:picMkLst>
        </pc:picChg>
        <pc:picChg chg="add del mod">
          <ac:chgData name="HUANG, Kecheng" userId="6042010e-758a-47da-a43c-39d4fc95a6c3" providerId="ADAL" clId="{9B71D4EA-887B-4226-86A9-1638DE138005}" dt="2021-11-04T05:38:29.702" v="364" actId="478"/>
          <ac:picMkLst>
            <pc:docMk/>
            <pc:sldMk cId="4198646253" sldId="308"/>
            <ac:picMk id="9" creationId="{91ECD46F-0147-45C4-96A6-1E669FA302F5}"/>
          </ac:picMkLst>
        </pc:picChg>
        <pc:picChg chg="add del mod">
          <ac:chgData name="HUANG, Kecheng" userId="6042010e-758a-47da-a43c-39d4fc95a6c3" providerId="ADAL" clId="{9B71D4EA-887B-4226-86A9-1638DE138005}" dt="2021-11-04T05:48:37.656" v="374" actId="478"/>
          <ac:picMkLst>
            <pc:docMk/>
            <pc:sldMk cId="4198646253" sldId="308"/>
            <ac:picMk id="11" creationId="{791497D7-F37C-436B-B26C-D3F6E70DFC5F}"/>
          </ac:picMkLst>
        </pc:picChg>
        <pc:picChg chg="add mod">
          <ac:chgData name="HUANG, Kecheng" userId="6042010e-758a-47da-a43c-39d4fc95a6c3" providerId="ADAL" clId="{9B71D4EA-887B-4226-86A9-1638DE138005}" dt="2021-11-04T05:51:34.044" v="429" actId="1076"/>
          <ac:picMkLst>
            <pc:docMk/>
            <pc:sldMk cId="4198646253" sldId="308"/>
            <ac:picMk id="13" creationId="{DB562ACC-E1B8-4858-B404-8DEC3B1D6DCD}"/>
          </ac:picMkLst>
        </pc:picChg>
      </pc:sldChg>
      <pc:sldChg chg="addSp delSp modSp add mod delAnim modAnim">
        <pc:chgData name="HUANG, Kecheng" userId="6042010e-758a-47da-a43c-39d4fc95a6c3" providerId="ADAL" clId="{9B71D4EA-887B-4226-86A9-1638DE138005}" dt="2021-11-04T06:29:53.010" v="864"/>
        <pc:sldMkLst>
          <pc:docMk/>
          <pc:sldMk cId="2898440759" sldId="309"/>
        </pc:sldMkLst>
        <pc:spChg chg="mod">
          <ac:chgData name="HUANG, Kecheng" userId="6042010e-758a-47da-a43c-39d4fc95a6c3" providerId="ADAL" clId="{9B71D4EA-887B-4226-86A9-1638DE138005}" dt="2021-11-04T06:29:47.025" v="863" actId="113"/>
          <ac:spMkLst>
            <pc:docMk/>
            <pc:sldMk cId="2898440759" sldId="309"/>
            <ac:spMk id="7" creationId="{E989B82C-DCE6-4E88-9EFB-E65042BD877D}"/>
          </ac:spMkLst>
        </pc:spChg>
        <pc:picChg chg="del">
          <ac:chgData name="HUANG, Kecheng" userId="6042010e-758a-47da-a43c-39d4fc95a6c3" providerId="ADAL" clId="{9B71D4EA-887B-4226-86A9-1638DE138005}" dt="2021-11-04T05:52:06.457" v="436" actId="478"/>
          <ac:picMkLst>
            <pc:docMk/>
            <pc:sldMk cId="2898440759" sldId="309"/>
            <ac:picMk id="3" creationId="{6E515393-95E5-44A7-A84D-6A91B65F88BB}"/>
          </ac:picMkLst>
        </pc:picChg>
        <pc:picChg chg="add mod">
          <ac:chgData name="HUANG, Kecheng" userId="6042010e-758a-47da-a43c-39d4fc95a6c3" providerId="ADAL" clId="{9B71D4EA-887B-4226-86A9-1638DE138005}" dt="2021-11-04T06:19:03.220" v="718" actId="1076"/>
          <ac:picMkLst>
            <pc:docMk/>
            <pc:sldMk cId="2898440759" sldId="309"/>
            <ac:picMk id="6" creationId="{A99D3A80-DD39-4736-8CF6-453B957F566C}"/>
          </ac:picMkLst>
        </pc:picChg>
        <pc:picChg chg="del">
          <ac:chgData name="HUANG, Kecheng" userId="6042010e-758a-47da-a43c-39d4fc95a6c3" providerId="ADAL" clId="{9B71D4EA-887B-4226-86A9-1638DE138005}" dt="2021-11-04T05:52:05.903" v="435" actId="478"/>
          <ac:picMkLst>
            <pc:docMk/>
            <pc:sldMk cId="2898440759" sldId="309"/>
            <ac:picMk id="13" creationId="{DB562ACC-E1B8-4858-B404-8DEC3B1D6DCD}"/>
          </ac:picMkLst>
        </pc:picChg>
      </pc:sldChg>
      <pc:sldChg chg="addSp delSp modSp add mod modAnim">
        <pc:chgData name="HUANG, Kecheng" userId="6042010e-758a-47da-a43c-39d4fc95a6c3" providerId="ADAL" clId="{9B71D4EA-887B-4226-86A9-1638DE138005}" dt="2021-11-04T13:31:49.166" v="2513"/>
        <pc:sldMkLst>
          <pc:docMk/>
          <pc:sldMk cId="913774136" sldId="310"/>
        </pc:sldMkLst>
        <pc:spChg chg="mod">
          <ac:chgData name="HUANG, Kecheng" userId="6042010e-758a-47da-a43c-39d4fc95a6c3" providerId="ADAL" clId="{9B71D4EA-887B-4226-86A9-1638DE138005}" dt="2021-11-04T13:30:40.681" v="2497" actId="113"/>
          <ac:spMkLst>
            <pc:docMk/>
            <pc:sldMk cId="913774136" sldId="310"/>
            <ac:spMk id="7" creationId="{E989B82C-DCE6-4E88-9EFB-E65042BD877D}"/>
          </ac:spMkLst>
        </pc:spChg>
        <pc:spChg chg="add del">
          <ac:chgData name="HUANG, Kecheng" userId="6042010e-758a-47da-a43c-39d4fc95a6c3" providerId="ADAL" clId="{9B71D4EA-887B-4226-86A9-1638DE138005}" dt="2021-11-04T13:29:46.306" v="2478" actId="22"/>
          <ac:spMkLst>
            <pc:docMk/>
            <pc:sldMk cId="913774136" sldId="310"/>
            <ac:spMk id="8" creationId="{265EB4C7-94E3-4082-BD1E-C18616E63C49}"/>
          </ac:spMkLst>
        </pc:spChg>
        <pc:grpChg chg="add del mod">
          <ac:chgData name="HUANG, Kecheng" userId="6042010e-758a-47da-a43c-39d4fc95a6c3" providerId="ADAL" clId="{9B71D4EA-887B-4226-86A9-1638DE138005}" dt="2021-11-04T13:31:16.596" v="2506" actId="165"/>
          <ac:grpSpMkLst>
            <pc:docMk/>
            <pc:sldMk cId="913774136" sldId="310"/>
            <ac:grpSpMk id="11" creationId="{C2EBF97F-68FE-470E-B5EF-B656A1E5C2E4}"/>
          </ac:grpSpMkLst>
        </pc:grpChg>
        <pc:grpChg chg="add mod">
          <ac:chgData name="HUANG, Kecheng" userId="6042010e-758a-47da-a43c-39d4fc95a6c3" providerId="ADAL" clId="{9B71D4EA-887B-4226-86A9-1638DE138005}" dt="2021-11-04T13:31:30.273" v="2512" actId="164"/>
          <ac:grpSpMkLst>
            <pc:docMk/>
            <pc:sldMk cId="913774136" sldId="310"/>
            <ac:grpSpMk id="12" creationId="{28F4D44A-43CC-488B-AA5A-235039293B31}"/>
          </ac:grpSpMkLst>
        </pc:grpChg>
        <pc:picChg chg="add mod topLvl">
          <ac:chgData name="HUANG, Kecheng" userId="6042010e-758a-47da-a43c-39d4fc95a6c3" providerId="ADAL" clId="{9B71D4EA-887B-4226-86A9-1638DE138005}" dt="2021-11-04T13:31:30.273" v="2512" actId="164"/>
          <ac:picMkLst>
            <pc:docMk/>
            <pc:sldMk cId="913774136" sldId="310"/>
            <ac:picMk id="3" creationId="{E7E46996-165C-49F9-B6C2-9F877AB3E0D1}"/>
          </ac:picMkLst>
        </pc:picChg>
        <pc:picChg chg="add mod topLvl">
          <ac:chgData name="HUANG, Kecheng" userId="6042010e-758a-47da-a43c-39d4fc95a6c3" providerId="ADAL" clId="{9B71D4EA-887B-4226-86A9-1638DE138005}" dt="2021-11-04T13:31:30.273" v="2512" actId="164"/>
          <ac:picMkLst>
            <pc:docMk/>
            <pc:sldMk cId="913774136" sldId="310"/>
            <ac:picMk id="10" creationId="{A4E3CBAF-78F6-4E50-976E-43A48CD8074A}"/>
          </ac:picMkLst>
        </pc:picChg>
      </pc:sldChg>
      <pc:sldChg chg="modSp add mod ord">
        <pc:chgData name="HUANG, Kecheng" userId="6042010e-758a-47da-a43c-39d4fc95a6c3" providerId="ADAL" clId="{9B71D4EA-887B-4226-86A9-1638DE138005}" dt="2021-11-04T14:14:59.930" v="2928" actId="207"/>
        <pc:sldMkLst>
          <pc:docMk/>
          <pc:sldMk cId="60865674" sldId="311"/>
        </pc:sldMkLst>
        <pc:spChg chg="mod">
          <ac:chgData name="HUANG, Kecheng" userId="6042010e-758a-47da-a43c-39d4fc95a6c3" providerId="ADAL" clId="{9B71D4EA-887B-4226-86A9-1638DE138005}" dt="2021-11-04T13:34:06.040" v="2527" actId="403"/>
          <ac:spMkLst>
            <pc:docMk/>
            <pc:sldMk cId="60865674" sldId="311"/>
            <ac:spMk id="5" creationId="{F7059B17-42B5-4EBC-AC2F-6F9714AD5E02}"/>
          </ac:spMkLst>
        </pc:spChg>
        <pc:spChg chg="mod">
          <ac:chgData name="HUANG, Kecheng" userId="6042010e-758a-47da-a43c-39d4fc95a6c3" providerId="ADAL" clId="{9B71D4EA-887B-4226-86A9-1638DE138005}" dt="2021-11-04T14:14:59.930" v="2928" actId="207"/>
          <ac:spMkLst>
            <pc:docMk/>
            <pc:sldMk cId="60865674" sldId="311"/>
            <ac:spMk id="7" creationId="{E989B82C-DCE6-4E88-9EFB-E65042BD877D}"/>
          </ac:spMkLst>
        </pc:spChg>
      </pc:sldChg>
      <pc:sldChg chg="modSp mod">
        <pc:chgData name="HUANG, Kecheng" userId="6042010e-758a-47da-a43c-39d4fc95a6c3" providerId="ADAL" clId="{9B71D4EA-887B-4226-86A9-1638DE138005}" dt="2021-11-11T08:08:20.150" v="2951" actId="1076"/>
        <pc:sldMkLst>
          <pc:docMk/>
          <pc:sldMk cId="1767564063" sldId="312"/>
        </pc:sldMkLst>
        <pc:spChg chg="mod">
          <ac:chgData name="HUANG, Kecheng" userId="6042010e-758a-47da-a43c-39d4fc95a6c3" providerId="ADAL" clId="{9B71D4EA-887B-4226-86A9-1638DE138005}" dt="2021-11-11T08:08:16.087" v="2950" actId="113"/>
          <ac:spMkLst>
            <pc:docMk/>
            <pc:sldMk cId="1767564063" sldId="312"/>
            <ac:spMk id="7" creationId="{E989B82C-DCE6-4E88-9EFB-E65042BD877D}"/>
          </ac:spMkLst>
        </pc:spChg>
        <pc:picChg chg="mod">
          <ac:chgData name="HUANG, Kecheng" userId="6042010e-758a-47da-a43c-39d4fc95a6c3" providerId="ADAL" clId="{9B71D4EA-887B-4226-86A9-1638DE138005}" dt="2021-11-11T08:08:20.150" v="2951" actId="1076"/>
          <ac:picMkLst>
            <pc:docMk/>
            <pc:sldMk cId="1767564063" sldId="312"/>
            <ac:picMk id="2" creationId="{EDDAA9F6-498E-2349-83F5-489AF3F445D0}"/>
          </ac:picMkLst>
        </pc:picChg>
      </pc:sldChg>
    </pc:docChg>
  </pc:docChgLst>
  <pc:docChgLst>
    <pc:chgData name="HUANG, Kecheng" userId="6042010e-758a-47da-a43c-39d4fc95a6c3" providerId="ADAL" clId="{4AA18EFF-FDBC-9944-8EEA-2471F1891DA0}"/>
    <pc:docChg chg="undo custSel addSld delSld modSld">
      <pc:chgData name="HUANG, Kecheng" userId="6042010e-758a-47da-a43c-39d4fc95a6c3" providerId="ADAL" clId="{4AA18EFF-FDBC-9944-8EEA-2471F1891DA0}" dt="2021-10-08T14:02:20.780" v="2852" actId="20577"/>
      <pc:docMkLst>
        <pc:docMk/>
      </pc:docMkLst>
      <pc:sldChg chg="del">
        <pc:chgData name="HUANG, Kecheng" userId="6042010e-758a-47da-a43c-39d4fc95a6c3" providerId="ADAL" clId="{4AA18EFF-FDBC-9944-8EEA-2471F1891DA0}" dt="2021-09-30T14:35:21.729" v="2" actId="2696"/>
        <pc:sldMkLst>
          <pc:docMk/>
          <pc:sldMk cId="3960785670" sldId="284"/>
        </pc:sldMkLst>
      </pc:sldChg>
      <pc:sldChg chg="addSp delSp modSp mod delAnim">
        <pc:chgData name="HUANG, Kecheng" userId="6042010e-758a-47da-a43c-39d4fc95a6c3" providerId="ADAL" clId="{4AA18EFF-FDBC-9944-8EEA-2471F1891DA0}" dt="2021-10-01T03:45:51.465" v="1006" actId="20577"/>
        <pc:sldMkLst>
          <pc:docMk/>
          <pc:sldMk cId="1450408840" sldId="288"/>
        </pc:sldMkLst>
        <pc:spChg chg="add del">
          <ac:chgData name="HUANG, Kecheng" userId="6042010e-758a-47da-a43c-39d4fc95a6c3" providerId="ADAL" clId="{4AA18EFF-FDBC-9944-8EEA-2471F1891DA0}" dt="2021-09-30T14:41:33.298" v="112"/>
          <ac:spMkLst>
            <pc:docMk/>
            <pc:sldMk cId="1450408840" sldId="288"/>
            <ac:spMk id="2" creationId="{1CE8D942-028D-1A40-B6CE-FF3451ED2978}"/>
          </ac:spMkLst>
        </pc:spChg>
        <pc:spChg chg="add del">
          <ac:chgData name="HUANG, Kecheng" userId="6042010e-758a-47da-a43c-39d4fc95a6c3" providerId="ADAL" clId="{4AA18EFF-FDBC-9944-8EEA-2471F1891DA0}" dt="2021-09-30T14:48:48.283" v="253" actId="478"/>
          <ac:spMkLst>
            <pc:docMk/>
            <pc:sldMk cId="1450408840" sldId="288"/>
            <ac:spMk id="4" creationId="{CE6890AC-7159-4F19-A547-8DFF331AA3C2}"/>
          </ac:spMkLst>
        </pc:spChg>
        <pc:spChg chg="add del mod">
          <ac:chgData name="HUANG, Kecheng" userId="6042010e-758a-47da-a43c-39d4fc95a6c3" providerId="ADAL" clId="{4AA18EFF-FDBC-9944-8EEA-2471F1891DA0}" dt="2021-09-30T14:48:48.283" v="253" actId="478"/>
          <ac:spMkLst>
            <pc:docMk/>
            <pc:sldMk cId="1450408840" sldId="288"/>
            <ac:spMk id="5" creationId="{F7059B17-42B5-4EBC-AC2F-6F9714AD5E02}"/>
          </ac:spMkLst>
        </pc:spChg>
        <pc:spChg chg="add del">
          <ac:chgData name="HUANG, Kecheng" userId="6042010e-758a-47da-a43c-39d4fc95a6c3" providerId="ADAL" clId="{4AA18EFF-FDBC-9944-8EEA-2471F1891DA0}" dt="2021-09-30T14:41:53.035" v="115"/>
          <ac:spMkLst>
            <pc:docMk/>
            <pc:sldMk cId="1450408840" sldId="288"/>
            <ac:spMk id="6" creationId="{AEA2D622-59E3-CC4F-BF4A-306EB42784D5}"/>
          </ac:spMkLst>
        </pc:spChg>
        <pc:spChg chg="add del mod">
          <ac:chgData name="HUANG, Kecheng" userId="6042010e-758a-47da-a43c-39d4fc95a6c3" providerId="ADAL" clId="{4AA18EFF-FDBC-9944-8EEA-2471F1891DA0}" dt="2021-10-01T03:45:51.465" v="1006" actId="20577"/>
          <ac:spMkLst>
            <pc:docMk/>
            <pc:sldMk cId="1450408840" sldId="288"/>
            <ac:spMk id="7" creationId="{E989B82C-DCE6-4E88-9EFB-E65042BD877D}"/>
          </ac:spMkLst>
        </pc:spChg>
        <pc:spChg chg="add del mod">
          <ac:chgData name="HUANG, Kecheng" userId="6042010e-758a-47da-a43c-39d4fc95a6c3" providerId="ADAL" clId="{4AA18EFF-FDBC-9944-8EEA-2471F1891DA0}" dt="2021-09-30T14:42:46.161" v="125" actId="478"/>
          <ac:spMkLst>
            <pc:docMk/>
            <pc:sldMk cId="1450408840" sldId="288"/>
            <ac:spMk id="8" creationId="{A9FFF560-7227-3047-A837-9F5EBC52ACA3}"/>
          </ac:spMkLst>
        </pc:spChg>
        <pc:spChg chg="add del">
          <ac:chgData name="HUANG, Kecheng" userId="6042010e-758a-47da-a43c-39d4fc95a6c3" providerId="ADAL" clId="{4AA18EFF-FDBC-9944-8EEA-2471F1891DA0}" dt="2021-09-30T14:44:42.079" v="151"/>
          <ac:spMkLst>
            <pc:docMk/>
            <pc:sldMk cId="1450408840" sldId="288"/>
            <ac:spMk id="9" creationId="{1E4BCA06-C20E-BF44-A874-2A308C702FF1}"/>
          </ac:spMkLst>
        </pc:spChg>
        <pc:spChg chg="add del mod">
          <ac:chgData name="HUANG, Kecheng" userId="6042010e-758a-47da-a43c-39d4fc95a6c3" providerId="ADAL" clId="{4AA18EFF-FDBC-9944-8EEA-2471F1891DA0}" dt="2021-09-30T14:44:54.479" v="154" actId="478"/>
          <ac:spMkLst>
            <pc:docMk/>
            <pc:sldMk cId="1450408840" sldId="288"/>
            <ac:spMk id="10" creationId="{27EAF0D8-863A-5748-8276-279DD3BD5DC0}"/>
          </ac:spMkLst>
        </pc:spChg>
        <pc:spChg chg="add del">
          <ac:chgData name="HUANG, Kecheng" userId="6042010e-758a-47da-a43c-39d4fc95a6c3" providerId="ADAL" clId="{4AA18EFF-FDBC-9944-8EEA-2471F1891DA0}" dt="2021-09-30T14:48:49.255" v="254"/>
          <ac:spMkLst>
            <pc:docMk/>
            <pc:sldMk cId="1450408840" sldId="288"/>
            <ac:spMk id="11" creationId="{769DCA6F-54BE-0D4F-AD82-9501E1A3747D}"/>
          </ac:spMkLst>
        </pc:spChg>
        <pc:picChg chg="del">
          <ac:chgData name="HUANG, Kecheng" userId="6042010e-758a-47da-a43c-39d4fc95a6c3" providerId="ADAL" clId="{4AA18EFF-FDBC-9944-8EEA-2471F1891DA0}" dt="2021-09-30T14:35:24.480" v="4" actId="478"/>
          <ac:picMkLst>
            <pc:docMk/>
            <pc:sldMk cId="1450408840" sldId="288"/>
            <ac:picMk id="3" creationId="{FB2ECEEA-2696-4DC8-B0DB-88CCE8D9E074}"/>
          </ac:picMkLst>
        </pc:picChg>
        <pc:picChg chg="add del mod">
          <ac:chgData name="HUANG, Kecheng" userId="6042010e-758a-47da-a43c-39d4fc95a6c3" providerId="ADAL" clId="{4AA18EFF-FDBC-9944-8EEA-2471F1891DA0}" dt="2021-10-01T03:38:03.447" v="853" actId="21"/>
          <ac:picMkLst>
            <pc:docMk/>
            <pc:sldMk cId="1450408840" sldId="288"/>
            <ac:picMk id="12" creationId="{8C6B955F-B768-854A-A4BF-DC5D2D5C2499}"/>
          </ac:picMkLst>
        </pc:picChg>
        <pc:picChg chg="add del">
          <ac:chgData name="HUANG, Kecheng" userId="6042010e-758a-47da-a43c-39d4fc95a6c3" providerId="ADAL" clId="{4AA18EFF-FDBC-9944-8EEA-2471F1891DA0}" dt="2021-09-30T14:41:33.298" v="112"/>
          <ac:picMkLst>
            <pc:docMk/>
            <pc:sldMk cId="1450408840" sldId="288"/>
            <ac:picMk id="1025" creationId="{B2F69243-DDA8-C24A-9D26-7C6F19C464D4}"/>
          </ac:picMkLst>
        </pc:picChg>
        <pc:picChg chg="add del">
          <ac:chgData name="HUANG, Kecheng" userId="6042010e-758a-47da-a43c-39d4fc95a6c3" providerId="ADAL" clId="{4AA18EFF-FDBC-9944-8EEA-2471F1891DA0}" dt="2021-09-30T14:41:53.035" v="115"/>
          <ac:picMkLst>
            <pc:docMk/>
            <pc:sldMk cId="1450408840" sldId="288"/>
            <ac:picMk id="1027" creationId="{AC4B330F-C28B-8643-BD42-3E3EB509DB08}"/>
          </ac:picMkLst>
        </pc:picChg>
        <pc:picChg chg="add del">
          <ac:chgData name="HUANG, Kecheng" userId="6042010e-758a-47da-a43c-39d4fc95a6c3" providerId="ADAL" clId="{4AA18EFF-FDBC-9944-8EEA-2471F1891DA0}" dt="2021-09-30T14:48:48.283" v="253" actId="478"/>
          <ac:picMkLst>
            <pc:docMk/>
            <pc:sldMk cId="1450408840" sldId="288"/>
            <ac:picMk id="1029" creationId="{D66FD157-9901-AD42-BEFD-E7598A0FCD6D}"/>
          </ac:picMkLst>
        </pc:picChg>
        <pc:picChg chg="add del">
          <ac:chgData name="HUANG, Kecheng" userId="6042010e-758a-47da-a43c-39d4fc95a6c3" providerId="ADAL" clId="{4AA18EFF-FDBC-9944-8EEA-2471F1891DA0}" dt="2021-09-30T14:44:42.079" v="151"/>
          <ac:picMkLst>
            <pc:docMk/>
            <pc:sldMk cId="1450408840" sldId="288"/>
            <ac:picMk id="1031" creationId="{37FCE7AC-E55A-954E-AA8B-EC7FE6A975D7}"/>
          </ac:picMkLst>
        </pc:picChg>
        <pc:picChg chg="add del">
          <ac:chgData name="HUANG, Kecheng" userId="6042010e-758a-47da-a43c-39d4fc95a6c3" providerId="ADAL" clId="{4AA18EFF-FDBC-9944-8EEA-2471F1891DA0}" dt="2021-09-30T14:48:48.283" v="253" actId="478"/>
          <ac:picMkLst>
            <pc:docMk/>
            <pc:sldMk cId="1450408840" sldId="288"/>
            <ac:picMk id="1033" creationId="{27018CE1-6369-5049-B26D-81436FD3F699}"/>
          </ac:picMkLst>
        </pc:picChg>
        <pc:picChg chg="add del">
          <ac:chgData name="HUANG, Kecheng" userId="6042010e-758a-47da-a43c-39d4fc95a6c3" providerId="ADAL" clId="{4AA18EFF-FDBC-9944-8EEA-2471F1891DA0}" dt="2021-09-30T14:48:49.255" v="254"/>
          <ac:picMkLst>
            <pc:docMk/>
            <pc:sldMk cId="1450408840" sldId="288"/>
            <ac:picMk id="1036" creationId="{B2B461DE-1733-1F4E-B58D-936342EA5456}"/>
          </ac:picMkLst>
        </pc:picChg>
      </pc:sldChg>
      <pc:sldChg chg="del">
        <pc:chgData name="HUANG, Kecheng" userId="6042010e-758a-47da-a43c-39d4fc95a6c3" providerId="ADAL" clId="{4AA18EFF-FDBC-9944-8EEA-2471F1891DA0}" dt="2021-09-30T14:35:20.327" v="0" actId="2696"/>
        <pc:sldMkLst>
          <pc:docMk/>
          <pc:sldMk cId="3056464524" sldId="292"/>
        </pc:sldMkLst>
      </pc:sldChg>
      <pc:sldChg chg="del">
        <pc:chgData name="HUANG, Kecheng" userId="6042010e-758a-47da-a43c-39d4fc95a6c3" providerId="ADAL" clId="{4AA18EFF-FDBC-9944-8EEA-2471F1891DA0}" dt="2021-09-30T14:35:22.046" v="3" actId="2696"/>
        <pc:sldMkLst>
          <pc:docMk/>
          <pc:sldMk cId="393860860" sldId="293"/>
        </pc:sldMkLst>
      </pc:sldChg>
      <pc:sldChg chg="del">
        <pc:chgData name="HUANG, Kecheng" userId="6042010e-758a-47da-a43c-39d4fc95a6c3" providerId="ADAL" clId="{4AA18EFF-FDBC-9944-8EEA-2471F1891DA0}" dt="2021-09-30T14:35:21.299" v="1" actId="2696"/>
        <pc:sldMkLst>
          <pc:docMk/>
          <pc:sldMk cId="360222863" sldId="294"/>
        </pc:sldMkLst>
      </pc:sldChg>
      <pc:sldChg chg="addSp delSp modSp mod modAnim">
        <pc:chgData name="HUANG, Kecheng" userId="6042010e-758a-47da-a43c-39d4fc95a6c3" providerId="ADAL" clId="{4AA18EFF-FDBC-9944-8EEA-2471F1891DA0}" dt="2021-10-01T03:56:49.276" v="1160"/>
        <pc:sldMkLst>
          <pc:docMk/>
          <pc:sldMk cId="4022382975" sldId="296"/>
        </pc:sldMkLst>
        <pc:spChg chg="add del mod">
          <ac:chgData name="HUANG, Kecheng" userId="6042010e-758a-47da-a43c-39d4fc95a6c3" providerId="ADAL" clId="{4AA18EFF-FDBC-9944-8EEA-2471F1891DA0}" dt="2021-09-30T14:58:31.126" v="438" actId="478"/>
          <ac:spMkLst>
            <pc:docMk/>
            <pc:sldMk cId="4022382975" sldId="296"/>
            <ac:spMk id="2" creationId="{DDAE7903-1113-5E4A-9D1E-ABC39689768F}"/>
          </ac:spMkLst>
        </pc:spChg>
        <pc:spChg chg="add del mod">
          <ac:chgData name="HUANG, Kecheng" userId="6042010e-758a-47da-a43c-39d4fc95a6c3" providerId="ADAL" clId="{4AA18EFF-FDBC-9944-8EEA-2471F1891DA0}" dt="2021-09-30T15:02:00.648" v="522" actId="478"/>
          <ac:spMkLst>
            <pc:docMk/>
            <pc:sldMk cId="4022382975" sldId="296"/>
            <ac:spMk id="3" creationId="{7F34E233-4445-CF49-8516-99C3A306028D}"/>
          </ac:spMkLst>
        </pc:spChg>
        <pc:spChg chg="del">
          <ac:chgData name="HUANG, Kecheng" userId="6042010e-758a-47da-a43c-39d4fc95a6c3" providerId="ADAL" clId="{4AA18EFF-FDBC-9944-8EEA-2471F1891DA0}" dt="2021-09-30T14:58:16.421" v="435" actId="478"/>
          <ac:spMkLst>
            <pc:docMk/>
            <pc:sldMk cId="4022382975" sldId="296"/>
            <ac:spMk id="5" creationId="{F7059B17-42B5-4EBC-AC2F-6F9714AD5E02}"/>
          </ac:spMkLst>
        </pc:spChg>
        <pc:spChg chg="mod">
          <ac:chgData name="HUANG, Kecheng" userId="6042010e-758a-47da-a43c-39d4fc95a6c3" providerId="ADAL" clId="{4AA18EFF-FDBC-9944-8EEA-2471F1891DA0}" dt="2021-10-01T03:54:52.869" v="1157" actId="20577"/>
          <ac:spMkLst>
            <pc:docMk/>
            <pc:sldMk cId="4022382975" sldId="296"/>
            <ac:spMk id="7" creationId="{E989B82C-DCE6-4E88-9EFB-E65042BD877D}"/>
          </ac:spMkLst>
        </pc:spChg>
        <pc:spChg chg="add mod">
          <ac:chgData name="HUANG, Kecheng" userId="6042010e-758a-47da-a43c-39d4fc95a6c3" providerId="ADAL" clId="{4AA18EFF-FDBC-9944-8EEA-2471F1891DA0}" dt="2021-09-30T14:59:32.457" v="476"/>
          <ac:spMkLst>
            <pc:docMk/>
            <pc:sldMk cId="4022382975" sldId="296"/>
            <ac:spMk id="8" creationId="{4DC9570B-B9CC-6C4A-AE1E-9AB847B21773}"/>
          </ac:spMkLst>
        </pc:spChg>
        <pc:picChg chg="add mod">
          <ac:chgData name="HUANG, Kecheng" userId="6042010e-758a-47da-a43c-39d4fc95a6c3" providerId="ADAL" clId="{4AA18EFF-FDBC-9944-8EEA-2471F1891DA0}" dt="2021-10-01T03:38:09.281" v="855" actId="1076"/>
          <ac:picMkLst>
            <pc:docMk/>
            <pc:sldMk cId="4022382975" sldId="296"/>
            <ac:picMk id="6" creationId="{E646805F-59C8-4E45-ABB5-670CC9A6DF56}"/>
          </ac:picMkLst>
        </pc:picChg>
        <pc:picChg chg="add">
          <ac:chgData name="HUANG, Kecheng" userId="6042010e-758a-47da-a43c-39d4fc95a6c3" providerId="ADAL" clId="{4AA18EFF-FDBC-9944-8EEA-2471F1891DA0}" dt="2021-09-30T14:58:23.962" v="436"/>
          <ac:picMkLst>
            <pc:docMk/>
            <pc:sldMk cId="4022382975" sldId="296"/>
            <ac:picMk id="2049" creationId="{BA36719F-6789-6E4E-8D8A-8A48F4F2952E}"/>
          </ac:picMkLst>
        </pc:picChg>
        <pc:picChg chg="add del">
          <ac:chgData name="HUANG, Kecheng" userId="6042010e-758a-47da-a43c-39d4fc95a6c3" providerId="ADAL" clId="{4AA18EFF-FDBC-9944-8EEA-2471F1891DA0}" dt="2021-09-30T15:02:02.771" v="523" actId="478"/>
          <ac:picMkLst>
            <pc:docMk/>
            <pc:sldMk cId="4022382975" sldId="296"/>
            <ac:picMk id="2052" creationId="{6A2168A2-E4BF-B646-A1CB-132380B4A661}"/>
          </ac:picMkLst>
        </pc:picChg>
      </pc:sldChg>
      <pc:sldChg chg="addSp modSp add mod modAnim">
        <pc:chgData name="HUANG, Kecheng" userId="6042010e-758a-47da-a43c-39d4fc95a6c3" providerId="ADAL" clId="{4AA18EFF-FDBC-9944-8EEA-2471F1891DA0}" dt="2021-10-08T14:02:20.780" v="2852" actId="20577"/>
        <pc:sldMkLst>
          <pc:docMk/>
          <pc:sldMk cId="3855716461" sldId="297"/>
        </pc:sldMkLst>
        <pc:spChg chg="mod">
          <ac:chgData name="HUANG, Kecheng" userId="6042010e-758a-47da-a43c-39d4fc95a6c3" providerId="ADAL" clId="{4AA18EFF-FDBC-9944-8EEA-2471F1891DA0}" dt="2021-10-01T04:02:04.432" v="1188" actId="14100"/>
          <ac:spMkLst>
            <pc:docMk/>
            <pc:sldMk cId="3855716461" sldId="297"/>
            <ac:spMk id="5" creationId="{F7059B17-42B5-4EBC-AC2F-6F9714AD5E02}"/>
          </ac:spMkLst>
        </pc:spChg>
        <pc:spChg chg="mod">
          <ac:chgData name="HUANG, Kecheng" userId="6042010e-758a-47da-a43c-39d4fc95a6c3" providerId="ADAL" clId="{4AA18EFF-FDBC-9944-8EEA-2471F1891DA0}" dt="2021-10-08T14:02:20.780" v="2852" actId="20577"/>
          <ac:spMkLst>
            <pc:docMk/>
            <pc:sldMk cId="3855716461" sldId="297"/>
            <ac:spMk id="7" creationId="{E989B82C-DCE6-4E88-9EFB-E65042BD877D}"/>
          </ac:spMkLst>
        </pc:spChg>
        <pc:picChg chg="add mod">
          <ac:chgData name="HUANG, Kecheng" userId="6042010e-758a-47da-a43c-39d4fc95a6c3" providerId="ADAL" clId="{4AA18EFF-FDBC-9944-8EEA-2471F1891DA0}" dt="2021-10-01T04:41:56.146" v="1702" actId="1076"/>
          <ac:picMkLst>
            <pc:docMk/>
            <pc:sldMk cId="3855716461" sldId="297"/>
            <ac:picMk id="2" creationId="{6B893DD6-9255-0E4A-9ACE-7E35515391E9}"/>
          </ac:picMkLst>
        </pc:picChg>
      </pc:sldChg>
      <pc:sldChg chg="addSp delSp modSp add mod modAnim">
        <pc:chgData name="HUANG, Kecheng" userId="6042010e-758a-47da-a43c-39d4fc95a6c3" providerId="ADAL" clId="{4AA18EFF-FDBC-9944-8EEA-2471F1891DA0}" dt="2021-10-01T04:43:41.961" v="1709"/>
        <pc:sldMkLst>
          <pc:docMk/>
          <pc:sldMk cId="1169163002" sldId="298"/>
        </pc:sldMkLst>
        <pc:spChg chg="add del mod">
          <ac:chgData name="HUANG, Kecheng" userId="6042010e-758a-47da-a43c-39d4fc95a6c3" providerId="ADAL" clId="{4AA18EFF-FDBC-9944-8EEA-2471F1891DA0}" dt="2021-10-01T04:36:32.560" v="1603"/>
          <ac:spMkLst>
            <pc:docMk/>
            <pc:sldMk cId="1169163002" sldId="298"/>
            <ac:spMk id="2" creationId="{63A5DC3A-8A09-0544-AAD6-B68917053146}"/>
          </ac:spMkLst>
        </pc:spChg>
        <pc:spChg chg="mod">
          <ac:chgData name="HUANG, Kecheng" userId="6042010e-758a-47da-a43c-39d4fc95a6c3" providerId="ADAL" clId="{4AA18EFF-FDBC-9944-8EEA-2471F1891DA0}" dt="2021-10-01T04:41:10.755" v="1698" actId="114"/>
          <ac:spMkLst>
            <pc:docMk/>
            <pc:sldMk cId="1169163002" sldId="298"/>
            <ac:spMk id="7" creationId="{E989B82C-DCE6-4E88-9EFB-E65042BD877D}"/>
          </ac:spMkLst>
        </pc:spChg>
        <pc:picChg chg="add mod">
          <ac:chgData name="HUANG, Kecheng" userId="6042010e-758a-47da-a43c-39d4fc95a6c3" providerId="ADAL" clId="{4AA18EFF-FDBC-9944-8EEA-2471F1891DA0}" dt="2021-10-01T04:43:08.611" v="1707" actId="1076"/>
          <ac:picMkLst>
            <pc:docMk/>
            <pc:sldMk cId="1169163002" sldId="298"/>
            <ac:picMk id="3" creationId="{66F6D284-DEC6-504A-898E-2B8D9FBCF244}"/>
          </ac:picMkLst>
        </pc:picChg>
      </pc:sldChg>
      <pc:sldChg chg="delSp add mod delAnim">
        <pc:chgData name="HUANG, Kecheng" userId="6042010e-758a-47da-a43c-39d4fc95a6c3" providerId="ADAL" clId="{4AA18EFF-FDBC-9944-8EEA-2471F1891DA0}" dt="2021-10-01T04:43:57.490" v="1711" actId="478"/>
        <pc:sldMkLst>
          <pc:docMk/>
          <pc:sldMk cId="413470159" sldId="299"/>
        </pc:sldMkLst>
        <pc:picChg chg="del">
          <ac:chgData name="HUANG, Kecheng" userId="6042010e-758a-47da-a43c-39d4fc95a6c3" providerId="ADAL" clId="{4AA18EFF-FDBC-9944-8EEA-2471F1891DA0}" dt="2021-10-01T04:43:57.490" v="1711" actId="478"/>
          <ac:picMkLst>
            <pc:docMk/>
            <pc:sldMk cId="413470159" sldId="299"/>
            <ac:picMk id="3" creationId="{66F6D284-DEC6-504A-898E-2B8D9FBCF244}"/>
          </ac:picMkLst>
        </pc:picChg>
      </pc:sldChg>
      <pc:sldChg chg="addSp delSp modSp add mod">
        <pc:chgData name="HUANG, Kecheng" userId="6042010e-758a-47da-a43c-39d4fc95a6c3" providerId="ADAL" clId="{4AA18EFF-FDBC-9944-8EEA-2471F1891DA0}" dt="2021-10-01T07:37:43.793" v="2277" actId="20577"/>
        <pc:sldMkLst>
          <pc:docMk/>
          <pc:sldMk cId="2509464901" sldId="300"/>
        </pc:sldMkLst>
        <pc:spChg chg="add del mod">
          <ac:chgData name="HUANG, Kecheng" userId="6042010e-758a-47da-a43c-39d4fc95a6c3" providerId="ADAL" clId="{4AA18EFF-FDBC-9944-8EEA-2471F1891DA0}" dt="2021-10-01T07:17:45.584" v="1731" actId="478"/>
          <ac:spMkLst>
            <pc:docMk/>
            <pc:sldMk cId="2509464901" sldId="300"/>
            <ac:spMk id="2" creationId="{E071D3AA-2230-4C43-A64D-BEADA3A1DD8E}"/>
          </ac:spMkLst>
        </pc:spChg>
        <pc:spChg chg="mod">
          <ac:chgData name="HUANG, Kecheng" userId="6042010e-758a-47da-a43c-39d4fc95a6c3" providerId="ADAL" clId="{4AA18EFF-FDBC-9944-8EEA-2471F1891DA0}" dt="2021-10-01T07:27:14.637" v="1800" actId="20577"/>
          <ac:spMkLst>
            <pc:docMk/>
            <pc:sldMk cId="2509464901" sldId="300"/>
            <ac:spMk id="4" creationId="{CE6890AC-7159-4F19-A547-8DFF331AA3C2}"/>
          </ac:spMkLst>
        </pc:spChg>
        <pc:spChg chg="mod">
          <ac:chgData name="HUANG, Kecheng" userId="6042010e-758a-47da-a43c-39d4fc95a6c3" providerId="ADAL" clId="{4AA18EFF-FDBC-9944-8EEA-2471F1891DA0}" dt="2021-10-01T07:18:27.493" v="1737"/>
          <ac:spMkLst>
            <pc:docMk/>
            <pc:sldMk cId="2509464901" sldId="300"/>
            <ac:spMk id="5" creationId="{F7059B17-42B5-4EBC-AC2F-6F9714AD5E02}"/>
          </ac:spMkLst>
        </pc:spChg>
        <pc:spChg chg="mod">
          <ac:chgData name="HUANG, Kecheng" userId="6042010e-758a-47da-a43c-39d4fc95a6c3" providerId="ADAL" clId="{4AA18EFF-FDBC-9944-8EEA-2471F1891DA0}" dt="2021-10-01T07:37:43.793" v="2277" actId="20577"/>
          <ac:spMkLst>
            <pc:docMk/>
            <pc:sldMk cId="2509464901" sldId="300"/>
            <ac:spMk id="7" creationId="{E989B82C-DCE6-4E88-9EFB-E65042BD877D}"/>
          </ac:spMkLst>
        </pc:spChg>
        <pc:picChg chg="del mod">
          <ac:chgData name="HUANG, Kecheng" userId="6042010e-758a-47da-a43c-39d4fc95a6c3" providerId="ADAL" clId="{4AA18EFF-FDBC-9944-8EEA-2471F1891DA0}" dt="2021-10-01T07:17:06.718" v="1717" actId="478"/>
          <ac:picMkLst>
            <pc:docMk/>
            <pc:sldMk cId="2509464901" sldId="300"/>
            <ac:picMk id="1029" creationId="{D66FD157-9901-AD42-BEFD-E7598A0FCD6D}"/>
          </ac:picMkLst>
        </pc:picChg>
        <pc:picChg chg="del mod">
          <ac:chgData name="HUANG, Kecheng" userId="6042010e-758a-47da-a43c-39d4fc95a6c3" providerId="ADAL" clId="{4AA18EFF-FDBC-9944-8EEA-2471F1891DA0}" dt="2021-10-01T07:16:57.581" v="1715" actId="478"/>
          <ac:picMkLst>
            <pc:docMk/>
            <pc:sldMk cId="2509464901" sldId="300"/>
            <ac:picMk id="1033" creationId="{27018CE1-6369-5049-B26D-81436FD3F699}"/>
          </ac:picMkLst>
        </pc:picChg>
        <pc:picChg chg="add del">
          <ac:chgData name="HUANG, Kecheng" userId="6042010e-758a-47da-a43c-39d4fc95a6c3" providerId="ADAL" clId="{4AA18EFF-FDBC-9944-8EEA-2471F1891DA0}" dt="2021-10-01T07:17:47.676" v="1732" actId="478"/>
          <ac:picMkLst>
            <pc:docMk/>
            <pc:sldMk cId="2509464901" sldId="300"/>
            <ac:picMk id="2050" creationId="{5ECEC00A-75BC-8C40-9493-291E6EA95134}"/>
          </ac:picMkLst>
        </pc:picChg>
      </pc:sldChg>
      <pc:sldChg chg="addSp modSp add mod modAnim">
        <pc:chgData name="HUANG, Kecheng" userId="6042010e-758a-47da-a43c-39d4fc95a6c3" providerId="ADAL" clId="{4AA18EFF-FDBC-9944-8EEA-2471F1891DA0}" dt="2021-10-01T08:24:20.625" v="2827"/>
        <pc:sldMkLst>
          <pc:docMk/>
          <pc:sldMk cId="1298143666" sldId="301"/>
        </pc:sldMkLst>
        <pc:spChg chg="mod">
          <ac:chgData name="HUANG, Kecheng" userId="6042010e-758a-47da-a43c-39d4fc95a6c3" providerId="ADAL" clId="{4AA18EFF-FDBC-9944-8EEA-2471F1891DA0}" dt="2021-10-01T08:08:35.081" v="2815" actId="14"/>
          <ac:spMkLst>
            <pc:docMk/>
            <pc:sldMk cId="1298143666" sldId="301"/>
            <ac:spMk id="7" creationId="{E989B82C-DCE6-4E88-9EFB-E65042BD877D}"/>
          </ac:spMkLst>
        </pc:spChg>
        <pc:grpChg chg="add mod">
          <ac:chgData name="HUANG, Kecheng" userId="6042010e-758a-47da-a43c-39d4fc95a6c3" providerId="ADAL" clId="{4AA18EFF-FDBC-9944-8EEA-2471F1891DA0}" dt="2021-10-01T08:21:53.518" v="2825" actId="1076"/>
          <ac:grpSpMkLst>
            <pc:docMk/>
            <pc:sldMk cId="1298143666" sldId="301"/>
            <ac:grpSpMk id="6" creationId="{010DDF0B-8F30-9442-9549-61523195C7B3}"/>
          </ac:grpSpMkLst>
        </pc:grpChg>
        <pc:picChg chg="add mod">
          <ac:chgData name="HUANG, Kecheng" userId="6042010e-758a-47da-a43c-39d4fc95a6c3" providerId="ADAL" clId="{4AA18EFF-FDBC-9944-8EEA-2471F1891DA0}" dt="2021-10-01T08:21:44.767" v="2823" actId="164"/>
          <ac:picMkLst>
            <pc:docMk/>
            <pc:sldMk cId="1298143666" sldId="301"/>
            <ac:picMk id="2" creationId="{B9427D78-27D0-1443-A769-66E6B9009FF3}"/>
          </ac:picMkLst>
        </pc:picChg>
        <pc:picChg chg="add mod">
          <ac:chgData name="HUANG, Kecheng" userId="6042010e-758a-47da-a43c-39d4fc95a6c3" providerId="ADAL" clId="{4AA18EFF-FDBC-9944-8EEA-2471F1891DA0}" dt="2021-10-01T08:21:44.767" v="2823" actId="164"/>
          <ac:picMkLst>
            <pc:docMk/>
            <pc:sldMk cId="1298143666" sldId="301"/>
            <ac:picMk id="3" creationId="{9EEDF315-BF1D-F44B-AC46-81ED49530B17}"/>
          </ac:picMkLst>
        </pc:picChg>
      </pc:sldChg>
    </pc:docChg>
  </pc:docChgLst>
  <pc:docChgLst>
    <pc:chgData name="HUANG, Kecheng" userId="6042010e-758a-47da-a43c-39d4fc95a6c3" providerId="ADAL" clId="{0B87FE6B-AD3E-41D2-A4D2-16B56DA69978}"/>
    <pc:docChg chg="undo redo custSel addSld delSld modSld sldOrd">
      <pc:chgData name="HUANG, Kecheng" userId="6042010e-758a-47da-a43c-39d4fc95a6c3" providerId="ADAL" clId="{0B87FE6B-AD3E-41D2-A4D2-16B56DA69978}" dt="2021-08-04T11:17:45.703" v="1439" actId="47"/>
      <pc:docMkLst>
        <pc:docMk/>
      </pc:docMkLst>
    </pc:docChg>
  </pc:docChgLst>
  <pc:docChgLst>
    <pc:chgData name="HUANG, Kecheng" userId="6042010e-758a-47da-a43c-39d4fc95a6c3" providerId="ADAL" clId="{B468F1F7-3345-4AEC-BFD4-4D9DD469D9B1}"/>
    <pc:docChg chg="undo redo custSel addSld delSld modSld sldOrd">
      <pc:chgData name="HUANG, Kecheng" userId="6042010e-758a-47da-a43c-39d4fc95a6c3" providerId="ADAL" clId="{B468F1F7-3345-4AEC-BFD4-4D9DD469D9B1}" dt="2021-08-12T13:38:50.494" v="2234" actId="20577"/>
      <pc:docMkLst>
        <pc:docMk/>
      </pc:docMkLst>
      <pc:sldChg chg="modSp mod ord">
        <pc:chgData name="HUANG, Kecheng" userId="6042010e-758a-47da-a43c-39d4fc95a6c3" providerId="ADAL" clId="{B468F1F7-3345-4AEC-BFD4-4D9DD469D9B1}" dt="2021-08-12T13:25:50.033" v="2150"/>
        <pc:sldMkLst>
          <pc:docMk/>
          <pc:sldMk cId="3025070116" sldId="282"/>
        </pc:sldMkLst>
        <pc:spChg chg="mod">
          <ac:chgData name="HUANG, Kecheng" userId="6042010e-758a-47da-a43c-39d4fc95a6c3" providerId="ADAL" clId="{B468F1F7-3345-4AEC-BFD4-4D9DD469D9B1}" dt="2021-08-12T13:25:50.033" v="2150"/>
          <ac:spMkLst>
            <pc:docMk/>
            <pc:sldMk cId="3025070116" sldId="282"/>
            <ac:spMk id="6" creationId="{EFFF9B58-38BA-494E-97B1-4E813D65B309}"/>
          </ac:spMkLst>
        </pc:spChg>
        <pc:picChg chg="mod">
          <ac:chgData name="HUANG, Kecheng" userId="6042010e-758a-47da-a43c-39d4fc95a6c3" providerId="ADAL" clId="{B468F1F7-3345-4AEC-BFD4-4D9DD469D9B1}" dt="2021-08-09T09:27:07.210" v="0" actId="1076"/>
          <ac:picMkLst>
            <pc:docMk/>
            <pc:sldMk cId="3025070116" sldId="282"/>
            <ac:picMk id="2" creationId="{545C0B25-9E2E-49AB-8481-B7075E06D27B}"/>
          </ac:picMkLst>
        </pc:picChg>
      </pc:sldChg>
      <pc:sldChg chg="modSp mod">
        <pc:chgData name="HUANG, Kecheng" userId="6042010e-758a-47da-a43c-39d4fc95a6c3" providerId="ADAL" clId="{B468F1F7-3345-4AEC-BFD4-4D9DD469D9B1}" dt="2021-08-09T09:28:29.747" v="63" actId="113"/>
        <pc:sldMkLst>
          <pc:docMk/>
          <pc:sldMk cId="1751340676" sldId="283"/>
        </pc:sldMkLst>
        <pc:spChg chg="mod">
          <ac:chgData name="HUANG, Kecheng" userId="6042010e-758a-47da-a43c-39d4fc95a6c3" providerId="ADAL" clId="{B468F1F7-3345-4AEC-BFD4-4D9DD469D9B1}" dt="2021-08-09T09:28:29.747" v="63" actId="113"/>
          <ac:spMkLst>
            <pc:docMk/>
            <pc:sldMk cId="1751340676" sldId="283"/>
            <ac:spMk id="8" creationId="{3990F45A-1241-4BA8-B848-B493BAE3CC56}"/>
          </ac:spMkLst>
        </pc:spChg>
        <pc:picChg chg="mod">
          <ac:chgData name="HUANG, Kecheng" userId="6042010e-758a-47da-a43c-39d4fc95a6c3" providerId="ADAL" clId="{B468F1F7-3345-4AEC-BFD4-4D9DD469D9B1}" dt="2021-08-09T09:27:29.394" v="1" actId="1076"/>
          <ac:picMkLst>
            <pc:docMk/>
            <pc:sldMk cId="1751340676" sldId="283"/>
            <ac:picMk id="3" creationId="{112CE9E8-CDD9-43B8-B75E-D18AC8F0D47E}"/>
          </ac:picMkLst>
        </pc:picChg>
      </pc:sldChg>
      <pc:sldChg chg="modSp mod ord modNotesTx">
        <pc:chgData name="HUANG, Kecheng" userId="6042010e-758a-47da-a43c-39d4fc95a6c3" providerId="ADAL" clId="{B468F1F7-3345-4AEC-BFD4-4D9DD469D9B1}" dt="2021-08-12T13:25:29.164" v="2148" actId="6549"/>
        <pc:sldMkLst>
          <pc:docMk/>
          <pc:sldMk cId="3960785670" sldId="284"/>
        </pc:sldMkLst>
        <pc:spChg chg="mod">
          <ac:chgData name="HUANG, Kecheng" userId="6042010e-758a-47da-a43c-39d4fc95a6c3" providerId="ADAL" clId="{B468F1F7-3345-4AEC-BFD4-4D9DD469D9B1}" dt="2021-08-12T13:12:07.412" v="2131" actId="113"/>
          <ac:spMkLst>
            <pc:docMk/>
            <pc:sldMk cId="3960785670" sldId="284"/>
            <ac:spMk id="7" creationId="{E989B82C-DCE6-4E88-9EFB-E65042BD877D}"/>
          </ac:spMkLst>
        </pc:spChg>
      </pc:sldChg>
      <pc:sldChg chg="modSp mod">
        <pc:chgData name="HUANG, Kecheng" userId="6042010e-758a-47da-a43c-39d4fc95a6c3" providerId="ADAL" clId="{B468F1F7-3345-4AEC-BFD4-4D9DD469D9B1}" dt="2021-08-12T13:16:45.026" v="2135" actId="1076"/>
        <pc:sldMkLst>
          <pc:docMk/>
          <pc:sldMk cId="2437324113" sldId="285"/>
        </pc:sldMkLst>
        <pc:picChg chg="mod">
          <ac:chgData name="HUANG, Kecheng" userId="6042010e-758a-47da-a43c-39d4fc95a6c3" providerId="ADAL" clId="{B468F1F7-3345-4AEC-BFD4-4D9DD469D9B1}" dt="2021-08-12T13:16:45.026" v="2135" actId="1076"/>
          <ac:picMkLst>
            <pc:docMk/>
            <pc:sldMk cId="2437324113" sldId="285"/>
            <ac:picMk id="7" creationId="{15316BCF-C34A-49F3-A183-DDC7AEB5FFAC}"/>
          </ac:picMkLst>
        </pc:picChg>
      </pc:sldChg>
      <pc:sldChg chg="modSp mod">
        <pc:chgData name="HUANG, Kecheng" userId="6042010e-758a-47da-a43c-39d4fc95a6c3" providerId="ADAL" clId="{B468F1F7-3345-4AEC-BFD4-4D9DD469D9B1}" dt="2021-08-12T09:12:38.368" v="129" actId="948"/>
        <pc:sldMkLst>
          <pc:docMk/>
          <pc:sldMk cId="2945480717" sldId="287"/>
        </pc:sldMkLst>
        <pc:spChg chg="mod">
          <ac:chgData name="HUANG, Kecheng" userId="6042010e-758a-47da-a43c-39d4fc95a6c3" providerId="ADAL" clId="{B468F1F7-3345-4AEC-BFD4-4D9DD469D9B1}" dt="2021-08-12T09:12:38.368" v="129" actId="948"/>
          <ac:spMkLst>
            <pc:docMk/>
            <pc:sldMk cId="2945480717" sldId="287"/>
            <ac:spMk id="5" creationId="{F7059B17-42B5-4EBC-AC2F-6F9714AD5E02}"/>
          </ac:spMkLst>
        </pc:spChg>
      </pc:sldChg>
      <pc:sldChg chg="addSp delSp modSp mod">
        <pc:chgData name="HUANG, Kecheng" userId="6042010e-758a-47da-a43c-39d4fc95a6c3" providerId="ADAL" clId="{B468F1F7-3345-4AEC-BFD4-4D9DD469D9B1}" dt="2021-08-12T09:11:14.477" v="123" actId="166"/>
        <pc:sldMkLst>
          <pc:docMk/>
          <pc:sldMk cId="3005146134" sldId="288"/>
        </pc:sldMkLst>
        <pc:spChg chg="del">
          <ac:chgData name="HUANG, Kecheng" userId="6042010e-758a-47da-a43c-39d4fc95a6c3" providerId="ADAL" clId="{B468F1F7-3345-4AEC-BFD4-4D9DD469D9B1}" dt="2021-08-12T09:11:09.120" v="121" actId="478"/>
          <ac:spMkLst>
            <pc:docMk/>
            <pc:sldMk cId="3005146134" sldId="288"/>
            <ac:spMk id="5" creationId="{F7059B17-42B5-4EBC-AC2F-6F9714AD5E02}"/>
          </ac:spMkLst>
        </pc:spChg>
        <pc:spChg chg="del mod">
          <ac:chgData name="HUANG, Kecheng" userId="6042010e-758a-47da-a43c-39d4fc95a6c3" providerId="ADAL" clId="{B468F1F7-3345-4AEC-BFD4-4D9DD469D9B1}" dt="2021-08-12T09:11:09.120" v="121" actId="478"/>
          <ac:spMkLst>
            <pc:docMk/>
            <pc:sldMk cId="3005146134" sldId="288"/>
            <ac:spMk id="6" creationId="{EFFF9B58-38BA-494E-97B1-4E813D65B309}"/>
          </ac:spMkLst>
        </pc:spChg>
        <pc:spChg chg="add mod">
          <ac:chgData name="HUANG, Kecheng" userId="6042010e-758a-47da-a43c-39d4fc95a6c3" providerId="ADAL" clId="{B468F1F7-3345-4AEC-BFD4-4D9DD469D9B1}" dt="2021-08-12T09:11:10.620" v="122"/>
          <ac:spMkLst>
            <pc:docMk/>
            <pc:sldMk cId="3005146134" sldId="288"/>
            <ac:spMk id="7" creationId="{9A8A0334-DDF7-46C0-B1D7-A2836C0F9BD3}"/>
          </ac:spMkLst>
        </pc:spChg>
        <pc:spChg chg="add mod">
          <ac:chgData name="HUANG, Kecheng" userId="6042010e-758a-47da-a43c-39d4fc95a6c3" providerId="ADAL" clId="{B468F1F7-3345-4AEC-BFD4-4D9DD469D9B1}" dt="2021-08-12T09:11:10.620" v="122"/>
          <ac:spMkLst>
            <pc:docMk/>
            <pc:sldMk cId="3005146134" sldId="288"/>
            <ac:spMk id="8" creationId="{495BD7C3-8635-4923-9324-BC8AECBDF333}"/>
          </ac:spMkLst>
        </pc:spChg>
        <pc:picChg chg="ord">
          <ac:chgData name="HUANG, Kecheng" userId="6042010e-758a-47da-a43c-39d4fc95a6c3" providerId="ADAL" clId="{B468F1F7-3345-4AEC-BFD4-4D9DD469D9B1}" dt="2021-08-12T09:11:14.477" v="123" actId="166"/>
          <ac:picMkLst>
            <pc:docMk/>
            <pc:sldMk cId="3005146134" sldId="288"/>
            <ac:picMk id="2" creationId="{4846ECEB-3F2B-43E2-8FA2-22BCA1B3DD6B}"/>
          </ac:picMkLst>
        </pc:picChg>
      </pc:sldChg>
      <pc:sldChg chg="modSp mod modNotesTx">
        <pc:chgData name="HUANG, Kecheng" userId="6042010e-758a-47da-a43c-39d4fc95a6c3" providerId="ADAL" clId="{B468F1F7-3345-4AEC-BFD4-4D9DD469D9B1}" dt="2021-08-12T13:38:50.494" v="2234" actId="20577"/>
        <pc:sldMkLst>
          <pc:docMk/>
          <pc:sldMk cId="83435426" sldId="289"/>
        </pc:sldMkLst>
        <pc:spChg chg="mod">
          <ac:chgData name="HUANG, Kecheng" userId="6042010e-758a-47da-a43c-39d4fc95a6c3" providerId="ADAL" clId="{B468F1F7-3345-4AEC-BFD4-4D9DD469D9B1}" dt="2021-08-12T09:12:25.799" v="128" actId="948"/>
          <ac:spMkLst>
            <pc:docMk/>
            <pc:sldMk cId="83435426" sldId="289"/>
            <ac:spMk id="5" creationId="{F7059B17-42B5-4EBC-AC2F-6F9714AD5E02}"/>
          </ac:spMkLst>
        </pc:spChg>
      </pc:sldChg>
      <pc:sldChg chg="modSp mod">
        <pc:chgData name="HUANG, Kecheng" userId="6042010e-758a-47da-a43c-39d4fc95a6c3" providerId="ADAL" clId="{B468F1F7-3345-4AEC-BFD4-4D9DD469D9B1}" dt="2021-08-12T09:10:47.887" v="119" actId="1076"/>
        <pc:sldMkLst>
          <pc:docMk/>
          <pc:sldMk cId="3333196054" sldId="290"/>
        </pc:sldMkLst>
        <pc:spChg chg="mod">
          <ac:chgData name="HUANG, Kecheng" userId="6042010e-758a-47da-a43c-39d4fc95a6c3" providerId="ADAL" clId="{B468F1F7-3345-4AEC-BFD4-4D9DD469D9B1}" dt="2021-08-12T09:10:43.416" v="118" actId="948"/>
          <ac:spMkLst>
            <pc:docMk/>
            <pc:sldMk cId="3333196054" sldId="290"/>
            <ac:spMk id="5" creationId="{F7059B17-42B5-4EBC-AC2F-6F9714AD5E02}"/>
          </ac:spMkLst>
        </pc:spChg>
        <pc:spChg chg="mod">
          <ac:chgData name="HUANG, Kecheng" userId="6042010e-758a-47da-a43c-39d4fc95a6c3" providerId="ADAL" clId="{B468F1F7-3345-4AEC-BFD4-4D9DD469D9B1}" dt="2021-08-12T09:10:47.887" v="119" actId="1076"/>
          <ac:spMkLst>
            <pc:docMk/>
            <pc:sldMk cId="3333196054" sldId="290"/>
            <ac:spMk id="7" creationId="{A5D37F8F-D9FC-437C-A0CC-6ED0BC7560C9}"/>
          </ac:spMkLst>
        </pc:spChg>
      </pc:sldChg>
      <pc:sldChg chg="addSp delSp modSp add mod">
        <pc:chgData name="HUANG, Kecheng" userId="6042010e-758a-47da-a43c-39d4fc95a6c3" providerId="ADAL" clId="{B468F1F7-3345-4AEC-BFD4-4D9DD469D9B1}" dt="2021-08-12T12:55:53.188" v="2039" actId="113"/>
        <pc:sldMkLst>
          <pc:docMk/>
          <pc:sldMk cId="171849319" sldId="291"/>
        </pc:sldMkLst>
        <pc:spChg chg="add del mod">
          <ac:chgData name="HUANG, Kecheng" userId="6042010e-758a-47da-a43c-39d4fc95a6c3" providerId="ADAL" clId="{B468F1F7-3345-4AEC-BFD4-4D9DD469D9B1}" dt="2021-08-12T09:11:42.385" v="127" actId="478"/>
          <ac:spMkLst>
            <pc:docMk/>
            <pc:sldMk cId="171849319" sldId="291"/>
            <ac:spMk id="5" creationId="{F7059B17-42B5-4EBC-AC2F-6F9714AD5E02}"/>
          </ac:spMkLst>
        </pc:spChg>
        <pc:spChg chg="add del mod">
          <ac:chgData name="HUANG, Kecheng" userId="6042010e-758a-47da-a43c-39d4fc95a6c3" providerId="ADAL" clId="{B468F1F7-3345-4AEC-BFD4-4D9DD469D9B1}" dt="2021-08-12T09:11:41.870" v="126"/>
          <ac:spMkLst>
            <pc:docMk/>
            <pc:sldMk cId="171849319" sldId="291"/>
            <ac:spMk id="6" creationId="{4985334B-CA1E-4DBE-B0A5-2C798B0B3134}"/>
          </ac:spMkLst>
        </pc:spChg>
        <pc:spChg chg="add del mod">
          <ac:chgData name="HUANG, Kecheng" userId="6042010e-758a-47da-a43c-39d4fc95a6c3" providerId="ADAL" clId="{B468F1F7-3345-4AEC-BFD4-4D9DD469D9B1}" dt="2021-08-12T12:55:53.188" v="2039" actId="113"/>
          <ac:spMkLst>
            <pc:docMk/>
            <pc:sldMk cId="171849319" sldId="291"/>
            <ac:spMk id="7" creationId="{A5D37F8F-D9FC-437C-A0CC-6ED0BC7560C9}"/>
          </ac:spMkLst>
        </pc:spChg>
        <pc:spChg chg="add del mod">
          <ac:chgData name="HUANG, Kecheng" userId="6042010e-758a-47da-a43c-39d4fc95a6c3" providerId="ADAL" clId="{B468F1F7-3345-4AEC-BFD4-4D9DD469D9B1}" dt="2021-08-12T09:11:41.870" v="126"/>
          <ac:spMkLst>
            <pc:docMk/>
            <pc:sldMk cId="171849319" sldId="291"/>
            <ac:spMk id="8" creationId="{E057B2C2-BCDE-4B0A-A692-3E9602D91CC9}"/>
          </ac:spMkLst>
        </pc:spChg>
        <pc:spChg chg="add del">
          <ac:chgData name="HUANG, Kecheng" userId="6042010e-758a-47da-a43c-39d4fc95a6c3" providerId="ADAL" clId="{B468F1F7-3345-4AEC-BFD4-4D9DD469D9B1}" dt="2021-08-12T09:29:07.101" v="529" actId="22"/>
          <ac:spMkLst>
            <pc:docMk/>
            <pc:sldMk cId="171849319" sldId="291"/>
            <ac:spMk id="9" creationId="{75F96FD5-2856-4AA8-AA6C-02F128FC5911}"/>
          </ac:spMkLst>
        </pc:spChg>
        <pc:spChg chg="add del mod">
          <ac:chgData name="HUANG, Kecheng" userId="6042010e-758a-47da-a43c-39d4fc95a6c3" providerId="ADAL" clId="{B468F1F7-3345-4AEC-BFD4-4D9DD469D9B1}" dt="2021-08-12T09:29:19.305" v="533" actId="478"/>
          <ac:spMkLst>
            <pc:docMk/>
            <pc:sldMk cId="171849319" sldId="291"/>
            <ac:spMk id="10" creationId="{C859499B-2D79-4593-A166-F104A291554A}"/>
          </ac:spMkLst>
        </pc:spChg>
        <pc:picChg chg="add mod">
          <ac:chgData name="HUANG, Kecheng" userId="6042010e-758a-47da-a43c-39d4fc95a6c3" providerId="ADAL" clId="{B468F1F7-3345-4AEC-BFD4-4D9DD469D9B1}" dt="2021-08-12T10:25:51.958" v="1170" actId="1076"/>
          <ac:picMkLst>
            <pc:docMk/>
            <pc:sldMk cId="171849319" sldId="291"/>
            <ac:picMk id="12" creationId="{58BC3C69-4A6D-4B39-B961-585F91965548}"/>
          </ac:picMkLst>
        </pc:picChg>
      </pc:sldChg>
      <pc:sldChg chg="new del">
        <pc:chgData name="HUANG, Kecheng" userId="6042010e-758a-47da-a43c-39d4fc95a6c3" providerId="ADAL" clId="{B468F1F7-3345-4AEC-BFD4-4D9DD469D9B1}" dt="2021-08-10T04:14:39.721" v="66" actId="47"/>
        <pc:sldMkLst>
          <pc:docMk/>
          <pc:sldMk cId="1805798315" sldId="291"/>
        </pc:sldMkLst>
      </pc:sldChg>
      <pc:sldChg chg="add del">
        <pc:chgData name="HUANG, Kecheng" userId="6042010e-758a-47da-a43c-39d4fc95a6c3" providerId="ADAL" clId="{B468F1F7-3345-4AEC-BFD4-4D9DD469D9B1}" dt="2021-08-10T04:14:49.612" v="68"/>
        <pc:sldMkLst>
          <pc:docMk/>
          <pc:sldMk cId="2354366615" sldId="291"/>
        </pc:sldMkLst>
      </pc:sldChg>
      <pc:sldChg chg="addSp delSp modSp add mod modNotesTx">
        <pc:chgData name="HUANG, Kecheng" userId="6042010e-758a-47da-a43c-39d4fc95a6c3" providerId="ADAL" clId="{B468F1F7-3345-4AEC-BFD4-4D9DD469D9B1}" dt="2021-08-12T13:08:42.372" v="2089" actId="478"/>
        <pc:sldMkLst>
          <pc:docMk/>
          <pc:sldMk cId="1671013045" sldId="292"/>
        </pc:sldMkLst>
        <pc:spChg chg="mod">
          <ac:chgData name="HUANG, Kecheng" userId="6042010e-758a-47da-a43c-39d4fc95a6c3" providerId="ADAL" clId="{B468F1F7-3345-4AEC-BFD4-4D9DD469D9B1}" dt="2021-08-12T13:04:08.143" v="2085" actId="114"/>
          <ac:spMkLst>
            <pc:docMk/>
            <pc:sldMk cId="1671013045" sldId="292"/>
            <ac:spMk id="7" creationId="{A5D37F8F-D9FC-437C-A0CC-6ED0BC7560C9}"/>
          </ac:spMkLst>
        </pc:spChg>
        <pc:spChg chg="del">
          <ac:chgData name="HUANG, Kecheng" userId="6042010e-758a-47da-a43c-39d4fc95a6c3" providerId="ADAL" clId="{B468F1F7-3345-4AEC-BFD4-4D9DD469D9B1}" dt="2021-08-12T09:30:41.408" v="552" actId="478"/>
          <ac:spMkLst>
            <pc:docMk/>
            <pc:sldMk cId="1671013045" sldId="292"/>
            <ac:spMk id="10" creationId="{C859499B-2D79-4593-A166-F104A291554A}"/>
          </ac:spMkLst>
        </pc:spChg>
        <pc:spChg chg="add del">
          <ac:chgData name="HUANG, Kecheng" userId="6042010e-758a-47da-a43c-39d4fc95a6c3" providerId="ADAL" clId="{B468F1F7-3345-4AEC-BFD4-4D9DD469D9B1}" dt="2021-08-12T13:08:35.140" v="2087" actId="22"/>
          <ac:spMkLst>
            <pc:docMk/>
            <pc:sldMk cId="1671013045" sldId="292"/>
            <ac:spMk id="11" creationId="{92525114-8883-4503-BB13-BA49B07C5BE1}"/>
          </ac:spMkLst>
        </pc:spChg>
        <pc:picChg chg="add mod">
          <ac:chgData name="HUANG, Kecheng" userId="6042010e-758a-47da-a43c-39d4fc95a6c3" providerId="ADAL" clId="{B468F1F7-3345-4AEC-BFD4-4D9DD469D9B1}" dt="2021-08-12T10:48:05.127" v="1955" actId="1076"/>
          <ac:picMkLst>
            <pc:docMk/>
            <pc:sldMk cId="1671013045" sldId="292"/>
            <ac:picMk id="3" creationId="{8101A124-4E55-4D9E-9DBC-4D8503C56794}"/>
          </ac:picMkLst>
        </pc:picChg>
        <pc:picChg chg="add del mod">
          <ac:chgData name="HUANG, Kecheng" userId="6042010e-758a-47da-a43c-39d4fc95a6c3" providerId="ADAL" clId="{B468F1F7-3345-4AEC-BFD4-4D9DD469D9B1}" dt="2021-08-12T13:08:42.372" v="2089" actId="478"/>
          <ac:picMkLst>
            <pc:docMk/>
            <pc:sldMk cId="1671013045" sldId="292"/>
            <ac:picMk id="8" creationId="{4E4AF71B-43FC-49A0-843D-39AD054CC5F3}"/>
          </ac:picMkLst>
        </pc:picChg>
      </pc:sldChg>
      <pc:sldChg chg="delSp add mod">
        <pc:chgData name="HUANG, Kecheng" userId="6042010e-758a-47da-a43c-39d4fc95a6c3" providerId="ADAL" clId="{B468F1F7-3345-4AEC-BFD4-4D9DD469D9B1}" dt="2021-08-12T10:41:35.810" v="1815" actId="478"/>
        <pc:sldMkLst>
          <pc:docMk/>
          <pc:sldMk cId="856517741" sldId="293"/>
        </pc:sldMkLst>
        <pc:picChg chg="del">
          <ac:chgData name="HUANG, Kecheng" userId="6042010e-758a-47da-a43c-39d4fc95a6c3" providerId="ADAL" clId="{B468F1F7-3345-4AEC-BFD4-4D9DD469D9B1}" dt="2021-08-12T10:41:35.810" v="1815" actId="478"/>
          <ac:picMkLst>
            <pc:docMk/>
            <pc:sldMk cId="856517741" sldId="293"/>
            <ac:picMk id="12" creationId="{58BC3C69-4A6D-4B39-B961-585F91965548}"/>
          </ac:picMkLst>
        </pc:picChg>
      </pc:sldChg>
      <pc:sldChg chg="add">
        <pc:chgData name="HUANG, Kecheng" userId="6042010e-758a-47da-a43c-39d4fc95a6c3" providerId="ADAL" clId="{B468F1F7-3345-4AEC-BFD4-4D9DD469D9B1}" dt="2021-08-12T13:08:38.416" v="2088"/>
        <pc:sldMkLst>
          <pc:docMk/>
          <pc:sldMk cId="2727516014" sldId="294"/>
        </pc:sldMkLst>
      </pc:sldChg>
      <pc:sldChg chg="delSp add mod">
        <pc:chgData name="HUANG, Kecheng" userId="6042010e-758a-47da-a43c-39d4fc95a6c3" providerId="ADAL" clId="{B468F1F7-3345-4AEC-BFD4-4D9DD469D9B1}" dt="2021-08-12T13:08:50.142" v="2091" actId="478"/>
        <pc:sldMkLst>
          <pc:docMk/>
          <pc:sldMk cId="2180481584" sldId="295"/>
        </pc:sldMkLst>
        <pc:picChg chg="del">
          <ac:chgData name="HUANG, Kecheng" userId="6042010e-758a-47da-a43c-39d4fc95a6c3" providerId="ADAL" clId="{B468F1F7-3345-4AEC-BFD4-4D9DD469D9B1}" dt="2021-08-12T13:08:50.142" v="2091" actId="478"/>
          <ac:picMkLst>
            <pc:docMk/>
            <pc:sldMk cId="2180481584" sldId="295"/>
            <ac:picMk id="3" creationId="{8101A124-4E55-4D9E-9DBC-4D8503C56794}"/>
          </ac:picMkLst>
        </pc:picChg>
      </pc:sldChg>
      <pc:sldChg chg="addSp delSp modSp add mod ord">
        <pc:chgData name="HUANG, Kecheng" userId="6042010e-758a-47da-a43c-39d4fc95a6c3" providerId="ADAL" clId="{B468F1F7-3345-4AEC-BFD4-4D9DD469D9B1}" dt="2021-08-12T13:25:05.372" v="2143"/>
        <pc:sldMkLst>
          <pc:docMk/>
          <pc:sldMk cId="949246410" sldId="296"/>
        </pc:sldMkLst>
        <pc:picChg chg="del">
          <ac:chgData name="HUANG, Kecheng" userId="6042010e-758a-47da-a43c-39d4fc95a6c3" providerId="ADAL" clId="{B468F1F7-3345-4AEC-BFD4-4D9DD469D9B1}" dt="2021-08-12T13:13:42.814" v="2134" actId="478"/>
          <ac:picMkLst>
            <pc:docMk/>
            <pc:sldMk cId="949246410" sldId="296"/>
            <ac:picMk id="3" creationId="{112CE9E8-CDD9-43B8-B75E-D18AC8F0D47E}"/>
          </ac:picMkLst>
        </pc:picChg>
        <pc:picChg chg="add mod">
          <ac:chgData name="HUANG, Kecheng" userId="6042010e-758a-47da-a43c-39d4fc95a6c3" providerId="ADAL" clId="{B468F1F7-3345-4AEC-BFD4-4D9DD469D9B1}" dt="2021-08-12T13:24:49.931" v="2139" actId="1076"/>
          <ac:picMkLst>
            <pc:docMk/>
            <pc:sldMk cId="949246410" sldId="296"/>
            <ac:picMk id="6" creationId="{40DB672A-A5AE-41CC-90D6-0B9E4FC1CE8B}"/>
          </ac:picMkLst>
        </pc:picChg>
      </pc:sldChg>
      <pc:sldChg chg="delSp add mod">
        <pc:chgData name="HUANG, Kecheng" userId="6042010e-758a-47da-a43c-39d4fc95a6c3" providerId="ADAL" clId="{B468F1F7-3345-4AEC-BFD4-4D9DD469D9B1}" dt="2021-08-12T13:25:01.509" v="2141" actId="478"/>
        <pc:sldMkLst>
          <pc:docMk/>
          <pc:sldMk cId="1217638867" sldId="297"/>
        </pc:sldMkLst>
        <pc:picChg chg="del">
          <ac:chgData name="HUANG, Kecheng" userId="6042010e-758a-47da-a43c-39d4fc95a6c3" providerId="ADAL" clId="{B468F1F7-3345-4AEC-BFD4-4D9DD469D9B1}" dt="2021-08-12T13:25:01.509" v="2141" actId="478"/>
          <ac:picMkLst>
            <pc:docMk/>
            <pc:sldMk cId="1217638867" sldId="297"/>
            <ac:picMk id="6" creationId="{40DB672A-A5AE-41CC-90D6-0B9E4FC1CE8B}"/>
          </ac:picMkLst>
        </pc:picChg>
      </pc:sldChg>
    </pc:docChg>
  </pc:docChgLst>
  <pc:docChgLst>
    <pc:chgData name="HUANG, Kecheng" userId="6042010e-758a-47da-a43c-39d4fc95a6c3" providerId="ADAL" clId="{28C173ED-5804-C84E-9892-1D9FE5198C0B}"/>
    <pc:docChg chg="undo custSel addSld delSld modSld">
      <pc:chgData name="HUANG, Kecheng" userId="6042010e-758a-47da-a43c-39d4fc95a6c3" providerId="ADAL" clId="{28C173ED-5804-C84E-9892-1D9FE5198C0B}" dt="2021-10-29T15:31:49.988" v="835" actId="1076"/>
      <pc:docMkLst>
        <pc:docMk/>
      </pc:docMkLst>
      <pc:sldChg chg="del">
        <pc:chgData name="HUANG, Kecheng" userId="6042010e-758a-47da-a43c-39d4fc95a6c3" providerId="ADAL" clId="{28C173ED-5804-C84E-9892-1D9FE5198C0B}" dt="2021-10-21T05:07:16.515" v="2" actId="2696"/>
        <pc:sldMkLst>
          <pc:docMk/>
          <pc:sldMk cId="1450408840" sldId="288"/>
        </pc:sldMkLst>
      </pc:sldChg>
      <pc:sldChg chg="delSp modSp mod delAnim">
        <pc:chgData name="HUANG, Kecheng" userId="6042010e-758a-47da-a43c-39d4fc95a6c3" providerId="ADAL" clId="{28C173ED-5804-C84E-9892-1D9FE5198C0B}" dt="2021-10-29T15:09:33.963" v="826" actId="1076"/>
        <pc:sldMkLst>
          <pc:docMk/>
          <pc:sldMk cId="3855716461" sldId="297"/>
        </pc:sldMkLst>
        <pc:spChg chg="mod">
          <ac:chgData name="HUANG, Kecheng" userId="6042010e-758a-47da-a43c-39d4fc95a6c3" providerId="ADAL" clId="{28C173ED-5804-C84E-9892-1D9FE5198C0B}" dt="2021-10-21T05:08:00.963" v="21" actId="113"/>
          <ac:spMkLst>
            <pc:docMk/>
            <pc:sldMk cId="3855716461" sldId="297"/>
            <ac:spMk id="5" creationId="{F7059B17-42B5-4EBC-AC2F-6F9714AD5E02}"/>
          </ac:spMkLst>
        </pc:spChg>
        <pc:spChg chg="mod">
          <ac:chgData name="HUANG, Kecheng" userId="6042010e-758a-47da-a43c-39d4fc95a6c3" providerId="ADAL" clId="{28C173ED-5804-C84E-9892-1D9FE5198C0B}" dt="2021-10-29T15:09:30.514" v="825" actId="20577"/>
          <ac:spMkLst>
            <pc:docMk/>
            <pc:sldMk cId="3855716461" sldId="297"/>
            <ac:spMk id="7" creationId="{E989B82C-DCE6-4E88-9EFB-E65042BD877D}"/>
          </ac:spMkLst>
        </pc:spChg>
        <pc:picChg chg="mod">
          <ac:chgData name="HUANG, Kecheng" userId="6042010e-758a-47da-a43c-39d4fc95a6c3" providerId="ADAL" clId="{28C173ED-5804-C84E-9892-1D9FE5198C0B}" dt="2021-10-29T15:09:33.963" v="826" actId="1076"/>
          <ac:picMkLst>
            <pc:docMk/>
            <pc:sldMk cId="3855716461" sldId="297"/>
            <ac:picMk id="3" creationId="{A51B8B03-913D-4D15-9C9C-A021D9288A2C}"/>
          </ac:picMkLst>
        </pc:picChg>
        <pc:picChg chg="del">
          <ac:chgData name="HUANG, Kecheng" userId="6042010e-758a-47da-a43c-39d4fc95a6c3" providerId="ADAL" clId="{28C173ED-5804-C84E-9892-1D9FE5198C0B}" dt="2021-10-21T05:07:20.561" v="4" actId="478"/>
          <ac:picMkLst>
            <pc:docMk/>
            <pc:sldMk cId="3855716461" sldId="297"/>
            <ac:picMk id="6" creationId="{7E19A577-BB46-BB40-B792-9F61B7D051BA}"/>
          </ac:picMkLst>
        </pc:picChg>
      </pc:sldChg>
      <pc:sldChg chg="del">
        <pc:chgData name="HUANG, Kecheng" userId="6042010e-758a-47da-a43c-39d4fc95a6c3" providerId="ADAL" clId="{28C173ED-5804-C84E-9892-1D9FE5198C0B}" dt="2021-10-21T05:07:15.312" v="0" actId="2696"/>
        <pc:sldMkLst>
          <pc:docMk/>
          <pc:sldMk cId="3345753608" sldId="299"/>
        </pc:sldMkLst>
      </pc:sldChg>
      <pc:sldChg chg="del">
        <pc:chgData name="HUANG, Kecheng" userId="6042010e-758a-47da-a43c-39d4fc95a6c3" providerId="ADAL" clId="{28C173ED-5804-C84E-9892-1D9FE5198C0B}" dt="2021-10-21T05:07:15.951" v="1" actId="2696"/>
        <pc:sldMkLst>
          <pc:docMk/>
          <pc:sldMk cId="2239140467" sldId="301"/>
        </pc:sldMkLst>
      </pc:sldChg>
      <pc:sldChg chg="del">
        <pc:chgData name="HUANG, Kecheng" userId="6042010e-758a-47da-a43c-39d4fc95a6c3" providerId="ADAL" clId="{28C173ED-5804-C84E-9892-1D9FE5198C0B}" dt="2021-10-21T05:07:17.514" v="3" actId="2696"/>
        <pc:sldMkLst>
          <pc:docMk/>
          <pc:sldMk cId="2299070156" sldId="302"/>
        </pc:sldMkLst>
      </pc:sldChg>
      <pc:sldChg chg="del">
        <pc:chgData name="HUANG, Kecheng" userId="6042010e-758a-47da-a43c-39d4fc95a6c3" providerId="ADAL" clId="{28C173ED-5804-C84E-9892-1D9FE5198C0B}" dt="2021-10-21T05:12:25.282" v="134" actId="2696"/>
        <pc:sldMkLst>
          <pc:docMk/>
          <pc:sldMk cId="742220917" sldId="303"/>
        </pc:sldMkLst>
      </pc:sldChg>
      <pc:sldChg chg="modSp add mod">
        <pc:chgData name="HUANG, Kecheng" userId="6042010e-758a-47da-a43c-39d4fc95a6c3" providerId="ADAL" clId="{28C173ED-5804-C84E-9892-1D9FE5198C0B}" dt="2021-10-21T05:18:29.717" v="302" actId="20577"/>
        <pc:sldMkLst>
          <pc:docMk/>
          <pc:sldMk cId="2312326066" sldId="304"/>
        </pc:sldMkLst>
        <pc:spChg chg="mod">
          <ac:chgData name="HUANG, Kecheng" userId="6042010e-758a-47da-a43c-39d4fc95a6c3" providerId="ADAL" clId="{28C173ED-5804-C84E-9892-1D9FE5198C0B}" dt="2021-10-21T05:18:29.717" v="302" actId="20577"/>
          <ac:spMkLst>
            <pc:docMk/>
            <pc:sldMk cId="2312326066" sldId="304"/>
            <ac:spMk id="7" creationId="{E989B82C-DCE6-4E88-9EFB-E65042BD877D}"/>
          </ac:spMkLst>
        </pc:spChg>
      </pc:sldChg>
      <pc:sldChg chg="modSp add mod">
        <pc:chgData name="HUANG, Kecheng" userId="6042010e-758a-47da-a43c-39d4fc95a6c3" providerId="ADAL" clId="{28C173ED-5804-C84E-9892-1D9FE5198C0B}" dt="2021-10-29T15:26:26.481" v="827" actId="113"/>
        <pc:sldMkLst>
          <pc:docMk/>
          <pc:sldMk cId="4273330122" sldId="305"/>
        </pc:sldMkLst>
        <pc:spChg chg="mod">
          <ac:chgData name="HUANG, Kecheng" userId="6042010e-758a-47da-a43c-39d4fc95a6c3" providerId="ADAL" clId="{28C173ED-5804-C84E-9892-1D9FE5198C0B}" dt="2021-10-29T15:26:26.481" v="827" actId="113"/>
          <ac:spMkLst>
            <pc:docMk/>
            <pc:sldMk cId="4273330122" sldId="305"/>
            <ac:spMk id="5" creationId="{F7059B17-42B5-4EBC-AC2F-6F9714AD5E02}"/>
          </ac:spMkLst>
        </pc:spChg>
        <pc:spChg chg="mod">
          <ac:chgData name="HUANG, Kecheng" userId="6042010e-758a-47da-a43c-39d4fc95a6c3" providerId="ADAL" clId="{28C173ED-5804-C84E-9892-1D9FE5198C0B}" dt="2021-10-21T06:04:27.439" v="818" actId="15"/>
          <ac:spMkLst>
            <pc:docMk/>
            <pc:sldMk cId="4273330122" sldId="305"/>
            <ac:spMk id="7" creationId="{E989B82C-DCE6-4E88-9EFB-E65042BD877D}"/>
          </ac:spMkLst>
        </pc:spChg>
      </pc:sldChg>
      <pc:sldChg chg="modSp mod modAnim">
        <pc:chgData name="HUANG, Kecheng" userId="6042010e-758a-47da-a43c-39d4fc95a6c3" providerId="ADAL" clId="{28C173ED-5804-C84E-9892-1D9FE5198C0B}" dt="2021-10-29T15:31:49.988" v="835" actId="1076"/>
        <pc:sldMkLst>
          <pc:docMk/>
          <pc:sldMk cId="4198646253" sldId="308"/>
        </pc:sldMkLst>
        <pc:spChg chg="mod">
          <ac:chgData name="HUANG, Kecheng" userId="6042010e-758a-47da-a43c-39d4fc95a6c3" providerId="ADAL" clId="{28C173ED-5804-C84E-9892-1D9FE5198C0B}" dt="2021-10-29T15:26:32.446" v="828" actId="113"/>
          <ac:spMkLst>
            <pc:docMk/>
            <pc:sldMk cId="4198646253" sldId="308"/>
            <ac:spMk id="5" creationId="{F7059B17-42B5-4EBC-AC2F-6F9714AD5E02}"/>
          </ac:spMkLst>
        </pc:spChg>
        <pc:picChg chg="mod">
          <ac:chgData name="HUANG, Kecheng" userId="6042010e-758a-47da-a43c-39d4fc95a6c3" providerId="ADAL" clId="{28C173ED-5804-C84E-9892-1D9FE5198C0B}" dt="2021-10-29T15:31:49.988" v="835" actId="1076"/>
          <ac:picMkLst>
            <pc:docMk/>
            <pc:sldMk cId="4198646253" sldId="308"/>
            <ac:picMk id="6" creationId="{37D489A5-CADB-4E5E-A627-EFBCA0D5E638}"/>
          </ac:picMkLst>
        </pc:picChg>
      </pc:sldChg>
    </pc:docChg>
  </pc:docChgLst>
  <pc:docChgLst>
    <pc:chgData name="HUANG, Kecheng" userId="6042010e-758a-47da-a43c-39d4fc95a6c3" providerId="ADAL" clId="{1FB570AB-1322-4933-985E-A11C209AAF6C}"/>
    <pc:docChg chg="undo custSel modSld">
      <pc:chgData name="HUANG, Kecheng" userId="6042010e-758a-47da-a43c-39d4fc95a6c3" providerId="ADAL" clId="{1FB570AB-1322-4933-985E-A11C209AAF6C}" dt="2021-09-03T07:37:06.693" v="326" actId="20577"/>
      <pc:docMkLst>
        <pc:docMk/>
      </pc:docMkLst>
      <pc:sldChg chg="modSp mod">
        <pc:chgData name="HUANG, Kecheng" userId="6042010e-758a-47da-a43c-39d4fc95a6c3" providerId="ADAL" clId="{1FB570AB-1322-4933-985E-A11C209AAF6C}" dt="2021-09-02T12:44:40.721" v="242" actId="1076"/>
        <pc:sldMkLst>
          <pc:docMk/>
          <pc:sldMk cId="3960785670" sldId="284"/>
        </pc:sldMkLst>
        <pc:spChg chg="mod">
          <ac:chgData name="HUANG, Kecheng" userId="6042010e-758a-47da-a43c-39d4fc95a6c3" providerId="ADAL" clId="{1FB570AB-1322-4933-985E-A11C209AAF6C}" dt="2021-09-02T12:44:40.721" v="242" actId="1076"/>
          <ac:spMkLst>
            <pc:docMk/>
            <pc:sldMk cId="3960785670" sldId="284"/>
            <ac:spMk id="7" creationId="{E989B82C-DCE6-4E88-9EFB-E65042BD877D}"/>
          </ac:spMkLst>
        </pc:spChg>
        <pc:picChg chg="mod">
          <ac:chgData name="HUANG, Kecheng" userId="6042010e-758a-47da-a43c-39d4fc95a6c3" providerId="ADAL" clId="{1FB570AB-1322-4933-985E-A11C209AAF6C}" dt="2021-09-02T12:39:06.069" v="1" actId="1076"/>
          <ac:picMkLst>
            <pc:docMk/>
            <pc:sldMk cId="3960785670" sldId="284"/>
            <ac:picMk id="12" creationId="{C071FA8A-1C8E-4098-BA4E-60515E507AE3}"/>
          </ac:picMkLst>
        </pc:picChg>
      </pc:sldChg>
      <pc:sldChg chg="modSp mod">
        <pc:chgData name="HUANG, Kecheng" userId="6042010e-758a-47da-a43c-39d4fc95a6c3" providerId="ADAL" clId="{1FB570AB-1322-4933-985E-A11C209AAF6C}" dt="2021-09-03T07:37:06.693" v="326" actId="20577"/>
        <pc:sldMkLst>
          <pc:docMk/>
          <pc:sldMk cId="260104739" sldId="288"/>
        </pc:sldMkLst>
        <pc:spChg chg="mod">
          <ac:chgData name="HUANG, Kecheng" userId="6042010e-758a-47da-a43c-39d4fc95a6c3" providerId="ADAL" clId="{1FB570AB-1322-4933-985E-A11C209AAF6C}" dt="2021-09-03T07:31:04.925" v="286" actId="114"/>
          <ac:spMkLst>
            <pc:docMk/>
            <pc:sldMk cId="260104739" sldId="288"/>
            <ac:spMk id="5" creationId="{F7059B17-42B5-4EBC-AC2F-6F9714AD5E02}"/>
          </ac:spMkLst>
        </pc:spChg>
        <pc:spChg chg="mod">
          <ac:chgData name="HUANG, Kecheng" userId="6042010e-758a-47da-a43c-39d4fc95a6c3" providerId="ADAL" clId="{1FB570AB-1322-4933-985E-A11C209AAF6C}" dt="2021-09-03T07:37:06.693" v="326" actId="20577"/>
          <ac:spMkLst>
            <pc:docMk/>
            <pc:sldMk cId="260104739" sldId="288"/>
            <ac:spMk id="7" creationId="{E989B82C-DCE6-4E88-9EFB-E65042BD877D}"/>
          </ac:spMkLst>
        </pc:spChg>
      </pc:sldChg>
    </pc:docChg>
  </pc:docChgLst>
  <pc:docChgLst>
    <pc:chgData name="HUANG, Kecheng" userId="6042010e-758a-47da-a43c-39d4fc95a6c3" providerId="ADAL" clId="{858AC04E-1336-BA44-B53E-A7B455BD1D7C}"/>
    <pc:docChg chg="undo custSel addSld modSld">
      <pc:chgData name="HUANG, Kecheng" userId="6042010e-758a-47da-a43c-39d4fc95a6c3" providerId="ADAL" clId="{858AC04E-1336-BA44-B53E-A7B455BD1D7C}" dt="2021-09-03T08:42:55.641" v="2901" actId="403"/>
      <pc:docMkLst>
        <pc:docMk/>
      </pc:docMkLst>
      <pc:sldChg chg="addSp modSp mod modAnim">
        <pc:chgData name="HUANG, Kecheng" userId="6042010e-758a-47da-a43c-39d4fc95a6c3" providerId="ADAL" clId="{858AC04E-1336-BA44-B53E-A7B455BD1D7C}" dt="2021-09-03T02:54:35.395" v="224"/>
        <pc:sldMkLst>
          <pc:docMk/>
          <pc:sldMk cId="3960785670" sldId="284"/>
        </pc:sldMkLst>
        <pc:spChg chg="mod">
          <ac:chgData name="HUANG, Kecheng" userId="6042010e-758a-47da-a43c-39d4fc95a6c3" providerId="ADAL" clId="{858AC04E-1336-BA44-B53E-A7B455BD1D7C}" dt="2021-09-03T02:52:24.961" v="208" actId="20577"/>
          <ac:spMkLst>
            <pc:docMk/>
            <pc:sldMk cId="3960785670" sldId="284"/>
            <ac:spMk id="7" creationId="{E989B82C-DCE6-4E88-9EFB-E65042BD877D}"/>
          </ac:spMkLst>
        </pc:spChg>
        <pc:picChg chg="add mod">
          <ac:chgData name="HUANG, Kecheng" userId="6042010e-758a-47da-a43c-39d4fc95a6c3" providerId="ADAL" clId="{858AC04E-1336-BA44-B53E-A7B455BD1D7C}" dt="2021-09-03T02:53:53.219" v="223" actId="1076"/>
          <ac:picMkLst>
            <pc:docMk/>
            <pc:sldMk cId="3960785670" sldId="284"/>
            <ac:picMk id="2" creationId="{EB7D48FF-EE19-FD4F-AEAC-1A6BE48ED1D1}"/>
          </ac:picMkLst>
        </pc:picChg>
        <pc:picChg chg="mod">
          <ac:chgData name="HUANG, Kecheng" userId="6042010e-758a-47da-a43c-39d4fc95a6c3" providerId="ADAL" clId="{858AC04E-1336-BA44-B53E-A7B455BD1D7C}" dt="2021-09-03T02:53:53.219" v="223" actId="1076"/>
          <ac:picMkLst>
            <pc:docMk/>
            <pc:sldMk cId="3960785670" sldId="284"/>
            <ac:picMk id="3" creationId="{BCCE56E1-7751-4247-92C1-E37ACD4E53EF}"/>
          </ac:picMkLst>
        </pc:picChg>
        <pc:picChg chg="mod">
          <ac:chgData name="HUANG, Kecheng" userId="6042010e-758a-47da-a43c-39d4fc95a6c3" providerId="ADAL" clId="{858AC04E-1336-BA44-B53E-A7B455BD1D7C}" dt="2021-09-03T02:53:53.219" v="223" actId="1076"/>
          <ac:picMkLst>
            <pc:docMk/>
            <pc:sldMk cId="3960785670" sldId="284"/>
            <ac:picMk id="8" creationId="{D32A79F0-C128-4BE5-ACA1-D7D20C4D1AC6}"/>
          </ac:picMkLst>
        </pc:picChg>
        <pc:picChg chg="mod">
          <ac:chgData name="HUANG, Kecheng" userId="6042010e-758a-47da-a43c-39d4fc95a6c3" providerId="ADAL" clId="{858AC04E-1336-BA44-B53E-A7B455BD1D7C}" dt="2021-09-03T02:53:53.219" v="223" actId="1076"/>
          <ac:picMkLst>
            <pc:docMk/>
            <pc:sldMk cId="3960785670" sldId="284"/>
            <ac:picMk id="12" creationId="{C071FA8A-1C8E-4098-BA4E-60515E507AE3}"/>
          </ac:picMkLst>
        </pc:picChg>
      </pc:sldChg>
      <pc:sldChg chg="modSp mod">
        <pc:chgData name="HUANG, Kecheng" userId="6042010e-758a-47da-a43c-39d4fc95a6c3" providerId="ADAL" clId="{858AC04E-1336-BA44-B53E-A7B455BD1D7C}" dt="2021-09-03T03:05:43.687" v="355" actId="20577"/>
        <pc:sldMkLst>
          <pc:docMk/>
          <pc:sldMk cId="1396472318" sldId="285"/>
        </pc:sldMkLst>
        <pc:spChg chg="mod">
          <ac:chgData name="HUANG, Kecheng" userId="6042010e-758a-47da-a43c-39d4fc95a6c3" providerId="ADAL" clId="{858AC04E-1336-BA44-B53E-A7B455BD1D7C}" dt="2021-09-03T02:48:52.023" v="186" actId="404"/>
          <ac:spMkLst>
            <pc:docMk/>
            <pc:sldMk cId="1396472318" sldId="285"/>
            <ac:spMk id="5" creationId="{F7059B17-42B5-4EBC-AC2F-6F9714AD5E02}"/>
          </ac:spMkLst>
        </pc:spChg>
        <pc:spChg chg="mod">
          <ac:chgData name="HUANG, Kecheng" userId="6042010e-758a-47da-a43c-39d4fc95a6c3" providerId="ADAL" clId="{858AC04E-1336-BA44-B53E-A7B455BD1D7C}" dt="2021-09-03T03:05:43.687" v="355" actId="20577"/>
          <ac:spMkLst>
            <pc:docMk/>
            <pc:sldMk cId="1396472318" sldId="285"/>
            <ac:spMk id="10" creationId="{93CEA90A-F34F-4559-AB4F-6E7F167CF836}"/>
          </ac:spMkLst>
        </pc:spChg>
      </pc:sldChg>
      <pc:sldChg chg="addSp modSp mod modAnim">
        <pc:chgData name="HUANG, Kecheng" userId="6042010e-758a-47da-a43c-39d4fc95a6c3" providerId="ADAL" clId="{858AC04E-1336-BA44-B53E-A7B455BD1D7C}" dt="2021-09-03T03:41:57.656" v="863"/>
        <pc:sldMkLst>
          <pc:docMk/>
          <pc:sldMk cId="1224498093" sldId="286"/>
        </pc:sldMkLst>
        <pc:spChg chg="mod">
          <ac:chgData name="HUANG, Kecheng" userId="6042010e-758a-47da-a43c-39d4fc95a6c3" providerId="ADAL" clId="{858AC04E-1336-BA44-B53E-A7B455BD1D7C}" dt="2021-09-03T03:41:08.982" v="858" actId="20577"/>
          <ac:spMkLst>
            <pc:docMk/>
            <pc:sldMk cId="1224498093" sldId="286"/>
            <ac:spMk id="10" creationId="{93CEA90A-F34F-4559-AB4F-6E7F167CF836}"/>
          </ac:spMkLst>
        </pc:spChg>
        <pc:grpChg chg="add mod">
          <ac:chgData name="HUANG, Kecheng" userId="6042010e-758a-47da-a43c-39d4fc95a6c3" providerId="ADAL" clId="{858AC04E-1336-BA44-B53E-A7B455BD1D7C}" dt="2021-09-03T03:23:37.659" v="367" actId="1076"/>
          <ac:grpSpMkLst>
            <pc:docMk/>
            <pc:sldMk cId="1224498093" sldId="286"/>
            <ac:grpSpMk id="6" creationId="{ACBD6DB4-C51C-754C-86C7-8802214824C1}"/>
          </ac:grpSpMkLst>
        </pc:grpChg>
        <pc:picChg chg="add mod">
          <ac:chgData name="HUANG, Kecheng" userId="6042010e-758a-47da-a43c-39d4fc95a6c3" providerId="ADAL" clId="{858AC04E-1336-BA44-B53E-A7B455BD1D7C}" dt="2021-09-03T03:23:35.346" v="366" actId="164"/>
          <ac:picMkLst>
            <pc:docMk/>
            <pc:sldMk cId="1224498093" sldId="286"/>
            <ac:picMk id="2" creationId="{2B590922-1843-194F-A1E1-B682D4B20065}"/>
          </ac:picMkLst>
        </pc:picChg>
        <pc:picChg chg="add mod">
          <ac:chgData name="HUANG, Kecheng" userId="6042010e-758a-47da-a43c-39d4fc95a6c3" providerId="ADAL" clId="{858AC04E-1336-BA44-B53E-A7B455BD1D7C}" dt="2021-09-03T03:23:35.346" v="366" actId="164"/>
          <ac:picMkLst>
            <pc:docMk/>
            <pc:sldMk cId="1224498093" sldId="286"/>
            <ac:picMk id="3" creationId="{F5B4A532-1B21-A943-8607-A9E5DD18B4A2}"/>
          </ac:picMkLst>
        </pc:picChg>
        <pc:picChg chg="add mod">
          <ac:chgData name="HUANG, Kecheng" userId="6042010e-758a-47da-a43c-39d4fc95a6c3" providerId="ADAL" clId="{858AC04E-1336-BA44-B53E-A7B455BD1D7C}" dt="2021-09-03T03:41:36.635" v="859" actId="1076"/>
          <ac:picMkLst>
            <pc:docMk/>
            <pc:sldMk cId="1224498093" sldId="286"/>
            <ac:picMk id="7" creationId="{9B98F029-7B91-CA48-95CC-5D25CA6B2F74}"/>
          </ac:picMkLst>
        </pc:picChg>
      </pc:sldChg>
      <pc:sldChg chg="addSp modSp mod modAnim">
        <pc:chgData name="HUANG, Kecheng" userId="6042010e-758a-47da-a43c-39d4fc95a6c3" providerId="ADAL" clId="{858AC04E-1336-BA44-B53E-A7B455BD1D7C}" dt="2021-09-03T05:01:15.472" v="1613" actId="20577"/>
        <pc:sldMkLst>
          <pc:docMk/>
          <pc:sldMk cId="649861932" sldId="287"/>
        </pc:sldMkLst>
        <pc:spChg chg="mod">
          <ac:chgData name="HUANG, Kecheng" userId="6042010e-758a-47da-a43c-39d4fc95a6c3" providerId="ADAL" clId="{858AC04E-1336-BA44-B53E-A7B455BD1D7C}" dt="2021-09-03T05:01:15.472" v="1613" actId="20577"/>
          <ac:spMkLst>
            <pc:docMk/>
            <pc:sldMk cId="649861932" sldId="287"/>
            <ac:spMk id="10" creationId="{93CEA90A-F34F-4559-AB4F-6E7F167CF836}"/>
          </ac:spMkLst>
        </pc:spChg>
        <pc:picChg chg="add mod">
          <ac:chgData name="HUANG, Kecheng" userId="6042010e-758a-47da-a43c-39d4fc95a6c3" providerId="ADAL" clId="{858AC04E-1336-BA44-B53E-A7B455BD1D7C}" dt="2021-09-03T04:08:07.564" v="868" actId="1076"/>
          <ac:picMkLst>
            <pc:docMk/>
            <pc:sldMk cId="649861932" sldId="287"/>
            <ac:picMk id="2" creationId="{48C7BD0C-2145-554C-B42A-E82EE2D233D0}"/>
          </ac:picMkLst>
        </pc:picChg>
        <pc:picChg chg="add mod">
          <ac:chgData name="HUANG, Kecheng" userId="6042010e-758a-47da-a43c-39d4fc95a6c3" providerId="ADAL" clId="{858AC04E-1336-BA44-B53E-A7B455BD1D7C}" dt="2021-09-03T04:52:18.693" v="1479" actId="1076"/>
          <ac:picMkLst>
            <pc:docMk/>
            <pc:sldMk cId="649861932" sldId="287"/>
            <ac:picMk id="3" creationId="{469D23FF-B2F5-E84D-97E3-3D991D3A7F99}"/>
          </ac:picMkLst>
        </pc:picChg>
        <pc:picChg chg="add mod">
          <ac:chgData name="HUANG, Kecheng" userId="6042010e-758a-47da-a43c-39d4fc95a6c3" providerId="ADAL" clId="{858AC04E-1336-BA44-B53E-A7B455BD1D7C}" dt="2021-09-03T05:00:23.644" v="1572" actId="1076"/>
          <ac:picMkLst>
            <pc:docMk/>
            <pc:sldMk cId="649861932" sldId="287"/>
            <ac:picMk id="6" creationId="{AFBE9B5F-A4AE-F644-9C11-C964852AE410}"/>
          </ac:picMkLst>
        </pc:picChg>
      </pc:sldChg>
      <pc:sldChg chg="addSp delSp modSp add mod delAnim modAnim">
        <pc:chgData name="HUANG, Kecheng" userId="6042010e-758a-47da-a43c-39d4fc95a6c3" providerId="ADAL" clId="{858AC04E-1336-BA44-B53E-A7B455BD1D7C}" dt="2021-09-03T08:20:48.820" v="2413" actId="1076"/>
        <pc:sldMkLst>
          <pc:docMk/>
          <pc:sldMk cId="260104739" sldId="288"/>
        </pc:sldMkLst>
        <pc:spChg chg="mod">
          <ac:chgData name="HUANG, Kecheng" userId="6042010e-758a-47da-a43c-39d4fc95a6c3" providerId="ADAL" clId="{858AC04E-1336-BA44-B53E-A7B455BD1D7C}" dt="2021-09-03T08:20:48.820" v="2413" actId="1076"/>
          <ac:spMkLst>
            <pc:docMk/>
            <pc:sldMk cId="260104739" sldId="288"/>
            <ac:spMk id="7" creationId="{E989B82C-DCE6-4E88-9EFB-E65042BD877D}"/>
          </ac:spMkLst>
        </pc:spChg>
        <pc:picChg chg="add mod">
          <ac:chgData name="HUANG, Kecheng" userId="6042010e-758a-47da-a43c-39d4fc95a6c3" providerId="ADAL" clId="{858AC04E-1336-BA44-B53E-A7B455BD1D7C}" dt="2021-09-03T08:19:29.971" v="2395" actId="1076"/>
          <ac:picMkLst>
            <pc:docMk/>
            <pc:sldMk cId="260104739" sldId="288"/>
            <ac:picMk id="2" creationId="{0F28207E-87F0-4445-B015-E1E8A0A0DEBE}"/>
          </ac:picMkLst>
        </pc:picChg>
        <pc:picChg chg="del">
          <ac:chgData name="HUANG, Kecheng" userId="6042010e-758a-47da-a43c-39d4fc95a6c3" providerId="ADAL" clId="{858AC04E-1336-BA44-B53E-A7B455BD1D7C}" dt="2021-09-03T05:03:49.032" v="1615" actId="478"/>
          <ac:picMkLst>
            <pc:docMk/>
            <pc:sldMk cId="260104739" sldId="288"/>
            <ac:picMk id="2" creationId="{EB7D48FF-EE19-FD4F-AEAC-1A6BE48ED1D1}"/>
          </ac:picMkLst>
        </pc:picChg>
        <pc:picChg chg="del">
          <ac:chgData name="HUANG, Kecheng" userId="6042010e-758a-47da-a43c-39d4fc95a6c3" providerId="ADAL" clId="{858AC04E-1336-BA44-B53E-A7B455BD1D7C}" dt="2021-09-03T05:03:53.130" v="1618" actId="478"/>
          <ac:picMkLst>
            <pc:docMk/>
            <pc:sldMk cId="260104739" sldId="288"/>
            <ac:picMk id="3" creationId="{BCCE56E1-7751-4247-92C1-E37ACD4E53EF}"/>
          </ac:picMkLst>
        </pc:picChg>
        <pc:picChg chg="add mod">
          <ac:chgData name="HUANG, Kecheng" userId="6042010e-758a-47da-a43c-39d4fc95a6c3" providerId="ADAL" clId="{858AC04E-1336-BA44-B53E-A7B455BD1D7C}" dt="2021-09-03T08:19:48.644" v="2399" actId="1076"/>
          <ac:picMkLst>
            <pc:docMk/>
            <pc:sldMk cId="260104739" sldId="288"/>
            <ac:picMk id="3" creationId="{FC9BAFEB-D914-7D4A-BA38-5B72F67120D1}"/>
          </ac:picMkLst>
        </pc:picChg>
        <pc:picChg chg="add mod">
          <ac:chgData name="HUANG, Kecheng" userId="6042010e-758a-47da-a43c-39d4fc95a6c3" providerId="ADAL" clId="{858AC04E-1336-BA44-B53E-A7B455BD1D7C}" dt="2021-09-03T08:20:23.240" v="2407" actId="14100"/>
          <ac:picMkLst>
            <pc:docMk/>
            <pc:sldMk cId="260104739" sldId="288"/>
            <ac:picMk id="6" creationId="{A5C5690C-B4CB-A548-8136-861DAF6992A4}"/>
          </ac:picMkLst>
        </pc:picChg>
        <pc:picChg chg="del">
          <ac:chgData name="HUANG, Kecheng" userId="6042010e-758a-47da-a43c-39d4fc95a6c3" providerId="ADAL" clId="{858AC04E-1336-BA44-B53E-A7B455BD1D7C}" dt="2021-09-03T05:03:52.236" v="1617" actId="478"/>
          <ac:picMkLst>
            <pc:docMk/>
            <pc:sldMk cId="260104739" sldId="288"/>
            <ac:picMk id="8" creationId="{D32A79F0-C128-4BE5-ACA1-D7D20C4D1AC6}"/>
          </ac:picMkLst>
        </pc:picChg>
        <pc:picChg chg="del">
          <ac:chgData name="HUANG, Kecheng" userId="6042010e-758a-47da-a43c-39d4fc95a6c3" providerId="ADAL" clId="{858AC04E-1336-BA44-B53E-A7B455BD1D7C}" dt="2021-09-03T05:03:51.009" v="1616" actId="478"/>
          <ac:picMkLst>
            <pc:docMk/>
            <pc:sldMk cId="260104739" sldId="288"/>
            <ac:picMk id="12" creationId="{C071FA8A-1C8E-4098-BA4E-60515E507AE3}"/>
          </ac:picMkLst>
        </pc:picChg>
      </pc:sldChg>
      <pc:sldChg chg="addSp delSp modSp add mod delAnim modAnim">
        <pc:chgData name="HUANG, Kecheng" userId="6042010e-758a-47da-a43c-39d4fc95a6c3" providerId="ADAL" clId="{858AC04E-1336-BA44-B53E-A7B455BD1D7C}" dt="2021-09-03T08:42:55.641" v="2901" actId="403"/>
        <pc:sldMkLst>
          <pc:docMk/>
          <pc:sldMk cId="103241338" sldId="289"/>
        </pc:sldMkLst>
        <pc:spChg chg="mod">
          <ac:chgData name="HUANG, Kecheng" userId="6042010e-758a-47da-a43c-39d4fc95a6c3" providerId="ADAL" clId="{858AC04E-1336-BA44-B53E-A7B455BD1D7C}" dt="2021-09-03T08:42:55.641" v="2901" actId="403"/>
          <ac:spMkLst>
            <pc:docMk/>
            <pc:sldMk cId="103241338" sldId="289"/>
            <ac:spMk id="7" creationId="{E989B82C-DCE6-4E88-9EFB-E65042BD877D}"/>
          </ac:spMkLst>
        </pc:spChg>
        <pc:picChg chg="del">
          <ac:chgData name="HUANG, Kecheng" userId="6042010e-758a-47da-a43c-39d4fc95a6c3" providerId="ADAL" clId="{858AC04E-1336-BA44-B53E-A7B455BD1D7C}" dt="2021-09-03T08:20:40.867" v="2412" actId="478"/>
          <ac:picMkLst>
            <pc:docMk/>
            <pc:sldMk cId="103241338" sldId="289"/>
            <ac:picMk id="2" creationId="{0F28207E-87F0-4445-B015-E1E8A0A0DEBE}"/>
          </ac:picMkLst>
        </pc:picChg>
        <pc:picChg chg="del">
          <ac:chgData name="HUANG, Kecheng" userId="6042010e-758a-47da-a43c-39d4fc95a6c3" providerId="ADAL" clId="{858AC04E-1336-BA44-B53E-A7B455BD1D7C}" dt="2021-09-03T08:20:40.081" v="2411" actId="478"/>
          <ac:picMkLst>
            <pc:docMk/>
            <pc:sldMk cId="103241338" sldId="289"/>
            <ac:picMk id="3" creationId="{FC9BAFEB-D914-7D4A-BA38-5B72F67120D1}"/>
          </ac:picMkLst>
        </pc:picChg>
        <pc:picChg chg="del">
          <ac:chgData name="HUANG, Kecheng" userId="6042010e-758a-47da-a43c-39d4fc95a6c3" providerId="ADAL" clId="{858AC04E-1336-BA44-B53E-A7B455BD1D7C}" dt="2021-09-03T08:20:38.841" v="2410" actId="478"/>
          <ac:picMkLst>
            <pc:docMk/>
            <pc:sldMk cId="103241338" sldId="289"/>
            <ac:picMk id="6" creationId="{A5C5690C-B4CB-A548-8136-861DAF6992A4}"/>
          </ac:picMkLst>
        </pc:picChg>
        <pc:picChg chg="add mod">
          <ac:chgData name="HUANG, Kecheng" userId="6042010e-758a-47da-a43c-39d4fc95a6c3" providerId="ADAL" clId="{858AC04E-1336-BA44-B53E-A7B455BD1D7C}" dt="2021-09-03T08:41:40.375" v="2895" actId="1076"/>
          <ac:picMkLst>
            <pc:docMk/>
            <pc:sldMk cId="103241338" sldId="289"/>
            <ac:picMk id="8" creationId="{032ADFC3-36BA-0242-B31D-CF45F9D1AA52}"/>
          </ac:picMkLst>
        </pc:picChg>
        <pc:picChg chg="add mod">
          <ac:chgData name="HUANG, Kecheng" userId="6042010e-758a-47da-a43c-39d4fc95a6c3" providerId="ADAL" clId="{858AC04E-1336-BA44-B53E-A7B455BD1D7C}" dt="2021-09-03T08:41:59.799" v="2898" actId="1076"/>
          <ac:picMkLst>
            <pc:docMk/>
            <pc:sldMk cId="103241338" sldId="289"/>
            <ac:picMk id="9" creationId="{2BD26020-F962-1149-BF55-BF3DE3E42D96}"/>
          </ac:picMkLst>
        </pc:picChg>
      </pc:sldChg>
    </pc:docChg>
  </pc:docChgLst>
  <pc:docChgLst>
    <pc:chgData name="HUANG, Kecheng" userId="6042010e-758a-47da-a43c-39d4fc95a6c3" providerId="ADAL" clId="{3E2E7052-9FC5-4483-BC6C-868F42EF994E}"/>
    <pc:docChg chg="undo custSel addSld modSld">
      <pc:chgData name="HUANG, Kecheng" userId="6042010e-758a-47da-a43c-39d4fc95a6c3" providerId="ADAL" clId="{3E2E7052-9FC5-4483-BC6C-868F42EF994E}" dt="2021-10-21T13:28:56.253" v="2660" actId="20577"/>
      <pc:docMkLst>
        <pc:docMk/>
      </pc:docMkLst>
      <pc:sldChg chg="addSp modSp mod modAnim">
        <pc:chgData name="HUANG, Kecheng" userId="6042010e-758a-47da-a43c-39d4fc95a6c3" providerId="ADAL" clId="{3E2E7052-9FC5-4483-BC6C-868F42EF994E}" dt="2021-10-21T08:32:59.628" v="152"/>
        <pc:sldMkLst>
          <pc:docMk/>
          <pc:sldMk cId="3855716461" sldId="297"/>
        </pc:sldMkLst>
        <pc:spChg chg="mod">
          <ac:chgData name="HUANG, Kecheng" userId="6042010e-758a-47da-a43c-39d4fc95a6c3" providerId="ADAL" clId="{3E2E7052-9FC5-4483-BC6C-868F42EF994E}" dt="2021-10-21T08:32:54.033" v="151" actId="5793"/>
          <ac:spMkLst>
            <pc:docMk/>
            <pc:sldMk cId="3855716461" sldId="297"/>
            <ac:spMk id="7" creationId="{E989B82C-DCE6-4E88-9EFB-E65042BD877D}"/>
          </ac:spMkLst>
        </pc:spChg>
        <pc:picChg chg="add mod">
          <ac:chgData name="HUANG, Kecheng" userId="6042010e-758a-47da-a43c-39d4fc95a6c3" providerId="ADAL" clId="{3E2E7052-9FC5-4483-BC6C-868F42EF994E}" dt="2021-10-21T08:29:23.284" v="78" actId="1076"/>
          <ac:picMkLst>
            <pc:docMk/>
            <pc:sldMk cId="3855716461" sldId="297"/>
            <ac:picMk id="3" creationId="{A51B8B03-913D-4D15-9C9C-A021D9288A2C}"/>
          </ac:picMkLst>
        </pc:picChg>
      </pc:sldChg>
      <pc:sldChg chg="addSp modSp mod modAnim">
        <pc:chgData name="HUANG, Kecheng" userId="6042010e-758a-47da-a43c-39d4fc95a6c3" providerId="ADAL" clId="{3E2E7052-9FC5-4483-BC6C-868F42EF994E}" dt="2021-10-21T08:48:22.040" v="558" actId="113"/>
        <pc:sldMkLst>
          <pc:docMk/>
          <pc:sldMk cId="2312326066" sldId="304"/>
        </pc:sldMkLst>
        <pc:spChg chg="mod">
          <ac:chgData name="HUANG, Kecheng" userId="6042010e-758a-47da-a43c-39d4fc95a6c3" providerId="ADAL" clId="{3E2E7052-9FC5-4483-BC6C-868F42EF994E}" dt="2021-10-21T08:48:22.040" v="558" actId="113"/>
          <ac:spMkLst>
            <pc:docMk/>
            <pc:sldMk cId="2312326066" sldId="304"/>
            <ac:spMk id="7" creationId="{E989B82C-DCE6-4E88-9EFB-E65042BD877D}"/>
          </ac:spMkLst>
        </pc:spChg>
        <pc:picChg chg="add mod">
          <ac:chgData name="HUANG, Kecheng" userId="6042010e-758a-47da-a43c-39d4fc95a6c3" providerId="ADAL" clId="{3E2E7052-9FC5-4483-BC6C-868F42EF994E}" dt="2021-10-21T08:34:00.900" v="171" actId="1076"/>
          <ac:picMkLst>
            <pc:docMk/>
            <pc:sldMk cId="2312326066" sldId="304"/>
            <ac:picMk id="3" creationId="{601912EE-EA68-4616-85C0-B087B2D4176B}"/>
          </ac:picMkLst>
        </pc:picChg>
        <pc:picChg chg="add mod">
          <ac:chgData name="HUANG, Kecheng" userId="6042010e-758a-47da-a43c-39d4fc95a6c3" providerId="ADAL" clId="{3E2E7052-9FC5-4483-BC6C-868F42EF994E}" dt="2021-10-21T08:40:14.797" v="270" actId="1076"/>
          <ac:picMkLst>
            <pc:docMk/>
            <pc:sldMk cId="2312326066" sldId="304"/>
            <ac:picMk id="8" creationId="{23CC1A58-EADD-461C-9321-DFB8119FE0CA}"/>
          </ac:picMkLst>
        </pc:picChg>
        <pc:picChg chg="add mod">
          <ac:chgData name="HUANG, Kecheng" userId="6042010e-758a-47da-a43c-39d4fc95a6c3" providerId="ADAL" clId="{3E2E7052-9FC5-4483-BC6C-868F42EF994E}" dt="2021-10-21T08:45:47.219" v="525" actId="1076"/>
          <ac:picMkLst>
            <pc:docMk/>
            <pc:sldMk cId="2312326066" sldId="304"/>
            <ac:picMk id="10" creationId="{0EC1AE15-D407-48CF-9C6C-F5211B593A60}"/>
          </ac:picMkLst>
        </pc:picChg>
        <pc:picChg chg="add mod">
          <ac:chgData name="HUANG, Kecheng" userId="6042010e-758a-47da-a43c-39d4fc95a6c3" providerId="ADAL" clId="{3E2E7052-9FC5-4483-BC6C-868F42EF994E}" dt="2021-10-21T08:46:46.805" v="530" actId="1076"/>
          <ac:picMkLst>
            <pc:docMk/>
            <pc:sldMk cId="2312326066" sldId="304"/>
            <ac:picMk id="12" creationId="{6924C325-E54B-4F66-B481-4422D7BFFF18}"/>
          </ac:picMkLst>
        </pc:picChg>
      </pc:sldChg>
      <pc:sldChg chg="addSp modSp mod modAnim">
        <pc:chgData name="HUANG, Kecheng" userId="6042010e-758a-47da-a43c-39d4fc95a6c3" providerId="ADAL" clId="{3E2E7052-9FC5-4483-BC6C-868F42EF994E}" dt="2021-10-21T12:41:33.686" v="2017"/>
        <pc:sldMkLst>
          <pc:docMk/>
          <pc:sldMk cId="4273330122" sldId="305"/>
        </pc:sldMkLst>
        <pc:spChg chg="mod">
          <ac:chgData name="HUANG, Kecheng" userId="6042010e-758a-47da-a43c-39d4fc95a6c3" providerId="ADAL" clId="{3E2E7052-9FC5-4483-BC6C-868F42EF994E}" dt="2021-10-21T11:55:10.384" v="1471" actId="14100"/>
          <ac:spMkLst>
            <pc:docMk/>
            <pc:sldMk cId="4273330122" sldId="305"/>
            <ac:spMk id="5" creationId="{F7059B17-42B5-4EBC-AC2F-6F9714AD5E02}"/>
          </ac:spMkLst>
        </pc:spChg>
        <pc:spChg chg="mod">
          <ac:chgData name="HUANG, Kecheng" userId="6042010e-758a-47da-a43c-39d4fc95a6c3" providerId="ADAL" clId="{3E2E7052-9FC5-4483-BC6C-868F42EF994E}" dt="2021-10-21T12:41:28.738" v="2016" actId="114"/>
          <ac:spMkLst>
            <pc:docMk/>
            <pc:sldMk cId="4273330122" sldId="305"/>
            <ac:spMk id="7" creationId="{E989B82C-DCE6-4E88-9EFB-E65042BD877D}"/>
          </ac:spMkLst>
        </pc:spChg>
        <pc:picChg chg="add mod">
          <ac:chgData name="HUANG, Kecheng" userId="6042010e-758a-47da-a43c-39d4fc95a6c3" providerId="ADAL" clId="{3E2E7052-9FC5-4483-BC6C-868F42EF994E}" dt="2021-10-21T12:29:00.055" v="1730" actId="1076"/>
          <ac:picMkLst>
            <pc:docMk/>
            <pc:sldMk cId="4273330122" sldId="305"/>
            <ac:picMk id="3" creationId="{A1024A1C-3E0E-4CDA-AE9F-AF966A09BFE5}"/>
          </ac:picMkLst>
        </pc:picChg>
      </pc:sldChg>
      <pc:sldChg chg="addSp delSp modSp add mod delAnim modAnim">
        <pc:chgData name="HUANG, Kecheng" userId="6042010e-758a-47da-a43c-39d4fc95a6c3" providerId="ADAL" clId="{3E2E7052-9FC5-4483-BC6C-868F42EF994E}" dt="2021-10-21T09:57:54.901" v="1409" actId="1076"/>
        <pc:sldMkLst>
          <pc:docMk/>
          <pc:sldMk cId="935210534" sldId="306"/>
        </pc:sldMkLst>
        <pc:spChg chg="mod">
          <ac:chgData name="HUANG, Kecheng" userId="6042010e-758a-47da-a43c-39d4fc95a6c3" providerId="ADAL" clId="{3E2E7052-9FC5-4483-BC6C-868F42EF994E}" dt="2021-10-21T09:19:41.352" v="993" actId="404"/>
          <ac:spMkLst>
            <pc:docMk/>
            <pc:sldMk cId="935210534" sldId="306"/>
            <ac:spMk id="5" creationId="{F7059B17-42B5-4EBC-AC2F-6F9714AD5E02}"/>
          </ac:spMkLst>
        </pc:spChg>
        <pc:spChg chg="mod">
          <ac:chgData name="HUANG, Kecheng" userId="6042010e-758a-47da-a43c-39d4fc95a6c3" providerId="ADAL" clId="{3E2E7052-9FC5-4483-BC6C-868F42EF994E}" dt="2021-10-21T09:23:17.472" v="1034" actId="114"/>
          <ac:spMkLst>
            <pc:docMk/>
            <pc:sldMk cId="935210534" sldId="306"/>
            <ac:spMk id="7" creationId="{E989B82C-DCE6-4E88-9EFB-E65042BD877D}"/>
          </ac:spMkLst>
        </pc:spChg>
        <pc:picChg chg="del">
          <ac:chgData name="HUANG, Kecheng" userId="6042010e-758a-47da-a43c-39d4fc95a6c3" providerId="ADAL" clId="{3E2E7052-9FC5-4483-BC6C-868F42EF994E}" dt="2021-10-21T08:49:35.111" v="563" actId="478"/>
          <ac:picMkLst>
            <pc:docMk/>
            <pc:sldMk cId="935210534" sldId="306"/>
            <ac:picMk id="3" creationId="{601912EE-EA68-4616-85C0-B087B2D4176B}"/>
          </ac:picMkLst>
        </pc:picChg>
        <pc:picChg chg="add mod">
          <ac:chgData name="HUANG, Kecheng" userId="6042010e-758a-47da-a43c-39d4fc95a6c3" providerId="ADAL" clId="{3E2E7052-9FC5-4483-BC6C-868F42EF994E}" dt="2021-10-21T09:09:07.438" v="836" actId="1076"/>
          <ac:picMkLst>
            <pc:docMk/>
            <pc:sldMk cId="935210534" sldId="306"/>
            <ac:picMk id="6" creationId="{57E41295-CF85-494C-923D-30A1DCB9D645}"/>
          </ac:picMkLst>
        </pc:picChg>
        <pc:picChg chg="del">
          <ac:chgData name="HUANG, Kecheng" userId="6042010e-758a-47da-a43c-39d4fc95a6c3" providerId="ADAL" clId="{3E2E7052-9FC5-4483-BC6C-868F42EF994E}" dt="2021-10-21T08:49:34.575" v="562" actId="478"/>
          <ac:picMkLst>
            <pc:docMk/>
            <pc:sldMk cId="935210534" sldId="306"/>
            <ac:picMk id="8" creationId="{23CC1A58-EADD-461C-9321-DFB8119FE0CA}"/>
          </ac:picMkLst>
        </pc:picChg>
        <pc:picChg chg="del">
          <ac:chgData name="HUANG, Kecheng" userId="6042010e-758a-47da-a43c-39d4fc95a6c3" providerId="ADAL" clId="{3E2E7052-9FC5-4483-BC6C-868F42EF994E}" dt="2021-10-21T08:49:34.095" v="561" actId="478"/>
          <ac:picMkLst>
            <pc:docMk/>
            <pc:sldMk cId="935210534" sldId="306"/>
            <ac:picMk id="10" creationId="{0EC1AE15-D407-48CF-9C6C-F5211B593A60}"/>
          </ac:picMkLst>
        </pc:picChg>
        <pc:picChg chg="add mod">
          <ac:chgData name="HUANG, Kecheng" userId="6042010e-758a-47da-a43c-39d4fc95a6c3" providerId="ADAL" clId="{3E2E7052-9FC5-4483-BC6C-868F42EF994E}" dt="2021-10-21T09:57:52.590" v="1408" actId="1076"/>
          <ac:picMkLst>
            <pc:docMk/>
            <pc:sldMk cId="935210534" sldId="306"/>
            <ac:picMk id="11" creationId="{6835BFAA-5BD6-4E5E-893B-22F0BB37BC02}"/>
          </ac:picMkLst>
        </pc:picChg>
        <pc:picChg chg="del">
          <ac:chgData name="HUANG, Kecheng" userId="6042010e-758a-47da-a43c-39d4fc95a6c3" providerId="ADAL" clId="{3E2E7052-9FC5-4483-BC6C-868F42EF994E}" dt="2021-10-21T08:49:33.586" v="560" actId="478"/>
          <ac:picMkLst>
            <pc:docMk/>
            <pc:sldMk cId="935210534" sldId="306"/>
            <ac:picMk id="12" creationId="{6924C325-E54B-4F66-B481-4422D7BFFF18}"/>
          </ac:picMkLst>
        </pc:picChg>
        <pc:picChg chg="add mod">
          <ac:chgData name="HUANG, Kecheng" userId="6042010e-758a-47da-a43c-39d4fc95a6c3" providerId="ADAL" clId="{3E2E7052-9FC5-4483-BC6C-868F42EF994E}" dt="2021-10-21T09:57:54.901" v="1409" actId="1076"/>
          <ac:picMkLst>
            <pc:docMk/>
            <pc:sldMk cId="935210534" sldId="306"/>
            <ac:picMk id="14" creationId="{E50622AE-5FA4-42DE-923D-601FE3A4A416}"/>
          </ac:picMkLst>
        </pc:picChg>
        <pc:picChg chg="add mod">
          <ac:chgData name="HUANG, Kecheng" userId="6042010e-758a-47da-a43c-39d4fc95a6c3" providerId="ADAL" clId="{3E2E7052-9FC5-4483-BC6C-868F42EF994E}" dt="2021-10-21T09:57:26.629" v="1403" actId="1076"/>
          <ac:picMkLst>
            <pc:docMk/>
            <pc:sldMk cId="935210534" sldId="306"/>
            <ac:picMk id="15" creationId="{61C93C38-CAF0-48D7-BD89-754F8D7F6082}"/>
          </ac:picMkLst>
        </pc:picChg>
      </pc:sldChg>
      <pc:sldChg chg="addSp delSp modSp add mod delAnim modAnim">
        <pc:chgData name="HUANG, Kecheng" userId="6042010e-758a-47da-a43c-39d4fc95a6c3" providerId="ADAL" clId="{3E2E7052-9FC5-4483-BC6C-868F42EF994E}" dt="2021-10-21T09:57:08.708" v="1397" actId="21"/>
        <pc:sldMkLst>
          <pc:docMk/>
          <pc:sldMk cId="3020804573" sldId="307"/>
        </pc:sldMkLst>
        <pc:spChg chg="mod">
          <ac:chgData name="HUANG, Kecheng" userId="6042010e-758a-47da-a43c-39d4fc95a6c3" providerId="ADAL" clId="{3E2E7052-9FC5-4483-BC6C-868F42EF994E}" dt="2021-10-21T09:53:23.417" v="1393" actId="207"/>
          <ac:spMkLst>
            <pc:docMk/>
            <pc:sldMk cId="3020804573" sldId="307"/>
            <ac:spMk id="7" creationId="{E989B82C-DCE6-4E88-9EFB-E65042BD877D}"/>
          </ac:spMkLst>
        </pc:spChg>
        <pc:grpChg chg="add mod">
          <ac:chgData name="HUANG, Kecheng" userId="6042010e-758a-47da-a43c-39d4fc95a6c3" providerId="ADAL" clId="{3E2E7052-9FC5-4483-BC6C-868F42EF994E}" dt="2021-10-21T09:33:34.525" v="1124" actId="1076"/>
          <ac:grpSpMkLst>
            <pc:docMk/>
            <pc:sldMk cId="3020804573" sldId="307"/>
            <ac:grpSpMk id="10" creationId="{3EAFA485-DB32-405F-A26C-B0F180DE9971}"/>
          </ac:grpSpMkLst>
        </pc:grpChg>
        <pc:picChg chg="add mod">
          <ac:chgData name="HUANG, Kecheng" userId="6042010e-758a-47da-a43c-39d4fc95a6c3" providerId="ADAL" clId="{3E2E7052-9FC5-4483-BC6C-868F42EF994E}" dt="2021-10-21T09:33:24.663" v="1122" actId="164"/>
          <ac:picMkLst>
            <pc:docMk/>
            <pc:sldMk cId="3020804573" sldId="307"/>
            <ac:picMk id="3" creationId="{4DD44577-CF55-43EF-9E50-5F48ADC4337C}"/>
          </ac:picMkLst>
        </pc:picChg>
        <pc:picChg chg="del">
          <ac:chgData name="HUANG, Kecheng" userId="6042010e-758a-47da-a43c-39d4fc95a6c3" providerId="ADAL" clId="{3E2E7052-9FC5-4483-BC6C-868F42EF994E}" dt="2021-10-21T09:23:45.415" v="1040" actId="478"/>
          <ac:picMkLst>
            <pc:docMk/>
            <pc:sldMk cId="3020804573" sldId="307"/>
            <ac:picMk id="6" creationId="{57E41295-CF85-494C-923D-30A1DCB9D645}"/>
          </ac:picMkLst>
        </pc:picChg>
        <pc:picChg chg="add mod">
          <ac:chgData name="HUANG, Kecheng" userId="6042010e-758a-47da-a43c-39d4fc95a6c3" providerId="ADAL" clId="{3E2E7052-9FC5-4483-BC6C-868F42EF994E}" dt="2021-10-21T09:33:24.663" v="1122" actId="164"/>
          <ac:picMkLst>
            <pc:docMk/>
            <pc:sldMk cId="3020804573" sldId="307"/>
            <ac:picMk id="9" creationId="{9663F0B2-31D1-42B3-9E67-E23C83C7F1D0}"/>
          </ac:picMkLst>
        </pc:picChg>
        <pc:picChg chg="del">
          <ac:chgData name="HUANG, Kecheng" userId="6042010e-758a-47da-a43c-39d4fc95a6c3" providerId="ADAL" clId="{3E2E7052-9FC5-4483-BC6C-868F42EF994E}" dt="2021-10-21T09:23:44.873" v="1039" actId="478"/>
          <ac:picMkLst>
            <pc:docMk/>
            <pc:sldMk cId="3020804573" sldId="307"/>
            <ac:picMk id="11" creationId="{6835BFAA-5BD6-4E5E-893B-22F0BB37BC02}"/>
          </ac:picMkLst>
        </pc:picChg>
        <pc:picChg chg="add del mod">
          <ac:chgData name="HUANG, Kecheng" userId="6042010e-758a-47da-a43c-39d4fc95a6c3" providerId="ADAL" clId="{3E2E7052-9FC5-4483-BC6C-868F42EF994E}" dt="2021-10-21T09:57:08.708" v="1397" actId="21"/>
          <ac:picMkLst>
            <pc:docMk/>
            <pc:sldMk cId="3020804573" sldId="307"/>
            <ac:picMk id="13" creationId="{2E3088E7-9E3F-4213-B094-705EE1C63D18}"/>
          </ac:picMkLst>
        </pc:picChg>
      </pc:sldChg>
      <pc:sldChg chg="addSp delSp modSp add mod delAnim modAnim">
        <pc:chgData name="HUANG, Kecheng" userId="6042010e-758a-47da-a43c-39d4fc95a6c3" providerId="ADAL" clId="{3E2E7052-9FC5-4483-BC6C-868F42EF994E}" dt="2021-10-21T13:28:56.253" v="2660" actId="20577"/>
        <pc:sldMkLst>
          <pc:docMk/>
          <pc:sldMk cId="4198646253" sldId="308"/>
        </pc:sldMkLst>
        <pc:spChg chg="mod">
          <ac:chgData name="HUANG, Kecheng" userId="6042010e-758a-47da-a43c-39d4fc95a6c3" providerId="ADAL" clId="{3E2E7052-9FC5-4483-BC6C-868F42EF994E}" dt="2021-10-21T13:28:56.253" v="2660" actId="20577"/>
          <ac:spMkLst>
            <pc:docMk/>
            <pc:sldMk cId="4198646253" sldId="308"/>
            <ac:spMk id="7" creationId="{E989B82C-DCE6-4E88-9EFB-E65042BD877D}"/>
          </ac:spMkLst>
        </pc:spChg>
        <pc:picChg chg="del">
          <ac:chgData name="HUANG, Kecheng" userId="6042010e-758a-47da-a43c-39d4fc95a6c3" providerId="ADAL" clId="{3E2E7052-9FC5-4483-BC6C-868F42EF994E}" dt="2021-10-21T12:41:40.315" v="2019" actId="478"/>
          <ac:picMkLst>
            <pc:docMk/>
            <pc:sldMk cId="4198646253" sldId="308"/>
            <ac:picMk id="3" creationId="{A1024A1C-3E0E-4CDA-AE9F-AF966A09BFE5}"/>
          </ac:picMkLst>
        </pc:picChg>
        <pc:picChg chg="add mod">
          <ac:chgData name="HUANG, Kecheng" userId="6042010e-758a-47da-a43c-39d4fc95a6c3" providerId="ADAL" clId="{3E2E7052-9FC5-4483-BC6C-868F42EF994E}" dt="2021-10-21T13:28:06.480" v="2633" actId="14100"/>
          <ac:picMkLst>
            <pc:docMk/>
            <pc:sldMk cId="4198646253" sldId="308"/>
            <ac:picMk id="6" creationId="{37D489A5-CADB-4E5E-A627-EFBCA0D5E638}"/>
          </ac:picMkLst>
        </pc:picChg>
      </pc:sldChg>
    </pc:docChg>
  </pc:docChgLst>
  <pc:docChgLst>
    <pc:chgData name="HUANG, Kecheng" userId="6042010e-758a-47da-a43c-39d4fc95a6c3" providerId="ADAL" clId="{293D543F-B711-495E-BA3E-D5919AA3C451}"/>
    <pc:docChg chg="undo custSel addSld delSld modSld">
      <pc:chgData name="HUANG, Kecheng" userId="6042010e-758a-47da-a43c-39d4fc95a6c3" providerId="ADAL" clId="{293D543F-B711-495E-BA3E-D5919AA3C451}" dt="2021-11-19T09:03:37.564" v="2364" actId="478"/>
      <pc:docMkLst>
        <pc:docMk/>
      </pc:docMkLst>
      <pc:sldChg chg="del">
        <pc:chgData name="HUANG, Kecheng" userId="6042010e-758a-47da-a43c-39d4fc95a6c3" providerId="ADAL" clId="{293D543F-B711-495E-BA3E-D5919AA3C451}" dt="2021-11-19T03:07:38.487" v="179" actId="47"/>
        <pc:sldMkLst>
          <pc:docMk/>
          <pc:sldMk cId="3855716461" sldId="297"/>
        </pc:sldMkLst>
      </pc:sldChg>
      <pc:sldChg chg="modSp mod">
        <pc:chgData name="HUANG, Kecheng" userId="6042010e-758a-47da-a43c-39d4fc95a6c3" providerId="ADAL" clId="{293D543F-B711-495E-BA3E-D5919AA3C451}" dt="2021-11-18T08:11:46.687" v="24"/>
        <pc:sldMkLst>
          <pc:docMk/>
          <pc:sldMk cId="4198646253" sldId="308"/>
        </pc:sldMkLst>
        <pc:spChg chg="mod">
          <ac:chgData name="HUANG, Kecheng" userId="6042010e-758a-47da-a43c-39d4fc95a6c3" providerId="ADAL" clId="{293D543F-B711-495E-BA3E-D5919AA3C451}" dt="2021-11-18T08:11:46.687" v="24"/>
          <ac:spMkLst>
            <pc:docMk/>
            <pc:sldMk cId="4198646253" sldId="308"/>
            <ac:spMk id="4" creationId="{CE6890AC-7159-4F19-A547-8DFF331AA3C2}"/>
          </ac:spMkLst>
        </pc:spChg>
      </pc:sldChg>
      <pc:sldChg chg="addSp delSp modSp mod delAnim modAnim">
        <pc:chgData name="HUANG, Kecheng" userId="6042010e-758a-47da-a43c-39d4fc95a6c3" providerId="ADAL" clId="{293D543F-B711-495E-BA3E-D5919AA3C451}" dt="2021-11-19T04:51:50.531" v="1765" actId="255"/>
        <pc:sldMkLst>
          <pc:docMk/>
          <pc:sldMk cId="2898440759" sldId="309"/>
        </pc:sldMkLst>
        <pc:spChg chg="mod">
          <ac:chgData name="HUANG, Kecheng" userId="6042010e-758a-47da-a43c-39d4fc95a6c3" providerId="ADAL" clId="{293D543F-B711-495E-BA3E-D5919AA3C451}" dt="2021-11-19T04:51:50.531" v="1765" actId="255"/>
          <ac:spMkLst>
            <pc:docMk/>
            <pc:sldMk cId="2898440759" sldId="309"/>
            <ac:spMk id="4" creationId="{CE6890AC-7159-4F19-A547-8DFF331AA3C2}"/>
          </ac:spMkLst>
        </pc:spChg>
        <pc:spChg chg="mod">
          <ac:chgData name="HUANG, Kecheng" userId="6042010e-758a-47da-a43c-39d4fc95a6c3" providerId="ADAL" clId="{293D543F-B711-495E-BA3E-D5919AA3C451}" dt="2021-11-18T08:13:27.861" v="42" actId="1076"/>
          <ac:spMkLst>
            <pc:docMk/>
            <pc:sldMk cId="2898440759" sldId="309"/>
            <ac:spMk id="5" creationId="{F7059B17-42B5-4EBC-AC2F-6F9714AD5E02}"/>
          </ac:spMkLst>
        </pc:spChg>
        <pc:spChg chg="mod">
          <ac:chgData name="HUANG, Kecheng" userId="6042010e-758a-47da-a43c-39d4fc95a6c3" providerId="ADAL" clId="{293D543F-B711-495E-BA3E-D5919AA3C451}" dt="2021-11-19T04:30:39.752" v="1122" actId="207"/>
          <ac:spMkLst>
            <pc:docMk/>
            <pc:sldMk cId="2898440759" sldId="309"/>
            <ac:spMk id="7" creationId="{E989B82C-DCE6-4E88-9EFB-E65042BD877D}"/>
          </ac:spMkLst>
        </pc:spChg>
        <pc:picChg chg="add mod">
          <ac:chgData name="HUANG, Kecheng" userId="6042010e-758a-47da-a43c-39d4fc95a6c3" providerId="ADAL" clId="{293D543F-B711-495E-BA3E-D5919AA3C451}" dt="2021-11-19T04:11:24.983" v="528" actId="1076"/>
          <ac:picMkLst>
            <pc:docMk/>
            <pc:sldMk cId="2898440759" sldId="309"/>
            <ac:picMk id="3" creationId="{8318DEDF-9533-4BB3-BE05-D6D264874843}"/>
          </ac:picMkLst>
        </pc:picChg>
        <pc:picChg chg="del">
          <ac:chgData name="HUANG, Kecheng" userId="6042010e-758a-47da-a43c-39d4fc95a6c3" providerId="ADAL" clId="{293D543F-B711-495E-BA3E-D5919AA3C451}" dt="2021-11-18T08:11:30.280" v="22" actId="478"/>
          <ac:picMkLst>
            <pc:docMk/>
            <pc:sldMk cId="2898440759" sldId="309"/>
            <ac:picMk id="6" creationId="{A99D3A80-DD39-4736-8CF6-453B957F566C}"/>
          </ac:picMkLst>
        </pc:picChg>
        <pc:picChg chg="add mod">
          <ac:chgData name="HUANG, Kecheng" userId="6042010e-758a-47da-a43c-39d4fc95a6c3" providerId="ADAL" clId="{293D543F-B711-495E-BA3E-D5919AA3C451}" dt="2021-11-19T04:21:54.448" v="831" actId="1076"/>
          <ac:picMkLst>
            <pc:docMk/>
            <pc:sldMk cId="2898440759" sldId="309"/>
            <ac:picMk id="8" creationId="{091CEFC7-A50C-4EB8-B918-7BA549DD400E}"/>
          </ac:picMkLst>
        </pc:picChg>
        <pc:picChg chg="add mod">
          <ac:chgData name="HUANG, Kecheng" userId="6042010e-758a-47da-a43c-39d4fc95a6c3" providerId="ADAL" clId="{293D543F-B711-495E-BA3E-D5919AA3C451}" dt="2021-11-19T04:31:01.711" v="1125" actId="1076"/>
          <ac:picMkLst>
            <pc:docMk/>
            <pc:sldMk cId="2898440759" sldId="309"/>
            <ac:picMk id="10" creationId="{AE8C9874-0470-4F38-A8C8-C4B35B62F062}"/>
          </ac:picMkLst>
        </pc:picChg>
      </pc:sldChg>
      <pc:sldChg chg="del">
        <pc:chgData name="HUANG, Kecheng" userId="6042010e-758a-47da-a43c-39d4fc95a6c3" providerId="ADAL" clId="{293D543F-B711-495E-BA3E-D5919AA3C451}" dt="2021-11-19T04:22:03.206" v="834" actId="47"/>
        <pc:sldMkLst>
          <pc:docMk/>
          <pc:sldMk cId="913774136" sldId="310"/>
        </pc:sldMkLst>
      </pc:sldChg>
      <pc:sldChg chg="del">
        <pc:chgData name="HUANG, Kecheng" userId="6042010e-758a-47da-a43c-39d4fc95a6c3" providerId="ADAL" clId="{293D543F-B711-495E-BA3E-D5919AA3C451}" dt="2021-11-19T04:51:26.616" v="1761" actId="47"/>
        <pc:sldMkLst>
          <pc:docMk/>
          <pc:sldMk cId="60865674" sldId="311"/>
        </pc:sldMkLst>
      </pc:sldChg>
      <pc:sldChg chg="del">
        <pc:chgData name="HUANG, Kecheng" userId="6042010e-758a-47da-a43c-39d4fc95a6c3" providerId="ADAL" clId="{293D543F-B711-495E-BA3E-D5919AA3C451}" dt="2021-11-19T04:51:27.126" v="1762" actId="47"/>
        <pc:sldMkLst>
          <pc:docMk/>
          <pc:sldMk cId="1767564063" sldId="312"/>
        </pc:sldMkLst>
      </pc:sldChg>
      <pc:sldChg chg="addSp delSp modSp mod modAnim">
        <pc:chgData name="HUANG, Kecheng" userId="6042010e-758a-47da-a43c-39d4fc95a6c3" providerId="ADAL" clId="{293D543F-B711-495E-BA3E-D5919AA3C451}" dt="2021-11-19T04:51:44.499" v="1764" actId="255"/>
        <pc:sldMkLst>
          <pc:docMk/>
          <pc:sldMk cId="1221802832" sldId="313"/>
        </pc:sldMkLst>
        <pc:spChg chg="mod">
          <ac:chgData name="HUANG, Kecheng" userId="6042010e-758a-47da-a43c-39d4fc95a6c3" providerId="ADAL" clId="{293D543F-B711-495E-BA3E-D5919AA3C451}" dt="2021-11-19T04:51:44.499" v="1764" actId="255"/>
          <ac:spMkLst>
            <pc:docMk/>
            <pc:sldMk cId="1221802832" sldId="313"/>
            <ac:spMk id="4" creationId="{CE6890AC-7159-4F19-A547-8DFF331AA3C2}"/>
          </ac:spMkLst>
        </pc:spChg>
        <pc:spChg chg="mod">
          <ac:chgData name="HUANG, Kecheng" userId="6042010e-758a-47da-a43c-39d4fc95a6c3" providerId="ADAL" clId="{293D543F-B711-495E-BA3E-D5919AA3C451}" dt="2021-11-18T08:08:12.105" v="21" actId="20577"/>
          <ac:spMkLst>
            <pc:docMk/>
            <pc:sldMk cId="1221802832" sldId="313"/>
            <ac:spMk id="7" creationId="{E989B82C-DCE6-4E88-9EFB-E65042BD877D}"/>
          </ac:spMkLst>
        </pc:spChg>
        <pc:picChg chg="del">
          <ac:chgData name="HUANG, Kecheng" userId="6042010e-758a-47da-a43c-39d4fc95a6c3" providerId="ADAL" clId="{293D543F-B711-495E-BA3E-D5919AA3C451}" dt="2021-11-18T08:04:10.576" v="0" actId="478"/>
          <ac:picMkLst>
            <pc:docMk/>
            <pc:sldMk cId="1221802832" sldId="313"/>
            <ac:picMk id="2" creationId="{3842B5A5-1E21-2B45-BE7B-498C3F55C544}"/>
          </ac:picMkLst>
        </pc:picChg>
        <pc:picChg chg="add mod">
          <ac:chgData name="HUANG, Kecheng" userId="6042010e-758a-47da-a43c-39d4fc95a6c3" providerId="ADAL" clId="{293D543F-B711-495E-BA3E-D5919AA3C451}" dt="2021-11-18T08:04:15.597" v="3" actId="1076"/>
          <ac:picMkLst>
            <pc:docMk/>
            <pc:sldMk cId="1221802832" sldId="313"/>
            <ac:picMk id="6" creationId="{4A626B25-CE22-4CBC-8E4C-92453F6452FD}"/>
          </ac:picMkLst>
        </pc:picChg>
      </pc:sldChg>
      <pc:sldChg chg="addSp delSp modSp add mod delAnim modAnim">
        <pc:chgData name="HUANG, Kecheng" userId="6042010e-758a-47da-a43c-39d4fc95a6c3" providerId="ADAL" clId="{293D543F-B711-495E-BA3E-D5919AA3C451}" dt="2021-11-19T04:51:56.427" v="1766" actId="255"/>
        <pc:sldMkLst>
          <pc:docMk/>
          <pc:sldMk cId="2184415928" sldId="314"/>
        </pc:sldMkLst>
        <pc:spChg chg="mod">
          <ac:chgData name="HUANG, Kecheng" userId="6042010e-758a-47da-a43c-39d4fc95a6c3" providerId="ADAL" clId="{293D543F-B711-495E-BA3E-D5919AA3C451}" dt="2021-11-19T04:51:56.427" v="1766" actId="255"/>
          <ac:spMkLst>
            <pc:docMk/>
            <pc:sldMk cId="2184415928" sldId="314"/>
            <ac:spMk id="4" creationId="{CE6890AC-7159-4F19-A547-8DFF331AA3C2}"/>
          </ac:spMkLst>
        </pc:spChg>
        <pc:spChg chg="mod">
          <ac:chgData name="HUANG, Kecheng" userId="6042010e-758a-47da-a43c-39d4fc95a6c3" providerId="ADAL" clId="{293D543F-B711-495E-BA3E-D5919AA3C451}" dt="2021-11-19T04:49:20.544" v="1745" actId="20577"/>
          <ac:spMkLst>
            <pc:docMk/>
            <pc:sldMk cId="2184415928" sldId="314"/>
            <ac:spMk id="7" creationId="{E989B82C-DCE6-4E88-9EFB-E65042BD877D}"/>
          </ac:spMkLst>
        </pc:spChg>
        <pc:picChg chg="del">
          <ac:chgData name="HUANG, Kecheng" userId="6042010e-758a-47da-a43c-39d4fc95a6c3" providerId="ADAL" clId="{293D543F-B711-495E-BA3E-D5919AA3C451}" dt="2021-11-19T04:22:06.825" v="836" actId="478"/>
          <ac:picMkLst>
            <pc:docMk/>
            <pc:sldMk cId="2184415928" sldId="314"/>
            <ac:picMk id="3" creationId="{8318DEDF-9533-4BB3-BE05-D6D264874843}"/>
          </ac:picMkLst>
        </pc:picChg>
        <pc:picChg chg="add del mod">
          <ac:chgData name="HUANG, Kecheng" userId="6042010e-758a-47da-a43c-39d4fc95a6c3" providerId="ADAL" clId="{293D543F-B711-495E-BA3E-D5919AA3C451}" dt="2021-11-19T04:49:59.869" v="1749" actId="478"/>
          <ac:picMkLst>
            <pc:docMk/>
            <pc:sldMk cId="2184415928" sldId="314"/>
            <ac:picMk id="6" creationId="{B2798466-73FE-4387-B0FF-B9A7DFFC1F89}"/>
          </ac:picMkLst>
        </pc:picChg>
        <pc:picChg chg="del">
          <ac:chgData name="HUANG, Kecheng" userId="6042010e-758a-47da-a43c-39d4fc95a6c3" providerId="ADAL" clId="{293D543F-B711-495E-BA3E-D5919AA3C451}" dt="2021-11-19T04:22:06.248" v="835" actId="478"/>
          <ac:picMkLst>
            <pc:docMk/>
            <pc:sldMk cId="2184415928" sldId="314"/>
            <ac:picMk id="8" creationId="{091CEFC7-A50C-4EB8-B918-7BA549DD400E}"/>
          </ac:picMkLst>
        </pc:picChg>
        <pc:picChg chg="add mod">
          <ac:chgData name="HUANG, Kecheng" userId="6042010e-758a-47da-a43c-39d4fc95a6c3" providerId="ADAL" clId="{293D543F-B711-495E-BA3E-D5919AA3C451}" dt="2021-11-19T04:50:19.175" v="1753" actId="1076"/>
          <ac:picMkLst>
            <pc:docMk/>
            <pc:sldMk cId="2184415928" sldId="314"/>
            <ac:picMk id="10" creationId="{4B5A0E58-33F3-487D-A2D5-0F804B8C49A7}"/>
          </ac:picMkLst>
        </pc:picChg>
        <pc:picChg chg="add mod">
          <ac:chgData name="HUANG, Kecheng" userId="6042010e-758a-47da-a43c-39d4fc95a6c3" providerId="ADAL" clId="{293D543F-B711-495E-BA3E-D5919AA3C451}" dt="2021-11-19T04:51:12.750" v="1758" actId="14100"/>
          <ac:picMkLst>
            <pc:docMk/>
            <pc:sldMk cId="2184415928" sldId="314"/>
            <ac:picMk id="12" creationId="{80E0F846-BFE8-4DD5-B181-B0BB5DA879F6}"/>
          </ac:picMkLst>
        </pc:picChg>
      </pc:sldChg>
      <pc:sldChg chg="addSp delSp modSp add mod delAnim">
        <pc:chgData name="HUANG, Kecheng" userId="6042010e-758a-47da-a43c-39d4fc95a6c3" providerId="ADAL" clId="{293D543F-B711-495E-BA3E-D5919AA3C451}" dt="2021-11-19T09:03:30.202" v="2362" actId="403"/>
        <pc:sldMkLst>
          <pc:docMk/>
          <pc:sldMk cId="4165817768" sldId="315"/>
        </pc:sldMkLst>
        <pc:spChg chg="mod">
          <ac:chgData name="HUANG, Kecheng" userId="6042010e-758a-47da-a43c-39d4fc95a6c3" providerId="ADAL" clId="{293D543F-B711-495E-BA3E-D5919AA3C451}" dt="2021-11-19T04:52:02.844" v="1767" actId="255"/>
          <ac:spMkLst>
            <pc:docMk/>
            <pc:sldMk cId="4165817768" sldId="315"/>
            <ac:spMk id="4" creationId="{CE6890AC-7159-4F19-A547-8DFF331AA3C2}"/>
          </ac:spMkLst>
        </pc:spChg>
        <pc:spChg chg="mod">
          <ac:chgData name="HUANG, Kecheng" userId="6042010e-758a-47da-a43c-39d4fc95a6c3" providerId="ADAL" clId="{293D543F-B711-495E-BA3E-D5919AA3C451}" dt="2021-11-19T04:53:50.951" v="1784" actId="14100"/>
          <ac:spMkLst>
            <pc:docMk/>
            <pc:sldMk cId="4165817768" sldId="315"/>
            <ac:spMk id="5" creationId="{F7059B17-42B5-4EBC-AC2F-6F9714AD5E02}"/>
          </ac:spMkLst>
        </pc:spChg>
        <pc:spChg chg="del mod">
          <ac:chgData name="HUANG, Kecheng" userId="6042010e-758a-47da-a43c-39d4fc95a6c3" providerId="ADAL" clId="{293D543F-B711-495E-BA3E-D5919AA3C451}" dt="2021-11-19T04:54:06.980" v="1786" actId="478"/>
          <ac:spMkLst>
            <pc:docMk/>
            <pc:sldMk cId="4165817768" sldId="315"/>
            <ac:spMk id="7" creationId="{E989B82C-DCE6-4E88-9EFB-E65042BD877D}"/>
          </ac:spMkLst>
        </pc:spChg>
        <pc:spChg chg="add mod">
          <ac:chgData name="HUANG, Kecheng" userId="6042010e-758a-47da-a43c-39d4fc95a6c3" providerId="ADAL" clId="{293D543F-B711-495E-BA3E-D5919AA3C451}" dt="2021-11-19T09:03:30.202" v="2362" actId="403"/>
          <ac:spMkLst>
            <pc:docMk/>
            <pc:sldMk cId="4165817768" sldId="315"/>
            <ac:spMk id="8" creationId="{411DCF3B-DE3A-40FB-8812-DE733C7FF63F}"/>
          </ac:spMkLst>
        </pc:spChg>
        <pc:picChg chg="add mod">
          <ac:chgData name="HUANG, Kecheng" userId="6042010e-758a-47da-a43c-39d4fc95a6c3" providerId="ADAL" clId="{293D543F-B711-495E-BA3E-D5919AA3C451}" dt="2021-11-19T08:24:29.045" v="2223" actId="1038"/>
          <ac:picMkLst>
            <pc:docMk/>
            <pc:sldMk cId="4165817768" sldId="315"/>
            <ac:picMk id="3" creationId="{1CFACD0E-2E98-4A9B-AF93-7F952C3096B8}"/>
          </ac:picMkLst>
        </pc:picChg>
        <pc:picChg chg="del">
          <ac:chgData name="HUANG, Kecheng" userId="6042010e-758a-47da-a43c-39d4fc95a6c3" providerId="ADAL" clId="{293D543F-B711-495E-BA3E-D5919AA3C451}" dt="2021-11-19T04:52:50.345" v="1769" actId="478"/>
          <ac:picMkLst>
            <pc:docMk/>
            <pc:sldMk cId="4165817768" sldId="315"/>
            <ac:picMk id="10" creationId="{4B5A0E58-33F3-487D-A2D5-0F804B8C49A7}"/>
          </ac:picMkLst>
        </pc:picChg>
        <pc:picChg chg="del">
          <ac:chgData name="HUANG, Kecheng" userId="6042010e-758a-47da-a43c-39d4fc95a6c3" providerId="ADAL" clId="{293D543F-B711-495E-BA3E-D5919AA3C451}" dt="2021-11-19T04:52:07.744" v="1768" actId="478"/>
          <ac:picMkLst>
            <pc:docMk/>
            <pc:sldMk cId="4165817768" sldId="315"/>
            <ac:picMk id="12" creationId="{80E0F846-BFE8-4DD5-B181-B0BB5DA879F6}"/>
          </ac:picMkLst>
        </pc:picChg>
      </pc:sldChg>
      <pc:sldChg chg="delSp add mod">
        <pc:chgData name="HUANG, Kecheng" userId="6042010e-758a-47da-a43c-39d4fc95a6c3" providerId="ADAL" clId="{293D543F-B711-495E-BA3E-D5919AA3C451}" dt="2021-11-19T09:03:37.564" v="2364" actId="478"/>
        <pc:sldMkLst>
          <pc:docMk/>
          <pc:sldMk cId="2331982723" sldId="316"/>
        </pc:sldMkLst>
        <pc:picChg chg="del">
          <ac:chgData name="HUANG, Kecheng" userId="6042010e-758a-47da-a43c-39d4fc95a6c3" providerId="ADAL" clId="{293D543F-B711-495E-BA3E-D5919AA3C451}" dt="2021-11-19T09:03:37.564" v="2364" actId="478"/>
          <ac:picMkLst>
            <pc:docMk/>
            <pc:sldMk cId="2331982723" sldId="316"/>
            <ac:picMk id="3" creationId="{1CFACD0E-2E98-4A9B-AF93-7F952C3096B8}"/>
          </ac:picMkLst>
        </pc:picChg>
      </pc:sldChg>
    </pc:docChg>
  </pc:docChgLst>
  <pc:docChgLst>
    <pc:chgData name="HUANG, Kecheng" userId="6042010e-758a-47da-a43c-39d4fc95a6c3" providerId="ADAL" clId="{AE7DC77D-BC50-2D47-9941-73F089CB87CA}"/>
    <pc:docChg chg="undo custSel addSld delSld modSld sldOrd">
      <pc:chgData name="HUANG, Kecheng" userId="6042010e-758a-47da-a43c-39d4fc95a6c3" providerId="ADAL" clId="{AE7DC77D-BC50-2D47-9941-73F089CB87CA}" dt="2021-10-13T14:30:15.379" v="2708" actId="20577"/>
      <pc:docMkLst>
        <pc:docMk/>
      </pc:docMkLst>
      <pc:sldChg chg="addSp modSp mod modAnim">
        <pc:chgData name="HUANG, Kecheng" userId="6042010e-758a-47da-a43c-39d4fc95a6c3" providerId="ADAL" clId="{AE7DC77D-BC50-2D47-9941-73F089CB87CA}" dt="2021-10-13T12:50:57.201" v="1678" actId="12"/>
        <pc:sldMkLst>
          <pc:docMk/>
          <pc:sldMk cId="1450408840" sldId="288"/>
        </pc:sldMkLst>
        <pc:spChg chg="mod">
          <ac:chgData name="HUANG, Kecheng" userId="6042010e-758a-47da-a43c-39d4fc95a6c3" providerId="ADAL" clId="{AE7DC77D-BC50-2D47-9941-73F089CB87CA}" dt="2021-10-13T08:46:41.680" v="69" actId="113"/>
          <ac:spMkLst>
            <pc:docMk/>
            <pc:sldMk cId="1450408840" sldId="288"/>
            <ac:spMk id="5" creationId="{F7059B17-42B5-4EBC-AC2F-6F9714AD5E02}"/>
          </ac:spMkLst>
        </pc:spChg>
        <pc:spChg chg="mod">
          <ac:chgData name="HUANG, Kecheng" userId="6042010e-758a-47da-a43c-39d4fc95a6c3" providerId="ADAL" clId="{AE7DC77D-BC50-2D47-9941-73F089CB87CA}" dt="2021-10-13T12:50:57.201" v="1678" actId="12"/>
          <ac:spMkLst>
            <pc:docMk/>
            <pc:sldMk cId="1450408840" sldId="288"/>
            <ac:spMk id="7" creationId="{E989B82C-DCE6-4E88-9EFB-E65042BD877D}"/>
          </ac:spMkLst>
        </pc:spChg>
        <pc:picChg chg="add mod">
          <ac:chgData name="HUANG, Kecheng" userId="6042010e-758a-47da-a43c-39d4fc95a6c3" providerId="ADAL" clId="{AE7DC77D-BC50-2D47-9941-73F089CB87CA}" dt="2021-10-13T12:35:44.601" v="1342" actId="1076"/>
          <ac:picMkLst>
            <pc:docMk/>
            <pc:sldMk cId="1450408840" sldId="288"/>
            <ac:picMk id="2" creationId="{32BDE48C-852F-474E-96B2-DA0A3D085DAD}"/>
          </ac:picMkLst>
        </pc:picChg>
      </pc:sldChg>
      <pc:sldChg chg="del">
        <pc:chgData name="HUANG, Kecheng" userId="6042010e-758a-47da-a43c-39d4fc95a6c3" providerId="ADAL" clId="{AE7DC77D-BC50-2D47-9941-73F089CB87CA}" dt="2021-10-13T08:43:32.079" v="26" actId="2696"/>
        <pc:sldMkLst>
          <pc:docMk/>
          <pc:sldMk cId="4022382975" sldId="296"/>
        </pc:sldMkLst>
      </pc:sldChg>
      <pc:sldChg chg="addSp delSp modSp mod delAnim modAnim">
        <pc:chgData name="HUANG, Kecheng" userId="6042010e-758a-47da-a43c-39d4fc95a6c3" providerId="ADAL" clId="{AE7DC77D-BC50-2D47-9941-73F089CB87CA}" dt="2021-10-13T14:12:28.013" v="2415"/>
        <pc:sldMkLst>
          <pc:docMk/>
          <pc:sldMk cId="3855716461" sldId="297"/>
        </pc:sldMkLst>
        <pc:spChg chg="mod">
          <ac:chgData name="HUANG, Kecheng" userId="6042010e-758a-47da-a43c-39d4fc95a6c3" providerId="ADAL" clId="{AE7DC77D-BC50-2D47-9941-73F089CB87CA}" dt="2021-10-13T08:44:53.441" v="38" actId="20577"/>
          <ac:spMkLst>
            <pc:docMk/>
            <pc:sldMk cId="3855716461" sldId="297"/>
            <ac:spMk id="4" creationId="{CE6890AC-7159-4F19-A547-8DFF331AA3C2}"/>
          </ac:spMkLst>
        </pc:spChg>
        <pc:spChg chg="mod">
          <ac:chgData name="HUANG, Kecheng" userId="6042010e-758a-47da-a43c-39d4fc95a6c3" providerId="ADAL" clId="{AE7DC77D-BC50-2D47-9941-73F089CB87CA}" dt="2021-10-13T08:46:29.397" v="67" actId="114"/>
          <ac:spMkLst>
            <pc:docMk/>
            <pc:sldMk cId="3855716461" sldId="297"/>
            <ac:spMk id="5" creationId="{F7059B17-42B5-4EBC-AC2F-6F9714AD5E02}"/>
          </ac:spMkLst>
        </pc:spChg>
        <pc:spChg chg="mod">
          <ac:chgData name="HUANG, Kecheng" userId="6042010e-758a-47da-a43c-39d4fc95a6c3" providerId="ADAL" clId="{AE7DC77D-BC50-2D47-9941-73F089CB87CA}" dt="2021-10-13T14:12:22.096" v="2414" actId="114"/>
          <ac:spMkLst>
            <pc:docMk/>
            <pc:sldMk cId="3855716461" sldId="297"/>
            <ac:spMk id="7" creationId="{E989B82C-DCE6-4E88-9EFB-E65042BD877D}"/>
          </ac:spMkLst>
        </pc:spChg>
        <pc:spChg chg="add del">
          <ac:chgData name="HUANG, Kecheng" userId="6042010e-758a-47da-a43c-39d4fc95a6c3" providerId="ADAL" clId="{AE7DC77D-BC50-2D47-9941-73F089CB87CA}" dt="2021-10-13T08:44:20.103" v="31" actId="22"/>
          <ac:spMkLst>
            <pc:docMk/>
            <pc:sldMk cId="3855716461" sldId="297"/>
            <ac:spMk id="9" creationId="{672F03D8-ACDC-5A43-B7F1-99FE2D5ED4CA}"/>
          </ac:spMkLst>
        </pc:spChg>
        <pc:picChg chg="del">
          <ac:chgData name="HUANG, Kecheng" userId="6042010e-758a-47da-a43c-39d4fc95a6c3" providerId="ADAL" clId="{AE7DC77D-BC50-2D47-9941-73F089CB87CA}" dt="2021-10-13T08:43:37.066" v="27" actId="478"/>
          <ac:picMkLst>
            <pc:docMk/>
            <pc:sldMk cId="3855716461" sldId="297"/>
            <ac:picMk id="2" creationId="{6B893DD6-9255-0E4A-9ACE-7E35515391E9}"/>
          </ac:picMkLst>
        </pc:picChg>
        <pc:picChg chg="add mod">
          <ac:chgData name="HUANG, Kecheng" userId="6042010e-758a-47da-a43c-39d4fc95a6c3" providerId="ADAL" clId="{AE7DC77D-BC50-2D47-9941-73F089CB87CA}" dt="2021-10-13T14:02:45.801" v="2235" actId="1076"/>
          <ac:picMkLst>
            <pc:docMk/>
            <pc:sldMk cId="3855716461" sldId="297"/>
            <ac:picMk id="6" creationId="{7E19A577-BB46-BB40-B792-9F61B7D051BA}"/>
          </ac:picMkLst>
        </pc:picChg>
        <pc:picChg chg="del mod">
          <ac:chgData name="HUANG, Kecheng" userId="6042010e-758a-47da-a43c-39d4fc95a6c3" providerId="ADAL" clId="{AE7DC77D-BC50-2D47-9941-73F089CB87CA}" dt="2021-10-13T08:44:44.560" v="35" actId="478"/>
          <ac:picMkLst>
            <pc:docMk/>
            <pc:sldMk cId="3855716461" sldId="297"/>
            <ac:picMk id="1029" creationId="{D66FD157-9901-AD42-BEFD-E7598A0FCD6D}"/>
          </ac:picMkLst>
        </pc:picChg>
        <pc:picChg chg="del mod">
          <ac:chgData name="HUANG, Kecheng" userId="6042010e-758a-47da-a43c-39d4fc95a6c3" providerId="ADAL" clId="{AE7DC77D-BC50-2D47-9941-73F089CB87CA}" dt="2021-10-13T08:44:36.427" v="33" actId="478"/>
          <ac:picMkLst>
            <pc:docMk/>
            <pc:sldMk cId="3855716461" sldId="297"/>
            <ac:picMk id="1033" creationId="{27018CE1-6369-5049-B26D-81436FD3F699}"/>
          </ac:picMkLst>
        </pc:picChg>
      </pc:sldChg>
      <pc:sldChg chg="del">
        <pc:chgData name="HUANG, Kecheng" userId="6042010e-758a-47da-a43c-39d4fc95a6c3" providerId="ADAL" clId="{AE7DC77D-BC50-2D47-9941-73F089CB87CA}" dt="2021-10-13T08:46:46.122" v="70" actId="2696"/>
        <pc:sldMkLst>
          <pc:docMk/>
          <pc:sldMk cId="1169163002" sldId="298"/>
        </pc:sldMkLst>
      </pc:sldChg>
      <pc:sldChg chg="delSp modSp add del mod ord">
        <pc:chgData name="HUANG, Kecheng" userId="6042010e-758a-47da-a43c-39d4fc95a6c3" providerId="ADAL" clId="{AE7DC77D-BC50-2D47-9941-73F089CB87CA}" dt="2021-10-13T10:54:59.294" v="685" actId="2696"/>
        <pc:sldMkLst>
          <pc:docMk/>
          <pc:sldMk cId="3989313377" sldId="298"/>
        </pc:sldMkLst>
        <pc:spChg chg="mod">
          <ac:chgData name="HUANG, Kecheng" userId="6042010e-758a-47da-a43c-39d4fc95a6c3" providerId="ADAL" clId="{AE7DC77D-BC50-2D47-9941-73F089CB87CA}" dt="2021-10-13T08:47:25.821" v="87" actId="20577"/>
          <ac:spMkLst>
            <pc:docMk/>
            <pc:sldMk cId="3989313377" sldId="298"/>
            <ac:spMk id="4" creationId="{CE6890AC-7159-4F19-A547-8DFF331AA3C2}"/>
          </ac:spMkLst>
        </pc:spChg>
        <pc:spChg chg="mod">
          <ac:chgData name="HUANG, Kecheng" userId="6042010e-758a-47da-a43c-39d4fc95a6c3" providerId="ADAL" clId="{AE7DC77D-BC50-2D47-9941-73F089CB87CA}" dt="2021-10-13T08:49:00.741" v="116" actId="403"/>
          <ac:spMkLst>
            <pc:docMk/>
            <pc:sldMk cId="3989313377" sldId="298"/>
            <ac:spMk id="5" creationId="{F7059B17-42B5-4EBC-AC2F-6F9714AD5E02}"/>
          </ac:spMkLst>
        </pc:spChg>
        <pc:spChg chg="mod">
          <ac:chgData name="HUANG, Kecheng" userId="6042010e-758a-47da-a43c-39d4fc95a6c3" providerId="ADAL" clId="{AE7DC77D-BC50-2D47-9941-73F089CB87CA}" dt="2021-10-13T10:27:02.559" v="261" actId="20577"/>
          <ac:spMkLst>
            <pc:docMk/>
            <pc:sldMk cId="3989313377" sldId="298"/>
            <ac:spMk id="7" creationId="{E989B82C-DCE6-4E88-9EFB-E65042BD877D}"/>
          </ac:spMkLst>
        </pc:spChg>
        <pc:picChg chg="del">
          <ac:chgData name="HUANG, Kecheng" userId="6042010e-758a-47da-a43c-39d4fc95a6c3" providerId="ADAL" clId="{AE7DC77D-BC50-2D47-9941-73F089CB87CA}" dt="2021-10-13T08:47:13.395" v="76" actId="478"/>
          <ac:picMkLst>
            <pc:docMk/>
            <pc:sldMk cId="3989313377" sldId="298"/>
            <ac:picMk id="1029" creationId="{D66FD157-9901-AD42-BEFD-E7598A0FCD6D}"/>
          </ac:picMkLst>
        </pc:picChg>
        <pc:picChg chg="del">
          <ac:chgData name="HUANG, Kecheng" userId="6042010e-758a-47da-a43c-39d4fc95a6c3" providerId="ADAL" clId="{AE7DC77D-BC50-2D47-9941-73F089CB87CA}" dt="2021-10-13T08:47:11.496" v="75" actId="478"/>
          <ac:picMkLst>
            <pc:docMk/>
            <pc:sldMk cId="3989313377" sldId="298"/>
            <ac:picMk id="1033" creationId="{27018CE1-6369-5049-B26D-81436FD3F699}"/>
          </ac:picMkLst>
        </pc:picChg>
      </pc:sldChg>
      <pc:sldChg chg="addSp modSp add mod modAnim">
        <pc:chgData name="HUANG, Kecheng" userId="6042010e-758a-47da-a43c-39d4fc95a6c3" providerId="ADAL" clId="{AE7DC77D-BC50-2D47-9941-73F089CB87CA}" dt="2021-10-13T10:55:05.290" v="686" actId="1076"/>
        <pc:sldMkLst>
          <pc:docMk/>
          <pc:sldMk cId="3345753608" sldId="299"/>
        </pc:sldMkLst>
        <pc:spChg chg="mod">
          <ac:chgData name="HUANG, Kecheng" userId="6042010e-758a-47da-a43c-39d4fc95a6c3" providerId="ADAL" clId="{AE7DC77D-BC50-2D47-9941-73F089CB87CA}" dt="2021-10-13T10:55:05.290" v="686" actId="1076"/>
          <ac:spMkLst>
            <pc:docMk/>
            <pc:sldMk cId="3345753608" sldId="299"/>
            <ac:spMk id="7" creationId="{E989B82C-DCE6-4E88-9EFB-E65042BD877D}"/>
          </ac:spMkLst>
        </pc:spChg>
        <pc:picChg chg="add mod">
          <ac:chgData name="HUANG, Kecheng" userId="6042010e-758a-47da-a43c-39d4fc95a6c3" providerId="ADAL" clId="{AE7DC77D-BC50-2D47-9941-73F089CB87CA}" dt="2021-10-13T10:53:48.982" v="682" actId="14100"/>
          <ac:picMkLst>
            <pc:docMk/>
            <pc:sldMk cId="3345753608" sldId="299"/>
            <ac:picMk id="2" creationId="{37D44BEB-36C2-E147-BDB2-362EB80576DA}"/>
          </ac:picMkLst>
        </pc:picChg>
      </pc:sldChg>
      <pc:sldChg chg="add del">
        <pc:chgData name="HUANG, Kecheng" userId="6042010e-758a-47da-a43c-39d4fc95a6c3" providerId="ADAL" clId="{AE7DC77D-BC50-2D47-9941-73F089CB87CA}" dt="2021-10-13T10:55:11.845" v="688" actId="2696"/>
        <pc:sldMkLst>
          <pc:docMk/>
          <pc:sldMk cId="23301717" sldId="300"/>
        </pc:sldMkLst>
      </pc:sldChg>
      <pc:sldChg chg="del">
        <pc:chgData name="HUANG, Kecheng" userId="6042010e-758a-47da-a43c-39d4fc95a6c3" providerId="ADAL" clId="{AE7DC77D-BC50-2D47-9941-73F089CB87CA}" dt="2021-10-13T08:42:31.455" v="0" actId="2696"/>
        <pc:sldMkLst>
          <pc:docMk/>
          <pc:sldMk cId="2509464901" sldId="300"/>
        </pc:sldMkLst>
      </pc:sldChg>
      <pc:sldChg chg="del">
        <pc:chgData name="HUANG, Kecheng" userId="6042010e-758a-47da-a43c-39d4fc95a6c3" providerId="ADAL" clId="{AE7DC77D-BC50-2D47-9941-73F089CB87CA}" dt="2021-10-13T08:42:31.900" v="1" actId="2696"/>
        <pc:sldMkLst>
          <pc:docMk/>
          <pc:sldMk cId="1298143666" sldId="301"/>
        </pc:sldMkLst>
      </pc:sldChg>
      <pc:sldChg chg="addSp delSp modSp add mod delAnim modAnim">
        <pc:chgData name="HUANG, Kecheng" userId="6042010e-758a-47da-a43c-39d4fc95a6c3" providerId="ADAL" clId="{AE7DC77D-BC50-2D47-9941-73F089CB87CA}" dt="2021-10-13T11:17:39.171" v="1171" actId="1076"/>
        <pc:sldMkLst>
          <pc:docMk/>
          <pc:sldMk cId="2239140467" sldId="301"/>
        </pc:sldMkLst>
        <pc:spChg chg="mod">
          <ac:chgData name="HUANG, Kecheng" userId="6042010e-758a-47da-a43c-39d4fc95a6c3" providerId="ADAL" clId="{AE7DC77D-BC50-2D47-9941-73F089CB87CA}" dt="2021-10-13T11:17:08.097" v="1165" actId="20577"/>
          <ac:spMkLst>
            <pc:docMk/>
            <pc:sldMk cId="2239140467" sldId="301"/>
            <ac:spMk id="7" creationId="{E989B82C-DCE6-4E88-9EFB-E65042BD877D}"/>
          </ac:spMkLst>
        </pc:spChg>
        <pc:picChg chg="del">
          <ac:chgData name="HUANG, Kecheng" userId="6042010e-758a-47da-a43c-39d4fc95a6c3" providerId="ADAL" clId="{AE7DC77D-BC50-2D47-9941-73F089CB87CA}" dt="2021-10-13T10:55:14.394" v="689" actId="478"/>
          <ac:picMkLst>
            <pc:docMk/>
            <pc:sldMk cId="2239140467" sldId="301"/>
            <ac:picMk id="2" creationId="{37D44BEB-36C2-E147-BDB2-362EB80576DA}"/>
          </ac:picMkLst>
        </pc:picChg>
        <pc:picChg chg="add mod">
          <ac:chgData name="HUANG, Kecheng" userId="6042010e-758a-47da-a43c-39d4fc95a6c3" providerId="ADAL" clId="{AE7DC77D-BC50-2D47-9941-73F089CB87CA}" dt="2021-10-13T11:09:55.567" v="960" actId="1076"/>
          <ac:picMkLst>
            <pc:docMk/>
            <pc:sldMk cId="2239140467" sldId="301"/>
            <ac:picMk id="3" creationId="{99262A9B-FF42-6541-9397-B64088A43B77}"/>
          </ac:picMkLst>
        </pc:picChg>
        <pc:picChg chg="add mod">
          <ac:chgData name="HUANG, Kecheng" userId="6042010e-758a-47da-a43c-39d4fc95a6c3" providerId="ADAL" clId="{AE7DC77D-BC50-2D47-9941-73F089CB87CA}" dt="2021-10-13T11:17:39.171" v="1171" actId="1076"/>
          <ac:picMkLst>
            <pc:docMk/>
            <pc:sldMk cId="2239140467" sldId="301"/>
            <ac:picMk id="6" creationId="{C97375EC-2680-4143-8D66-5B9283F0CCFF}"/>
          </ac:picMkLst>
        </pc:picChg>
      </pc:sldChg>
      <pc:sldChg chg="addSp delSp modSp add mod delAnim modAnim">
        <pc:chgData name="HUANG, Kecheng" userId="6042010e-758a-47da-a43c-39d4fc95a6c3" providerId="ADAL" clId="{AE7DC77D-BC50-2D47-9941-73F089CB87CA}" dt="2021-10-13T13:10:49.798" v="1960" actId="20577"/>
        <pc:sldMkLst>
          <pc:docMk/>
          <pc:sldMk cId="2299070156" sldId="302"/>
        </pc:sldMkLst>
        <pc:spChg chg="mod">
          <ac:chgData name="HUANG, Kecheng" userId="6042010e-758a-47da-a43c-39d4fc95a6c3" providerId="ADAL" clId="{AE7DC77D-BC50-2D47-9941-73F089CB87CA}" dt="2021-10-13T13:10:49.798" v="1960" actId="20577"/>
          <ac:spMkLst>
            <pc:docMk/>
            <pc:sldMk cId="2299070156" sldId="302"/>
            <ac:spMk id="7" creationId="{E989B82C-DCE6-4E88-9EFB-E65042BD877D}"/>
          </ac:spMkLst>
        </pc:spChg>
        <pc:picChg chg="del">
          <ac:chgData name="HUANG, Kecheng" userId="6042010e-758a-47da-a43c-39d4fc95a6c3" providerId="ADAL" clId="{AE7DC77D-BC50-2D47-9941-73F089CB87CA}" dt="2021-10-13T12:50:33.757" v="1676" actId="478"/>
          <ac:picMkLst>
            <pc:docMk/>
            <pc:sldMk cId="2299070156" sldId="302"/>
            <ac:picMk id="2" creationId="{32BDE48C-852F-474E-96B2-DA0A3D085DAD}"/>
          </ac:picMkLst>
        </pc:picChg>
        <pc:picChg chg="add mod">
          <ac:chgData name="HUANG, Kecheng" userId="6042010e-758a-47da-a43c-39d4fc95a6c3" providerId="ADAL" clId="{AE7DC77D-BC50-2D47-9941-73F089CB87CA}" dt="2021-10-13T13:09:04.153" v="1949" actId="1076"/>
          <ac:picMkLst>
            <pc:docMk/>
            <pc:sldMk cId="2299070156" sldId="302"/>
            <ac:picMk id="3" creationId="{2B572EA8-4629-7042-BE11-BB119EA14B7E}"/>
          </ac:picMkLst>
        </pc:picChg>
        <pc:picChg chg="add mod">
          <ac:chgData name="HUANG, Kecheng" userId="6042010e-758a-47da-a43c-39d4fc95a6c3" providerId="ADAL" clId="{AE7DC77D-BC50-2D47-9941-73F089CB87CA}" dt="2021-10-13T13:10:39.518" v="1956" actId="1076"/>
          <ac:picMkLst>
            <pc:docMk/>
            <pc:sldMk cId="2299070156" sldId="302"/>
            <ac:picMk id="6" creationId="{1768C8CF-2F73-9247-B040-2D5755392344}"/>
          </ac:picMkLst>
        </pc:picChg>
      </pc:sldChg>
      <pc:sldChg chg="delSp modSp add mod">
        <pc:chgData name="HUANG, Kecheng" userId="6042010e-758a-47da-a43c-39d4fc95a6c3" providerId="ADAL" clId="{AE7DC77D-BC50-2D47-9941-73F089CB87CA}" dt="2021-10-13T14:30:15.379" v="2708" actId="20577"/>
        <pc:sldMkLst>
          <pc:docMk/>
          <pc:sldMk cId="742220917" sldId="303"/>
        </pc:sldMkLst>
        <pc:spChg chg="mod">
          <ac:chgData name="HUANG, Kecheng" userId="6042010e-758a-47da-a43c-39d4fc95a6c3" providerId="ADAL" clId="{AE7DC77D-BC50-2D47-9941-73F089CB87CA}" dt="2021-10-13T14:30:15.379" v="2708" actId="20577"/>
          <ac:spMkLst>
            <pc:docMk/>
            <pc:sldMk cId="742220917" sldId="303"/>
            <ac:spMk id="7" creationId="{E989B82C-DCE6-4E88-9EFB-E65042BD877D}"/>
          </ac:spMkLst>
        </pc:spChg>
        <pc:picChg chg="del">
          <ac:chgData name="HUANG, Kecheng" userId="6042010e-758a-47da-a43c-39d4fc95a6c3" providerId="ADAL" clId="{AE7DC77D-BC50-2D47-9941-73F089CB87CA}" dt="2021-10-13T14:12:31.333" v="2416" actId="478"/>
          <ac:picMkLst>
            <pc:docMk/>
            <pc:sldMk cId="742220917" sldId="303"/>
            <ac:picMk id="6" creationId="{7E19A577-BB46-BB40-B792-9F61B7D051BA}"/>
          </ac:picMkLst>
        </pc:picChg>
      </pc:sldChg>
    </pc:docChg>
  </pc:docChgLst>
  <pc:docChgLst>
    <pc:chgData name="Kecheng HUANG" userId="6042010e-758a-47da-a43c-39d4fc95a6c3" providerId="ADAL" clId="{93DCEC7F-7FB2-4200-9EAB-B5FAB570DED2}"/>
    <pc:docChg chg="custSel addSld delSld modSld sldOrd">
      <pc:chgData name="Kecheng HUANG" userId="6042010e-758a-47da-a43c-39d4fc95a6c3" providerId="ADAL" clId="{93DCEC7F-7FB2-4200-9EAB-B5FAB570DED2}" dt="2021-08-06T15:08:44.541" v="1316" actId="114"/>
      <pc:docMkLst>
        <pc:docMk/>
      </pc:docMkLst>
    </pc:docChg>
  </pc:docChgLst>
  <pc:docChgLst>
    <pc:chgData name="Kecheng HUANG" userId="6042010e-758a-47da-a43c-39d4fc95a6c3" providerId="ADAL" clId="{E5EAC760-B6AB-45F8-9F5D-83355A84D0D8}"/>
    <pc:docChg chg="undo custSel addSld delSld modSld">
      <pc:chgData name="Kecheng HUANG" userId="6042010e-758a-47da-a43c-39d4fc95a6c3" providerId="ADAL" clId="{E5EAC760-B6AB-45F8-9F5D-83355A84D0D8}" dt="2021-08-08T14:31:53.147" v="2937" actId="2696"/>
      <pc:docMkLst>
        <pc:docMk/>
      </pc:docMkLst>
      <pc:sldChg chg="del">
        <pc:chgData name="Kecheng HUANG" userId="6042010e-758a-47da-a43c-39d4fc95a6c3" providerId="ADAL" clId="{E5EAC760-B6AB-45F8-9F5D-83355A84D0D8}" dt="2021-08-08T07:32:52.209" v="1019" actId="2696"/>
        <pc:sldMkLst>
          <pc:docMk/>
          <pc:sldMk cId="646171349" sldId="258"/>
        </pc:sldMkLst>
      </pc:sldChg>
      <pc:sldChg chg="del">
        <pc:chgData name="Kecheng HUANG" userId="6042010e-758a-47da-a43c-39d4fc95a6c3" providerId="ADAL" clId="{E5EAC760-B6AB-45F8-9F5D-83355A84D0D8}" dt="2021-08-08T07:32:46.199" v="1013" actId="2696"/>
        <pc:sldMkLst>
          <pc:docMk/>
          <pc:sldMk cId="3109992422" sldId="259"/>
        </pc:sldMkLst>
      </pc:sldChg>
      <pc:sldChg chg="del">
        <pc:chgData name="Kecheng HUANG" userId="6042010e-758a-47da-a43c-39d4fc95a6c3" providerId="ADAL" clId="{E5EAC760-B6AB-45F8-9F5D-83355A84D0D8}" dt="2021-08-08T07:32:46.222" v="1014" actId="2696"/>
        <pc:sldMkLst>
          <pc:docMk/>
          <pc:sldMk cId="3645513542" sldId="260"/>
        </pc:sldMkLst>
      </pc:sldChg>
      <pc:sldChg chg="del">
        <pc:chgData name="Kecheng HUANG" userId="6042010e-758a-47da-a43c-39d4fc95a6c3" providerId="ADAL" clId="{E5EAC760-B6AB-45F8-9F5D-83355A84D0D8}" dt="2021-08-08T07:32:49.096" v="1017" actId="2696"/>
        <pc:sldMkLst>
          <pc:docMk/>
          <pc:sldMk cId="407234135" sldId="261"/>
        </pc:sldMkLst>
      </pc:sldChg>
      <pc:sldChg chg="del">
        <pc:chgData name="Kecheng HUANG" userId="6042010e-758a-47da-a43c-39d4fc95a6c3" providerId="ADAL" clId="{E5EAC760-B6AB-45F8-9F5D-83355A84D0D8}" dt="2021-08-08T07:32:49.076" v="1016" actId="2696"/>
        <pc:sldMkLst>
          <pc:docMk/>
          <pc:sldMk cId="3203532920" sldId="262"/>
        </pc:sldMkLst>
      </pc:sldChg>
      <pc:sldChg chg="del">
        <pc:chgData name="Kecheng HUANG" userId="6042010e-758a-47da-a43c-39d4fc95a6c3" providerId="ADAL" clId="{E5EAC760-B6AB-45F8-9F5D-83355A84D0D8}" dt="2021-08-08T07:32:43.121" v="1010" actId="2696"/>
        <pc:sldMkLst>
          <pc:docMk/>
          <pc:sldMk cId="1005887939" sldId="263"/>
        </pc:sldMkLst>
      </pc:sldChg>
      <pc:sldChg chg="del">
        <pc:chgData name="Kecheng HUANG" userId="6042010e-758a-47da-a43c-39d4fc95a6c3" providerId="ADAL" clId="{E5EAC760-B6AB-45F8-9F5D-83355A84D0D8}" dt="2021-08-08T07:32:43.039" v="1007" actId="2696"/>
        <pc:sldMkLst>
          <pc:docMk/>
          <pc:sldMk cId="2143917327" sldId="266"/>
        </pc:sldMkLst>
      </pc:sldChg>
      <pc:sldChg chg="addSp delSp modSp del">
        <pc:chgData name="Kecheng HUANG" userId="6042010e-758a-47da-a43c-39d4fc95a6c3" providerId="ADAL" clId="{E5EAC760-B6AB-45F8-9F5D-83355A84D0D8}" dt="2021-08-08T07:38:25.769" v="1233" actId="2696"/>
        <pc:sldMkLst>
          <pc:docMk/>
          <pc:sldMk cId="230729526" sldId="267"/>
        </pc:sldMkLst>
        <pc:spChg chg="mod">
          <ac:chgData name="Kecheng HUANG" userId="6042010e-758a-47da-a43c-39d4fc95a6c3" providerId="ADAL" clId="{E5EAC760-B6AB-45F8-9F5D-83355A84D0D8}" dt="2021-08-08T06:35:26.115" v="22" actId="20577"/>
          <ac:spMkLst>
            <pc:docMk/>
            <pc:sldMk cId="230729526" sldId="267"/>
            <ac:spMk id="5" creationId="{F7059B17-42B5-4EBC-AC2F-6F9714AD5E02}"/>
          </ac:spMkLst>
        </pc:spChg>
        <pc:spChg chg="mod">
          <ac:chgData name="Kecheng HUANG" userId="6042010e-758a-47da-a43c-39d4fc95a6c3" providerId="ADAL" clId="{E5EAC760-B6AB-45F8-9F5D-83355A84D0D8}" dt="2021-08-08T07:32:01.666" v="1005" actId="20577"/>
          <ac:spMkLst>
            <pc:docMk/>
            <pc:sldMk cId="230729526" sldId="267"/>
            <ac:spMk id="6" creationId="{EFFF9B58-38BA-494E-97B1-4E813D65B309}"/>
          </ac:spMkLst>
        </pc:spChg>
        <pc:picChg chg="add del mod">
          <ac:chgData name="Kecheng HUANG" userId="6042010e-758a-47da-a43c-39d4fc95a6c3" providerId="ADAL" clId="{E5EAC760-B6AB-45F8-9F5D-83355A84D0D8}" dt="2021-08-08T07:33:02.307" v="1024" actId="478"/>
          <ac:picMkLst>
            <pc:docMk/>
            <pc:sldMk cId="230729526" sldId="267"/>
            <ac:picMk id="2" creationId="{545C0B25-9E2E-49AB-8481-B7075E06D27B}"/>
          </ac:picMkLst>
        </pc:picChg>
      </pc:sldChg>
      <pc:sldChg chg="del">
        <pc:chgData name="Kecheng HUANG" userId="6042010e-758a-47da-a43c-39d4fc95a6c3" providerId="ADAL" clId="{E5EAC760-B6AB-45F8-9F5D-83355A84D0D8}" dt="2021-08-08T07:32:43.060" v="1008" actId="2696"/>
        <pc:sldMkLst>
          <pc:docMk/>
          <pc:sldMk cId="3231260796" sldId="268"/>
        </pc:sldMkLst>
      </pc:sldChg>
      <pc:sldChg chg="del">
        <pc:chgData name="Kecheng HUANG" userId="6042010e-758a-47da-a43c-39d4fc95a6c3" providerId="ADAL" clId="{E5EAC760-B6AB-45F8-9F5D-83355A84D0D8}" dt="2021-08-08T07:32:46.145" v="1011" actId="2696"/>
        <pc:sldMkLst>
          <pc:docMk/>
          <pc:sldMk cId="2326597440" sldId="271"/>
        </pc:sldMkLst>
      </pc:sldChg>
      <pc:sldChg chg="del">
        <pc:chgData name="Kecheng HUANG" userId="6042010e-758a-47da-a43c-39d4fc95a6c3" providerId="ADAL" clId="{E5EAC760-B6AB-45F8-9F5D-83355A84D0D8}" dt="2021-08-08T07:32:46.173" v="1012" actId="2696"/>
        <pc:sldMkLst>
          <pc:docMk/>
          <pc:sldMk cId="578167769" sldId="272"/>
        </pc:sldMkLst>
      </pc:sldChg>
      <pc:sldChg chg="del">
        <pc:chgData name="Kecheng HUANG" userId="6042010e-758a-47da-a43c-39d4fc95a6c3" providerId="ADAL" clId="{E5EAC760-B6AB-45F8-9F5D-83355A84D0D8}" dt="2021-08-08T07:32:53.686" v="1023" actId="2696"/>
        <pc:sldMkLst>
          <pc:docMk/>
          <pc:sldMk cId="756747756" sldId="273"/>
        </pc:sldMkLst>
      </pc:sldChg>
      <pc:sldChg chg="del">
        <pc:chgData name="Kecheng HUANG" userId="6042010e-758a-47da-a43c-39d4fc95a6c3" providerId="ADAL" clId="{E5EAC760-B6AB-45F8-9F5D-83355A84D0D8}" dt="2021-08-08T07:32:52.248" v="1021" actId="2696"/>
        <pc:sldMkLst>
          <pc:docMk/>
          <pc:sldMk cId="3153820971" sldId="274"/>
        </pc:sldMkLst>
      </pc:sldChg>
      <pc:sldChg chg="del">
        <pc:chgData name="Kecheng HUANG" userId="6042010e-758a-47da-a43c-39d4fc95a6c3" providerId="ADAL" clId="{E5EAC760-B6AB-45F8-9F5D-83355A84D0D8}" dt="2021-08-08T07:32:49.115" v="1018" actId="2696"/>
        <pc:sldMkLst>
          <pc:docMk/>
          <pc:sldMk cId="3312295266" sldId="275"/>
        </pc:sldMkLst>
      </pc:sldChg>
      <pc:sldChg chg="del">
        <pc:chgData name="Kecheng HUANG" userId="6042010e-758a-47da-a43c-39d4fc95a6c3" providerId="ADAL" clId="{E5EAC760-B6AB-45F8-9F5D-83355A84D0D8}" dt="2021-08-08T07:32:52.229" v="1020" actId="2696"/>
        <pc:sldMkLst>
          <pc:docMk/>
          <pc:sldMk cId="1866884022" sldId="276"/>
        </pc:sldMkLst>
      </pc:sldChg>
      <pc:sldChg chg="del">
        <pc:chgData name="Kecheng HUANG" userId="6042010e-758a-47da-a43c-39d4fc95a6c3" providerId="ADAL" clId="{E5EAC760-B6AB-45F8-9F5D-83355A84D0D8}" dt="2021-08-08T07:32:43.089" v="1009" actId="2696"/>
        <pc:sldMkLst>
          <pc:docMk/>
          <pc:sldMk cId="2827987255" sldId="279"/>
        </pc:sldMkLst>
      </pc:sldChg>
      <pc:sldChg chg="del">
        <pc:chgData name="Kecheng HUANG" userId="6042010e-758a-47da-a43c-39d4fc95a6c3" providerId="ADAL" clId="{E5EAC760-B6AB-45F8-9F5D-83355A84D0D8}" dt="2021-08-08T07:32:49.049" v="1015" actId="2696"/>
        <pc:sldMkLst>
          <pc:docMk/>
          <pc:sldMk cId="144274679" sldId="280"/>
        </pc:sldMkLst>
      </pc:sldChg>
      <pc:sldChg chg="del">
        <pc:chgData name="Kecheng HUANG" userId="6042010e-758a-47da-a43c-39d4fc95a6c3" providerId="ADAL" clId="{E5EAC760-B6AB-45F8-9F5D-83355A84D0D8}" dt="2021-08-08T07:32:52.269" v="1022" actId="2696"/>
        <pc:sldMkLst>
          <pc:docMk/>
          <pc:sldMk cId="164200336" sldId="281"/>
        </pc:sldMkLst>
      </pc:sldChg>
      <pc:sldChg chg="modSp add modNotesTx">
        <pc:chgData name="Kecheng HUANG" userId="6042010e-758a-47da-a43c-39d4fc95a6c3" providerId="ADAL" clId="{E5EAC760-B6AB-45F8-9F5D-83355A84D0D8}" dt="2021-08-08T10:14:56.758" v="2003" actId="166"/>
        <pc:sldMkLst>
          <pc:docMk/>
          <pc:sldMk cId="3025070116" sldId="282"/>
        </pc:sldMkLst>
        <pc:spChg chg="mod">
          <ac:chgData name="Kecheng HUANG" userId="6042010e-758a-47da-a43c-39d4fc95a6c3" providerId="ADAL" clId="{E5EAC760-B6AB-45F8-9F5D-83355A84D0D8}" dt="2021-08-08T09:23:55.893" v="1531" actId="20577"/>
          <ac:spMkLst>
            <pc:docMk/>
            <pc:sldMk cId="3025070116" sldId="282"/>
            <ac:spMk id="6" creationId="{EFFF9B58-38BA-494E-97B1-4E813D65B309}"/>
          </ac:spMkLst>
        </pc:spChg>
        <pc:picChg chg="ord">
          <ac:chgData name="Kecheng HUANG" userId="6042010e-758a-47da-a43c-39d4fc95a6c3" providerId="ADAL" clId="{E5EAC760-B6AB-45F8-9F5D-83355A84D0D8}" dt="2021-08-08T10:14:56.758" v="2003" actId="166"/>
          <ac:picMkLst>
            <pc:docMk/>
            <pc:sldMk cId="3025070116" sldId="282"/>
            <ac:picMk id="2" creationId="{545C0B25-9E2E-49AB-8481-B7075E06D27B}"/>
          </ac:picMkLst>
        </pc:picChg>
      </pc:sldChg>
      <pc:sldChg chg="addSp delSp modSp add">
        <pc:chgData name="Kecheng HUANG" userId="6042010e-758a-47da-a43c-39d4fc95a6c3" providerId="ADAL" clId="{E5EAC760-B6AB-45F8-9F5D-83355A84D0D8}" dt="2021-08-08T10:15:08.187" v="2005" actId="166"/>
        <pc:sldMkLst>
          <pc:docMk/>
          <pc:sldMk cId="1751340676" sldId="283"/>
        </pc:sldMkLst>
        <pc:spChg chg="del mod">
          <ac:chgData name="Kecheng HUANG" userId="6042010e-758a-47da-a43c-39d4fc95a6c3" providerId="ADAL" clId="{E5EAC760-B6AB-45F8-9F5D-83355A84D0D8}" dt="2021-08-08T10:14:32.858" v="2000" actId="478"/>
          <ac:spMkLst>
            <pc:docMk/>
            <pc:sldMk cId="1751340676" sldId="283"/>
            <ac:spMk id="6" creationId="{EFFF9B58-38BA-494E-97B1-4E813D65B309}"/>
          </ac:spMkLst>
        </pc:spChg>
        <pc:spChg chg="add">
          <ac:chgData name="Kecheng HUANG" userId="6042010e-758a-47da-a43c-39d4fc95a6c3" providerId="ADAL" clId="{E5EAC760-B6AB-45F8-9F5D-83355A84D0D8}" dt="2021-08-08T10:14:33.179" v="2001"/>
          <ac:spMkLst>
            <pc:docMk/>
            <pc:sldMk cId="1751340676" sldId="283"/>
            <ac:spMk id="8" creationId="{3990F45A-1241-4BA8-B848-B493BAE3CC56}"/>
          </ac:spMkLst>
        </pc:spChg>
        <pc:picChg chg="del">
          <ac:chgData name="Kecheng HUANG" userId="6042010e-758a-47da-a43c-39d4fc95a6c3" providerId="ADAL" clId="{E5EAC760-B6AB-45F8-9F5D-83355A84D0D8}" dt="2021-08-08T07:33:55.544" v="1026" actId="478"/>
          <ac:picMkLst>
            <pc:docMk/>
            <pc:sldMk cId="1751340676" sldId="283"/>
            <ac:picMk id="2" creationId="{545C0B25-9E2E-49AB-8481-B7075E06D27B}"/>
          </ac:picMkLst>
        </pc:picChg>
        <pc:picChg chg="add mod ord">
          <ac:chgData name="Kecheng HUANG" userId="6042010e-758a-47da-a43c-39d4fc95a6c3" providerId="ADAL" clId="{E5EAC760-B6AB-45F8-9F5D-83355A84D0D8}" dt="2021-08-08T10:15:08.187" v="2005" actId="166"/>
          <ac:picMkLst>
            <pc:docMk/>
            <pc:sldMk cId="1751340676" sldId="283"/>
            <ac:picMk id="3" creationId="{112CE9E8-CDD9-43B8-B75E-D18AC8F0D47E}"/>
          </ac:picMkLst>
        </pc:picChg>
        <pc:picChg chg="add del">
          <ac:chgData name="Kecheng HUANG" userId="6042010e-758a-47da-a43c-39d4fc95a6c3" providerId="ADAL" clId="{E5EAC760-B6AB-45F8-9F5D-83355A84D0D8}" dt="2021-08-08T10:03:49.376" v="1863" actId="478"/>
          <ac:picMkLst>
            <pc:docMk/>
            <pc:sldMk cId="1751340676" sldId="283"/>
            <ac:picMk id="7" creationId="{15316BCF-C34A-49F3-A183-DDC7AEB5FFAC}"/>
          </ac:picMkLst>
        </pc:picChg>
      </pc:sldChg>
      <pc:sldChg chg="addSp delSp add">
        <pc:chgData name="Kecheng HUANG" userId="6042010e-758a-47da-a43c-39d4fc95a6c3" providerId="ADAL" clId="{E5EAC760-B6AB-45F8-9F5D-83355A84D0D8}" dt="2021-08-08T09:24:11.981" v="1533"/>
        <pc:sldMkLst>
          <pc:docMk/>
          <pc:sldMk cId="3960785670" sldId="284"/>
        </pc:sldMkLst>
        <pc:spChg chg="del">
          <ac:chgData name="Kecheng HUANG" userId="6042010e-758a-47da-a43c-39d4fc95a6c3" providerId="ADAL" clId="{E5EAC760-B6AB-45F8-9F5D-83355A84D0D8}" dt="2021-08-08T09:24:11.609" v="1532" actId="478"/>
          <ac:spMkLst>
            <pc:docMk/>
            <pc:sldMk cId="3960785670" sldId="284"/>
            <ac:spMk id="6" creationId="{EFFF9B58-38BA-494E-97B1-4E813D65B309}"/>
          </ac:spMkLst>
        </pc:spChg>
        <pc:spChg chg="add">
          <ac:chgData name="Kecheng HUANG" userId="6042010e-758a-47da-a43c-39d4fc95a6c3" providerId="ADAL" clId="{E5EAC760-B6AB-45F8-9F5D-83355A84D0D8}" dt="2021-08-08T09:24:11.981" v="1533"/>
          <ac:spMkLst>
            <pc:docMk/>
            <pc:sldMk cId="3960785670" sldId="284"/>
            <ac:spMk id="7" creationId="{E989B82C-DCE6-4E88-9EFB-E65042BD877D}"/>
          </ac:spMkLst>
        </pc:spChg>
        <pc:picChg chg="del">
          <ac:chgData name="Kecheng HUANG" userId="6042010e-758a-47da-a43c-39d4fc95a6c3" providerId="ADAL" clId="{E5EAC760-B6AB-45F8-9F5D-83355A84D0D8}" dt="2021-08-08T07:38:30.773" v="1235" actId="478"/>
          <ac:picMkLst>
            <pc:docMk/>
            <pc:sldMk cId="3960785670" sldId="284"/>
            <ac:picMk id="2" creationId="{545C0B25-9E2E-49AB-8481-B7075E06D27B}"/>
          </ac:picMkLst>
        </pc:picChg>
      </pc:sldChg>
      <pc:sldChg chg="delSp modSp add">
        <pc:chgData name="Kecheng HUANG" userId="6042010e-758a-47da-a43c-39d4fc95a6c3" providerId="ADAL" clId="{E5EAC760-B6AB-45F8-9F5D-83355A84D0D8}" dt="2021-08-08T13:17:17.615" v="2011"/>
        <pc:sldMkLst>
          <pc:docMk/>
          <pc:sldMk cId="2437324113" sldId="285"/>
        </pc:sldMkLst>
        <pc:spChg chg="mod">
          <ac:chgData name="Kecheng HUANG" userId="6042010e-758a-47da-a43c-39d4fc95a6c3" providerId="ADAL" clId="{E5EAC760-B6AB-45F8-9F5D-83355A84D0D8}" dt="2021-08-08T13:17:17.615" v="2011"/>
          <ac:spMkLst>
            <pc:docMk/>
            <pc:sldMk cId="2437324113" sldId="285"/>
            <ac:spMk id="4" creationId="{CE6890AC-7159-4F19-A547-8DFF331AA3C2}"/>
          </ac:spMkLst>
        </pc:spChg>
        <pc:spChg chg="mod">
          <ac:chgData name="Kecheng HUANG" userId="6042010e-758a-47da-a43c-39d4fc95a6c3" providerId="ADAL" clId="{E5EAC760-B6AB-45F8-9F5D-83355A84D0D8}" dt="2021-08-08T10:12:56.360" v="1999" actId="20577"/>
          <ac:spMkLst>
            <pc:docMk/>
            <pc:sldMk cId="2437324113" sldId="285"/>
            <ac:spMk id="6" creationId="{EFFF9B58-38BA-494E-97B1-4E813D65B309}"/>
          </ac:spMkLst>
        </pc:spChg>
        <pc:picChg chg="del">
          <ac:chgData name="Kecheng HUANG" userId="6042010e-758a-47da-a43c-39d4fc95a6c3" providerId="ADAL" clId="{E5EAC760-B6AB-45F8-9F5D-83355A84D0D8}" dt="2021-08-08T10:03:55.929" v="1864" actId="478"/>
          <ac:picMkLst>
            <pc:docMk/>
            <pc:sldMk cId="2437324113" sldId="285"/>
            <ac:picMk id="3" creationId="{112CE9E8-CDD9-43B8-B75E-D18AC8F0D47E}"/>
          </ac:picMkLst>
        </pc:picChg>
        <pc:picChg chg="mod">
          <ac:chgData name="Kecheng HUANG" userId="6042010e-758a-47da-a43c-39d4fc95a6c3" providerId="ADAL" clId="{E5EAC760-B6AB-45F8-9F5D-83355A84D0D8}" dt="2021-08-08T10:04:07.380" v="1866" actId="1076"/>
          <ac:picMkLst>
            <pc:docMk/>
            <pc:sldMk cId="2437324113" sldId="285"/>
            <ac:picMk id="7" creationId="{15316BCF-C34A-49F3-A183-DDC7AEB5FFAC}"/>
          </ac:picMkLst>
        </pc:picChg>
      </pc:sldChg>
      <pc:sldChg chg="add del">
        <pc:chgData name="Kecheng HUANG" userId="6042010e-758a-47da-a43c-39d4fc95a6c3" providerId="ADAL" clId="{E5EAC760-B6AB-45F8-9F5D-83355A84D0D8}" dt="2021-08-08T09:26:02.647" v="1558"/>
        <pc:sldMkLst>
          <pc:docMk/>
          <pc:sldMk cId="3933299247" sldId="285"/>
        </pc:sldMkLst>
      </pc:sldChg>
      <pc:sldChg chg="modSp add del">
        <pc:chgData name="Kecheng HUANG" userId="6042010e-758a-47da-a43c-39d4fc95a6c3" providerId="ADAL" clId="{E5EAC760-B6AB-45F8-9F5D-83355A84D0D8}" dt="2021-08-08T14:31:53.147" v="2937" actId="2696"/>
        <pc:sldMkLst>
          <pc:docMk/>
          <pc:sldMk cId="3413893208" sldId="286"/>
        </pc:sldMkLst>
        <pc:picChg chg="ord">
          <ac:chgData name="Kecheng HUANG" userId="6042010e-758a-47da-a43c-39d4fc95a6c3" providerId="ADAL" clId="{E5EAC760-B6AB-45F8-9F5D-83355A84D0D8}" dt="2021-08-08T10:15:02.747" v="2004" actId="166"/>
          <ac:picMkLst>
            <pc:docMk/>
            <pc:sldMk cId="3413893208" sldId="286"/>
            <ac:picMk id="3" creationId="{112CE9E8-CDD9-43B8-B75E-D18AC8F0D47E}"/>
          </ac:picMkLst>
        </pc:picChg>
      </pc:sldChg>
      <pc:sldChg chg="addSp delSp modSp add modNotesTx">
        <pc:chgData name="Kecheng HUANG" userId="6042010e-758a-47da-a43c-39d4fc95a6c3" providerId="ADAL" clId="{E5EAC760-B6AB-45F8-9F5D-83355A84D0D8}" dt="2021-08-08T14:19:01.561" v="2777" actId="1076"/>
        <pc:sldMkLst>
          <pc:docMk/>
          <pc:sldMk cId="2945480717" sldId="287"/>
        </pc:sldMkLst>
        <pc:spChg chg="add mod">
          <ac:chgData name="Kecheng HUANG" userId="6042010e-758a-47da-a43c-39d4fc95a6c3" providerId="ADAL" clId="{E5EAC760-B6AB-45F8-9F5D-83355A84D0D8}" dt="2021-08-08T14:03:48.123" v="2528" actId="164"/>
          <ac:spMkLst>
            <pc:docMk/>
            <pc:sldMk cId="2945480717" sldId="287"/>
            <ac:spMk id="3" creationId="{9134DCBD-6051-424B-AA00-545FC429A7C4}"/>
          </ac:spMkLst>
        </pc:spChg>
        <pc:spChg chg="mod">
          <ac:chgData name="Kecheng HUANG" userId="6042010e-758a-47da-a43c-39d4fc95a6c3" providerId="ADAL" clId="{E5EAC760-B6AB-45F8-9F5D-83355A84D0D8}" dt="2021-08-08T13:18:37.334" v="2039" actId="20577"/>
          <ac:spMkLst>
            <pc:docMk/>
            <pc:sldMk cId="2945480717" sldId="287"/>
            <ac:spMk id="5" creationId="{F7059B17-42B5-4EBC-AC2F-6F9714AD5E02}"/>
          </ac:spMkLst>
        </pc:spChg>
        <pc:spChg chg="mod">
          <ac:chgData name="Kecheng HUANG" userId="6042010e-758a-47da-a43c-39d4fc95a6c3" providerId="ADAL" clId="{E5EAC760-B6AB-45F8-9F5D-83355A84D0D8}" dt="2021-08-08T14:18:48.625" v="2775" actId="1076"/>
          <ac:spMkLst>
            <pc:docMk/>
            <pc:sldMk cId="2945480717" sldId="287"/>
            <ac:spMk id="6" creationId="{EFFF9B58-38BA-494E-97B1-4E813D65B309}"/>
          </ac:spMkLst>
        </pc:spChg>
        <pc:grpChg chg="add mod ord">
          <ac:chgData name="Kecheng HUANG" userId="6042010e-758a-47da-a43c-39d4fc95a6c3" providerId="ADAL" clId="{E5EAC760-B6AB-45F8-9F5D-83355A84D0D8}" dt="2021-08-08T14:19:01.561" v="2777" actId="1076"/>
          <ac:grpSpMkLst>
            <pc:docMk/>
            <pc:sldMk cId="2945480717" sldId="287"/>
            <ac:grpSpMk id="8" creationId="{C9B149B6-4AE7-430F-B349-340BA766AEF3}"/>
          </ac:grpSpMkLst>
        </pc:grpChg>
        <pc:picChg chg="add mod">
          <ac:chgData name="Kecheng HUANG" userId="6042010e-758a-47da-a43c-39d4fc95a6c3" providerId="ADAL" clId="{E5EAC760-B6AB-45F8-9F5D-83355A84D0D8}" dt="2021-08-08T14:03:48.123" v="2528" actId="164"/>
          <ac:picMkLst>
            <pc:docMk/>
            <pc:sldMk cId="2945480717" sldId="287"/>
            <ac:picMk id="2" creationId="{E97A18D3-09BA-4C96-BAFF-980B6E37053F}"/>
          </ac:picMkLst>
        </pc:picChg>
        <pc:picChg chg="del">
          <ac:chgData name="Kecheng HUANG" userId="6042010e-758a-47da-a43c-39d4fc95a6c3" providerId="ADAL" clId="{E5EAC760-B6AB-45F8-9F5D-83355A84D0D8}" dt="2021-08-08T13:16:25.514" v="2009" actId="478"/>
          <ac:picMkLst>
            <pc:docMk/>
            <pc:sldMk cId="2945480717" sldId="287"/>
            <ac:picMk id="7" creationId="{15316BCF-C34A-49F3-A183-DDC7AEB5FFAC}"/>
          </ac:picMkLst>
        </pc:picChg>
      </pc:sldChg>
      <pc:sldChg chg="addSp modSp add modNotesTx">
        <pc:chgData name="Kecheng HUANG" userId="6042010e-758a-47da-a43c-39d4fc95a6c3" providerId="ADAL" clId="{E5EAC760-B6AB-45F8-9F5D-83355A84D0D8}" dt="2021-08-08T14:30:59.194" v="2934" actId="20577"/>
        <pc:sldMkLst>
          <pc:docMk/>
          <pc:sldMk cId="3005146134" sldId="288"/>
        </pc:sldMkLst>
        <pc:spChg chg="mod">
          <ac:chgData name="Kecheng HUANG" userId="6042010e-758a-47da-a43c-39d4fc95a6c3" providerId="ADAL" clId="{E5EAC760-B6AB-45F8-9F5D-83355A84D0D8}" dt="2021-08-08T14:30:59.194" v="2934" actId="20577"/>
          <ac:spMkLst>
            <pc:docMk/>
            <pc:sldMk cId="3005146134" sldId="288"/>
            <ac:spMk id="6" creationId="{EFFF9B58-38BA-494E-97B1-4E813D65B309}"/>
          </ac:spMkLst>
        </pc:spChg>
        <pc:picChg chg="add mod">
          <ac:chgData name="Kecheng HUANG" userId="6042010e-758a-47da-a43c-39d4fc95a6c3" providerId="ADAL" clId="{E5EAC760-B6AB-45F8-9F5D-83355A84D0D8}" dt="2021-08-08T14:29:37.602" v="2927" actId="14100"/>
          <ac:picMkLst>
            <pc:docMk/>
            <pc:sldMk cId="3005146134" sldId="288"/>
            <ac:picMk id="2" creationId="{4846ECEB-3F2B-43E2-8FA2-22BCA1B3DD6B}"/>
          </ac:picMkLst>
        </pc:picChg>
      </pc:sldChg>
      <pc:sldChg chg="delSp add">
        <pc:chgData name="Kecheng HUANG" userId="6042010e-758a-47da-a43c-39d4fc95a6c3" providerId="ADAL" clId="{E5EAC760-B6AB-45F8-9F5D-83355A84D0D8}" dt="2021-08-08T14:19:12.072" v="2779" actId="478"/>
        <pc:sldMkLst>
          <pc:docMk/>
          <pc:sldMk cId="83435426" sldId="289"/>
        </pc:sldMkLst>
        <pc:grpChg chg="del">
          <ac:chgData name="Kecheng HUANG" userId="6042010e-758a-47da-a43c-39d4fc95a6c3" providerId="ADAL" clId="{E5EAC760-B6AB-45F8-9F5D-83355A84D0D8}" dt="2021-08-08T14:19:12.072" v="2779" actId="478"/>
          <ac:grpSpMkLst>
            <pc:docMk/>
            <pc:sldMk cId="83435426" sldId="289"/>
            <ac:grpSpMk id="8" creationId="{C9B149B6-4AE7-430F-B349-340BA766AEF3}"/>
          </ac:grpSpMkLst>
        </pc:grpChg>
      </pc:sldChg>
      <pc:sldChg chg="addSp delSp add">
        <pc:chgData name="Kecheng HUANG" userId="6042010e-758a-47da-a43c-39d4fc95a6c3" providerId="ADAL" clId="{E5EAC760-B6AB-45F8-9F5D-83355A84D0D8}" dt="2021-08-08T14:31:25.658" v="2936"/>
        <pc:sldMkLst>
          <pc:docMk/>
          <pc:sldMk cId="3333196054" sldId="290"/>
        </pc:sldMkLst>
        <pc:spChg chg="del">
          <ac:chgData name="Kecheng HUANG" userId="6042010e-758a-47da-a43c-39d4fc95a6c3" providerId="ADAL" clId="{E5EAC760-B6AB-45F8-9F5D-83355A84D0D8}" dt="2021-08-08T14:31:25.218" v="2935" actId="478"/>
          <ac:spMkLst>
            <pc:docMk/>
            <pc:sldMk cId="3333196054" sldId="290"/>
            <ac:spMk id="6" creationId="{EFFF9B58-38BA-494E-97B1-4E813D65B309}"/>
          </ac:spMkLst>
        </pc:spChg>
        <pc:spChg chg="add">
          <ac:chgData name="Kecheng HUANG" userId="6042010e-758a-47da-a43c-39d4fc95a6c3" providerId="ADAL" clId="{E5EAC760-B6AB-45F8-9F5D-83355A84D0D8}" dt="2021-08-08T14:31:25.658" v="2936"/>
          <ac:spMkLst>
            <pc:docMk/>
            <pc:sldMk cId="3333196054" sldId="290"/>
            <ac:spMk id="7" creationId="{A5D37F8F-D9FC-437C-A0CC-6ED0BC7560C9}"/>
          </ac:spMkLst>
        </pc:spChg>
        <pc:picChg chg="del">
          <ac:chgData name="Kecheng HUANG" userId="6042010e-758a-47da-a43c-39d4fc95a6c3" providerId="ADAL" clId="{E5EAC760-B6AB-45F8-9F5D-83355A84D0D8}" dt="2021-08-08T14:19:22.834" v="2781" actId="478"/>
          <ac:picMkLst>
            <pc:docMk/>
            <pc:sldMk cId="3333196054" sldId="290"/>
            <ac:picMk id="2" creationId="{4846ECEB-3F2B-43E2-8FA2-22BCA1B3DD6B}"/>
          </ac:picMkLst>
        </pc:picChg>
      </pc:sldChg>
    </pc:docChg>
  </pc:docChgLst>
  <pc:docChgLst>
    <pc:chgData name="HUANG, Kecheng" userId="6042010e-758a-47da-a43c-39d4fc95a6c3" providerId="ADAL" clId="{54D65AB9-D333-EE4E-A03B-BC4C41F509AE}"/>
    <pc:docChg chg="undo custSel addSld modSld">
      <pc:chgData name="HUANG, Kecheng" userId="6042010e-758a-47da-a43c-39d4fc95a6c3" providerId="ADAL" clId="{54D65AB9-D333-EE4E-A03B-BC4C41F509AE}" dt="2021-11-04T16:02:36.778" v="569"/>
      <pc:docMkLst>
        <pc:docMk/>
      </pc:docMkLst>
      <pc:sldChg chg="modSp mod">
        <pc:chgData name="HUANG, Kecheng" userId="6042010e-758a-47da-a43c-39d4fc95a6c3" providerId="ADAL" clId="{54D65AB9-D333-EE4E-A03B-BC4C41F509AE}" dt="2021-11-04T15:48:59.644" v="420" actId="404"/>
        <pc:sldMkLst>
          <pc:docMk/>
          <pc:sldMk cId="60865674" sldId="311"/>
        </pc:sldMkLst>
        <pc:spChg chg="mod">
          <ac:chgData name="HUANG, Kecheng" userId="6042010e-758a-47da-a43c-39d4fc95a6c3" providerId="ADAL" clId="{54D65AB9-D333-EE4E-A03B-BC4C41F509AE}" dt="2021-11-04T15:48:59.644" v="420" actId="404"/>
          <ac:spMkLst>
            <pc:docMk/>
            <pc:sldMk cId="60865674" sldId="311"/>
            <ac:spMk id="7" creationId="{E989B82C-DCE6-4E88-9EFB-E65042BD877D}"/>
          </ac:spMkLst>
        </pc:spChg>
      </pc:sldChg>
      <pc:sldChg chg="addSp modSp add mod modAnim">
        <pc:chgData name="HUANG, Kecheng" userId="6042010e-758a-47da-a43c-39d4fc95a6c3" providerId="ADAL" clId="{54D65AB9-D333-EE4E-A03B-BC4C41F509AE}" dt="2021-11-04T16:02:36.778" v="569"/>
        <pc:sldMkLst>
          <pc:docMk/>
          <pc:sldMk cId="1767564063" sldId="312"/>
        </pc:sldMkLst>
        <pc:spChg chg="mod">
          <ac:chgData name="HUANG, Kecheng" userId="6042010e-758a-47da-a43c-39d4fc95a6c3" providerId="ADAL" clId="{54D65AB9-D333-EE4E-A03B-BC4C41F509AE}" dt="2021-11-04T16:02:30.736" v="568" actId="20577"/>
          <ac:spMkLst>
            <pc:docMk/>
            <pc:sldMk cId="1767564063" sldId="312"/>
            <ac:spMk id="7" creationId="{E989B82C-DCE6-4E88-9EFB-E65042BD877D}"/>
          </ac:spMkLst>
        </pc:spChg>
        <pc:picChg chg="add mod">
          <ac:chgData name="HUANG, Kecheng" userId="6042010e-758a-47da-a43c-39d4fc95a6c3" providerId="ADAL" clId="{54D65AB9-D333-EE4E-A03B-BC4C41F509AE}" dt="2021-11-04T15:51:00.446" v="434" actId="1076"/>
          <ac:picMkLst>
            <pc:docMk/>
            <pc:sldMk cId="1767564063" sldId="312"/>
            <ac:picMk id="2" creationId="{EDDAA9F6-498E-2349-83F5-489AF3F445D0}"/>
          </ac:picMkLst>
        </pc:picChg>
      </pc:sldChg>
    </pc:docChg>
  </pc:docChgLst>
  <pc:docChgLst>
    <pc:chgData name="HUANG, Kecheng" userId="6042010e-758a-47da-a43c-39d4fc95a6c3" providerId="ADAL" clId="{DDA69C9F-406D-4192-912E-8E22BF43C5A2}"/>
    <pc:docChg chg="custSel delSld modSld">
      <pc:chgData name="HUANG, Kecheng" userId="6042010e-758a-47da-a43c-39d4fc95a6c3" providerId="ADAL" clId="{DDA69C9F-406D-4192-912E-8E22BF43C5A2}" dt="2021-10-08T08:12:18.913" v="347"/>
      <pc:docMkLst>
        <pc:docMk/>
      </pc:docMkLst>
      <pc:sldChg chg="modAnim">
        <pc:chgData name="HUANG, Kecheng" userId="6042010e-758a-47da-a43c-39d4fc95a6c3" providerId="ADAL" clId="{DDA69C9F-406D-4192-912E-8E22BF43C5A2}" dt="2021-10-08T03:46:59.706" v="331"/>
        <pc:sldMkLst>
          <pc:docMk/>
          <pc:sldMk cId="4022382975" sldId="296"/>
        </pc:sldMkLst>
      </pc:sldChg>
      <pc:sldChg chg="modAnim">
        <pc:chgData name="HUANG, Kecheng" userId="6042010e-758a-47da-a43c-39d4fc95a6c3" providerId="ADAL" clId="{DDA69C9F-406D-4192-912E-8E22BF43C5A2}" dt="2021-10-08T03:47:10.517" v="333"/>
        <pc:sldMkLst>
          <pc:docMk/>
          <pc:sldMk cId="3855716461" sldId="297"/>
        </pc:sldMkLst>
      </pc:sldChg>
      <pc:sldChg chg="modAnim">
        <pc:chgData name="HUANG, Kecheng" userId="6042010e-758a-47da-a43c-39d4fc95a6c3" providerId="ADAL" clId="{DDA69C9F-406D-4192-912E-8E22BF43C5A2}" dt="2021-10-08T03:47:18.627" v="335"/>
        <pc:sldMkLst>
          <pc:docMk/>
          <pc:sldMk cId="1169163002" sldId="298"/>
        </pc:sldMkLst>
      </pc:sldChg>
      <pc:sldChg chg="del">
        <pc:chgData name="HUANG, Kecheng" userId="6042010e-758a-47da-a43c-39d4fc95a6c3" providerId="ADAL" clId="{DDA69C9F-406D-4192-912E-8E22BF43C5A2}" dt="2021-10-08T03:47:23.513" v="336" actId="47"/>
        <pc:sldMkLst>
          <pc:docMk/>
          <pc:sldMk cId="413470159" sldId="299"/>
        </pc:sldMkLst>
      </pc:sldChg>
      <pc:sldChg chg="modSp mod">
        <pc:chgData name="HUANG, Kecheng" userId="6042010e-758a-47da-a43c-39d4fc95a6c3" providerId="ADAL" clId="{DDA69C9F-406D-4192-912E-8E22BF43C5A2}" dt="2021-10-08T02:59:38.341" v="208" actId="20577"/>
        <pc:sldMkLst>
          <pc:docMk/>
          <pc:sldMk cId="2509464901" sldId="300"/>
        </pc:sldMkLst>
        <pc:spChg chg="mod">
          <ac:chgData name="HUANG, Kecheng" userId="6042010e-758a-47da-a43c-39d4fc95a6c3" providerId="ADAL" clId="{DDA69C9F-406D-4192-912E-8E22BF43C5A2}" dt="2021-10-08T02:59:38.341" v="208" actId="20577"/>
          <ac:spMkLst>
            <pc:docMk/>
            <pc:sldMk cId="2509464901" sldId="300"/>
            <ac:spMk id="7" creationId="{E989B82C-DCE6-4E88-9EFB-E65042BD877D}"/>
          </ac:spMkLst>
        </pc:spChg>
      </pc:sldChg>
      <pc:sldChg chg="addSp delSp modSp mod delAnim modAnim">
        <pc:chgData name="HUANG, Kecheng" userId="6042010e-758a-47da-a43c-39d4fc95a6c3" providerId="ADAL" clId="{DDA69C9F-406D-4192-912E-8E22BF43C5A2}" dt="2021-10-08T08:12:18.913" v="347"/>
        <pc:sldMkLst>
          <pc:docMk/>
          <pc:sldMk cId="1298143666" sldId="301"/>
        </pc:sldMkLst>
        <pc:spChg chg="add">
          <ac:chgData name="HUANG, Kecheng" userId="6042010e-758a-47da-a43c-39d4fc95a6c3" providerId="ADAL" clId="{DDA69C9F-406D-4192-912E-8E22BF43C5A2}" dt="2021-10-08T08:05:33.928" v="337"/>
          <ac:spMkLst>
            <pc:docMk/>
            <pc:sldMk cId="1298143666" sldId="301"/>
            <ac:spMk id="2" creationId="{20325840-95E0-46B2-A612-3DA9D548146F}"/>
          </ac:spMkLst>
        </pc:spChg>
        <pc:spChg chg="mod">
          <ac:chgData name="HUANG, Kecheng" userId="6042010e-758a-47da-a43c-39d4fc95a6c3" providerId="ADAL" clId="{DDA69C9F-406D-4192-912E-8E22BF43C5A2}" dt="2021-10-08T03:17:18.900" v="329" actId="20577"/>
          <ac:spMkLst>
            <pc:docMk/>
            <pc:sldMk cId="1298143666" sldId="301"/>
            <ac:spMk id="7" creationId="{E989B82C-DCE6-4E88-9EFB-E65042BD877D}"/>
          </ac:spMkLst>
        </pc:spChg>
        <pc:grpChg chg="del mod">
          <ac:chgData name="HUANG, Kecheng" userId="6042010e-758a-47da-a43c-39d4fc95a6c3" providerId="ADAL" clId="{DDA69C9F-406D-4192-912E-8E22BF43C5A2}" dt="2021-10-08T03:07:38.338" v="215" actId="478"/>
          <ac:grpSpMkLst>
            <pc:docMk/>
            <pc:sldMk cId="1298143666" sldId="301"/>
            <ac:grpSpMk id="6" creationId="{010DDF0B-8F30-9442-9549-61523195C7B3}"/>
          </ac:grpSpMkLst>
        </pc:grpChg>
        <pc:picChg chg="add del mod">
          <ac:chgData name="HUANG, Kecheng" userId="6042010e-758a-47da-a43c-39d4fc95a6c3" providerId="ADAL" clId="{DDA69C9F-406D-4192-912E-8E22BF43C5A2}" dt="2021-10-08T08:12:08.222" v="343" actId="478"/>
          <ac:picMkLst>
            <pc:docMk/>
            <pc:sldMk cId="1298143666" sldId="301"/>
            <ac:picMk id="3" creationId="{CB8E794D-C982-40C1-8E13-5A3E11843AE0}"/>
          </ac:picMkLst>
        </pc:picChg>
        <pc:picChg chg="add mod">
          <ac:chgData name="HUANG, Kecheng" userId="6042010e-758a-47da-a43c-39d4fc95a6c3" providerId="ADAL" clId="{DDA69C9F-406D-4192-912E-8E22BF43C5A2}" dt="2021-10-08T08:12:15.444" v="346" actId="1076"/>
          <ac:picMkLst>
            <pc:docMk/>
            <pc:sldMk cId="1298143666" sldId="301"/>
            <ac:picMk id="8" creationId="{DDDAB99A-9D72-4031-A019-085D9D600ABD}"/>
          </ac:picMkLst>
        </pc:picChg>
      </pc:sldChg>
    </pc:docChg>
  </pc:docChgLst>
  <pc:docChgLst>
    <pc:chgData name="HUANG, Kecheng" userId="6042010e-758a-47da-a43c-39d4fc95a6c3" providerId="ADAL" clId="{5E78226A-4D45-41A4-97E9-108398DA6D5F}"/>
    <pc:docChg chg="undo redo custSel addSld delSld modSld">
      <pc:chgData name="HUANG, Kecheng" userId="6042010e-758a-47da-a43c-39d4fc95a6c3" providerId="ADAL" clId="{5E78226A-4D45-41A4-97E9-108398DA6D5F}" dt="2021-08-25T15:06:21.808" v="2692" actId="20577"/>
      <pc:docMkLst>
        <pc:docMk/>
      </pc:docMkLst>
      <pc:sldChg chg="del">
        <pc:chgData name="HUANG, Kecheng" userId="6042010e-758a-47da-a43c-39d4fc95a6c3" providerId="ADAL" clId="{5E78226A-4D45-41A4-97E9-108398DA6D5F}" dt="2021-08-25T12:37:45.736" v="1179" actId="47"/>
        <pc:sldMkLst>
          <pc:docMk/>
          <pc:sldMk cId="3025070116" sldId="282"/>
        </pc:sldMkLst>
      </pc:sldChg>
      <pc:sldChg chg="del">
        <pc:chgData name="HUANG, Kecheng" userId="6042010e-758a-47da-a43c-39d4fc95a6c3" providerId="ADAL" clId="{5E78226A-4D45-41A4-97E9-108398DA6D5F}" dt="2021-08-25T12:37:46.330" v="1181" actId="47"/>
        <pc:sldMkLst>
          <pc:docMk/>
          <pc:sldMk cId="1751340676" sldId="283"/>
        </pc:sldMkLst>
      </pc:sldChg>
      <pc:sldChg chg="addSp delSp modSp add del mod modAnim">
        <pc:chgData name="HUANG, Kecheng" userId="6042010e-758a-47da-a43c-39d4fc95a6c3" providerId="ADAL" clId="{5E78226A-4D45-41A4-97E9-108398DA6D5F}" dt="2021-08-25T13:37:00.390" v="2054"/>
        <pc:sldMkLst>
          <pc:docMk/>
          <pc:sldMk cId="3960785670" sldId="284"/>
        </pc:sldMkLst>
        <pc:spChg chg="mod">
          <ac:chgData name="HUANG, Kecheng" userId="6042010e-758a-47da-a43c-39d4fc95a6c3" providerId="ADAL" clId="{5E78226A-4D45-41A4-97E9-108398DA6D5F}" dt="2021-08-25T10:22:02.097" v="45"/>
          <ac:spMkLst>
            <pc:docMk/>
            <pc:sldMk cId="3960785670" sldId="284"/>
            <ac:spMk id="4" creationId="{CE6890AC-7159-4F19-A547-8DFF331AA3C2}"/>
          </ac:spMkLst>
        </pc:spChg>
        <pc:spChg chg="mod">
          <ac:chgData name="HUANG, Kecheng" userId="6042010e-758a-47da-a43c-39d4fc95a6c3" providerId="ADAL" clId="{5E78226A-4D45-41A4-97E9-108398DA6D5F}" dt="2021-08-25T10:21:23.961" v="42" actId="20577"/>
          <ac:spMkLst>
            <pc:docMk/>
            <pc:sldMk cId="3960785670" sldId="284"/>
            <ac:spMk id="5" creationId="{F7059B17-42B5-4EBC-AC2F-6F9714AD5E02}"/>
          </ac:spMkLst>
        </pc:spChg>
        <pc:spChg chg="mod">
          <ac:chgData name="HUANG, Kecheng" userId="6042010e-758a-47da-a43c-39d4fc95a6c3" providerId="ADAL" clId="{5E78226A-4D45-41A4-97E9-108398DA6D5F}" dt="2021-08-25T12:59:02.621" v="1463"/>
          <ac:spMkLst>
            <pc:docMk/>
            <pc:sldMk cId="3960785670" sldId="284"/>
            <ac:spMk id="7" creationId="{E989B82C-DCE6-4E88-9EFB-E65042BD877D}"/>
          </ac:spMkLst>
        </pc:spChg>
        <pc:picChg chg="add mod">
          <ac:chgData name="HUANG, Kecheng" userId="6042010e-758a-47da-a43c-39d4fc95a6c3" providerId="ADAL" clId="{5E78226A-4D45-41A4-97E9-108398DA6D5F}" dt="2021-08-25T12:37:26.041" v="1176" actId="1076"/>
          <ac:picMkLst>
            <pc:docMk/>
            <pc:sldMk cId="3960785670" sldId="284"/>
            <ac:picMk id="3" creationId="{BCCE56E1-7751-4247-92C1-E37ACD4E53EF}"/>
          </ac:picMkLst>
        </pc:picChg>
        <pc:picChg chg="add mod">
          <ac:chgData name="HUANG, Kecheng" userId="6042010e-758a-47da-a43c-39d4fc95a6c3" providerId="ADAL" clId="{5E78226A-4D45-41A4-97E9-108398DA6D5F}" dt="2021-08-25T12:38:26.578" v="1200" actId="1076"/>
          <ac:picMkLst>
            <pc:docMk/>
            <pc:sldMk cId="3960785670" sldId="284"/>
            <ac:picMk id="8" creationId="{D32A79F0-C128-4BE5-ACA1-D7D20C4D1AC6}"/>
          </ac:picMkLst>
        </pc:picChg>
        <pc:picChg chg="add del">
          <ac:chgData name="HUANG, Kecheng" userId="6042010e-758a-47da-a43c-39d4fc95a6c3" providerId="ADAL" clId="{5E78226A-4D45-41A4-97E9-108398DA6D5F}" dt="2021-08-25T11:06:54.242" v="917" actId="22"/>
          <ac:picMkLst>
            <pc:docMk/>
            <pc:sldMk cId="3960785670" sldId="284"/>
            <ac:picMk id="10" creationId="{ED8D3FFC-9B1D-48FC-8D12-A9BA3165A750}"/>
          </ac:picMkLst>
        </pc:picChg>
        <pc:picChg chg="add mod">
          <ac:chgData name="HUANG, Kecheng" userId="6042010e-758a-47da-a43c-39d4fc95a6c3" providerId="ADAL" clId="{5E78226A-4D45-41A4-97E9-108398DA6D5F}" dt="2021-08-25T13:36:51.555" v="2052" actId="1076"/>
          <ac:picMkLst>
            <pc:docMk/>
            <pc:sldMk cId="3960785670" sldId="284"/>
            <ac:picMk id="12" creationId="{C071FA8A-1C8E-4098-BA4E-60515E507AE3}"/>
          </ac:picMkLst>
        </pc:picChg>
      </pc:sldChg>
      <pc:sldChg chg="addSp delSp modSp add mod modAnim">
        <pc:chgData name="HUANG, Kecheng" userId="6042010e-758a-47da-a43c-39d4fc95a6c3" providerId="ADAL" clId="{5E78226A-4D45-41A4-97E9-108398DA6D5F}" dt="2021-08-25T13:40:47.875" v="2074" actId="1076"/>
        <pc:sldMkLst>
          <pc:docMk/>
          <pc:sldMk cId="1396472318" sldId="285"/>
        </pc:sldMkLst>
        <pc:spChg chg="del">
          <ac:chgData name="HUANG, Kecheng" userId="6042010e-758a-47da-a43c-39d4fc95a6c3" providerId="ADAL" clId="{5E78226A-4D45-41A4-97E9-108398DA6D5F}" dt="2021-08-25T12:56:21.838" v="1340" actId="478"/>
          <ac:spMkLst>
            <pc:docMk/>
            <pc:sldMk cId="1396472318" sldId="285"/>
            <ac:spMk id="7" creationId="{E989B82C-DCE6-4E88-9EFB-E65042BD877D}"/>
          </ac:spMkLst>
        </pc:spChg>
        <pc:spChg chg="add del mod">
          <ac:chgData name="HUANG, Kecheng" userId="6042010e-758a-47da-a43c-39d4fc95a6c3" providerId="ADAL" clId="{5E78226A-4D45-41A4-97E9-108398DA6D5F}" dt="2021-08-25T12:56:18.797" v="1339"/>
          <ac:spMkLst>
            <pc:docMk/>
            <pc:sldMk cId="1396472318" sldId="285"/>
            <ac:spMk id="9" creationId="{A0B93D0A-2B29-4EB9-85EB-A1EA3B2EA273}"/>
          </ac:spMkLst>
        </pc:spChg>
        <pc:spChg chg="add mod">
          <ac:chgData name="HUANG, Kecheng" userId="6042010e-758a-47da-a43c-39d4fc95a6c3" providerId="ADAL" clId="{5E78226A-4D45-41A4-97E9-108398DA6D5F}" dt="2021-08-25T13:29:40.548" v="2043" actId="113"/>
          <ac:spMkLst>
            <pc:docMk/>
            <pc:sldMk cId="1396472318" sldId="285"/>
            <ac:spMk id="10" creationId="{93CEA90A-F34F-4559-AB4F-6E7F167CF836}"/>
          </ac:spMkLst>
        </pc:spChg>
        <pc:grpChg chg="add mod">
          <ac:chgData name="HUANG, Kecheng" userId="6042010e-758a-47da-a43c-39d4fc95a6c3" providerId="ADAL" clId="{5E78226A-4D45-41A4-97E9-108398DA6D5F}" dt="2021-08-25T13:40:47.875" v="2074" actId="1076"/>
          <ac:grpSpMkLst>
            <pc:docMk/>
            <pc:sldMk cId="1396472318" sldId="285"/>
            <ac:grpSpMk id="17" creationId="{0881A124-78BE-470F-97B0-017334BC29F5}"/>
          </ac:grpSpMkLst>
        </pc:grpChg>
        <pc:picChg chg="del">
          <ac:chgData name="HUANG, Kecheng" userId="6042010e-758a-47da-a43c-39d4fc95a6c3" providerId="ADAL" clId="{5E78226A-4D45-41A4-97E9-108398DA6D5F}" dt="2021-08-25T12:48:21.340" v="1325" actId="478"/>
          <ac:picMkLst>
            <pc:docMk/>
            <pc:sldMk cId="1396472318" sldId="285"/>
            <ac:picMk id="3" creationId="{BCCE56E1-7751-4247-92C1-E37ACD4E53EF}"/>
          </ac:picMkLst>
        </pc:picChg>
        <pc:picChg chg="add del mod">
          <ac:chgData name="HUANG, Kecheng" userId="6042010e-758a-47da-a43c-39d4fc95a6c3" providerId="ADAL" clId="{5E78226A-4D45-41A4-97E9-108398DA6D5F}" dt="2021-08-25T13:12:53.789" v="1678" actId="478"/>
          <ac:picMkLst>
            <pc:docMk/>
            <pc:sldMk cId="1396472318" sldId="285"/>
            <ac:picMk id="6" creationId="{338890C1-9952-4273-B06D-54D027DDB3DB}"/>
          </ac:picMkLst>
        </pc:picChg>
        <pc:picChg chg="del">
          <ac:chgData name="HUANG, Kecheng" userId="6042010e-758a-47da-a43c-39d4fc95a6c3" providerId="ADAL" clId="{5E78226A-4D45-41A4-97E9-108398DA6D5F}" dt="2021-08-25T12:48:20.756" v="1324" actId="478"/>
          <ac:picMkLst>
            <pc:docMk/>
            <pc:sldMk cId="1396472318" sldId="285"/>
            <ac:picMk id="8" creationId="{D32A79F0-C128-4BE5-ACA1-D7D20C4D1AC6}"/>
          </ac:picMkLst>
        </pc:picChg>
        <pc:picChg chg="add mod">
          <ac:chgData name="HUANG, Kecheng" userId="6042010e-758a-47da-a43c-39d4fc95a6c3" providerId="ADAL" clId="{5E78226A-4D45-41A4-97E9-108398DA6D5F}" dt="2021-08-25T13:27:48.875" v="1913" actId="1076"/>
          <ac:picMkLst>
            <pc:docMk/>
            <pc:sldMk cId="1396472318" sldId="285"/>
            <ac:picMk id="12" creationId="{A131F9F6-CBA8-451B-B967-3821F97C332B}"/>
          </ac:picMkLst>
        </pc:picChg>
        <pc:picChg chg="add mod">
          <ac:chgData name="HUANG, Kecheng" userId="6042010e-758a-47da-a43c-39d4fc95a6c3" providerId="ADAL" clId="{5E78226A-4D45-41A4-97E9-108398DA6D5F}" dt="2021-08-25T13:40:31.596" v="2069" actId="164"/>
          <ac:picMkLst>
            <pc:docMk/>
            <pc:sldMk cId="1396472318" sldId="285"/>
            <ac:picMk id="14" creationId="{8A2D5721-EDDC-4682-8CAA-78BBE6FB7383}"/>
          </ac:picMkLst>
        </pc:picChg>
        <pc:picChg chg="add mod">
          <ac:chgData name="HUANG, Kecheng" userId="6042010e-758a-47da-a43c-39d4fc95a6c3" providerId="ADAL" clId="{5E78226A-4D45-41A4-97E9-108398DA6D5F}" dt="2021-08-25T13:40:31.596" v="2069" actId="164"/>
          <ac:picMkLst>
            <pc:docMk/>
            <pc:sldMk cId="1396472318" sldId="285"/>
            <ac:picMk id="16" creationId="{190ABE6C-B79B-4830-A8E2-59E06EC07F69}"/>
          </ac:picMkLst>
        </pc:picChg>
      </pc:sldChg>
      <pc:sldChg chg="del">
        <pc:chgData name="HUANG, Kecheng" userId="6042010e-758a-47da-a43c-39d4fc95a6c3" providerId="ADAL" clId="{5E78226A-4D45-41A4-97E9-108398DA6D5F}" dt="2021-08-25T12:37:46.671" v="1183" actId="47"/>
        <pc:sldMkLst>
          <pc:docMk/>
          <pc:sldMk cId="2437324113" sldId="285"/>
        </pc:sldMkLst>
      </pc:sldChg>
      <pc:sldChg chg="delSp modSp add mod delAnim">
        <pc:chgData name="HUANG, Kecheng" userId="6042010e-758a-47da-a43c-39d4fc95a6c3" providerId="ADAL" clId="{5E78226A-4D45-41A4-97E9-108398DA6D5F}" dt="2021-08-25T15:05:30.665" v="2686" actId="20577"/>
        <pc:sldMkLst>
          <pc:docMk/>
          <pc:sldMk cId="1224498093" sldId="286"/>
        </pc:sldMkLst>
        <pc:spChg chg="mod">
          <ac:chgData name="HUANG, Kecheng" userId="6042010e-758a-47da-a43c-39d4fc95a6c3" providerId="ADAL" clId="{5E78226A-4D45-41A4-97E9-108398DA6D5F}" dt="2021-08-25T14:46:18.215" v="2089" actId="20577"/>
          <ac:spMkLst>
            <pc:docMk/>
            <pc:sldMk cId="1224498093" sldId="286"/>
            <ac:spMk id="5" creationId="{F7059B17-42B5-4EBC-AC2F-6F9714AD5E02}"/>
          </ac:spMkLst>
        </pc:spChg>
        <pc:spChg chg="mod">
          <ac:chgData name="HUANG, Kecheng" userId="6042010e-758a-47da-a43c-39d4fc95a6c3" providerId="ADAL" clId="{5E78226A-4D45-41A4-97E9-108398DA6D5F}" dt="2021-08-25T15:05:30.665" v="2686" actId="20577"/>
          <ac:spMkLst>
            <pc:docMk/>
            <pc:sldMk cId="1224498093" sldId="286"/>
            <ac:spMk id="10" creationId="{93CEA90A-F34F-4559-AB4F-6E7F167CF836}"/>
          </ac:spMkLst>
        </pc:spChg>
        <pc:grpChg chg="del">
          <ac:chgData name="HUANG, Kecheng" userId="6042010e-758a-47da-a43c-39d4fc95a6c3" providerId="ADAL" clId="{5E78226A-4D45-41A4-97E9-108398DA6D5F}" dt="2021-08-25T13:41:51.304" v="2076" actId="478"/>
          <ac:grpSpMkLst>
            <pc:docMk/>
            <pc:sldMk cId="1224498093" sldId="286"/>
            <ac:grpSpMk id="17" creationId="{0881A124-78BE-470F-97B0-017334BC29F5}"/>
          </ac:grpSpMkLst>
        </pc:grpChg>
        <pc:picChg chg="del">
          <ac:chgData name="HUANG, Kecheng" userId="6042010e-758a-47da-a43c-39d4fc95a6c3" providerId="ADAL" clId="{5E78226A-4D45-41A4-97E9-108398DA6D5F}" dt="2021-08-25T13:41:52.288" v="2077" actId="478"/>
          <ac:picMkLst>
            <pc:docMk/>
            <pc:sldMk cId="1224498093" sldId="286"/>
            <ac:picMk id="12" creationId="{A131F9F6-CBA8-451B-B967-3821F97C332B}"/>
          </ac:picMkLst>
        </pc:picChg>
      </pc:sldChg>
      <pc:sldChg chg="modSp add mod">
        <pc:chgData name="HUANG, Kecheng" userId="6042010e-758a-47da-a43c-39d4fc95a6c3" providerId="ADAL" clId="{5E78226A-4D45-41A4-97E9-108398DA6D5F}" dt="2021-08-25T15:06:21.808" v="2692" actId="20577"/>
        <pc:sldMkLst>
          <pc:docMk/>
          <pc:sldMk cId="649861932" sldId="287"/>
        </pc:sldMkLst>
        <pc:spChg chg="mod">
          <ac:chgData name="HUANG, Kecheng" userId="6042010e-758a-47da-a43c-39d4fc95a6c3" providerId="ADAL" clId="{5E78226A-4D45-41A4-97E9-108398DA6D5F}" dt="2021-08-25T15:06:21.808" v="2692" actId="20577"/>
          <ac:spMkLst>
            <pc:docMk/>
            <pc:sldMk cId="649861932" sldId="287"/>
            <ac:spMk id="10" creationId="{93CEA90A-F34F-4559-AB4F-6E7F167CF836}"/>
          </ac:spMkLst>
        </pc:spChg>
      </pc:sldChg>
      <pc:sldChg chg="del">
        <pc:chgData name="HUANG, Kecheng" userId="6042010e-758a-47da-a43c-39d4fc95a6c3" providerId="ADAL" clId="{5E78226A-4D45-41A4-97E9-108398DA6D5F}" dt="2021-08-25T12:37:46.965" v="1185" actId="47"/>
        <pc:sldMkLst>
          <pc:docMk/>
          <pc:sldMk cId="2945480717" sldId="287"/>
        </pc:sldMkLst>
      </pc:sldChg>
      <pc:sldChg chg="del">
        <pc:chgData name="HUANG, Kecheng" userId="6042010e-758a-47da-a43c-39d4fc95a6c3" providerId="ADAL" clId="{5E78226A-4D45-41A4-97E9-108398DA6D5F}" dt="2021-08-25T12:37:47.294" v="1187" actId="47"/>
        <pc:sldMkLst>
          <pc:docMk/>
          <pc:sldMk cId="3005146134" sldId="288"/>
        </pc:sldMkLst>
      </pc:sldChg>
      <pc:sldChg chg="del">
        <pc:chgData name="HUANG, Kecheng" userId="6042010e-758a-47da-a43c-39d4fc95a6c3" providerId="ADAL" clId="{5E78226A-4D45-41A4-97E9-108398DA6D5F}" dt="2021-08-25T12:37:46.807" v="1184" actId="47"/>
        <pc:sldMkLst>
          <pc:docMk/>
          <pc:sldMk cId="83435426" sldId="289"/>
        </pc:sldMkLst>
      </pc:sldChg>
      <pc:sldChg chg="del">
        <pc:chgData name="HUANG, Kecheng" userId="6042010e-758a-47da-a43c-39d4fc95a6c3" providerId="ADAL" clId="{5E78226A-4D45-41A4-97E9-108398DA6D5F}" dt="2021-08-25T12:37:47.127" v="1186" actId="47"/>
        <pc:sldMkLst>
          <pc:docMk/>
          <pc:sldMk cId="3333196054" sldId="290"/>
        </pc:sldMkLst>
      </pc:sldChg>
      <pc:sldChg chg="del">
        <pc:chgData name="HUANG, Kecheng" userId="6042010e-758a-47da-a43c-39d4fc95a6c3" providerId="ADAL" clId="{5E78226A-4D45-41A4-97E9-108398DA6D5F}" dt="2021-08-25T12:37:48.277" v="1189" actId="47"/>
        <pc:sldMkLst>
          <pc:docMk/>
          <pc:sldMk cId="171849319" sldId="291"/>
        </pc:sldMkLst>
      </pc:sldChg>
      <pc:sldChg chg="del">
        <pc:chgData name="HUANG, Kecheng" userId="6042010e-758a-47da-a43c-39d4fc95a6c3" providerId="ADAL" clId="{5E78226A-4D45-41A4-97E9-108398DA6D5F}" dt="2021-08-25T12:37:48.622" v="1191" actId="47"/>
        <pc:sldMkLst>
          <pc:docMk/>
          <pc:sldMk cId="1671013045" sldId="292"/>
        </pc:sldMkLst>
      </pc:sldChg>
      <pc:sldChg chg="del">
        <pc:chgData name="HUANG, Kecheng" userId="6042010e-758a-47da-a43c-39d4fc95a6c3" providerId="ADAL" clId="{5E78226A-4D45-41A4-97E9-108398DA6D5F}" dt="2021-08-25T12:37:47.456" v="1188" actId="47"/>
        <pc:sldMkLst>
          <pc:docMk/>
          <pc:sldMk cId="856517741" sldId="293"/>
        </pc:sldMkLst>
      </pc:sldChg>
      <pc:sldChg chg="del">
        <pc:chgData name="HUANG, Kecheng" userId="6042010e-758a-47da-a43c-39d4fc95a6c3" providerId="ADAL" clId="{5E78226A-4D45-41A4-97E9-108398DA6D5F}" dt="2021-08-25T12:37:48.778" v="1192" actId="47"/>
        <pc:sldMkLst>
          <pc:docMk/>
          <pc:sldMk cId="2727516014" sldId="294"/>
        </pc:sldMkLst>
      </pc:sldChg>
      <pc:sldChg chg="del">
        <pc:chgData name="HUANG, Kecheng" userId="6042010e-758a-47da-a43c-39d4fc95a6c3" providerId="ADAL" clId="{5E78226A-4D45-41A4-97E9-108398DA6D5F}" dt="2021-08-25T12:37:48.457" v="1190" actId="47"/>
        <pc:sldMkLst>
          <pc:docMk/>
          <pc:sldMk cId="2180481584" sldId="295"/>
        </pc:sldMkLst>
      </pc:sldChg>
      <pc:sldChg chg="del">
        <pc:chgData name="HUANG, Kecheng" userId="6042010e-758a-47da-a43c-39d4fc95a6c3" providerId="ADAL" clId="{5E78226A-4D45-41A4-97E9-108398DA6D5F}" dt="2021-08-25T12:37:46.513" v="1182" actId="47"/>
        <pc:sldMkLst>
          <pc:docMk/>
          <pc:sldMk cId="949246410" sldId="296"/>
        </pc:sldMkLst>
      </pc:sldChg>
      <pc:sldChg chg="del">
        <pc:chgData name="HUANG, Kecheng" userId="6042010e-758a-47da-a43c-39d4fc95a6c3" providerId="ADAL" clId="{5E78226A-4D45-41A4-97E9-108398DA6D5F}" dt="2021-08-25T12:37:46.065" v="1180" actId="47"/>
        <pc:sldMkLst>
          <pc:docMk/>
          <pc:sldMk cId="1217638867" sldId="297"/>
        </pc:sldMkLst>
      </pc:sldChg>
    </pc:docChg>
  </pc:docChgLst>
  <pc:docChgLst>
    <pc:chgData name="HUANG, Kecheng" userId="6042010e-758a-47da-a43c-39d4fc95a6c3" providerId="ADAL" clId="{F83DB67E-BB93-491F-B11D-5577B4FF74DC}"/>
    <pc:docChg chg="undo custSel addSld delSld modSld sldOrd">
      <pc:chgData name="HUANG, Kecheng" userId="6042010e-758a-47da-a43c-39d4fc95a6c3" providerId="ADAL" clId="{F83DB67E-BB93-491F-B11D-5577B4FF74DC}" dt="2021-09-23T14:55:01.351" v="4283" actId="113"/>
      <pc:docMkLst>
        <pc:docMk/>
      </pc:docMkLst>
      <pc:sldChg chg="addSp delSp modSp mod delAnim modAnim">
        <pc:chgData name="HUANG, Kecheng" userId="6042010e-758a-47da-a43c-39d4fc95a6c3" providerId="ADAL" clId="{F83DB67E-BB93-491F-B11D-5577B4FF74DC}" dt="2021-09-23T09:54:29.175" v="1148"/>
        <pc:sldMkLst>
          <pc:docMk/>
          <pc:sldMk cId="3960785670" sldId="284"/>
        </pc:sldMkLst>
        <pc:spChg chg="mod">
          <ac:chgData name="HUANG, Kecheng" userId="6042010e-758a-47da-a43c-39d4fc95a6c3" providerId="ADAL" clId="{F83DB67E-BB93-491F-B11D-5577B4FF74DC}" dt="2021-09-23T03:15:38.913" v="39" actId="255"/>
          <ac:spMkLst>
            <pc:docMk/>
            <pc:sldMk cId="3960785670" sldId="284"/>
            <ac:spMk id="4" creationId="{CE6890AC-7159-4F19-A547-8DFF331AA3C2}"/>
          </ac:spMkLst>
        </pc:spChg>
        <pc:spChg chg="mod">
          <ac:chgData name="HUANG, Kecheng" userId="6042010e-758a-47da-a43c-39d4fc95a6c3" providerId="ADAL" clId="{F83DB67E-BB93-491F-B11D-5577B4FF74DC}" dt="2021-09-23T03:15:10.455" v="35" actId="404"/>
          <ac:spMkLst>
            <pc:docMk/>
            <pc:sldMk cId="3960785670" sldId="284"/>
            <ac:spMk id="5" creationId="{F7059B17-42B5-4EBC-AC2F-6F9714AD5E02}"/>
          </ac:spMkLst>
        </pc:spChg>
        <pc:spChg chg="mod">
          <ac:chgData name="HUANG, Kecheng" userId="6042010e-758a-47da-a43c-39d4fc95a6c3" providerId="ADAL" clId="{F83DB67E-BB93-491F-B11D-5577B4FF74DC}" dt="2021-09-23T09:53:49.524" v="1136" actId="114"/>
          <ac:spMkLst>
            <pc:docMk/>
            <pc:sldMk cId="3960785670" sldId="284"/>
            <ac:spMk id="7" creationId="{E989B82C-DCE6-4E88-9EFB-E65042BD877D}"/>
          </ac:spMkLst>
        </pc:spChg>
        <pc:graphicFrameChg chg="add del mod">
          <ac:chgData name="HUANG, Kecheng" userId="6042010e-758a-47da-a43c-39d4fc95a6c3" providerId="ADAL" clId="{F83DB67E-BB93-491F-B11D-5577B4FF74DC}" dt="2021-09-23T03:13:15.136" v="1" actId="478"/>
          <ac:graphicFrameMkLst>
            <pc:docMk/>
            <pc:sldMk cId="3960785670" sldId="284"/>
            <ac:graphicFrameMk id="2" creationId="{FDC664AF-B612-460B-BDEA-D698418C5F6A}"/>
          </ac:graphicFrameMkLst>
        </pc:graphicFrameChg>
        <pc:picChg chg="add mod">
          <ac:chgData name="HUANG, Kecheng" userId="6042010e-758a-47da-a43c-39d4fc95a6c3" providerId="ADAL" clId="{F83DB67E-BB93-491F-B11D-5577B4FF74DC}" dt="2021-09-23T09:44:51.889" v="957" actId="1076"/>
          <ac:picMkLst>
            <pc:docMk/>
            <pc:sldMk cId="3960785670" sldId="284"/>
            <ac:picMk id="3" creationId="{EF216FA1-9643-4F2F-B225-6E9EBBEF9B53}"/>
          </ac:picMkLst>
        </pc:picChg>
        <pc:picChg chg="add mod">
          <ac:chgData name="HUANG, Kecheng" userId="6042010e-758a-47da-a43c-39d4fc95a6c3" providerId="ADAL" clId="{F83DB67E-BB93-491F-B11D-5577B4FF74DC}" dt="2021-09-23T09:54:17.417" v="1143" actId="1076"/>
          <ac:picMkLst>
            <pc:docMk/>
            <pc:sldMk cId="3960785670" sldId="284"/>
            <ac:picMk id="8" creationId="{A72E11C6-743B-49C9-959A-7CCFBE30818E}"/>
          </ac:picMkLst>
        </pc:picChg>
        <pc:picChg chg="add mod">
          <ac:chgData name="HUANG, Kecheng" userId="6042010e-758a-47da-a43c-39d4fc95a6c3" providerId="ADAL" clId="{F83DB67E-BB93-491F-B11D-5577B4FF74DC}" dt="2021-09-23T09:54:24.393" v="1146" actId="1076"/>
          <ac:picMkLst>
            <pc:docMk/>
            <pc:sldMk cId="3960785670" sldId="284"/>
            <ac:picMk id="10" creationId="{BB63C87A-71A7-41A8-881A-DF9C98F4425E}"/>
          </ac:picMkLst>
        </pc:picChg>
        <pc:picChg chg="del">
          <ac:chgData name="HUANG, Kecheng" userId="6042010e-758a-47da-a43c-39d4fc95a6c3" providerId="ADAL" clId="{F83DB67E-BB93-491F-B11D-5577B4FF74DC}" dt="2021-09-23T03:13:50.183" v="5" actId="478"/>
          <ac:picMkLst>
            <pc:docMk/>
            <pc:sldMk cId="3960785670" sldId="284"/>
            <ac:picMk id="12" creationId="{7C966400-92CA-48F9-A0F2-049E2D2B6AA7}"/>
          </ac:picMkLst>
        </pc:picChg>
      </pc:sldChg>
      <pc:sldChg chg="del">
        <pc:chgData name="HUANG, Kecheng" userId="6042010e-758a-47da-a43c-39d4fc95a6c3" providerId="ADAL" clId="{F83DB67E-BB93-491F-B11D-5577B4FF74DC}" dt="2021-09-23T03:15:19.255" v="37" actId="47"/>
        <pc:sldMkLst>
          <pc:docMk/>
          <pc:sldMk cId="2487534699" sldId="286"/>
        </pc:sldMkLst>
      </pc:sldChg>
      <pc:sldChg chg="addSp delSp modSp mod delAnim modAnim">
        <pc:chgData name="HUANG, Kecheng" userId="6042010e-758a-47da-a43c-39d4fc95a6c3" providerId="ADAL" clId="{F83DB67E-BB93-491F-B11D-5577B4FF74DC}" dt="2021-09-23T14:51:24.138" v="4277" actId="113"/>
        <pc:sldMkLst>
          <pc:docMk/>
          <pc:sldMk cId="1450408840" sldId="288"/>
        </pc:sldMkLst>
        <pc:spChg chg="mod">
          <ac:chgData name="HUANG, Kecheng" userId="6042010e-758a-47da-a43c-39d4fc95a6c3" providerId="ADAL" clId="{F83DB67E-BB93-491F-B11D-5577B4FF74DC}" dt="2021-09-23T13:51:03.537" v="3469"/>
          <ac:spMkLst>
            <pc:docMk/>
            <pc:sldMk cId="1450408840" sldId="288"/>
            <ac:spMk id="4" creationId="{CE6890AC-7159-4F19-A547-8DFF331AA3C2}"/>
          </ac:spMkLst>
        </pc:spChg>
        <pc:spChg chg="mod">
          <ac:chgData name="HUANG, Kecheng" userId="6042010e-758a-47da-a43c-39d4fc95a6c3" providerId="ADAL" clId="{F83DB67E-BB93-491F-B11D-5577B4FF74DC}" dt="2021-09-23T13:52:39.476" v="3477" actId="14100"/>
          <ac:spMkLst>
            <pc:docMk/>
            <pc:sldMk cId="1450408840" sldId="288"/>
            <ac:spMk id="5" creationId="{F7059B17-42B5-4EBC-AC2F-6F9714AD5E02}"/>
          </ac:spMkLst>
        </pc:spChg>
        <pc:spChg chg="mod">
          <ac:chgData name="HUANG, Kecheng" userId="6042010e-758a-47da-a43c-39d4fc95a6c3" providerId="ADAL" clId="{F83DB67E-BB93-491F-B11D-5577B4FF74DC}" dt="2021-09-23T14:51:24.138" v="4277" actId="113"/>
          <ac:spMkLst>
            <pc:docMk/>
            <pc:sldMk cId="1450408840" sldId="288"/>
            <ac:spMk id="7" creationId="{E989B82C-DCE6-4E88-9EFB-E65042BD877D}"/>
          </ac:spMkLst>
        </pc:spChg>
        <pc:picChg chg="del">
          <ac:chgData name="HUANG, Kecheng" userId="6042010e-758a-47da-a43c-39d4fc95a6c3" providerId="ADAL" clId="{F83DB67E-BB93-491F-B11D-5577B4FF74DC}" dt="2021-09-23T03:15:59.185" v="42" actId="478"/>
          <ac:picMkLst>
            <pc:docMk/>
            <pc:sldMk cId="1450408840" sldId="288"/>
            <ac:picMk id="3" creationId="{508B2110-4D15-4F78-BA44-A1FD29B7FC9A}"/>
          </ac:picMkLst>
        </pc:picChg>
        <pc:picChg chg="add mod">
          <ac:chgData name="HUANG, Kecheng" userId="6042010e-758a-47da-a43c-39d4fc95a6c3" providerId="ADAL" clId="{F83DB67E-BB93-491F-B11D-5577B4FF74DC}" dt="2021-09-23T14:13:07.233" v="3616" actId="1076"/>
          <ac:picMkLst>
            <pc:docMk/>
            <pc:sldMk cId="1450408840" sldId="288"/>
            <ac:picMk id="3" creationId="{FB2ECEEA-2696-4DC8-B0DB-88CCE8D9E074}"/>
          </ac:picMkLst>
        </pc:picChg>
      </pc:sldChg>
      <pc:sldChg chg="del">
        <pc:chgData name="HUANG, Kecheng" userId="6042010e-758a-47da-a43c-39d4fc95a6c3" providerId="ADAL" clId="{F83DB67E-BB93-491F-B11D-5577B4FF74DC}" dt="2021-09-23T03:15:22.375" v="38" actId="47"/>
        <pc:sldMkLst>
          <pc:docMk/>
          <pc:sldMk cId="3758844616" sldId="289"/>
        </pc:sldMkLst>
      </pc:sldChg>
      <pc:sldChg chg="del">
        <pc:chgData name="HUANG, Kecheng" userId="6042010e-758a-47da-a43c-39d4fc95a6c3" providerId="ADAL" clId="{F83DB67E-BB93-491F-B11D-5577B4FF74DC}" dt="2021-09-23T03:15:16.650" v="36" actId="47"/>
        <pc:sldMkLst>
          <pc:docMk/>
          <pc:sldMk cId="1561096442" sldId="290"/>
        </pc:sldMkLst>
      </pc:sldChg>
      <pc:sldChg chg="del">
        <pc:chgData name="HUANG, Kecheng" userId="6042010e-758a-47da-a43c-39d4fc95a6c3" providerId="ADAL" clId="{F83DB67E-BB93-491F-B11D-5577B4FF74DC}" dt="2021-09-23T03:16:29.948" v="59" actId="47"/>
        <pc:sldMkLst>
          <pc:docMk/>
          <pc:sldMk cId="1713904150" sldId="291"/>
        </pc:sldMkLst>
      </pc:sldChg>
      <pc:sldChg chg="addSp delSp modSp add mod ord modAnim">
        <pc:chgData name="HUANG, Kecheng" userId="6042010e-758a-47da-a43c-39d4fc95a6c3" providerId="ADAL" clId="{F83DB67E-BB93-491F-B11D-5577B4FF74DC}" dt="2021-09-23T14:53:56.039" v="4280"/>
        <pc:sldMkLst>
          <pc:docMk/>
          <pc:sldMk cId="3056464524" sldId="292"/>
        </pc:sldMkLst>
        <pc:spChg chg="mod">
          <ac:chgData name="HUANG, Kecheng" userId="6042010e-758a-47da-a43c-39d4fc95a6c3" providerId="ADAL" clId="{F83DB67E-BB93-491F-B11D-5577B4FF74DC}" dt="2021-09-23T03:15:45.970" v="40" actId="255"/>
          <ac:spMkLst>
            <pc:docMk/>
            <pc:sldMk cId="3056464524" sldId="292"/>
            <ac:spMk id="4" creationId="{CE6890AC-7159-4F19-A547-8DFF331AA3C2}"/>
          </ac:spMkLst>
        </pc:spChg>
        <pc:spChg chg="mod">
          <ac:chgData name="HUANG, Kecheng" userId="6042010e-758a-47da-a43c-39d4fc95a6c3" providerId="ADAL" clId="{F83DB67E-BB93-491F-B11D-5577B4FF74DC}" dt="2021-09-23T03:15:02.350" v="34" actId="114"/>
          <ac:spMkLst>
            <pc:docMk/>
            <pc:sldMk cId="3056464524" sldId="292"/>
            <ac:spMk id="5" creationId="{F7059B17-42B5-4EBC-AC2F-6F9714AD5E02}"/>
          </ac:spMkLst>
        </pc:spChg>
        <pc:spChg chg="add del">
          <ac:chgData name="HUANG, Kecheng" userId="6042010e-758a-47da-a43c-39d4fc95a6c3" providerId="ADAL" clId="{F83DB67E-BB93-491F-B11D-5577B4FF74DC}" dt="2021-09-23T10:47:30.786" v="1603" actId="22"/>
          <ac:spMkLst>
            <pc:docMk/>
            <pc:sldMk cId="3056464524" sldId="292"/>
            <ac:spMk id="6" creationId="{AE08E67F-1F8A-44D7-BA51-41508D50F384}"/>
          </ac:spMkLst>
        </pc:spChg>
        <pc:spChg chg="mod">
          <ac:chgData name="HUANG, Kecheng" userId="6042010e-758a-47da-a43c-39d4fc95a6c3" providerId="ADAL" clId="{F83DB67E-BB93-491F-B11D-5577B4FF74DC}" dt="2021-09-23T13:19:33.905" v="2875" actId="108"/>
          <ac:spMkLst>
            <pc:docMk/>
            <pc:sldMk cId="3056464524" sldId="292"/>
            <ac:spMk id="7" creationId="{E989B82C-DCE6-4E88-9EFB-E65042BD877D}"/>
          </ac:spMkLst>
        </pc:spChg>
        <pc:picChg chg="add mod">
          <ac:chgData name="HUANG, Kecheng" userId="6042010e-758a-47da-a43c-39d4fc95a6c3" providerId="ADAL" clId="{F83DB67E-BB93-491F-B11D-5577B4FF74DC}" dt="2021-09-23T13:12:19.022" v="2403" actId="1076"/>
          <ac:picMkLst>
            <pc:docMk/>
            <pc:sldMk cId="3056464524" sldId="292"/>
            <ac:picMk id="8" creationId="{0D532887-9136-4B60-8C9C-F74971FAF56C}"/>
          </ac:picMkLst>
        </pc:picChg>
      </pc:sldChg>
      <pc:sldChg chg="addSp delSp modSp add mod delAnim modAnim">
        <pc:chgData name="HUANG, Kecheng" userId="6042010e-758a-47da-a43c-39d4fc95a6c3" providerId="ADAL" clId="{F83DB67E-BB93-491F-B11D-5577B4FF74DC}" dt="2021-09-23T10:38:16.677" v="1567" actId="1076"/>
        <pc:sldMkLst>
          <pc:docMk/>
          <pc:sldMk cId="393860860" sldId="293"/>
        </pc:sldMkLst>
        <pc:spChg chg="mod">
          <ac:chgData name="HUANG, Kecheng" userId="6042010e-758a-47da-a43c-39d4fc95a6c3" providerId="ADAL" clId="{F83DB67E-BB93-491F-B11D-5577B4FF74DC}" dt="2021-09-23T10:38:04.936" v="1566" actId="20577"/>
          <ac:spMkLst>
            <pc:docMk/>
            <pc:sldMk cId="393860860" sldId="293"/>
            <ac:spMk id="7" creationId="{E989B82C-DCE6-4E88-9EFB-E65042BD877D}"/>
          </ac:spMkLst>
        </pc:spChg>
        <pc:picChg chg="del">
          <ac:chgData name="HUANG, Kecheng" userId="6042010e-758a-47da-a43c-39d4fc95a6c3" providerId="ADAL" clId="{F83DB67E-BB93-491F-B11D-5577B4FF74DC}" dt="2021-09-23T09:54:34.788" v="1151" actId="478"/>
          <ac:picMkLst>
            <pc:docMk/>
            <pc:sldMk cId="393860860" sldId="293"/>
            <ac:picMk id="3" creationId="{EF216FA1-9643-4F2F-B225-6E9EBBEF9B53}"/>
          </ac:picMkLst>
        </pc:picChg>
        <pc:picChg chg="add mod">
          <ac:chgData name="HUANG, Kecheng" userId="6042010e-758a-47da-a43c-39d4fc95a6c3" providerId="ADAL" clId="{F83DB67E-BB93-491F-B11D-5577B4FF74DC}" dt="2021-09-23T10:38:16.677" v="1567" actId="1076"/>
          <ac:picMkLst>
            <pc:docMk/>
            <pc:sldMk cId="393860860" sldId="293"/>
            <ac:picMk id="6" creationId="{F826B30F-EDA7-42E2-A72C-CF74626D79C7}"/>
          </ac:picMkLst>
        </pc:picChg>
        <pc:picChg chg="del">
          <ac:chgData name="HUANG, Kecheng" userId="6042010e-758a-47da-a43c-39d4fc95a6c3" providerId="ADAL" clId="{F83DB67E-BB93-491F-B11D-5577B4FF74DC}" dt="2021-09-23T09:54:33.787" v="1150" actId="478"/>
          <ac:picMkLst>
            <pc:docMk/>
            <pc:sldMk cId="393860860" sldId="293"/>
            <ac:picMk id="8" creationId="{A72E11C6-743B-49C9-959A-7CCFBE30818E}"/>
          </ac:picMkLst>
        </pc:picChg>
        <pc:picChg chg="del">
          <ac:chgData name="HUANG, Kecheng" userId="6042010e-758a-47da-a43c-39d4fc95a6c3" providerId="ADAL" clId="{F83DB67E-BB93-491F-B11D-5577B4FF74DC}" dt="2021-09-23T09:54:33.275" v="1149" actId="478"/>
          <ac:picMkLst>
            <pc:docMk/>
            <pc:sldMk cId="393860860" sldId="293"/>
            <ac:picMk id="10" creationId="{BB63C87A-71A7-41A8-881A-DF9C98F4425E}"/>
          </ac:picMkLst>
        </pc:picChg>
        <pc:picChg chg="add del mod">
          <ac:chgData name="HUANG, Kecheng" userId="6042010e-758a-47da-a43c-39d4fc95a6c3" providerId="ADAL" clId="{F83DB67E-BB93-491F-B11D-5577B4FF74DC}" dt="2021-09-23T10:31:57.434" v="1517" actId="478"/>
          <ac:picMkLst>
            <pc:docMk/>
            <pc:sldMk cId="393860860" sldId="293"/>
            <ac:picMk id="11" creationId="{C769ACC6-F5B7-4F5F-9859-81308A1E26D0}"/>
          </ac:picMkLst>
        </pc:picChg>
      </pc:sldChg>
      <pc:sldChg chg="addSp modSp add mod ord modAnim">
        <pc:chgData name="HUANG, Kecheng" userId="6042010e-758a-47da-a43c-39d4fc95a6c3" providerId="ADAL" clId="{F83DB67E-BB93-491F-B11D-5577B4FF74DC}" dt="2021-09-23T14:53:56.039" v="4280"/>
        <pc:sldMkLst>
          <pc:docMk/>
          <pc:sldMk cId="360222863" sldId="294"/>
        </pc:sldMkLst>
        <pc:spChg chg="mod">
          <ac:chgData name="HUANG, Kecheng" userId="6042010e-758a-47da-a43c-39d4fc95a6c3" providerId="ADAL" clId="{F83DB67E-BB93-491F-B11D-5577B4FF74DC}" dt="2021-09-23T13:46:51.919" v="3424" actId="114"/>
          <ac:spMkLst>
            <pc:docMk/>
            <pc:sldMk cId="360222863" sldId="294"/>
            <ac:spMk id="7" creationId="{E989B82C-DCE6-4E88-9EFB-E65042BD877D}"/>
          </ac:spMkLst>
        </pc:spChg>
        <pc:picChg chg="add mod">
          <ac:chgData name="HUANG, Kecheng" userId="6042010e-758a-47da-a43c-39d4fc95a6c3" providerId="ADAL" clId="{F83DB67E-BB93-491F-B11D-5577B4FF74DC}" dt="2021-09-23T13:37:28.867" v="3251" actId="1076"/>
          <ac:picMkLst>
            <pc:docMk/>
            <pc:sldMk cId="360222863" sldId="294"/>
            <ac:picMk id="3" creationId="{9C29ED0B-991F-4112-9678-390CD6F3F0AF}"/>
          </ac:picMkLst>
        </pc:picChg>
      </pc:sldChg>
      <pc:sldChg chg="delSp modSp add del mod delAnim">
        <pc:chgData name="HUANG, Kecheng" userId="6042010e-758a-47da-a43c-39d4fc95a6c3" providerId="ADAL" clId="{F83DB67E-BB93-491F-B11D-5577B4FF74DC}" dt="2021-09-23T14:53:44.887" v="4278" actId="47"/>
        <pc:sldMkLst>
          <pc:docMk/>
          <pc:sldMk cId="1588399173" sldId="295"/>
        </pc:sldMkLst>
        <pc:spChg chg="mod">
          <ac:chgData name="HUANG, Kecheng" userId="6042010e-758a-47da-a43c-39d4fc95a6c3" providerId="ADAL" clId="{F83DB67E-BB93-491F-B11D-5577B4FF74DC}" dt="2021-09-23T13:23:46.647" v="2993" actId="113"/>
          <ac:spMkLst>
            <pc:docMk/>
            <pc:sldMk cId="1588399173" sldId="295"/>
            <ac:spMk id="7" creationId="{E989B82C-DCE6-4E88-9EFB-E65042BD877D}"/>
          </ac:spMkLst>
        </pc:spChg>
        <pc:picChg chg="del">
          <ac:chgData name="HUANG, Kecheng" userId="6042010e-758a-47da-a43c-39d4fc95a6c3" providerId="ADAL" clId="{F83DB67E-BB93-491F-B11D-5577B4FF74DC}" dt="2021-09-23T13:19:50.121" v="2878" actId="478"/>
          <ac:picMkLst>
            <pc:docMk/>
            <pc:sldMk cId="1588399173" sldId="295"/>
            <ac:picMk id="8" creationId="{0D532887-9136-4B60-8C9C-F74971FAF56C}"/>
          </ac:picMkLst>
        </pc:picChg>
      </pc:sldChg>
      <pc:sldChg chg="modSp add mod">
        <pc:chgData name="HUANG, Kecheng" userId="6042010e-758a-47da-a43c-39d4fc95a6c3" providerId="ADAL" clId="{F83DB67E-BB93-491F-B11D-5577B4FF74DC}" dt="2021-09-23T14:55:01.351" v="4283" actId="113"/>
        <pc:sldMkLst>
          <pc:docMk/>
          <pc:sldMk cId="4022382975" sldId="296"/>
        </pc:sldMkLst>
        <pc:spChg chg="mod">
          <ac:chgData name="HUANG, Kecheng" userId="6042010e-758a-47da-a43c-39d4fc95a6c3" providerId="ADAL" clId="{F83DB67E-BB93-491F-B11D-5577B4FF74DC}" dt="2021-09-23T14:55:01.351" v="4283" actId="113"/>
          <ac:spMkLst>
            <pc:docMk/>
            <pc:sldMk cId="4022382975" sldId="296"/>
            <ac:spMk id="7" creationId="{E989B82C-DCE6-4E88-9EFB-E65042BD877D}"/>
          </ac:spMkLst>
        </pc:spChg>
      </pc:sldChg>
    </pc:docChg>
  </pc:docChgLst>
  <pc:docChgLst>
    <pc:chgData name="HUANG, Kecheng" userId="6042010e-758a-47da-a43c-39d4fc95a6c3" providerId="ADAL" clId="{DE13BC1D-C30B-4789-8AE1-754B61B7A822}"/>
    <pc:docChg chg="undo custSel addSld delSld modSld">
      <pc:chgData name="HUANG, Kecheng" userId="6042010e-758a-47da-a43c-39d4fc95a6c3" providerId="ADAL" clId="{DE13BC1D-C30B-4789-8AE1-754B61B7A822}" dt="2021-09-09T15:18:06.907" v="4222"/>
      <pc:docMkLst>
        <pc:docMk/>
      </pc:docMkLst>
      <pc:sldChg chg="addSp delSp modSp mod delAnim modAnim">
        <pc:chgData name="HUANG, Kecheng" userId="6042010e-758a-47da-a43c-39d4fc95a6c3" providerId="ADAL" clId="{DE13BC1D-C30B-4789-8AE1-754B61B7A822}" dt="2021-09-09T13:10:05.315" v="2642" actId="1076"/>
        <pc:sldMkLst>
          <pc:docMk/>
          <pc:sldMk cId="3960785670" sldId="284"/>
        </pc:sldMkLst>
        <pc:spChg chg="mod">
          <ac:chgData name="HUANG, Kecheng" userId="6042010e-758a-47da-a43c-39d4fc95a6c3" providerId="ADAL" clId="{DE13BC1D-C30B-4789-8AE1-754B61B7A822}" dt="2021-09-09T08:39:34.062" v="13"/>
          <ac:spMkLst>
            <pc:docMk/>
            <pc:sldMk cId="3960785670" sldId="284"/>
            <ac:spMk id="4" creationId="{CE6890AC-7159-4F19-A547-8DFF331AA3C2}"/>
          </ac:spMkLst>
        </pc:spChg>
        <pc:spChg chg="mod">
          <ac:chgData name="HUANG, Kecheng" userId="6042010e-758a-47da-a43c-39d4fc95a6c3" providerId="ADAL" clId="{DE13BC1D-C30B-4789-8AE1-754B61B7A822}" dt="2021-09-09T09:56:40.432" v="1269" actId="113"/>
          <ac:spMkLst>
            <pc:docMk/>
            <pc:sldMk cId="3960785670" sldId="284"/>
            <ac:spMk id="5" creationId="{F7059B17-42B5-4EBC-AC2F-6F9714AD5E02}"/>
          </ac:spMkLst>
        </pc:spChg>
        <pc:spChg chg="mod">
          <ac:chgData name="HUANG, Kecheng" userId="6042010e-758a-47da-a43c-39d4fc95a6c3" providerId="ADAL" clId="{DE13BC1D-C30B-4789-8AE1-754B61B7A822}" dt="2021-09-09T10:03:54.696" v="1516" actId="114"/>
          <ac:spMkLst>
            <pc:docMk/>
            <pc:sldMk cId="3960785670" sldId="284"/>
            <ac:spMk id="7" creationId="{E989B82C-DCE6-4E88-9EFB-E65042BD877D}"/>
          </ac:spMkLst>
        </pc:spChg>
        <pc:picChg chg="del">
          <ac:chgData name="HUANG, Kecheng" userId="6042010e-758a-47da-a43c-39d4fc95a6c3" providerId="ADAL" clId="{DE13BC1D-C30B-4789-8AE1-754B61B7A822}" dt="2021-09-09T08:38:17.479" v="1" actId="478"/>
          <ac:picMkLst>
            <pc:docMk/>
            <pc:sldMk cId="3960785670" sldId="284"/>
            <ac:picMk id="2" creationId="{EB7D48FF-EE19-FD4F-AEAC-1A6BE48ED1D1}"/>
          </ac:picMkLst>
        </pc:picChg>
        <pc:picChg chg="del">
          <ac:chgData name="HUANG, Kecheng" userId="6042010e-758a-47da-a43c-39d4fc95a6c3" providerId="ADAL" clId="{DE13BC1D-C30B-4789-8AE1-754B61B7A822}" dt="2021-09-09T08:38:19.174" v="4" actId="478"/>
          <ac:picMkLst>
            <pc:docMk/>
            <pc:sldMk cId="3960785670" sldId="284"/>
            <ac:picMk id="3" creationId="{BCCE56E1-7751-4247-92C1-E37ACD4E53EF}"/>
          </ac:picMkLst>
        </pc:picChg>
        <pc:picChg chg="del">
          <ac:chgData name="HUANG, Kecheng" userId="6042010e-758a-47da-a43c-39d4fc95a6c3" providerId="ADAL" clId="{DE13BC1D-C30B-4789-8AE1-754B61B7A822}" dt="2021-09-09T08:38:18.565" v="3" actId="478"/>
          <ac:picMkLst>
            <pc:docMk/>
            <pc:sldMk cId="3960785670" sldId="284"/>
            <ac:picMk id="8" creationId="{D32A79F0-C128-4BE5-ACA1-D7D20C4D1AC6}"/>
          </ac:picMkLst>
        </pc:picChg>
        <pc:picChg chg="add mod">
          <ac:chgData name="HUANG, Kecheng" userId="6042010e-758a-47da-a43c-39d4fc95a6c3" providerId="ADAL" clId="{DE13BC1D-C30B-4789-8AE1-754B61B7A822}" dt="2021-09-09T13:10:04.919" v="2641" actId="1076"/>
          <ac:picMkLst>
            <pc:docMk/>
            <pc:sldMk cId="3960785670" sldId="284"/>
            <ac:picMk id="9" creationId="{B05EE314-A34F-4516-9300-57DB6C5F68B7}"/>
          </ac:picMkLst>
        </pc:picChg>
        <pc:picChg chg="add mod">
          <ac:chgData name="HUANG, Kecheng" userId="6042010e-758a-47da-a43c-39d4fc95a6c3" providerId="ADAL" clId="{DE13BC1D-C30B-4789-8AE1-754B61B7A822}" dt="2021-09-09T13:10:05.315" v="2642" actId="1076"/>
          <ac:picMkLst>
            <pc:docMk/>
            <pc:sldMk cId="3960785670" sldId="284"/>
            <ac:picMk id="11" creationId="{56B87CF0-801C-4688-BC14-65EA27EF0D89}"/>
          </ac:picMkLst>
        </pc:picChg>
        <pc:picChg chg="del">
          <ac:chgData name="HUANG, Kecheng" userId="6042010e-758a-47da-a43c-39d4fc95a6c3" providerId="ADAL" clId="{DE13BC1D-C30B-4789-8AE1-754B61B7A822}" dt="2021-09-09T08:38:17.987" v="2" actId="478"/>
          <ac:picMkLst>
            <pc:docMk/>
            <pc:sldMk cId="3960785670" sldId="284"/>
            <ac:picMk id="12" creationId="{C071FA8A-1C8E-4098-BA4E-60515E507AE3}"/>
          </ac:picMkLst>
        </pc:picChg>
      </pc:sldChg>
      <pc:sldChg chg="addSp delSp modSp add mod">
        <pc:chgData name="HUANG, Kecheng" userId="6042010e-758a-47da-a43c-39d4fc95a6c3" providerId="ADAL" clId="{DE13BC1D-C30B-4789-8AE1-754B61B7A822}" dt="2021-09-09T10:39:31.809" v="1895" actId="1076"/>
        <pc:sldMkLst>
          <pc:docMk/>
          <pc:sldMk cId="453976592" sldId="285"/>
        </pc:sldMkLst>
        <pc:spChg chg="mod">
          <ac:chgData name="HUANG, Kecheng" userId="6042010e-758a-47da-a43c-39d4fc95a6c3" providerId="ADAL" clId="{DE13BC1D-C30B-4789-8AE1-754B61B7A822}" dt="2021-09-09T09:56:43.872" v="1270" actId="113"/>
          <ac:spMkLst>
            <pc:docMk/>
            <pc:sldMk cId="453976592" sldId="285"/>
            <ac:spMk id="5" creationId="{F7059B17-42B5-4EBC-AC2F-6F9714AD5E02}"/>
          </ac:spMkLst>
        </pc:spChg>
        <pc:spChg chg="mod">
          <ac:chgData name="HUANG, Kecheng" userId="6042010e-758a-47da-a43c-39d4fc95a6c3" providerId="ADAL" clId="{DE13BC1D-C30B-4789-8AE1-754B61B7A822}" dt="2021-09-09T09:55:22.729" v="1256" actId="114"/>
          <ac:spMkLst>
            <pc:docMk/>
            <pc:sldMk cId="453976592" sldId="285"/>
            <ac:spMk id="7" creationId="{E989B82C-DCE6-4E88-9EFB-E65042BD877D}"/>
          </ac:spMkLst>
        </pc:spChg>
        <pc:grpChg chg="add mod">
          <ac:chgData name="HUANG, Kecheng" userId="6042010e-758a-47da-a43c-39d4fc95a6c3" providerId="ADAL" clId="{DE13BC1D-C30B-4789-8AE1-754B61B7A822}" dt="2021-09-09T10:39:31.809" v="1895" actId="1076"/>
          <ac:grpSpMkLst>
            <pc:docMk/>
            <pc:sldMk cId="453976592" sldId="285"/>
            <ac:grpSpMk id="6" creationId="{65615D7B-9F7C-45B1-AF6A-4C4979EB7F97}"/>
          </ac:grpSpMkLst>
        </pc:grpChg>
        <pc:picChg chg="add mod">
          <ac:chgData name="HUANG, Kecheng" userId="6042010e-758a-47da-a43c-39d4fc95a6c3" providerId="ADAL" clId="{DE13BC1D-C30B-4789-8AE1-754B61B7A822}" dt="2021-09-09T10:39:27.781" v="1894" actId="164"/>
          <ac:picMkLst>
            <pc:docMk/>
            <pc:sldMk cId="453976592" sldId="285"/>
            <ac:picMk id="3" creationId="{79B9C5EF-7F78-42EC-999F-EBE5C87C5D4C}"/>
          </ac:picMkLst>
        </pc:picChg>
        <pc:picChg chg="del">
          <ac:chgData name="HUANG, Kecheng" userId="6042010e-758a-47da-a43c-39d4fc95a6c3" providerId="ADAL" clId="{DE13BC1D-C30B-4789-8AE1-754B61B7A822}" dt="2021-09-09T09:38:25.616" v="839" actId="478"/>
          <ac:picMkLst>
            <pc:docMk/>
            <pc:sldMk cId="453976592" sldId="285"/>
            <ac:picMk id="9" creationId="{B05EE314-A34F-4516-9300-57DB6C5F68B7}"/>
          </ac:picMkLst>
        </pc:picChg>
        <pc:picChg chg="mod">
          <ac:chgData name="HUANG, Kecheng" userId="6042010e-758a-47da-a43c-39d4fc95a6c3" providerId="ADAL" clId="{DE13BC1D-C30B-4789-8AE1-754B61B7A822}" dt="2021-09-09T10:39:27.781" v="1894" actId="164"/>
          <ac:picMkLst>
            <pc:docMk/>
            <pc:sldMk cId="453976592" sldId="285"/>
            <ac:picMk id="11" creationId="{56B87CF0-801C-4688-BC14-65EA27EF0D89}"/>
          </ac:picMkLst>
        </pc:picChg>
      </pc:sldChg>
      <pc:sldChg chg="del">
        <pc:chgData name="HUANG, Kecheng" userId="6042010e-758a-47da-a43c-39d4fc95a6c3" providerId="ADAL" clId="{DE13BC1D-C30B-4789-8AE1-754B61B7A822}" dt="2021-09-09T09:36:05.436" v="723" actId="47"/>
        <pc:sldMkLst>
          <pc:docMk/>
          <pc:sldMk cId="1396472318" sldId="285"/>
        </pc:sldMkLst>
      </pc:sldChg>
      <pc:sldChg chg="del">
        <pc:chgData name="HUANG, Kecheng" userId="6042010e-758a-47da-a43c-39d4fc95a6c3" providerId="ADAL" clId="{DE13BC1D-C30B-4789-8AE1-754B61B7A822}" dt="2021-09-09T09:36:05.436" v="723" actId="47"/>
        <pc:sldMkLst>
          <pc:docMk/>
          <pc:sldMk cId="1224498093" sldId="286"/>
        </pc:sldMkLst>
      </pc:sldChg>
      <pc:sldChg chg="addSp delSp modSp add mod modAnim">
        <pc:chgData name="HUANG, Kecheng" userId="6042010e-758a-47da-a43c-39d4fc95a6c3" providerId="ADAL" clId="{DE13BC1D-C30B-4789-8AE1-754B61B7A822}" dt="2021-09-09T10:37:31.212" v="1887" actId="20577"/>
        <pc:sldMkLst>
          <pc:docMk/>
          <pc:sldMk cId="2487534699" sldId="286"/>
        </pc:sldMkLst>
        <pc:spChg chg="mod">
          <ac:chgData name="HUANG, Kecheng" userId="6042010e-758a-47da-a43c-39d4fc95a6c3" providerId="ADAL" clId="{DE13BC1D-C30B-4789-8AE1-754B61B7A822}" dt="2021-09-09T09:56:47.328" v="1271" actId="113"/>
          <ac:spMkLst>
            <pc:docMk/>
            <pc:sldMk cId="2487534699" sldId="286"/>
            <ac:spMk id="5" creationId="{F7059B17-42B5-4EBC-AC2F-6F9714AD5E02}"/>
          </ac:spMkLst>
        </pc:spChg>
        <pc:spChg chg="mod">
          <ac:chgData name="HUANG, Kecheng" userId="6042010e-758a-47da-a43c-39d4fc95a6c3" providerId="ADAL" clId="{DE13BC1D-C30B-4789-8AE1-754B61B7A822}" dt="2021-09-09T10:37:31.212" v="1887" actId="20577"/>
          <ac:spMkLst>
            <pc:docMk/>
            <pc:sldMk cId="2487534699" sldId="286"/>
            <ac:spMk id="7" creationId="{E989B82C-DCE6-4E88-9EFB-E65042BD877D}"/>
          </ac:spMkLst>
        </pc:spChg>
        <pc:picChg chg="add mod">
          <ac:chgData name="HUANG, Kecheng" userId="6042010e-758a-47da-a43c-39d4fc95a6c3" providerId="ADAL" clId="{DE13BC1D-C30B-4789-8AE1-754B61B7A822}" dt="2021-09-09T10:21:37.568" v="1711" actId="1076"/>
          <ac:picMkLst>
            <pc:docMk/>
            <pc:sldMk cId="2487534699" sldId="286"/>
            <ac:picMk id="3" creationId="{C9C31208-859C-43E9-9833-5464542B64BC}"/>
          </ac:picMkLst>
        </pc:picChg>
        <pc:picChg chg="add mod">
          <ac:chgData name="HUANG, Kecheng" userId="6042010e-758a-47da-a43c-39d4fc95a6c3" providerId="ADAL" clId="{DE13BC1D-C30B-4789-8AE1-754B61B7A822}" dt="2021-09-09T10:34:22.073" v="1857" actId="1076"/>
          <ac:picMkLst>
            <pc:docMk/>
            <pc:sldMk cId="2487534699" sldId="286"/>
            <ac:picMk id="8" creationId="{122FA9AC-FCEA-40A4-8B2A-BA7BB078FE14}"/>
          </ac:picMkLst>
        </pc:picChg>
        <pc:picChg chg="add del mod">
          <ac:chgData name="HUANG, Kecheng" userId="6042010e-758a-47da-a43c-39d4fc95a6c3" providerId="ADAL" clId="{DE13BC1D-C30B-4789-8AE1-754B61B7A822}" dt="2021-09-09T10:34:24.751" v="1858" actId="478"/>
          <ac:picMkLst>
            <pc:docMk/>
            <pc:sldMk cId="2487534699" sldId="286"/>
            <ac:picMk id="10" creationId="{CD07F5DE-21DD-42DF-BD8B-E7FBB0468C09}"/>
          </ac:picMkLst>
        </pc:picChg>
        <pc:picChg chg="del">
          <ac:chgData name="HUANG, Kecheng" userId="6042010e-758a-47da-a43c-39d4fc95a6c3" providerId="ADAL" clId="{DE13BC1D-C30B-4789-8AE1-754B61B7A822}" dt="2021-09-09T09:56:53.281" v="1272" actId="478"/>
          <ac:picMkLst>
            <pc:docMk/>
            <pc:sldMk cId="2487534699" sldId="286"/>
            <ac:picMk id="11" creationId="{56B87CF0-801C-4688-BC14-65EA27EF0D89}"/>
          </ac:picMkLst>
        </pc:picChg>
        <pc:picChg chg="add del mod">
          <ac:chgData name="HUANG, Kecheng" userId="6042010e-758a-47da-a43c-39d4fc95a6c3" providerId="ADAL" clId="{DE13BC1D-C30B-4789-8AE1-754B61B7A822}" dt="2021-09-09T10:33:53.363" v="1851" actId="478"/>
          <ac:picMkLst>
            <pc:docMk/>
            <pc:sldMk cId="2487534699" sldId="286"/>
            <ac:picMk id="13" creationId="{2688D350-31CD-486D-97EA-26E051AE2D6F}"/>
          </ac:picMkLst>
        </pc:picChg>
      </pc:sldChg>
      <pc:sldChg chg="del">
        <pc:chgData name="HUANG, Kecheng" userId="6042010e-758a-47da-a43c-39d4fc95a6c3" providerId="ADAL" clId="{DE13BC1D-C30B-4789-8AE1-754B61B7A822}" dt="2021-09-09T09:36:05.436" v="723" actId="47"/>
        <pc:sldMkLst>
          <pc:docMk/>
          <pc:sldMk cId="649861932" sldId="287"/>
        </pc:sldMkLst>
      </pc:sldChg>
      <pc:sldChg chg="addSp delSp modSp add mod delAnim modAnim">
        <pc:chgData name="HUANG, Kecheng" userId="6042010e-758a-47da-a43c-39d4fc95a6c3" providerId="ADAL" clId="{DE13BC1D-C30B-4789-8AE1-754B61B7A822}" dt="2021-09-09T13:13:24.820" v="2714" actId="1076"/>
        <pc:sldMkLst>
          <pc:docMk/>
          <pc:sldMk cId="3410380134" sldId="287"/>
        </pc:sldMkLst>
        <pc:spChg chg="mod">
          <ac:chgData name="HUANG, Kecheng" userId="6042010e-758a-47da-a43c-39d4fc95a6c3" providerId="ADAL" clId="{DE13BC1D-C30B-4789-8AE1-754B61B7A822}" dt="2021-09-09T10:42:03.101" v="1906" actId="114"/>
          <ac:spMkLst>
            <pc:docMk/>
            <pc:sldMk cId="3410380134" sldId="287"/>
            <ac:spMk id="5" creationId="{F7059B17-42B5-4EBC-AC2F-6F9714AD5E02}"/>
          </ac:spMkLst>
        </pc:spChg>
        <pc:spChg chg="mod">
          <ac:chgData name="HUANG, Kecheng" userId="6042010e-758a-47da-a43c-39d4fc95a6c3" providerId="ADAL" clId="{DE13BC1D-C30B-4789-8AE1-754B61B7A822}" dt="2021-09-09T13:10:30.040" v="2705" actId="20577"/>
          <ac:spMkLst>
            <pc:docMk/>
            <pc:sldMk cId="3410380134" sldId="287"/>
            <ac:spMk id="7" creationId="{E989B82C-DCE6-4E88-9EFB-E65042BD877D}"/>
          </ac:spMkLst>
        </pc:spChg>
        <pc:picChg chg="add mod">
          <ac:chgData name="HUANG, Kecheng" userId="6042010e-758a-47da-a43c-39d4fc95a6c3" providerId="ADAL" clId="{DE13BC1D-C30B-4789-8AE1-754B61B7A822}" dt="2021-09-09T12:58:52.843" v="2622" actId="1076"/>
          <ac:picMkLst>
            <pc:docMk/>
            <pc:sldMk cId="3410380134" sldId="287"/>
            <ac:picMk id="3" creationId="{0C3AA3AD-9CD1-4077-B44E-CAFDB3BB313F}"/>
          </ac:picMkLst>
        </pc:picChg>
        <pc:picChg chg="add mod">
          <ac:chgData name="HUANG, Kecheng" userId="6042010e-758a-47da-a43c-39d4fc95a6c3" providerId="ADAL" clId="{DE13BC1D-C30B-4789-8AE1-754B61B7A822}" dt="2021-09-09T13:13:24.820" v="2714" actId="1076"/>
          <ac:picMkLst>
            <pc:docMk/>
            <pc:sldMk cId="3410380134" sldId="287"/>
            <ac:picMk id="8" creationId="{EA3283EB-0F16-45A1-9590-3554EC1AE0F4}"/>
          </ac:picMkLst>
        </pc:picChg>
        <pc:picChg chg="del">
          <ac:chgData name="HUANG, Kecheng" userId="6042010e-758a-47da-a43c-39d4fc95a6c3" providerId="ADAL" clId="{DE13BC1D-C30B-4789-8AE1-754B61B7A822}" dt="2021-09-09T10:37:44.448" v="1890" actId="478"/>
          <ac:picMkLst>
            <pc:docMk/>
            <pc:sldMk cId="3410380134" sldId="287"/>
            <ac:picMk id="9" creationId="{B05EE314-A34F-4516-9300-57DB6C5F68B7}"/>
          </ac:picMkLst>
        </pc:picChg>
        <pc:picChg chg="add mod">
          <ac:chgData name="HUANG, Kecheng" userId="6042010e-758a-47da-a43c-39d4fc95a6c3" providerId="ADAL" clId="{DE13BC1D-C30B-4789-8AE1-754B61B7A822}" dt="2021-09-09T13:13:20.804" v="2713" actId="1076"/>
          <ac:picMkLst>
            <pc:docMk/>
            <pc:sldMk cId="3410380134" sldId="287"/>
            <ac:picMk id="10" creationId="{3B273257-3BBC-4335-90CA-4DC573B498D7}"/>
          </ac:picMkLst>
        </pc:picChg>
        <pc:picChg chg="del">
          <ac:chgData name="HUANG, Kecheng" userId="6042010e-758a-47da-a43c-39d4fc95a6c3" providerId="ADAL" clId="{DE13BC1D-C30B-4789-8AE1-754B61B7A822}" dt="2021-09-09T10:37:43.654" v="1889" actId="478"/>
          <ac:picMkLst>
            <pc:docMk/>
            <pc:sldMk cId="3410380134" sldId="287"/>
            <ac:picMk id="11" creationId="{56B87CF0-801C-4688-BC14-65EA27EF0D89}"/>
          </ac:picMkLst>
        </pc:picChg>
      </pc:sldChg>
      <pc:sldChg chg="del">
        <pc:chgData name="HUANG, Kecheng" userId="6042010e-758a-47da-a43c-39d4fc95a6c3" providerId="ADAL" clId="{DE13BC1D-C30B-4789-8AE1-754B61B7A822}" dt="2021-09-09T09:36:05.436" v="723" actId="47"/>
        <pc:sldMkLst>
          <pc:docMk/>
          <pc:sldMk cId="260104739" sldId="288"/>
        </pc:sldMkLst>
      </pc:sldChg>
      <pc:sldChg chg="addSp delSp modSp add mod delAnim modAnim">
        <pc:chgData name="HUANG, Kecheng" userId="6042010e-758a-47da-a43c-39d4fc95a6c3" providerId="ADAL" clId="{DE13BC1D-C30B-4789-8AE1-754B61B7A822}" dt="2021-09-09T13:41:36.444" v="3245"/>
        <pc:sldMkLst>
          <pc:docMk/>
          <pc:sldMk cId="1450408840" sldId="288"/>
        </pc:sldMkLst>
        <pc:spChg chg="mod">
          <ac:chgData name="HUANG, Kecheng" userId="6042010e-758a-47da-a43c-39d4fc95a6c3" providerId="ADAL" clId="{DE13BC1D-C30B-4789-8AE1-754B61B7A822}" dt="2021-09-09T13:41:30.265" v="3243" actId="114"/>
          <ac:spMkLst>
            <pc:docMk/>
            <pc:sldMk cId="1450408840" sldId="288"/>
            <ac:spMk id="7" creationId="{E989B82C-DCE6-4E88-9EFB-E65042BD877D}"/>
          </ac:spMkLst>
        </pc:spChg>
        <pc:picChg chg="del">
          <ac:chgData name="HUANG, Kecheng" userId="6042010e-758a-47da-a43c-39d4fc95a6c3" providerId="ADAL" clId="{DE13BC1D-C30B-4789-8AE1-754B61B7A822}" dt="2021-09-09T12:59:19.961" v="2629" actId="478"/>
          <ac:picMkLst>
            <pc:docMk/>
            <pc:sldMk cId="1450408840" sldId="288"/>
            <ac:picMk id="3" creationId="{0C3AA3AD-9CD1-4077-B44E-CAFDB3BB313F}"/>
          </ac:picMkLst>
        </pc:picChg>
        <pc:picChg chg="add mod">
          <ac:chgData name="HUANG, Kecheng" userId="6042010e-758a-47da-a43c-39d4fc95a6c3" providerId="ADAL" clId="{DE13BC1D-C30B-4789-8AE1-754B61B7A822}" dt="2021-09-09T13:41:33.823" v="3244" actId="1076"/>
          <ac:picMkLst>
            <pc:docMk/>
            <pc:sldMk cId="1450408840" sldId="288"/>
            <ac:picMk id="6" creationId="{F6E961AF-42A7-4D7B-9384-69447A1AA7DC}"/>
          </ac:picMkLst>
        </pc:picChg>
        <pc:picChg chg="del">
          <ac:chgData name="HUANG, Kecheng" userId="6042010e-758a-47da-a43c-39d4fc95a6c3" providerId="ADAL" clId="{DE13BC1D-C30B-4789-8AE1-754B61B7A822}" dt="2021-09-09T12:59:19.342" v="2628" actId="478"/>
          <ac:picMkLst>
            <pc:docMk/>
            <pc:sldMk cId="1450408840" sldId="288"/>
            <ac:picMk id="8" creationId="{EA3283EB-0F16-45A1-9590-3554EC1AE0F4}"/>
          </ac:picMkLst>
        </pc:picChg>
      </pc:sldChg>
      <pc:sldChg chg="del">
        <pc:chgData name="HUANG, Kecheng" userId="6042010e-758a-47da-a43c-39d4fc95a6c3" providerId="ADAL" clId="{DE13BC1D-C30B-4789-8AE1-754B61B7A822}" dt="2021-09-09T09:36:05.436" v="723" actId="47"/>
        <pc:sldMkLst>
          <pc:docMk/>
          <pc:sldMk cId="103241338" sldId="289"/>
        </pc:sldMkLst>
      </pc:sldChg>
      <pc:sldChg chg="add">
        <pc:chgData name="HUANG, Kecheng" userId="6042010e-758a-47da-a43c-39d4fc95a6c3" providerId="ADAL" clId="{DE13BC1D-C30B-4789-8AE1-754B61B7A822}" dt="2021-09-09T15:18:06.907" v="4222"/>
        <pc:sldMkLst>
          <pc:docMk/>
          <pc:sldMk cId="2469138967" sldId="289"/>
        </pc:sldMkLst>
      </pc:sldChg>
      <pc:sldChg chg="addSp delSp modSp add del mod delAnim modAnim">
        <pc:chgData name="HUANG, Kecheng" userId="6042010e-758a-47da-a43c-39d4fc95a6c3" providerId="ADAL" clId="{DE13BC1D-C30B-4789-8AE1-754B61B7A822}" dt="2021-09-09T15:18:04.432" v="4221" actId="2696"/>
        <pc:sldMkLst>
          <pc:docMk/>
          <pc:sldMk cId="3162307126" sldId="289"/>
        </pc:sldMkLst>
        <pc:spChg chg="mod">
          <ac:chgData name="HUANG, Kecheng" userId="6042010e-758a-47da-a43c-39d4fc95a6c3" providerId="ADAL" clId="{DE13BC1D-C30B-4789-8AE1-754B61B7A822}" dt="2021-09-09T13:43:19.187" v="3293" actId="20577"/>
          <ac:spMkLst>
            <pc:docMk/>
            <pc:sldMk cId="3162307126" sldId="289"/>
            <ac:spMk id="4" creationId="{CE6890AC-7159-4F19-A547-8DFF331AA3C2}"/>
          </ac:spMkLst>
        </pc:spChg>
        <pc:spChg chg="mod">
          <ac:chgData name="HUANG, Kecheng" userId="6042010e-758a-47da-a43c-39d4fc95a6c3" providerId="ADAL" clId="{DE13BC1D-C30B-4789-8AE1-754B61B7A822}" dt="2021-09-09T13:42:31.090" v="3264" actId="114"/>
          <ac:spMkLst>
            <pc:docMk/>
            <pc:sldMk cId="3162307126" sldId="289"/>
            <ac:spMk id="5" creationId="{F7059B17-42B5-4EBC-AC2F-6F9714AD5E02}"/>
          </ac:spMkLst>
        </pc:spChg>
        <pc:spChg chg="mod">
          <ac:chgData name="HUANG, Kecheng" userId="6042010e-758a-47da-a43c-39d4fc95a6c3" providerId="ADAL" clId="{DE13BC1D-C30B-4789-8AE1-754B61B7A822}" dt="2021-09-09T14:46:17.788" v="3880" actId="20577"/>
          <ac:spMkLst>
            <pc:docMk/>
            <pc:sldMk cId="3162307126" sldId="289"/>
            <ac:spMk id="7" creationId="{E989B82C-DCE6-4E88-9EFB-E65042BD877D}"/>
          </ac:spMkLst>
        </pc:spChg>
        <pc:picChg chg="del">
          <ac:chgData name="HUANG, Kecheng" userId="6042010e-758a-47da-a43c-39d4fc95a6c3" providerId="ADAL" clId="{DE13BC1D-C30B-4789-8AE1-754B61B7A822}" dt="2021-09-09T13:42:01.899" v="3249" actId="478"/>
          <ac:picMkLst>
            <pc:docMk/>
            <pc:sldMk cId="3162307126" sldId="289"/>
            <ac:picMk id="3" creationId="{0C3AA3AD-9CD1-4077-B44E-CAFDB3BB313F}"/>
          </ac:picMkLst>
        </pc:picChg>
        <pc:picChg chg="add mod">
          <ac:chgData name="HUANG, Kecheng" userId="6042010e-758a-47da-a43c-39d4fc95a6c3" providerId="ADAL" clId="{DE13BC1D-C30B-4789-8AE1-754B61B7A822}" dt="2021-09-09T14:31:36.754" v="3635" actId="1076"/>
          <ac:picMkLst>
            <pc:docMk/>
            <pc:sldMk cId="3162307126" sldId="289"/>
            <ac:picMk id="6" creationId="{CBBC7339-3789-4F80-AB1F-FEC64EA08A4A}"/>
          </ac:picMkLst>
        </pc:picChg>
        <pc:picChg chg="del">
          <ac:chgData name="HUANG, Kecheng" userId="6042010e-758a-47da-a43c-39d4fc95a6c3" providerId="ADAL" clId="{DE13BC1D-C30B-4789-8AE1-754B61B7A822}" dt="2021-09-09T13:42:01.305" v="3248" actId="478"/>
          <ac:picMkLst>
            <pc:docMk/>
            <pc:sldMk cId="3162307126" sldId="289"/>
            <ac:picMk id="8" creationId="{EA3283EB-0F16-45A1-9590-3554EC1AE0F4}"/>
          </ac:picMkLst>
        </pc:picChg>
        <pc:picChg chg="del">
          <ac:chgData name="HUANG, Kecheng" userId="6042010e-758a-47da-a43c-39d4fc95a6c3" providerId="ADAL" clId="{DE13BC1D-C30B-4789-8AE1-754B61B7A822}" dt="2021-09-09T13:42:00.733" v="3247" actId="478"/>
          <ac:picMkLst>
            <pc:docMk/>
            <pc:sldMk cId="3162307126" sldId="289"/>
            <ac:picMk id="10" creationId="{3B273257-3BBC-4335-90CA-4DC573B498D7}"/>
          </ac:picMkLst>
        </pc:picChg>
        <pc:picChg chg="add mod">
          <ac:chgData name="HUANG, Kecheng" userId="6042010e-758a-47da-a43c-39d4fc95a6c3" providerId="ADAL" clId="{DE13BC1D-C30B-4789-8AE1-754B61B7A822}" dt="2021-09-09T14:46:39.851" v="3888" actId="1076"/>
          <ac:picMkLst>
            <pc:docMk/>
            <pc:sldMk cId="3162307126" sldId="289"/>
            <ac:picMk id="11" creationId="{0706B375-DDE8-42CE-880C-9A332B78996C}"/>
          </ac:picMkLst>
        </pc:picChg>
      </pc:sldChg>
      <pc:sldChg chg="addSp delSp modSp add del mod delAnim modAnim">
        <pc:chgData name="HUANG, Kecheng" userId="6042010e-758a-47da-a43c-39d4fc95a6c3" providerId="ADAL" clId="{DE13BC1D-C30B-4789-8AE1-754B61B7A822}" dt="2021-09-09T15:18:04.432" v="4221" actId="2696"/>
        <pc:sldMkLst>
          <pc:docMk/>
          <pc:sldMk cId="3122377945" sldId="290"/>
        </pc:sldMkLst>
        <pc:spChg chg="mod">
          <ac:chgData name="HUANG, Kecheng" userId="6042010e-758a-47da-a43c-39d4fc95a6c3" providerId="ADAL" clId="{DE13BC1D-C30B-4789-8AE1-754B61B7A822}" dt="2021-09-09T15:15:30.956" v="4212" actId="20577"/>
          <ac:spMkLst>
            <pc:docMk/>
            <pc:sldMk cId="3122377945" sldId="290"/>
            <ac:spMk id="7" creationId="{E989B82C-DCE6-4E88-9EFB-E65042BD877D}"/>
          </ac:spMkLst>
        </pc:spChg>
        <pc:picChg chg="add mod">
          <ac:chgData name="HUANG, Kecheng" userId="6042010e-758a-47da-a43c-39d4fc95a6c3" providerId="ADAL" clId="{DE13BC1D-C30B-4789-8AE1-754B61B7A822}" dt="2021-09-09T14:57:16.276" v="4014" actId="1076"/>
          <ac:picMkLst>
            <pc:docMk/>
            <pc:sldMk cId="3122377945" sldId="290"/>
            <ac:picMk id="3" creationId="{8329EEC2-7181-4A77-830D-45E061A9AC01}"/>
          </ac:picMkLst>
        </pc:picChg>
        <pc:picChg chg="del">
          <ac:chgData name="HUANG, Kecheng" userId="6042010e-758a-47da-a43c-39d4fc95a6c3" providerId="ADAL" clId="{DE13BC1D-C30B-4789-8AE1-754B61B7A822}" dt="2021-09-09T14:46:49.807" v="3891" actId="478"/>
          <ac:picMkLst>
            <pc:docMk/>
            <pc:sldMk cId="3122377945" sldId="290"/>
            <ac:picMk id="6" creationId="{CBBC7339-3789-4F80-AB1F-FEC64EA08A4A}"/>
          </ac:picMkLst>
        </pc:picChg>
        <pc:picChg chg="add mod">
          <ac:chgData name="HUANG, Kecheng" userId="6042010e-758a-47da-a43c-39d4fc95a6c3" providerId="ADAL" clId="{DE13BC1D-C30B-4789-8AE1-754B61B7A822}" dt="2021-09-09T15:17:40.965" v="4216" actId="14100"/>
          <ac:picMkLst>
            <pc:docMk/>
            <pc:sldMk cId="3122377945" sldId="290"/>
            <ac:picMk id="9" creationId="{76158682-0AB5-4D55-B569-D44A2DAB2FC8}"/>
          </ac:picMkLst>
        </pc:picChg>
        <pc:picChg chg="del">
          <ac:chgData name="HUANG, Kecheng" userId="6042010e-758a-47da-a43c-39d4fc95a6c3" providerId="ADAL" clId="{DE13BC1D-C30B-4789-8AE1-754B61B7A822}" dt="2021-09-09T14:46:49.240" v="3890" actId="478"/>
          <ac:picMkLst>
            <pc:docMk/>
            <pc:sldMk cId="3122377945" sldId="290"/>
            <ac:picMk id="11" creationId="{0706B375-DDE8-42CE-880C-9A332B78996C}"/>
          </ac:picMkLst>
        </pc:picChg>
      </pc:sldChg>
      <pc:sldChg chg="add">
        <pc:chgData name="HUANG, Kecheng" userId="6042010e-758a-47da-a43c-39d4fc95a6c3" providerId="ADAL" clId="{DE13BC1D-C30B-4789-8AE1-754B61B7A822}" dt="2021-09-09T15:18:06.907" v="4222"/>
        <pc:sldMkLst>
          <pc:docMk/>
          <pc:sldMk cId="3695697903" sldId="290"/>
        </pc:sldMkLst>
      </pc:sldChg>
    </pc:docChg>
  </pc:docChgLst>
  <pc:docChgLst>
    <pc:chgData name="HUANG, Kecheng" userId="6042010e-758a-47da-a43c-39d4fc95a6c3" providerId="ADAL" clId="{C0BE336A-9276-7648-946E-257FE1425F7B}"/>
    <pc:docChg chg="undo custSel addSld modSld">
      <pc:chgData name="HUANG, Kecheng" userId="6042010e-758a-47da-a43c-39d4fc95a6c3" providerId="ADAL" clId="{C0BE336A-9276-7648-946E-257FE1425F7B}" dt="2021-11-25T05:35:54.385" v="1918" actId="20577"/>
      <pc:docMkLst>
        <pc:docMk/>
      </pc:docMkLst>
      <pc:sldChg chg="addSp delSp modSp mod delAnim modAnim">
        <pc:chgData name="HUANG, Kecheng" userId="6042010e-758a-47da-a43c-39d4fc95a6c3" providerId="ADAL" clId="{C0BE336A-9276-7648-946E-257FE1425F7B}" dt="2021-11-18T05:40:14.306" v="807"/>
        <pc:sldMkLst>
          <pc:docMk/>
          <pc:sldMk cId="4198646253" sldId="308"/>
        </pc:sldMkLst>
        <pc:spChg chg="mod">
          <ac:chgData name="HUANG, Kecheng" userId="6042010e-758a-47da-a43c-39d4fc95a6c3" providerId="ADAL" clId="{C0BE336A-9276-7648-946E-257FE1425F7B}" dt="2021-11-18T04:34:03.490" v="13"/>
          <ac:spMkLst>
            <pc:docMk/>
            <pc:sldMk cId="4198646253" sldId="308"/>
            <ac:spMk id="5" creationId="{F7059B17-42B5-4EBC-AC2F-6F9714AD5E02}"/>
          </ac:spMkLst>
        </pc:spChg>
        <pc:spChg chg="mod">
          <ac:chgData name="HUANG, Kecheng" userId="6042010e-758a-47da-a43c-39d4fc95a6c3" providerId="ADAL" clId="{C0BE336A-9276-7648-946E-257FE1425F7B}" dt="2021-11-18T05:39:38.291" v="803" actId="20577"/>
          <ac:spMkLst>
            <pc:docMk/>
            <pc:sldMk cId="4198646253" sldId="308"/>
            <ac:spMk id="7" creationId="{E989B82C-DCE6-4E88-9EFB-E65042BD877D}"/>
          </ac:spMkLst>
        </pc:spChg>
        <pc:picChg chg="add mod">
          <ac:chgData name="HUANG, Kecheng" userId="6042010e-758a-47da-a43c-39d4fc95a6c3" providerId="ADAL" clId="{C0BE336A-9276-7648-946E-257FE1425F7B}" dt="2021-11-18T04:48:43.788" v="269" actId="1076"/>
          <ac:picMkLst>
            <pc:docMk/>
            <pc:sldMk cId="4198646253" sldId="308"/>
            <ac:picMk id="2" creationId="{C5400E83-6CF6-4749-BDEC-B98333EEAB74}"/>
          </ac:picMkLst>
        </pc:picChg>
        <pc:picChg chg="del">
          <ac:chgData name="HUANG, Kecheng" userId="6042010e-758a-47da-a43c-39d4fc95a6c3" providerId="ADAL" clId="{C0BE336A-9276-7648-946E-257FE1425F7B}" dt="2021-11-18T04:33:22.056" v="1" actId="478"/>
          <ac:picMkLst>
            <pc:docMk/>
            <pc:sldMk cId="4198646253" sldId="308"/>
            <ac:picMk id="3" creationId="{6E515393-95E5-44A7-A84D-6A91B65F88BB}"/>
          </ac:picMkLst>
        </pc:picChg>
        <pc:picChg chg="add mod">
          <ac:chgData name="HUANG, Kecheng" userId="6042010e-758a-47da-a43c-39d4fc95a6c3" providerId="ADAL" clId="{C0BE336A-9276-7648-946E-257FE1425F7B}" dt="2021-11-18T04:54:36.503" v="332" actId="1076"/>
          <ac:picMkLst>
            <pc:docMk/>
            <pc:sldMk cId="4198646253" sldId="308"/>
            <ac:picMk id="6" creationId="{D7FBDCB9-D8CE-BE42-BDD7-865266D7AE8B}"/>
          </ac:picMkLst>
        </pc:picChg>
        <pc:picChg chg="add mod">
          <ac:chgData name="HUANG, Kecheng" userId="6042010e-758a-47da-a43c-39d4fc95a6c3" providerId="ADAL" clId="{C0BE336A-9276-7648-946E-257FE1425F7B}" dt="2021-11-18T05:16:41.072" v="524" actId="1076"/>
          <ac:picMkLst>
            <pc:docMk/>
            <pc:sldMk cId="4198646253" sldId="308"/>
            <ac:picMk id="8" creationId="{19D1DDED-1361-C74F-A6F4-C8FF1612FF71}"/>
          </ac:picMkLst>
        </pc:picChg>
        <pc:picChg chg="add mod">
          <ac:chgData name="HUANG, Kecheng" userId="6042010e-758a-47da-a43c-39d4fc95a6c3" providerId="ADAL" clId="{C0BE336A-9276-7648-946E-257FE1425F7B}" dt="2021-11-18T05:40:05.628" v="805" actId="1076"/>
          <ac:picMkLst>
            <pc:docMk/>
            <pc:sldMk cId="4198646253" sldId="308"/>
            <ac:picMk id="9" creationId="{A8379F3A-95BE-FF44-B05C-7FD35375CDB8}"/>
          </ac:picMkLst>
        </pc:picChg>
        <pc:picChg chg="del">
          <ac:chgData name="HUANG, Kecheng" userId="6042010e-758a-47da-a43c-39d4fc95a6c3" providerId="ADAL" clId="{C0BE336A-9276-7648-946E-257FE1425F7B}" dt="2021-11-18T04:33:20.464" v="0" actId="478"/>
          <ac:picMkLst>
            <pc:docMk/>
            <pc:sldMk cId="4198646253" sldId="308"/>
            <ac:picMk id="13" creationId="{DB562ACC-E1B8-4858-B404-8DEC3B1D6DCD}"/>
          </ac:picMkLst>
        </pc:picChg>
      </pc:sldChg>
      <pc:sldChg chg="addSp modSp add mod">
        <pc:chgData name="HUANG, Kecheng" userId="6042010e-758a-47da-a43c-39d4fc95a6c3" providerId="ADAL" clId="{C0BE336A-9276-7648-946E-257FE1425F7B}" dt="2021-11-18T06:07:46.801" v="1290" actId="5793"/>
        <pc:sldMkLst>
          <pc:docMk/>
          <pc:sldMk cId="1221802832" sldId="313"/>
        </pc:sldMkLst>
        <pc:spChg chg="mod">
          <ac:chgData name="HUANG, Kecheng" userId="6042010e-758a-47da-a43c-39d4fc95a6c3" providerId="ADAL" clId="{C0BE336A-9276-7648-946E-257FE1425F7B}" dt="2021-11-18T06:07:46.801" v="1290" actId="5793"/>
          <ac:spMkLst>
            <pc:docMk/>
            <pc:sldMk cId="1221802832" sldId="313"/>
            <ac:spMk id="7" creationId="{E989B82C-DCE6-4E88-9EFB-E65042BD877D}"/>
          </ac:spMkLst>
        </pc:spChg>
        <pc:picChg chg="add mod">
          <ac:chgData name="HUANG, Kecheng" userId="6042010e-758a-47da-a43c-39d4fc95a6c3" providerId="ADAL" clId="{C0BE336A-9276-7648-946E-257FE1425F7B}" dt="2021-11-18T06:01:37.303" v="1209" actId="1076"/>
          <ac:picMkLst>
            <pc:docMk/>
            <pc:sldMk cId="1221802832" sldId="313"/>
            <ac:picMk id="2" creationId="{3842B5A5-1E21-2B45-BE7B-498C3F55C544}"/>
          </ac:picMkLst>
        </pc:picChg>
      </pc:sldChg>
      <pc:sldChg chg="modSp mod">
        <pc:chgData name="HUANG, Kecheng" userId="6042010e-758a-47da-a43c-39d4fc95a6c3" providerId="ADAL" clId="{C0BE336A-9276-7648-946E-257FE1425F7B}" dt="2021-11-25T04:39:48.038" v="1308" actId="113"/>
        <pc:sldMkLst>
          <pc:docMk/>
          <pc:sldMk cId="4165817768" sldId="315"/>
        </pc:sldMkLst>
        <pc:spChg chg="mod">
          <ac:chgData name="HUANG, Kecheng" userId="6042010e-758a-47da-a43c-39d4fc95a6c3" providerId="ADAL" clId="{C0BE336A-9276-7648-946E-257FE1425F7B}" dt="2021-11-25T04:39:48.038" v="1308" actId="113"/>
          <ac:spMkLst>
            <pc:docMk/>
            <pc:sldMk cId="4165817768" sldId="315"/>
            <ac:spMk id="8" creationId="{411DCF3B-DE3A-40FB-8812-DE733C7FF63F}"/>
          </ac:spMkLst>
        </pc:spChg>
        <pc:picChg chg="mod">
          <ac:chgData name="HUANG, Kecheng" userId="6042010e-758a-47da-a43c-39d4fc95a6c3" providerId="ADAL" clId="{C0BE336A-9276-7648-946E-257FE1425F7B}" dt="2021-11-25T04:38:03.550" v="1292" actId="1076"/>
          <ac:picMkLst>
            <pc:docMk/>
            <pc:sldMk cId="4165817768" sldId="315"/>
            <ac:picMk id="3" creationId="{1CFACD0E-2E98-4A9B-AF93-7F952C3096B8}"/>
          </ac:picMkLst>
        </pc:picChg>
      </pc:sldChg>
      <pc:sldChg chg="modSp mod">
        <pc:chgData name="HUANG, Kecheng" userId="6042010e-758a-47da-a43c-39d4fc95a6c3" providerId="ADAL" clId="{C0BE336A-9276-7648-946E-257FE1425F7B}" dt="2021-11-25T05:35:54.385" v="1918" actId="20577"/>
        <pc:sldMkLst>
          <pc:docMk/>
          <pc:sldMk cId="2331982723" sldId="316"/>
        </pc:sldMkLst>
        <pc:spChg chg="mod">
          <ac:chgData name="HUANG, Kecheng" userId="6042010e-758a-47da-a43c-39d4fc95a6c3" providerId="ADAL" clId="{C0BE336A-9276-7648-946E-257FE1425F7B}" dt="2021-11-25T05:35:54.385" v="1918" actId="20577"/>
          <ac:spMkLst>
            <pc:docMk/>
            <pc:sldMk cId="2331982723" sldId="316"/>
            <ac:spMk id="8" creationId="{411DCF3B-DE3A-40FB-8812-DE733C7FF63F}"/>
          </ac:spMkLst>
        </pc:spChg>
      </pc:sldChg>
    </pc:docChg>
  </pc:docChgLst>
  <pc:docChgLst>
    <pc:chgData name="HUANG, Kecheng" userId="6042010e-758a-47da-a43c-39d4fc95a6c3" providerId="ADAL" clId="{D089068C-8613-457C-A566-C9471F07B790}"/>
    <pc:docChg chg="undo custSel addSld delSld modSld">
      <pc:chgData name="HUANG, Kecheng" userId="6042010e-758a-47da-a43c-39d4fc95a6c3" providerId="ADAL" clId="{D089068C-8613-457C-A566-C9471F07B790}" dt="2021-09-17T04:07:30.995" v="4485" actId="20577"/>
      <pc:docMkLst>
        <pc:docMk/>
      </pc:docMkLst>
      <pc:sldChg chg="addSp delSp modSp mod delAnim modAnim">
        <pc:chgData name="HUANG, Kecheng" userId="6042010e-758a-47da-a43c-39d4fc95a6c3" providerId="ADAL" clId="{D089068C-8613-457C-A566-C9471F07B790}" dt="2021-09-17T02:58:30.851" v="4482"/>
        <pc:sldMkLst>
          <pc:docMk/>
          <pc:sldMk cId="3960785670" sldId="284"/>
        </pc:sldMkLst>
        <pc:spChg chg="mod">
          <ac:chgData name="HUANG, Kecheng" userId="6042010e-758a-47da-a43c-39d4fc95a6c3" providerId="ADAL" clId="{D089068C-8613-457C-A566-C9471F07B790}" dt="2021-09-15T14:41:01.891" v="26" actId="404"/>
          <ac:spMkLst>
            <pc:docMk/>
            <pc:sldMk cId="3960785670" sldId="284"/>
            <ac:spMk id="5" creationId="{F7059B17-42B5-4EBC-AC2F-6F9714AD5E02}"/>
          </ac:spMkLst>
        </pc:spChg>
        <pc:spChg chg="mod">
          <ac:chgData name="HUANG, Kecheng" userId="6042010e-758a-47da-a43c-39d4fc95a6c3" providerId="ADAL" clId="{D089068C-8613-457C-A566-C9471F07B790}" dt="2021-09-16T14:08:12.918" v="2792" actId="20577"/>
          <ac:spMkLst>
            <pc:docMk/>
            <pc:sldMk cId="3960785670" sldId="284"/>
            <ac:spMk id="7" creationId="{E989B82C-DCE6-4E88-9EFB-E65042BD877D}"/>
          </ac:spMkLst>
        </pc:spChg>
        <pc:picChg chg="add del mod">
          <ac:chgData name="HUANG, Kecheng" userId="6042010e-758a-47da-a43c-39d4fc95a6c3" providerId="ADAL" clId="{D089068C-8613-457C-A566-C9471F07B790}" dt="2021-09-16T14:05:33.022" v="2714" actId="478"/>
          <ac:picMkLst>
            <pc:docMk/>
            <pc:sldMk cId="3960785670" sldId="284"/>
            <ac:picMk id="3" creationId="{B5835523-ABFA-40B0-B3D5-EBE44A061CC0}"/>
          </ac:picMkLst>
        </pc:picChg>
        <pc:picChg chg="add del mod">
          <ac:chgData name="HUANG, Kecheng" userId="6042010e-758a-47da-a43c-39d4fc95a6c3" providerId="ADAL" clId="{D089068C-8613-457C-A566-C9471F07B790}" dt="2021-09-16T14:08:19.709" v="2793" actId="478"/>
          <ac:picMkLst>
            <pc:docMk/>
            <pc:sldMk cId="3960785670" sldId="284"/>
            <ac:picMk id="8" creationId="{F3E58E5A-44F2-47E9-9BCE-2B590D759E92}"/>
          </ac:picMkLst>
        </pc:picChg>
        <pc:picChg chg="del">
          <ac:chgData name="HUANG, Kecheng" userId="6042010e-758a-47da-a43c-39d4fc95a6c3" providerId="ADAL" clId="{D089068C-8613-457C-A566-C9471F07B790}" dt="2021-09-15T14:39:11.267" v="3" actId="478"/>
          <ac:picMkLst>
            <pc:docMk/>
            <pc:sldMk cId="3960785670" sldId="284"/>
            <ac:picMk id="9" creationId="{B05EE314-A34F-4516-9300-57DB6C5F68B7}"/>
          </ac:picMkLst>
        </pc:picChg>
        <pc:picChg chg="del">
          <ac:chgData name="HUANG, Kecheng" userId="6042010e-758a-47da-a43c-39d4fc95a6c3" providerId="ADAL" clId="{D089068C-8613-457C-A566-C9471F07B790}" dt="2021-09-15T14:39:10.175" v="2" actId="478"/>
          <ac:picMkLst>
            <pc:docMk/>
            <pc:sldMk cId="3960785670" sldId="284"/>
            <ac:picMk id="11" creationId="{56B87CF0-801C-4688-BC14-65EA27EF0D89}"/>
          </ac:picMkLst>
        </pc:picChg>
        <pc:picChg chg="add mod">
          <ac:chgData name="HUANG, Kecheng" userId="6042010e-758a-47da-a43c-39d4fc95a6c3" providerId="ADAL" clId="{D089068C-8613-457C-A566-C9471F07B790}" dt="2021-09-16T14:05:36.570" v="2716" actId="1076"/>
          <ac:picMkLst>
            <pc:docMk/>
            <pc:sldMk cId="3960785670" sldId="284"/>
            <ac:picMk id="12" creationId="{7C966400-92CA-48F9-A0F2-049E2D2B6AA7}"/>
          </ac:picMkLst>
        </pc:picChg>
      </pc:sldChg>
      <pc:sldChg chg="del">
        <pc:chgData name="HUANG, Kecheng" userId="6042010e-758a-47da-a43c-39d4fc95a6c3" providerId="ADAL" clId="{D089068C-8613-457C-A566-C9471F07B790}" dt="2021-09-15T14:43:39.944" v="27" actId="47"/>
        <pc:sldMkLst>
          <pc:docMk/>
          <pc:sldMk cId="453976592" sldId="285"/>
        </pc:sldMkLst>
      </pc:sldChg>
      <pc:sldChg chg="addSp delSp modSp mod delAnim modAnim">
        <pc:chgData name="HUANG, Kecheng" userId="6042010e-758a-47da-a43c-39d4fc95a6c3" providerId="ADAL" clId="{D089068C-8613-457C-A566-C9471F07B790}" dt="2021-09-16T12:21:57.106" v="1828"/>
        <pc:sldMkLst>
          <pc:docMk/>
          <pc:sldMk cId="2487534699" sldId="286"/>
        </pc:sldMkLst>
        <pc:spChg chg="mod">
          <ac:chgData name="HUANG, Kecheng" userId="6042010e-758a-47da-a43c-39d4fc95a6c3" providerId="ADAL" clId="{D089068C-8613-457C-A566-C9471F07B790}" dt="2021-09-16T08:54:52.335" v="149" actId="313"/>
          <ac:spMkLst>
            <pc:docMk/>
            <pc:sldMk cId="2487534699" sldId="286"/>
            <ac:spMk id="5" creationId="{F7059B17-42B5-4EBC-AC2F-6F9714AD5E02}"/>
          </ac:spMkLst>
        </pc:spChg>
        <pc:spChg chg="mod">
          <ac:chgData name="HUANG, Kecheng" userId="6042010e-758a-47da-a43c-39d4fc95a6c3" providerId="ADAL" clId="{D089068C-8613-457C-A566-C9471F07B790}" dt="2021-09-16T12:21:17.318" v="1816" actId="20577"/>
          <ac:spMkLst>
            <pc:docMk/>
            <pc:sldMk cId="2487534699" sldId="286"/>
            <ac:spMk id="7" creationId="{E989B82C-DCE6-4E88-9EFB-E65042BD877D}"/>
          </ac:spMkLst>
        </pc:spChg>
        <pc:picChg chg="del">
          <ac:chgData name="HUANG, Kecheng" userId="6042010e-758a-47da-a43c-39d4fc95a6c3" providerId="ADAL" clId="{D089068C-8613-457C-A566-C9471F07B790}" dt="2021-09-15T14:43:47.780" v="29" actId="478"/>
          <ac:picMkLst>
            <pc:docMk/>
            <pc:sldMk cId="2487534699" sldId="286"/>
            <ac:picMk id="3" creationId="{C9C31208-859C-43E9-9833-5464542B64BC}"/>
          </ac:picMkLst>
        </pc:picChg>
        <pc:picChg chg="add del mod">
          <ac:chgData name="HUANG, Kecheng" userId="6042010e-758a-47da-a43c-39d4fc95a6c3" providerId="ADAL" clId="{D089068C-8613-457C-A566-C9471F07B790}" dt="2021-09-16T09:38:45.357" v="1149" actId="478"/>
          <ac:picMkLst>
            <pc:docMk/>
            <pc:sldMk cId="2487534699" sldId="286"/>
            <ac:picMk id="6" creationId="{8DC7B5A5-2954-4D50-AFF0-3CE8E3F5B9DD}"/>
          </ac:picMkLst>
        </pc:picChg>
        <pc:picChg chg="del">
          <ac:chgData name="HUANG, Kecheng" userId="6042010e-758a-47da-a43c-39d4fc95a6c3" providerId="ADAL" clId="{D089068C-8613-457C-A566-C9471F07B790}" dt="2021-09-15T14:43:47.149" v="28" actId="478"/>
          <ac:picMkLst>
            <pc:docMk/>
            <pc:sldMk cId="2487534699" sldId="286"/>
            <ac:picMk id="8" creationId="{122FA9AC-FCEA-40A4-8B2A-BA7BB078FE14}"/>
          </ac:picMkLst>
        </pc:picChg>
        <pc:picChg chg="add mod">
          <ac:chgData name="HUANG, Kecheng" userId="6042010e-758a-47da-a43c-39d4fc95a6c3" providerId="ADAL" clId="{D089068C-8613-457C-A566-C9471F07B790}" dt="2021-09-16T09:38:51.115" v="1152" actId="1076"/>
          <ac:picMkLst>
            <pc:docMk/>
            <pc:sldMk cId="2487534699" sldId="286"/>
            <ac:picMk id="10" creationId="{F915D258-3D6C-4FE0-83DC-CADD4751203C}"/>
          </ac:picMkLst>
        </pc:picChg>
        <pc:picChg chg="add mod">
          <ac:chgData name="HUANG, Kecheng" userId="6042010e-758a-47da-a43c-39d4fc95a6c3" providerId="ADAL" clId="{D089068C-8613-457C-A566-C9471F07B790}" dt="2021-09-16T12:21:39.500" v="1821" actId="1076"/>
          <ac:picMkLst>
            <pc:docMk/>
            <pc:sldMk cId="2487534699" sldId="286"/>
            <ac:picMk id="12" creationId="{E944A63A-EE8B-4605-88C6-FF0D171C6F08}"/>
          </ac:picMkLst>
        </pc:picChg>
        <pc:picChg chg="add del mod">
          <ac:chgData name="HUANG, Kecheng" userId="6042010e-758a-47da-a43c-39d4fc95a6c3" providerId="ADAL" clId="{D089068C-8613-457C-A566-C9471F07B790}" dt="2021-09-16T12:00:47.929" v="1623" actId="478"/>
          <ac:picMkLst>
            <pc:docMk/>
            <pc:sldMk cId="2487534699" sldId="286"/>
            <ac:picMk id="14" creationId="{DF01F07B-DCFE-4B79-99E2-9B1AFFF875D7}"/>
          </ac:picMkLst>
        </pc:picChg>
        <pc:picChg chg="add mod">
          <ac:chgData name="HUANG, Kecheng" userId="6042010e-758a-47da-a43c-39d4fc95a6c3" providerId="ADAL" clId="{D089068C-8613-457C-A566-C9471F07B790}" dt="2021-09-16T12:21:51.804" v="1826" actId="1076"/>
          <ac:picMkLst>
            <pc:docMk/>
            <pc:sldMk cId="2487534699" sldId="286"/>
            <ac:picMk id="16" creationId="{2AD78DE3-3EF4-4DA5-B94F-E3396C26B23F}"/>
          </ac:picMkLst>
        </pc:picChg>
      </pc:sldChg>
      <pc:sldChg chg="del">
        <pc:chgData name="HUANG, Kecheng" userId="6042010e-758a-47da-a43c-39d4fc95a6c3" providerId="ADAL" clId="{D089068C-8613-457C-A566-C9471F07B790}" dt="2021-09-15T14:45:30.037" v="68" actId="47"/>
        <pc:sldMkLst>
          <pc:docMk/>
          <pc:sldMk cId="3410380134" sldId="287"/>
        </pc:sldMkLst>
      </pc:sldChg>
      <pc:sldChg chg="addSp delSp modSp mod delAnim modAnim">
        <pc:chgData name="HUANG, Kecheng" userId="6042010e-758a-47da-a43c-39d4fc95a6c3" providerId="ADAL" clId="{D089068C-8613-457C-A566-C9471F07B790}" dt="2021-09-16T15:24:07.001" v="4480"/>
        <pc:sldMkLst>
          <pc:docMk/>
          <pc:sldMk cId="1450408840" sldId="288"/>
        </pc:sldMkLst>
        <pc:spChg chg="mod">
          <ac:chgData name="HUANG, Kecheng" userId="6042010e-758a-47da-a43c-39d4fc95a6c3" providerId="ADAL" clId="{D089068C-8613-457C-A566-C9471F07B790}" dt="2021-09-15T14:45:53.647" v="70"/>
          <ac:spMkLst>
            <pc:docMk/>
            <pc:sldMk cId="1450408840" sldId="288"/>
            <ac:spMk id="4" creationId="{CE6890AC-7159-4F19-A547-8DFF331AA3C2}"/>
          </ac:spMkLst>
        </pc:spChg>
        <pc:spChg chg="mod">
          <ac:chgData name="HUANG, Kecheng" userId="6042010e-758a-47da-a43c-39d4fc95a6c3" providerId="ADAL" clId="{D089068C-8613-457C-A566-C9471F07B790}" dt="2021-09-15T14:46:49.468" v="90" actId="114"/>
          <ac:spMkLst>
            <pc:docMk/>
            <pc:sldMk cId="1450408840" sldId="288"/>
            <ac:spMk id="5" creationId="{F7059B17-42B5-4EBC-AC2F-6F9714AD5E02}"/>
          </ac:spMkLst>
        </pc:spChg>
        <pc:spChg chg="mod">
          <ac:chgData name="HUANG, Kecheng" userId="6042010e-758a-47da-a43c-39d4fc95a6c3" providerId="ADAL" clId="{D089068C-8613-457C-A566-C9471F07B790}" dt="2021-09-16T14:57:04.776" v="3910" actId="20577"/>
          <ac:spMkLst>
            <pc:docMk/>
            <pc:sldMk cId="1450408840" sldId="288"/>
            <ac:spMk id="7" creationId="{E989B82C-DCE6-4E88-9EFB-E65042BD877D}"/>
          </ac:spMkLst>
        </pc:spChg>
        <pc:picChg chg="add mod">
          <ac:chgData name="HUANG, Kecheng" userId="6042010e-758a-47da-a43c-39d4fc95a6c3" providerId="ADAL" clId="{D089068C-8613-457C-A566-C9471F07B790}" dt="2021-09-16T14:44:35.079" v="3427" actId="1076"/>
          <ac:picMkLst>
            <pc:docMk/>
            <pc:sldMk cId="1450408840" sldId="288"/>
            <ac:picMk id="3" creationId="{508B2110-4D15-4F78-BA44-A1FD29B7FC9A}"/>
          </ac:picMkLst>
        </pc:picChg>
        <pc:picChg chg="del">
          <ac:chgData name="HUANG, Kecheng" userId="6042010e-758a-47da-a43c-39d4fc95a6c3" providerId="ADAL" clId="{D089068C-8613-457C-A566-C9471F07B790}" dt="2021-09-15T14:45:31.377" v="69" actId="478"/>
          <ac:picMkLst>
            <pc:docMk/>
            <pc:sldMk cId="1450408840" sldId="288"/>
            <ac:picMk id="6" creationId="{F6E961AF-42A7-4D7B-9384-69447A1AA7DC}"/>
          </ac:picMkLst>
        </pc:picChg>
      </pc:sldChg>
      <pc:sldChg chg="del">
        <pc:chgData name="HUANG, Kecheng" userId="6042010e-758a-47da-a43c-39d4fc95a6c3" providerId="ADAL" clId="{D089068C-8613-457C-A566-C9471F07B790}" dt="2021-09-15T14:39:06.637" v="0" actId="47"/>
        <pc:sldMkLst>
          <pc:docMk/>
          <pc:sldMk cId="2469138967" sldId="289"/>
        </pc:sldMkLst>
      </pc:sldChg>
      <pc:sldChg chg="addSp modSp add mod modAnim">
        <pc:chgData name="HUANG, Kecheng" userId="6042010e-758a-47da-a43c-39d4fc95a6c3" providerId="ADAL" clId="{D089068C-8613-457C-A566-C9471F07B790}" dt="2021-09-16T13:33:37.502" v="2064" actId="1076"/>
        <pc:sldMkLst>
          <pc:docMk/>
          <pc:sldMk cId="3758844616" sldId="289"/>
        </pc:sldMkLst>
        <pc:spChg chg="mod">
          <ac:chgData name="HUANG, Kecheng" userId="6042010e-758a-47da-a43c-39d4fc95a6c3" providerId="ADAL" clId="{D089068C-8613-457C-A566-C9471F07B790}" dt="2021-09-16T13:33:08.975" v="2057" actId="108"/>
          <ac:spMkLst>
            <pc:docMk/>
            <pc:sldMk cId="3758844616" sldId="289"/>
            <ac:spMk id="7" creationId="{E989B82C-DCE6-4E88-9EFB-E65042BD877D}"/>
          </ac:spMkLst>
        </pc:spChg>
        <pc:picChg chg="add mod">
          <ac:chgData name="HUANG, Kecheng" userId="6042010e-758a-47da-a43c-39d4fc95a6c3" providerId="ADAL" clId="{D089068C-8613-457C-A566-C9471F07B790}" dt="2021-09-16T13:33:19.549" v="2059" actId="1076"/>
          <ac:picMkLst>
            <pc:docMk/>
            <pc:sldMk cId="3758844616" sldId="289"/>
            <ac:picMk id="3" creationId="{2C4230FB-E176-42AE-9999-B9F46F27B875}"/>
          </ac:picMkLst>
        </pc:picChg>
        <pc:picChg chg="add mod">
          <ac:chgData name="HUANG, Kecheng" userId="6042010e-758a-47da-a43c-39d4fc95a6c3" providerId="ADAL" clId="{D089068C-8613-457C-A566-C9471F07B790}" dt="2021-09-16T13:33:37.502" v="2064" actId="1076"/>
          <ac:picMkLst>
            <pc:docMk/>
            <pc:sldMk cId="3758844616" sldId="289"/>
            <ac:picMk id="8" creationId="{4137C37C-6554-4AC2-BDBC-776943798220}"/>
          </ac:picMkLst>
        </pc:picChg>
      </pc:sldChg>
      <pc:sldChg chg="addSp delSp modSp add mod modAnim">
        <pc:chgData name="HUANG, Kecheng" userId="6042010e-758a-47da-a43c-39d4fc95a6c3" providerId="ADAL" clId="{D089068C-8613-457C-A566-C9471F07B790}" dt="2021-09-16T14:28:41.840" v="3149" actId="1076"/>
        <pc:sldMkLst>
          <pc:docMk/>
          <pc:sldMk cId="1561096442" sldId="290"/>
        </pc:sldMkLst>
        <pc:spChg chg="mod">
          <ac:chgData name="HUANG, Kecheng" userId="6042010e-758a-47da-a43c-39d4fc95a6c3" providerId="ADAL" clId="{D089068C-8613-457C-A566-C9471F07B790}" dt="2021-09-16T14:28:34.487" v="3148" actId="20577"/>
          <ac:spMkLst>
            <pc:docMk/>
            <pc:sldMk cId="1561096442" sldId="290"/>
            <ac:spMk id="7" creationId="{E989B82C-DCE6-4E88-9EFB-E65042BD877D}"/>
          </ac:spMkLst>
        </pc:spChg>
        <pc:grpChg chg="add del mod">
          <ac:chgData name="HUANG, Kecheng" userId="6042010e-758a-47da-a43c-39d4fc95a6c3" providerId="ADAL" clId="{D089068C-8613-457C-A566-C9471F07B790}" dt="2021-09-16T14:16:46.544" v="2922" actId="165"/>
          <ac:grpSpMkLst>
            <pc:docMk/>
            <pc:sldMk cId="1561096442" sldId="290"/>
            <ac:grpSpMk id="9" creationId="{2390552E-4538-4EC8-A2F7-FBAE7A9326AE}"/>
          </ac:grpSpMkLst>
        </pc:grpChg>
        <pc:picChg chg="add mod topLvl">
          <ac:chgData name="HUANG, Kecheng" userId="6042010e-758a-47da-a43c-39d4fc95a6c3" providerId="ADAL" clId="{D089068C-8613-457C-A566-C9471F07B790}" dt="2021-09-16T14:17:44.161" v="2939" actId="1076"/>
          <ac:picMkLst>
            <pc:docMk/>
            <pc:sldMk cId="1561096442" sldId="290"/>
            <ac:picMk id="3" creationId="{4A516169-D531-4DF2-8CDF-E07A5C743D87}"/>
          </ac:picMkLst>
        </pc:picChg>
        <pc:picChg chg="add mod topLvl">
          <ac:chgData name="HUANG, Kecheng" userId="6042010e-758a-47da-a43c-39d4fc95a6c3" providerId="ADAL" clId="{D089068C-8613-457C-A566-C9471F07B790}" dt="2021-09-16T14:17:46.833" v="2940" actId="1076"/>
          <ac:picMkLst>
            <pc:docMk/>
            <pc:sldMk cId="1561096442" sldId="290"/>
            <ac:picMk id="8" creationId="{EE10310C-C86D-4E6E-B2BD-1DF6F0839F76}"/>
          </ac:picMkLst>
        </pc:picChg>
        <pc:picChg chg="add mod ord">
          <ac:chgData name="HUANG, Kecheng" userId="6042010e-758a-47da-a43c-39d4fc95a6c3" providerId="ADAL" clId="{D089068C-8613-457C-A566-C9471F07B790}" dt="2021-09-16T14:28:41.840" v="3149" actId="1076"/>
          <ac:picMkLst>
            <pc:docMk/>
            <pc:sldMk cId="1561096442" sldId="290"/>
            <ac:picMk id="11" creationId="{46998AE2-6438-45E4-87BB-390755123C2F}"/>
          </ac:picMkLst>
        </pc:picChg>
      </pc:sldChg>
      <pc:sldChg chg="del">
        <pc:chgData name="HUANG, Kecheng" userId="6042010e-758a-47da-a43c-39d4fc95a6c3" providerId="ADAL" clId="{D089068C-8613-457C-A566-C9471F07B790}" dt="2021-09-15T14:39:07.438" v="1" actId="47"/>
        <pc:sldMkLst>
          <pc:docMk/>
          <pc:sldMk cId="3695697903" sldId="290"/>
        </pc:sldMkLst>
      </pc:sldChg>
      <pc:sldChg chg="addSp modSp add mod modAnim">
        <pc:chgData name="HUANG, Kecheng" userId="6042010e-758a-47da-a43c-39d4fc95a6c3" providerId="ADAL" clId="{D089068C-8613-457C-A566-C9471F07B790}" dt="2021-09-17T04:07:30.995" v="4485" actId="20577"/>
        <pc:sldMkLst>
          <pc:docMk/>
          <pc:sldMk cId="1713904150" sldId="291"/>
        </pc:sldMkLst>
        <pc:spChg chg="mod">
          <ac:chgData name="HUANG, Kecheng" userId="6042010e-758a-47da-a43c-39d4fc95a6c3" providerId="ADAL" clId="{D089068C-8613-457C-A566-C9471F07B790}" dt="2021-09-17T04:07:30.995" v="4485" actId="20577"/>
          <ac:spMkLst>
            <pc:docMk/>
            <pc:sldMk cId="1713904150" sldId="291"/>
            <ac:spMk id="7" creationId="{E989B82C-DCE6-4E88-9EFB-E65042BD877D}"/>
          </ac:spMkLst>
        </pc:spChg>
        <pc:picChg chg="add mod">
          <ac:chgData name="HUANG, Kecheng" userId="6042010e-758a-47da-a43c-39d4fc95a6c3" providerId="ADAL" clId="{D089068C-8613-457C-A566-C9471F07B790}" dt="2021-09-16T15:03:30.925" v="4088" actId="1076"/>
          <ac:picMkLst>
            <pc:docMk/>
            <pc:sldMk cId="1713904150" sldId="291"/>
            <ac:picMk id="3" creationId="{92BE4F9B-9F2B-40B2-8639-461594C0341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2B7AD-63A4-4C4D-87B1-F939D09D7F75}" type="datetimeFigureOut">
              <a:rPr lang="zh-CN" altLang="en-US" smtClean="0"/>
              <a:t>2021/11/26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02E86C-79D7-41D8-B838-3C324E6013D3}" type="slidenum">
              <a:rPr lang="zh-CN" altLang="en-US" smtClean="0"/>
              <a:t>‹#›</a:t>
            </a:fld>
            <a:endParaRPr lang="zh-CN" altLang="en-US"/>
          </a:p>
        </p:txBody>
      </p:sp>
    </p:spTree>
    <p:extLst>
      <p:ext uri="{BB962C8B-B14F-4D97-AF65-F5344CB8AC3E}">
        <p14:creationId xmlns:p14="http://schemas.microsoft.com/office/powerpoint/2010/main" val="3362971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1</a:t>
            </a:fld>
            <a:endParaRPr lang="zh-CN" altLang="en-US"/>
          </a:p>
        </p:txBody>
      </p:sp>
    </p:spTree>
    <p:extLst>
      <p:ext uri="{BB962C8B-B14F-4D97-AF65-F5344CB8AC3E}">
        <p14:creationId xmlns:p14="http://schemas.microsoft.com/office/powerpoint/2010/main" val="122410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2</a:t>
            </a:fld>
            <a:endParaRPr lang="zh-CN" altLang="en-US"/>
          </a:p>
        </p:txBody>
      </p:sp>
    </p:spTree>
    <p:extLst>
      <p:ext uri="{BB962C8B-B14F-4D97-AF65-F5344CB8AC3E}">
        <p14:creationId xmlns:p14="http://schemas.microsoft.com/office/powerpoint/2010/main" val="259696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7B02E86C-79D7-41D8-B838-3C324E6013D3}" type="slidenum">
              <a:rPr lang="zh-CN" altLang="en-US" smtClean="0"/>
              <a:t>3</a:t>
            </a:fld>
            <a:endParaRPr lang="zh-CN" altLang="en-US"/>
          </a:p>
        </p:txBody>
      </p:sp>
    </p:spTree>
    <p:extLst>
      <p:ext uri="{BB962C8B-B14F-4D97-AF65-F5344CB8AC3E}">
        <p14:creationId xmlns:p14="http://schemas.microsoft.com/office/powerpoint/2010/main" val="4249115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7B02E86C-79D7-41D8-B838-3C324E6013D3}" type="slidenum">
              <a:rPr lang="zh-CN" altLang="en-US" smtClean="0"/>
              <a:t>4</a:t>
            </a:fld>
            <a:endParaRPr lang="zh-CN" altLang="en-US"/>
          </a:p>
        </p:txBody>
      </p:sp>
    </p:spTree>
    <p:extLst>
      <p:ext uri="{BB962C8B-B14F-4D97-AF65-F5344CB8AC3E}">
        <p14:creationId xmlns:p14="http://schemas.microsoft.com/office/powerpoint/2010/main" val="2424087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7B02E86C-79D7-41D8-B838-3C324E6013D3}" type="slidenum">
              <a:rPr lang="zh-CN" altLang="en-US" smtClean="0"/>
              <a:t>5</a:t>
            </a:fld>
            <a:endParaRPr lang="zh-CN" altLang="en-US"/>
          </a:p>
        </p:txBody>
      </p:sp>
    </p:spTree>
    <p:extLst>
      <p:ext uri="{BB962C8B-B14F-4D97-AF65-F5344CB8AC3E}">
        <p14:creationId xmlns:p14="http://schemas.microsoft.com/office/powerpoint/2010/main" val="2792185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7B02E86C-79D7-41D8-B838-3C324E6013D3}" type="slidenum">
              <a:rPr lang="zh-CN" altLang="en-US" smtClean="0"/>
              <a:t>6</a:t>
            </a:fld>
            <a:endParaRPr lang="zh-CN" altLang="en-US"/>
          </a:p>
        </p:txBody>
      </p:sp>
    </p:spTree>
    <p:extLst>
      <p:ext uri="{BB962C8B-B14F-4D97-AF65-F5344CB8AC3E}">
        <p14:creationId xmlns:p14="http://schemas.microsoft.com/office/powerpoint/2010/main" val="2646943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7B02E86C-79D7-41D8-B838-3C324E6013D3}" type="slidenum">
              <a:rPr lang="zh-CN" altLang="en-US" smtClean="0"/>
              <a:t>7</a:t>
            </a:fld>
            <a:endParaRPr lang="zh-CN" altLang="en-US"/>
          </a:p>
        </p:txBody>
      </p:sp>
    </p:spTree>
    <p:extLst>
      <p:ext uri="{BB962C8B-B14F-4D97-AF65-F5344CB8AC3E}">
        <p14:creationId xmlns:p14="http://schemas.microsoft.com/office/powerpoint/2010/main" val="2749427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7B02E86C-79D7-41D8-B838-3C324E6013D3}" type="slidenum">
              <a:rPr lang="zh-CN" altLang="en-US" smtClean="0"/>
              <a:t>8</a:t>
            </a:fld>
            <a:endParaRPr lang="zh-CN" altLang="en-US"/>
          </a:p>
        </p:txBody>
      </p:sp>
    </p:spTree>
    <p:extLst>
      <p:ext uri="{BB962C8B-B14F-4D97-AF65-F5344CB8AC3E}">
        <p14:creationId xmlns:p14="http://schemas.microsoft.com/office/powerpoint/2010/main" val="303711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319E4-700D-4477-AAD8-FC044F12CB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5F8B7BE-6B20-468D-81DD-E0E9AF6E31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0A5A5ED-6B0D-4202-AFA8-1592901559FE}"/>
              </a:ext>
            </a:extLst>
          </p:cNvPr>
          <p:cNvSpPr>
            <a:spLocks noGrp="1"/>
          </p:cNvSpPr>
          <p:nvPr>
            <p:ph type="dt" sz="half" idx="10"/>
          </p:nvPr>
        </p:nvSpPr>
        <p:spPr/>
        <p:txBody>
          <a:bodyPr/>
          <a:lstStyle/>
          <a:p>
            <a:fld id="{F9C51544-6859-411E-8846-F576C1D903DB}" type="datetimeFigureOut">
              <a:rPr lang="zh-CN" altLang="en-US" smtClean="0"/>
              <a:t>2021/11/26</a:t>
            </a:fld>
            <a:endParaRPr lang="zh-CN" altLang="en-US"/>
          </a:p>
        </p:txBody>
      </p:sp>
      <p:sp>
        <p:nvSpPr>
          <p:cNvPr id="5" name="页脚占位符 4">
            <a:extLst>
              <a:ext uri="{FF2B5EF4-FFF2-40B4-BE49-F238E27FC236}">
                <a16:creationId xmlns:a16="http://schemas.microsoft.com/office/drawing/2014/main" id="{9D55506A-AECE-4AFF-B6E7-E6EC090D2F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BD4EDC-DF7B-4BCB-8033-1F1388281E8C}"/>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8747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E5BF6-B765-4FA7-A1D9-0DD7BB7F0B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527A7E-187C-4899-9820-27B0850F8B7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94A24C-03E0-4929-BF20-5E9076F69D9A}"/>
              </a:ext>
            </a:extLst>
          </p:cNvPr>
          <p:cNvSpPr>
            <a:spLocks noGrp="1"/>
          </p:cNvSpPr>
          <p:nvPr>
            <p:ph type="dt" sz="half" idx="10"/>
          </p:nvPr>
        </p:nvSpPr>
        <p:spPr/>
        <p:txBody>
          <a:bodyPr/>
          <a:lstStyle/>
          <a:p>
            <a:fld id="{F9C51544-6859-411E-8846-F576C1D903DB}" type="datetimeFigureOut">
              <a:rPr lang="zh-CN" altLang="en-US" smtClean="0"/>
              <a:t>2021/11/26</a:t>
            </a:fld>
            <a:endParaRPr lang="zh-CN" altLang="en-US"/>
          </a:p>
        </p:txBody>
      </p:sp>
      <p:sp>
        <p:nvSpPr>
          <p:cNvPr id="5" name="页脚占位符 4">
            <a:extLst>
              <a:ext uri="{FF2B5EF4-FFF2-40B4-BE49-F238E27FC236}">
                <a16:creationId xmlns:a16="http://schemas.microsoft.com/office/drawing/2014/main" id="{C759F275-3362-4D57-A734-CF1A87B793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DAB132-CD4B-4059-8B87-925B2AB60693}"/>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356291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987D43-1971-46B1-9412-E544CABAE0B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1285E5-EE0D-4CD3-B24E-0195E8701C2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EBF84BD-8780-42B9-A975-4173F2399B6B}"/>
              </a:ext>
            </a:extLst>
          </p:cNvPr>
          <p:cNvSpPr>
            <a:spLocks noGrp="1"/>
          </p:cNvSpPr>
          <p:nvPr>
            <p:ph type="dt" sz="half" idx="10"/>
          </p:nvPr>
        </p:nvSpPr>
        <p:spPr/>
        <p:txBody>
          <a:bodyPr/>
          <a:lstStyle/>
          <a:p>
            <a:fld id="{F9C51544-6859-411E-8846-F576C1D903DB}" type="datetimeFigureOut">
              <a:rPr lang="zh-CN" altLang="en-US" smtClean="0"/>
              <a:t>2021/11/26</a:t>
            </a:fld>
            <a:endParaRPr lang="zh-CN" altLang="en-US"/>
          </a:p>
        </p:txBody>
      </p:sp>
      <p:sp>
        <p:nvSpPr>
          <p:cNvPr id="5" name="页脚占位符 4">
            <a:extLst>
              <a:ext uri="{FF2B5EF4-FFF2-40B4-BE49-F238E27FC236}">
                <a16:creationId xmlns:a16="http://schemas.microsoft.com/office/drawing/2014/main" id="{9551EE30-9156-49A1-B6B9-0598DA30D1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285D58-11AC-4E4F-BC15-0A8398711C91}"/>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40469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B3E7D-EBAB-4715-8C9A-EC018B9C0F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931845-992B-44BA-B7A1-8300C21BD01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4E89359-370E-45E2-A1F8-94E49EE6B6F1}"/>
              </a:ext>
            </a:extLst>
          </p:cNvPr>
          <p:cNvSpPr>
            <a:spLocks noGrp="1"/>
          </p:cNvSpPr>
          <p:nvPr>
            <p:ph type="dt" sz="half" idx="10"/>
          </p:nvPr>
        </p:nvSpPr>
        <p:spPr/>
        <p:txBody>
          <a:bodyPr/>
          <a:lstStyle/>
          <a:p>
            <a:fld id="{F9C51544-6859-411E-8846-F576C1D903DB}" type="datetimeFigureOut">
              <a:rPr lang="zh-CN" altLang="en-US" smtClean="0"/>
              <a:t>2021/11/26</a:t>
            </a:fld>
            <a:endParaRPr lang="zh-CN" altLang="en-US"/>
          </a:p>
        </p:txBody>
      </p:sp>
      <p:sp>
        <p:nvSpPr>
          <p:cNvPr id="5" name="页脚占位符 4">
            <a:extLst>
              <a:ext uri="{FF2B5EF4-FFF2-40B4-BE49-F238E27FC236}">
                <a16:creationId xmlns:a16="http://schemas.microsoft.com/office/drawing/2014/main" id="{72D9D0EE-2C6F-47D2-83B1-0673181A77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CFDEB7-B23D-4C10-A5BC-25C25C331F15}"/>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65246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3D716-6C2A-48D6-9F22-3EE3A7039A6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652F65-2927-47A0-8FA2-16CAF3BB31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2A32A8E-E6E9-4CD1-AD0D-9A61A4647DE2}"/>
              </a:ext>
            </a:extLst>
          </p:cNvPr>
          <p:cNvSpPr>
            <a:spLocks noGrp="1"/>
          </p:cNvSpPr>
          <p:nvPr>
            <p:ph type="dt" sz="half" idx="10"/>
          </p:nvPr>
        </p:nvSpPr>
        <p:spPr/>
        <p:txBody>
          <a:bodyPr/>
          <a:lstStyle/>
          <a:p>
            <a:fld id="{F9C51544-6859-411E-8846-F576C1D903DB}" type="datetimeFigureOut">
              <a:rPr lang="zh-CN" altLang="en-US" smtClean="0"/>
              <a:t>2021/11/26</a:t>
            </a:fld>
            <a:endParaRPr lang="zh-CN" altLang="en-US"/>
          </a:p>
        </p:txBody>
      </p:sp>
      <p:sp>
        <p:nvSpPr>
          <p:cNvPr id="5" name="页脚占位符 4">
            <a:extLst>
              <a:ext uri="{FF2B5EF4-FFF2-40B4-BE49-F238E27FC236}">
                <a16:creationId xmlns:a16="http://schemas.microsoft.com/office/drawing/2014/main" id="{837EBDB0-9475-46FF-8818-D8487E12BB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102C47-847A-40B8-A921-89B9D73F1317}"/>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647174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AB060-7535-4076-B236-E437F1504A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85AFFE-ABB2-474B-B05D-71C516A4388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53FE20A-0F6D-49E7-86E3-17771A69D31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C6C400B-58B2-44D3-B0CB-8A3729B0E40B}"/>
              </a:ext>
            </a:extLst>
          </p:cNvPr>
          <p:cNvSpPr>
            <a:spLocks noGrp="1"/>
          </p:cNvSpPr>
          <p:nvPr>
            <p:ph type="dt" sz="half" idx="10"/>
          </p:nvPr>
        </p:nvSpPr>
        <p:spPr/>
        <p:txBody>
          <a:bodyPr/>
          <a:lstStyle/>
          <a:p>
            <a:fld id="{F9C51544-6859-411E-8846-F576C1D903DB}" type="datetimeFigureOut">
              <a:rPr lang="zh-CN" altLang="en-US" smtClean="0"/>
              <a:t>2021/11/26</a:t>
            </a:fld>
            <a:endParaRPr lang="zh-CN" altLang="en-US"/>
          </a:p>
        </p:txBody>
      </p:sp>
      <p:sp>
        <p:nvSpPr>
          <p:cNvPr id="6" name="页脚占位符 5">
            <a:extLst>
              <a:ext uri="{FF2B5EF4-FFF2-40B4-BE49-F238E27FC236}">
                <a16:creationId xmlns:a16="http://schemas.microsoft.com/office/drawing/2014/main" id="{DFD79CC2-1040-4C11-A2BF-3DA1B17A1A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4A7E09-6510-40E9-B7B6-8F61F924067A}"/>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0165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9C90B-2A1B-4B4A-BE67-8988ACD5F5B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824E1B-1517-4172-B046-A829FB43D9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0D657A7-D2BE-4CA0-A83B-93EE4AC1E74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F1B3C76-C4A7-4CE0-8198-F91D48714B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29A6700-929F-4DFD-9BF6-A76215313E5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5A5699A-606B-44D7-B3A8-B46C86BFFEE3}"/>
              </a:ext>
            </a:extLst>
          </p:cNvPr>
          <p:cNvSpPr>
            <a:spLocks noGrp="1"/>
          </p:cNvSpPr>
          <p:nvPr>
            <p:ph type="dt" sz="half" idx="10"/>
          </p:nvPr>
        </p:nvSpPr>
        <p:spPr/>
        <p:txBody>
          <a:bodyPr/>
          <a:lstStyle/>
          <a:p>
            <a:fld id="{F9C51544-6859-411E-8846-F576C1D903DB}" type="datetimeFigureOut">
              <a:rPr lang="zh-CN" altLang="en-US" smtClean="0"/>
              <a:t>2021/11/26</a:t>
            </a:fld>
            <a:endParaRPr lang="zh-CN" altLang="en-US"/>
          </a:p>
        </p:txBody>
      </p:sp>
      <p:sp>
        <p:nvSpPr>
          <p:cNvPr id="8" name="页脚占位符 7">
            <a:extLst>
              <a:ext uri="{FF2B5EF4-FFF2-40B4-BE49-F238E27FC236}">
                <a16:creationId xmlns:a16="http://schemas.microsoft.com/office/drawing/2014/main" id="{64779A59-1B04-4568-B2DF-756FD2581B0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C39D47D-462E-4589-B92E-D6DE31210FF6}"/>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7028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5BF686-9B7B-4990-8692-E73DAF56777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36EC3F-E307-4A3F-B097-8B83ABA912DA}"/>
              </a:ext>
            </a:extLst>
          </p:cNvPr>
          <p:cNvSpPr>
            <a:spLocks noGrp="1"/>
          </p:cNvSpPr>
          <p:nvPr>
            <p:ph type="dt" sz="half" idx="10"/>
          </p:nvPr>
        </p:nvSpPr>
        <p:spPr/>
        <p:txBody>
          <a:bodyPr/>
          <a:lstStyle/>
          <a:p>
            <a:fld id="{F9C51544-6859-411E-8846-F576C1D903DB}" type="datetimeFigureOut">
              <a:rPr lang="zh-CN" altLang="en-US" smtClean="0"/>
              <a:t>2021/11/26</a:t>
            </a:fld>
            <a:endParaRPr lang="zh-CN" altLang="en-US"/>
          </a:p>
        </p:txBody>
      </p:sp>
      <p:sp>
        <p:nvSpPr>
          <p:cNvPr id="4" name="页脚占位符 3">
            <a:extLst>
              <a:ext uri="{FF2B5EF4-FFF2-40B4-BE49-F238E27FC236}">
                <a16:creationId xmlns:a16="http://schemas.microsoft.com/office/drawing/2014/main" id="{EEFBE411-6E5E-4E6D-9D3B-F967A010D3D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A5895AD-1AAB-4B46-9736-899DB16F4586}"/>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003241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E50A08-252C-4B4F-A84B-2A19A8160CC0}"/>
              </a:ext>
            </a:extLst>
          </p:cNvPr>
          <p:cNvSpPr>
            <a:spLocks noGrp="1"/>
          </p:cNvSpPr>
          <p:nvPr>
            <p:ph type="dt" sz="half" idx="10"/>
          </p:nvPr>
        </p:nvSpPr>
        <p:spPr/>
        <p:txBody>
          <a:bodyPr/>
          <a:lstStyle/>
          <a:p>
            <a:fld id="{F9C51544-6859-411E-8846-F576C1D903DB}" type="datetimeFigureOut">
              <a:rPr lang="zh-CN" altLang="en-US" smtClean="0"/>
              <a:t>2021/11/26</a:t>
            </a:fld>
            <a:endParaRPr lang="zh-CN" altLang="en-US"/>
          </a:p>
        </p:txBody>
      </p:sp>
      <p:sp>
        <p:nvSpPr>
          <p:cNvPr id="3" name="页脚占位符 2">
            <a:extLst>
              <a:ext uri="{FF2B5EF4-FFF2-40B4-BE49-F238E27FC236}">
                <a16:creationId xmlns:a16="http://schemas.microsoft.com/office/drawing/2014/main" id="{ED4BE01A-A94B-4982-8E4A-FA60E57A5BF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DA6CD24-A051-44E4-BA96-A028260AA087}"/>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58616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ACCFD-29CB-49FC-A453-0213D1C47A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B082F0C-A8F6-4DC0-9C48-94BE2C8FA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3EBA5D9-45BC-4184-9F02-62BC00B8F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BA81F9C-3440-46AC-A19F-B42CB5561ADD}"/>
              </a:ext>
            </a:extLst>
          </p:cNvPr>
          <p:cNvSpPr>
            <a:spLocks noGrp="1"/>
          </p:cNvSpPr>
          <p:nvPr>
            <p:ph type="dt" sz="half" idx="10"/>
          </p:nvPr>
        </p:nvSpPr>
        <p:spPr/>
        <p:txBody>
          <a:bodyPr/>
          <a:lstStyle/>
          <a:p>
            <a:fld id="{F9C51544-6859-411E-8846-F576C1D903DB}" type="datetimeFigureOut">
              <a:rPr lang="zh-CN" altLang="en-US" smtClean="0"/>
              <a:t>2021/11/26</a:t>
            </a:fld>
            <a:endParaRPr lang="zh-CN" altLang="en-US"/>
          </a:p>
        </p:txBody>
      </p:sp>
      <p:sp>
        <p:nvSpPr>
          <p:cNvPr id="6" name="页脚占位符 5">
            <a:extLst>
              <a:ext uri="{FF2B5EF4-FFF2-40B4-BE49-F238E27FC236}">
                <a16:creationId xmlns:a16="http://schemas.microsoft.com/office/drawing/2014/main" id="{E95C7287-6A76-4766-9DA3-8688A64FD5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05A2EC-86C4-4C23-A107-B0A298234461}"/>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9625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EB60-8BFE-43FF-A6E7-A7D9C4AFBA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91EA218-CA89-4F8D-93AD-148C4825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22C6E3-B98E-4BA0-98BF-34402CCA1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A54CA03-5BBD-4F83-B1B4-522587FB5502}"/>
              </a:ext>
            </a:extLst>
          </p:cNvPr>
          <p:cNvSpPr>
            <a:spLocks noGrp="1"/>
          </p:cNvSpPr>
          <p:nvPr>
            <p:ph type="dt" sz="half" idx="10"/>
          </p:nvPr>
        </p:nvSpPr>
        <p:spPr/>
        <p:txBody>
          <a:bodyPr/>
          <a:lstStyle/>
          <a:p>
            <a:fld id="{F9C51544-6859-411E-8846-F576C1D903DB}" type="datetimeFigureOut">
              <a:rPr lang="zh-CN" altLang="en-US" smtClean="0"/>
              <a:t>2021/11/26</a:t>
            </a:fld>
            <a:endParaRPr lang="zh-CN" altLang="en-US"/>
          </a:p>
        </p:txBody>
      </p:sp>
      <p:sp>
        <p:nvSpPr>
          <p:cNvPr id="6" name="页脚占位符 5">
            <a:extLst>
              <a:ext uri="{FF2B5EF4-FFF2-40B4-BE49-F238E27FC236}">
                <a16:creationId xmlns:a16="http://schemas.microsoft.com/office/drawing/2014/main" id="{5932F31D-1714-48BD-B8F5-DC7E95C8D3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66FF28-4070-43FC-9C2D-9558A50A7213}"/>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392016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1B7B920-A0D4-43EF-BF9E-63238C6241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C23082-0713-4C3B-BFAF-CC2696E402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A2487A-6EE6-4684-8129-791F71EF5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51544-6859-411E-8846-F576C1D903DB}" type="datetimeFigureOut">
              <a:rPr lang="zh-CN" altLang="en-US" smtClean="0"/>
              <a:t>2021/11/26</a:t>
            </a:fld>
            <a:endParaRPr lang="zh-CN" altLang="en-US"/>
          </a:p>
        </p:txBody>
      </p:sp>
      <p:sp>
        <p:nvSpPr>
          <p:cNvPr id="5" name="页脚占位符 4">
            <a:extLst>
              <a:ext uri="{FF2B5EF4-FFF2-40B4-BE49-F238E27FC236}">
                <a16:creationId xmlns:a16="http://schemas.microsoft.com/office/drawing/2014/main" id="{CBEEA1B7-C443-49F4-A97A-DB6539FE74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C3BF6C1-F237-4C63-987F-CDAA45CE7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3159304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SIGMOD’21</a:t>
            </a:r>
            <a:endParaRPr lang="zh-CN" altLang="en-US" sz="2000" b="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A5D37F8F-D9FC-437C-A0CC-6ED0BC7560C9}"/>
              </a:ext>
            </a:extLst>
          </p:cNvPr>
          <p:cNvSpPr txBox="1"/>
          <p:nvPr/>
        </p:nvSpPr>
        <p:spPr>
          <a:xfrm>
            <a:off x="57134" y="637308"/>
            <a:ext cx="12077732" cy="6049733"/>
          </a:xfrm>
          <a:prstGeom prst="rect">
            <a:avLst/>
          </a:prstGeom>
          <a:noFill/>
        </p:spPr>
        <p:txBody>
          <a:bodyPr wrap="square">
            <a:spAutoFit/>
          </a:bodyPr>
          <a:lstStyle/>
          <a:p>
            <a:pPr marL="0" lvl="1"/>
            <a:r>
              <a:rPr lang="en-US" altLang="zh-CN" sz="1600" b="1" dirty="0">
                <a:latin typeface="Times New Roman" panose="02020603050405020304" pitchFamily="18" charset="0"/>
                <a:cs typeface="Times New Roman" panose="02020603050405020304" pitchFamily="18" charset="0"/>
              </a:rPr>
              <a:t>Nova-LSM: A Distributed, Component-based LSM-tree Key-value Store</a:t>
            </a:r>
            <a:r>
              <a:rPr lang="en-US" altLang="zh-CN" sz="1600" dirty="0">
                <a:latin typeface="Times New Roman" panose="02020603050405020304" pitchFamily="18" charset="0"/>
                <a:cs typeface="Times New Roman" panose="02020603050405020304" pitchFamily="18" charset="0"/>
              </a:rPr>
              <a:t>, </a:t>
            </a:r>
            <a:r>
              <a:rPr lang="en-US" altLang="zh-CN" sz="1400" i="1" dirty="0" err="1">
                <a:latin typeface="Times New Roman" panose="02020603050405020304" pitchFamily="18" charset="0"/>
                <a:cs typeface="Times New Roman" panose="02020603050405020304" pitchFamily="18" charset="0"/>
              </a:rPr>
              <a:t>Haoyu</a:t>
            </a:r>
            <a:r>
              <a:rPr lang="en-US" altLang="zh-CN" sz="1400" i="1" dirty="0">
                <a:latin typeface="Times New Roman" panose="02020603050405020304" pitchFamily="18" charset="0"/>
                <a:cs typeface="Times New Roman" panose="02020603050405020304" pitchFamily="18" charset="0"/>
              </a:rPr>
              <a:t> Huang, Shahram </a:t>
            </a:r>
            <a:r>
              <a:rPr lang="en-US" altLang="zh-CN" sz="1400" i="1" dirty="0" err="1">
                <a:latin typeface="Times New Roman" panose="02020603050405020304" pitchFamily="18" charset="0"/>
                <a:cs typeface="Times New Roman" panose="02020603050405020304" pitchFamily="18" charset="0"/>
              </a:rPr>
              <a:t>Ghandeharizadeh</a:t>
            </a:r>
            <a:r>
              <a:rPr lang="en-US" altLang="zh-CN" sz="1400" i="1" dirty="0">
                <a:latin typeface="Times New Roman" panose="02020603050405020304" pitchFamily="18" charset="0"/>
                <a:cs typeface="Times New Roman" panose="02020603050405020304" pitchFamily="18" charset="0"/>
              </a:rPr>
              <a:t>, University of Southern California Los Angeles.</a:t>
            </a:r>
          </a:p>
          <a:p>
            <a:pPr marL="285750" lvl="1" indent="-285750">
              <a:lnSpc>
                <a:spcPct val="150000"/>
              </a:lnSpc>
              <a:buSzPct val="10000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Based on the trend of </a:t>
            </a:r>
            <a:r>
              <a:rPr lang="en-US" altLang="zh-CN" sz="1600" b="1" dirty="0">
                <a:solidFill>
                  <a:srgbClr val="FF0000"/>
                </a:solidFill>
                <a:latin typeface="Times New Roman" panose="02020603050405020304" pitchFamily="18" charset="0"/>
                <a:cs typeface="Times New Roman" panose="02020603050405020304" pitchFamily="18" charset="0"/>
              </a:rPr>
              <a:t>disaggregation storage from computation</a:t>
            </a:r>
            <a:r>
              <a:rPr lang="en-US" altLang="zh-CN" sz="1600" dirty="0">
                <a:latin typeface="Times New Roman" panose="02020603050405020304" pitchFamily="18" charset="0"/>
                <a:cs typeface="Times New Roman" panose="02020603050405020304" pitchFamily="18" charset="0"/>
              </a:rPr>
              <a:t>, it is time to rethink whether the centralized storage system design still works efficiently. </a:t>
            </a:r>
          </a:p>
          <a:p>
            <a:pPr marL="285750" lvl="1" indent="-285750">
              <a:lnSpc>
                <a:spcPct val="150000"/>
              </a:lnSpc>
              <a:buSzPct val="100000"/>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Background. </a:t>
            </a:r>
          </a:p>
          <a:p>
            <a:pPr marL="742950" lvl="2" indent="-285750">
              <a:lnSpc>
                <a:spcPct val="150000"/>
              </a:lnSpc>
              <a:buSzPct val="100000"/>
              <a:buFont typeface="Wingdings" pitchFamily="2" charset="2"/>
              <a:buChar char="p"/>
            </a:pPr>
            <a:r>
              <a:rPr lang="en-US" sz="1600" dirty="0">
                <a:latin typeface="Times New Roman" panose="02020603050405020304" pitchFamily="18" charset="0"/>
                <a:cs typeface="Times New Roman" panose="02020603050405020304" pitchFamily="18" charset="0"/>
              </a:rPr>
              <a:t>The </a:t>
            </a:r>
            <a:r>
              <a:rPr lang="en-US" sz="1600" b="1" dirty="0">
                <a:solidFill>
                  <a:schemeClr val="accent1"/>
                </a:solidFill>
                <a:latin typeface="Times New Roman" panose="02020603050405020304" pitchFamily="18" charset="0"/>
                <a:cs typeface="Times New Roman" panose="02020603050405020304" pitchFamily="18" charset="0"/>
              </a:rPr>
              <a:t>cloud infrastructure </a:t>
            </a:r>
            <a:r>
              <a:rPr lang="en-US" sz="1600" dirty="0">
                <a:latin typeface="Times New Roman" panose="02020603050405020304" pitchFamily="18" charset="0"/>
                <a:cs typeface="Times New Roman" panose="02020603050405020304" pitchFamily="18" charset="0"/>
              </a:rPr>
              <a:t>motivates disaggregation of monolithic data stores into components based on an application’s workload.</a:t>
            </a:r>
            <a:endParaRPr lang="en-US" altLang="zh-CN" sz="1600" dirty="0">
              <a:latin typeface="Times New Roman" panose="02020603050405020304" pitchFamily="18" charset="0"/>
              <a:cs typeface="Times New Roman" panose="02020603050405020304" pitchFamily="18" charset="0"/>
            </a:endParaRPr>
          </a:p>
          <a:p>
            <a:pPr marL="742950" lvl="2" indent="-285750">
              <a:lnSpc>
                <a:spcPct val="150000"/>
              </a:lnSpc>
              <a:buSzPct val="100000"/>
              <a:buFont typeface="Wingdings" pitchFamily="2" charset="2"/>
              <a:buChar char="p"/>
            </a:pPr>
            <a:r>
              <a:rPr lang="en-US" altLang="zh-CN" sz="1600" dirty="0">
                <a:latin typeface="Times New Roman" panose="02020603050405020304" pitchFamily="18" charset="0"/>
                <a:cs typeface="Times New Roman" panose="02020603050405020304" pitchFamily="18" charset="0"/>
              </a:rPr>
              <a:t>Persistent multi-node </a:t>
            </a:r>
            <a:r>
              <a:rPr lang="en-US" altLang="zh-CN" sz="1600" b="1" dirty="0">
                <a:solidFill>
                  <a:schemeClr val="accent1"/>
                </a:solidFill>
                <a:latin typeface="Times New Roman" panose="02020603050405020304" pitchFamily="18" charset="0"/>
                <a:cs typeface="Times New Roman" panose="02020603050405020304" pitchFamily="18" charset="0"/>
              </a:rPr>
              <a:t>key-value stores </a:t>
            </a:r>
            <a:r>
              <a:rPr lang="en-US" altLang="zh-CN" sz="1600" dirty="0">
                <a:latin typeface="Times New Roman" panose="02020603050405020304" pitchFamily="18" charset="0"/>
                <a:cs typeface="Times New Roman" panose="02020603050405020304" pitchFamily="18" charset="0"/>
              </a:rPr>
              <a:t>(KVSs) are widely used. And </a:t>
            </a:r>
            <a:r>
              <a:rPr lang="en-US" altLang="zh-CN" sz="1600" b="1" dirty="0">
                <a:solidFill>
                  <a:schemeClr val="accent1"/>
                </a:solidFill>
                <a:latin typeface="Times New Roman" panose="02020603050405020304" pitchFamily="18" charset="0"/>
                <a:cs typeface="Times New Roman" panose="02020603050405020304" pitchFamily="18" charset="0"/>
              </a:rPr>
              <a:t>LSM-tree</a:t>
            </a:r>
            <a:r>
              <a:rPr lang="en-US" altLang="zh-CN" sz="1600" dirty="0">
                <a:latin typeface="Times New Roman" panose="02020603050405020304" pitchFamily="18" charset="0"/>
                <a:cs typeface="Times New Roman" panose="02020603050405020304" pitchFamily="18" charset="0"/>
              </a:rPr>
              <a:t> are preferable for </a:t>
            </a:r>
            <a:r>
              <a:rPr lang="en-US" altLang="zh-CN" sz="1600" b="1" dirty="0">
                <a:solidFill>
                  <a:srgbClr val="FF0000"/>
                </a:solidFill>
                <a:latin typeface="Times New Roman" panose="02020603050405020304" pitchFamily="18" charset="0"/>
                <a:cs typeface="Times New Roman" panose="02020603050405020304" pitchFamily="18" charset="0"/>
              </a:rPr>
              <a:t>write-intensive workloads</a:t>
            </a:r>
            <a:r>
              <a:rPr lang="en-US" altLang="zh-CN" sz="1600" dirty="0">
                <a:latin typeface="Times New Roman" panose="02020603050405020304" pitchFamily="18" charset="0"/>
                <a:cs typeface="Times New Roman" panose="02020603050405020304" pitchFamily="18" charset="0"/>
              </a:rPr>
              <a:t>.</a:t>
            </a:r>
          </a:p>
          <a:p>
            <a:pPr marL="742950" lvl="2" indent="-285750">
              <a:lnSpc>
                <a:spcPct val="150000"/>
              </a:lnSpc>
              <a:buSzPct val="100000"/>
              <a:buFont typeface="Wingdings" pitchFamily="2" charset="2"/>
              <a:buChar char="p"/>
            </a:pPr>
            <a:r>
              <a:rPr lang="en-US" altLang="zh-CN" sz="1600" dirty="0">
                <a:solidFill>
                  <a:schemeClr val="accent1"/>
                </a:solidFill>
                <a:latin typeface="Times New Roman" panose="02020603050405020304" pitchFamily="18" charset="0"/>
                <a:cs typeface="Times New Roman" panose="02020603050405020304" pitchFamily="18" charset="0"/>
              </a:rPr>
              <a:t>Fast </a:t>
            </a:r>
            <a:r>
              <a:rPr lang="en-US" altLang="zh-CN" sz="1600" b="1" dirty="0">
                <a:solidFill>
                  <a:schemeClr val="accent1"/>
                </a:solidFill>
                <a:latin typeface="Times New Roman" panose="02020603050405020304" pitchFamily="18" charset="0"/>
                <a:cs typeface="Times New Roman" panose="02020603050405020304" pitchFamily="18" charset="0"/>
              </a:rPr>
              <a:t>networking hardware </a:t>
            </a:r>
            <a:r>
              <a:rPr lang="en-US" altLang="zh-CN" sz="1600" dirty="0">
                <a:latin typeface="Times New Roman" panose="02020603050405020304" pitchFamily="18" charset="0"/>
                <a:cs typeface="Times New Roman" panose="02020603050405020304" pitchFamily="18" charset="0"/>
              </a:rPr>
              <a:t>(e.g., RDMA), potentially provides connectivity between components that constitute a data store </a:t>
            </a:r>
          </a:p>
          <a:p>
            <a:pPr marL="285750" lvl="1" indent="-285750">
              <a:lnSpc>
                <a:spcPct val="150000"/>
              </a:lnSpc>
              <a:buSzPct val="100000"/>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Motivation. </a:t>
            </a:r>
            <a:r>
              <a:rPr lang="en-US" altLang="zh-CN" sz="1600" dirty="0">
                <a:latin typeface="Times New Roman" panose="02020603050405020304" pitchFamily="18" charset="0"/>
                <a:cs typeface="Times New Roman" panose="02020603050405020304" pitchFamily="18" charset="0"/>
              </a:rPr>
              <a:t>To improve </a:t>
            </a:r>
            <a:r>
              <a:rPr lang="en-US" altLang="zh-CN" sz="1600" b="1" dirty="0">
                <a:solidFill>
                  <a:srgbClr val="FF0000"/>
                </a:solidFill>
                <a:latin typeface="Times New Roman" panose="02020603050405020304" pitchFamily="18" charset="0"/>
                <a:cs typeface="Times New Roman" panose="02020603050405020304" pitchFamily="18" charset="0"/>
              </a:rPr>
              <a:t>resource utilization</a:t>
            </a:r>
            <a:r>
              <a:rPr lang="en-US" altLang="zh-CN" sz="1600" dirty="0">
                <a:latin typeface="Times New Roman" panose="02020603050405020304" pitchFamily="18" charset="0"/>
                <a:cs typeface="Times New Roman" panose="02020603050405020304" pitchFamily="18" charset="0"/>
              </a:rPr>
              <a:t>, cloud-native data stores leverage the cloud infrastructure with hardware-software co-design to enable elasticity. This motivates </a:t>
            </a:r>
            <a:r>
              <a:rPr lang="en-US" altLang="zh-CN" sz="1600" b="1" dirty="0">
                <a:solidFill>
                  <a:srgbClr val="FF0000"/>
                </a:solidFill>
                <a:latin typeface="Times New Roman" panose="02020603050405020304" pitchFamily="18" charset="0"/>
                <a:cs typeface="Times New Roman" panose="02020603050405020304" pitchFamily="18" charset="0"/>
              </a:rPr>
              <a:t>disaggregation of monolithic data stores into components</a:t>
            </a:r>
            <a:r>
              <a:rPr lang="en-US" altLang="zh-CN" sz="1600" dirty="0">
                <a:latin typeface="Times New Roman" panose="02020603050405020304" pitchFamily="18" charset="0"/>
                <a:cs typeface="Times New Roman" panose="02020603050405020304" pitchFamily="18" charset="0"/>
              </a:rPr>
              <a:t>. </a:t>
            </a:r>
          </a:p>
          <a:p>
            <a:pPr marL="457200" lvl="2">
              <a:lnSpc>
                <a:spcPct val="150000"/>
              </a:lnSpc>
              <a:buSzPct val="100000"/>
            </a:pPr>
            <a:r>
              <a:rPr lang="en-US" altLang="zh-CN" sz="1600" i="1" dirty="0">
                <a:latin typeface="Times New Roman" panose="02020603050405020304" pitchFamily="18" charset="0"/>
                <a:cs typeface="Times New Roman" panose="02020603050405020304" pitchFamily="18" charset="0"/>
                <a:sym typeface="Wingdings" pitchFamily="2" charset="2"/>
              </a:rPr>
              <a:t> </a:t>
            </a:r>
            <a:r>
              <a:rPr lang="en-US" altLang="zh-CN" sz="1600" i="1" dirty="0">
                <a:latin typeface="Times New Roman" panose="02020603050405020304" pitchFamily="18" charset="0"/>
                <a:cs typeface="Times New Roman" panose="02020603050405020304" pitchFamily="18" charset="0"/>
              </a:rPr>
              <a:t>Physically, </a:t>
            </a:r>
            <a:r>
              <a:rPr lang="en-US" altLang="zh-CN" sz="1600" dirty="0">
                <a:latin typeface="Times New Roman" panose="02020603050405020304" pitchFamily="18" charset="0"/>
                <a:cs typeface="Times New Roman" panose="02020603050405020304" pitchFamily="18" charset="0"/>
              </a:rPr>
              <a:t>a component utilizes the appropriate hardware and scales independent of the others. </a:t>
            </a:r>
          </a:p>
          <a:p>
            <a:pPr marL="285750" lvl="1" indent="-285750">
              <a:lnSpc>
                <a:spcPct val="150000"/>
              </a:lnSpc>
              <a:buSzPct val="100000"/>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Challenges after Disaggregation: </a:t>
            </a:r>
          </a:p>
          <a:p>
            <a:pPr marL="742950" lvl="2" indent="-285750">
              <a:lnSpc>
                <a:spcPct val="150000"/>
              </a:lnSpc>
              <a:buSzPct val="100000"/>
              <a:buFont typeface="Wingdings" pitchFamily="2" charset="2"/>
              <a:buChar char="p"/>
            </a:pPr>
            <a:r>
              <a:rPr lang="en-US" altLang="zh-CN" sz="1600" b="1" dirty="0">
                <a:solidFill>
                  <a:schemeClr val="accent1"/>
                </a:solidFill>
                <a:latin typeface="Times New Roman" panose="02020603050405020304" pitchFamily="18" charset="0"/>
                <a:cs typeface="Times New Roman" panose="02020603050405020304" pitchFamily="18" charset="0"/>
              </a:rPr>
              <a:t>Write stall </a:t>
            </a:r>
            <a:r>
              <a:rPr lang="en-US" altLang="zh-CN" sz="1600" dirty="0">
                <a:latin typeface="Times New Roman" panose="02020603050405020304" pitchFamily="18" charset="0"/>
                <a:cs typeface="Times New Roman" panose="02020603050405020304" pitchFamily="18" charset="0"/>
              </a:rPr>
              <a:t>caused by either </a:t>
            </a:r>
            <a:r>
              <a:rPr lang="en-US" altLang="zh-CN" sz="1600" i="1" dirty="0">
                <a:latin typeface="Times New Roman" panose="02020603050405020304" pitchFamily="18" charset="0"/>
                <a:cs typeface="Times New Roman" panose="02020603050405020304" pitchFamily="18" charset="0"/>
              </a:rPr>
              <a:t>all Memtables are full </a:t>
            </a:r>
            <a:r>
              <a:rPr lang="en-US" altLang="zh-CN" sz="1600" dirty="0">
                <a:latin typeface="Times New Roman" panose="02020603050405020304" pitchFamily="18" charset="0"/>
                <a:cs typeface="Times New Roman" panose="02020603050405020304" pitchFamily="18" charset="0"/>
              </a:rPr>
              <a:t>or the </a:t>
            </a:r>
            <a:r>
              <a:rPr lang="en-US" altLang="zh-CN" sz="1600" i="1" dirty="0">
                <a:latin typeface="Times New Roman" panose="02020603050405020304" pitchFamily="18" charset="0"/>
                <a:cs typeface="Times New Roman" panose="02020603050405020304" pitchFamily="18" charset="0"/>
              </a:rPr>
              <a:t>size of SSTables </a:t>
            </a:r>
            <a:r>
              <a:rPr lang="en-US" altLang="zh-CN" sz="1600" dirty="0">
                <a:latin typeface="Times New Roman" panose="02020603050405020304" pitchFamily="18" charset="0"/>
                <a:cs typeface="Times New Roman" panose="02020603050405020304" pitchFamily="18" charset="0"/>
              </a:rPr>
              <a:t>at Level exceeds a threshold. (</a:t>
            </a:r>
            <a:r>
              <a:rPr lang="en-US" altLang="zh-CN" sz="1600" i="1" dirty="0">
                <a:solidFill>
                  <a:schemeClr val="accent1"/>
                </a:solidFill>
                <a:latin typeface="Times New Roman" panose="02020603050405020304" pitchFamily="18" charset="0"/>
                <a:cs typeface="Times New Roman" panose="02020603050405020304" pitchFamily="18" charset="0"/>
              </a:rPr>
              <a:t>to best use memory capacity</a:t>
            </a:r>
            <a:r>
              <a:rPr lang="en-US" altLang="zh-CN" sz="1600" dirty="0">
                <a:latin typeface="Times New Roman" panose="02020603050405020304" pitchFamily="18" charset="0"/>
                <a:cs typeface="Times New Roman" panose="02020603050405020304" pitchFamily="18" charset="0"/>
              </a:rPr>
              <a:t>)</a:t>
            </a:r>
          </a:p>
          <a:p>
            <a:pPr marL="742950" lvl="2" indent="-285750">
              <a:lnSpc>
                <a:spcPct val="150000"/>
              </a:lnSpc>
              <a:buSzPct val="100000"/>
              <a:buFont typeface="Wingdings" pitchFamily="2" charset="2"/>
              <a:buChar char="p"/>
            </a:pPr>
            <a:r>
              <a:rPr lang="en-US" altLang="zh-CN" sz="1600" b="1" dirty="0">
                <a:latin typeface="Times New Roman" panose="02020603050405020304" pitchFamily="18" charset="0"/>
                <a:cs typeface="Times New Roman" panose="02020603050405020304" pitchFamily="18" charset="0"/>
              </a:rPr>
              <a:t>More Memtables </a:t>
            </a:r>
            <a:r>
              <a:rPr lang="en-US" altLang="zh-CN" sz="1600" b="1" dirty="0">
                <a:solidFill>
                  <a:schemeClr val="accent1"/>
                </a:solidFill>
                <a:latin typeface="Times New Roman" panose="02020603050405020304" pitchFamily="18" charset="0"/>
                <a:cs typeface="Times New Roman" panose="02020603050405020304" pitchFamily="18" charset="0"/>
              </a:rPr>
              <a:t>slows down scans and gets </a:t>
            </a:r>
            <a:r>
              <a:rPr lang="en-US" altLang="zh-CN" sz="1600" dirty="0">
                <a:latin typeface="Times New Roman" panose="02020603050405020304" pitchFamily="18" charset="0"/>
                <a:cs typeface="Times New Roman" panose="02020603050405020304" pitchFamily="18" charset="0"/>
              </a:rPr>
              <a:t>by searching a larger number of Memtables and SSTables at Level0.</a:t>
            </a:r>
          </a:p>
          <a:p>
            <a:pPr marL="742950" lvl="2" indent="-285750">
              <a:lnSpc>
                <a:spcPct val="150000"/>
              </a:lnSpc>
              <a:buSzPct val="100000"/>
              <a:buFont typeface="Wingdings" pitchFamily="2" charset="2"/>
              <a:buChar char="p"/>
            </a:pPr>
            <a:r>
              <a:rPr lang="en-US" altLang="zh-CN" sz="1600" b="1" dirty="0">
                <a:solidFill>
                  <a:schemeClr val="accent1"/>
                </a:solidFill>
                <a:latin typeface="Times New Roman" panose="02020603050405020304" pitchFamily="18" charset="0"/>
                <a:cs typeface="Times New Roman" panose="02020603050405020304" pitchFamily="18" charset="0"/>
              </a:rPr>
              <a:t>Temporary bottlenecks </a:t>
            </a:r>
            <a:r>
              <a:rPr lang="en-US" altLang="zh-CN" sz="1600" dirty="0">
                <a:latin typeface="Times New Roman" panose="02020603050405020304" pitchFamily="18" charset="0"/>
                <a:cs typeface="Times New Roman" panose="02020603050405020304" pitchFamily="18" charset="0"/>
              </a:rPr>
              <a:t>may form due to random collision of many writes to a few, potentially one storage node, which slows down requests due to queuing delays.</a:t>
            </a:r>
          </a:p>
          <a:p>
            <a:pPr marL="457200" lvl="2">
              <a:lnSpc>
                <a:spcPct val="150000"/>
              </a:lnSpc>
              <a:buSzPct val="100000"/>
            </a:pPr>
            <a:endParaRPr lang="en-US" altLang="zh-C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2266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SIGMOD’21</a:t>
            </a:r>
            <a:endParaRPr lang="zh-CN" altLang="en-US" sz="2000" b="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A5D37F8F-D9FC-437C-A0CC-6ED0BC7560C9}"/>
              </a:ext>
            </a:extLst>
          </p:cNvPr>
          <p:cNvSpPr txBox="1"/>
          <p:nvPr/>
        </p:nvSpPr>
        <p:spPr>
          <a:xfrm>
            <a:off x="57134" y="644060"/>
            <a:ext cx="12077732" cy="6280565"/>
          </a:xfrm>
          <a:prstGeom prst="rect">
            <a:avLst/>
          </a:prstGeom>
          <a:noFill/>
        </p:spPr>
        <p:txBody>
          <a:bodyPr wrap="square">
            <a:spAutoFit/>
          </a:bodyPr>
          <a:lstStyle/>
          <a:p>
            <a:pPr marL="0" lvl="1">
              <a:lnSpc>
                <a:spcPct val="150000"/>
              </a:lnSpc>
            </a:pPr>
            <a:r>
              <a:rPr lang="en-US" altLang="zh-CN" sz="1600" b="1" dirty="0">
                <a:latin typeface="Times New Roman" panose="02020603050405020304" pitchFamily="18" charset="0"/>
                <a:cs typeface="Times New Roman" panose="02020603050405020304" pitchFamily="18" charset="0"/>
              </a:rPr>
              <a:t>Nova-LSM: A Distributed, Component-based LSM-tree Key-value Store</a:t>
            </a:r>
            <a:r>
              <a:rPr lang="en-US" altLang="zh-CN" sz="1600" dirty="0">
                <a:latin typeface="Times New Roman" panose="02020603050405020304" pitchFamily="18" charset="0"/>
                <a:cs typeface="Times New Roman" panose="02020603050405020304" pitchFamily="18" charset="0"/>
              </a:rPr>
              <a:t>, </a:t>
            </a:r>
            <a:r>
              <a:rPr lang="en-US" altLang="zh-CN" sz="1400" i="1" dirty="0" err="1">
                <a:latin typeface="Times New Roman" panose="02020603050405020304" pitchFamily="18" charset="0"/>
                <a:cs typeface="Times New Roman" panose="02020603050405020304" pitchFamily="18" charset="0"/>
              </a:rPr>
              <a:t>Haoyu</a:t>
            </a:r>
            <a:r>
              <a:rPr lang="en-US" altLang="zh-CN" sz="1400" i="1" dirty="0">
                <a:latin typeface="Times New Roman" panose="02020603050405020304" pitchFamily="18" charset="0"/>
                <a:cs typeface="Times New Roman" panose="02020603050405020304" pitchFamily="18" charset="0"/>
              </a:rPr>
              <a:t> Huang, Shahram </a:t>
            </a:r>
            <a:r>
              <a:rPr lang="en-US" altLang="zh-CN" sz="1400" i="1" dirty="0" err="1">
                <a:latin typeface="Times New Roman" panose="02020603050405020304" pitchFamily="18" charset="0"/>
                <a:cs typeface="Times New Roman" panose="02020603050405020304" pitchFamily="18" charset="0"/>
              </a:rPr>
              <a:t>Ghandeharizadeh</a:t>
            </a:r>
            <a:r>
              <a:rPr lang="en-US" altLang="zh-CN" sz="1400" i="1" dirty="0">
                <a:latin typeface="Times New Roman" panose="02020603050405020304" pitchFamily="18" charset="0"/>
                <a:cs typeface="Times New Roman" panose="02020603050405020304" pitchFamily="18" charset="0"/>
              </a:rPr>
              <a:t>, University of Southern California Los Angeles.</a:t>
            </a:r>
          </a:p>
          <a:p>
            <a:pPr marL="285750" lvl="1" indent="-285750">
              <a:lnSpc>
                <a:spcPct val="150000"/>
              </a:lnSpc>
              <a:buSzPct val="100000"/>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Main idea. </a:t>
            </a:r>
            <a:r>
              <a:rPr lang="en-US" altLang="zh-CN" sz="1600" b="1" dirty="0">
                <a:solidFill>
                  <a:srgbClr val="FF0000"/>
                </a:solidFill>
                <a:latin typeface="Times New Roman" panose="02020603050405020304" pitchFamily="18" charset="0"/>
                <a:cs typeface="Times New Roman" panose="02020603050405020304" pitchFamily="18" charset="0"/>
              </a:rPr>
              <a:t>Disaggregation of an LSM-tree key-value store into components that communicate using RDMA</a:t>
            </a:r>
            <a:r>
              <a:rPr lang="en-US" altLang="zh-CN" sz="1600" dirty="0">
                <a:latin typeface="Times New Roman" panose="02020603050405020304" pitchFamily="18" charset="0"/>
                <a:cs typeface="Times New Roman" panose="02020603050405020304" pitchFamily="18" charset="0"/>
              </a:rPr>
              <a:t>, by which </a:t>
            </a:r>
            <a:r>
              <a:rPr lang="en-US" altLang="zh-CN" sz="1600" b="1" dirty="0">
                <a:latin typeface="Times New Roman" panose="02020603050405020304" pitchFamily="18" charset="0"/>
                <a:cs typeface="Times New Roman" panose="02020603050405020304" pitchFamily="18" charset="0"/>
              </a:rPr>
              <a:t>storage is separated from processing, enabling processing components to share storage bandwidth and space</a:t>
            </a:r>
            <a:r>
              <a:rPr lang="en-US" altLang="zh-CN" sz="1600" dirty="0">
                <a:latin typeface="Times New Roman" panose="02020603050405020304" pitchFamily="18" charset="0"/>
                <a:cs typeface="Times New Roman" panose="02020603050405020304" pitchFamily="18" charset="0"/>
              </a:rPr>
              <a:t>. </a:t>
            </a:r>
          </a:p>
          <a:p>
            <a:pPr marL="457200" lvl="2">
              <a:lnSpc>
                <a:spcPct val="150000"/>
              </a:lnSpc>
              <a:buSzPct val="100000"/>
            </a:pPr>
            <a:r>
              <a:rPr lang="en-US" altLang="zh-CN" sz="1600" i="1" dirty="0">
                <a:latin typeface="Times New Roman" panose="02020603050405020304" pitchFamily="18" charset="0"/>
                <a:cs typeface="Times New Roman" panose="02020603050405020304" pitchFamily="18" charset="0"/>
                <a:sym typeface="Wingdings" pitchFamily="2" charset="2"/>
              </a:rPr>
              <a:t> </a:t>
            </a:r>
            <a:r>
              <a:rPr lang="en-US" altLang="zh-CN" sz="1600" b="1" i="1" dirty="0">
                <a:solidFill>
                  <a:srgbClr val="FF0000"/>
                </a:solidFill>
                <a:latin typeface="Times New Roman" panose="02020603050405020304" pitchFamily="18" charset="0"/>
                <a:cs typeface="Times New Roman" panose="02020603050405020304" pitchFamily="18" charset="0"/>
              </a:rPr>
              <a:t>Nova-LSM</a:t>
            </a:r>
            <a:r>
              <a:rPr lang="en-US" altLang="zh-CN" sz="1600" i="1" dirty="0">
                <a:latin typeface="Times New Roman" panose="02020603050405020304" pitchFamily="18" charset="0"/>
                <a:cs typeface="Times New Roman" panose="02020603050405020304" pitchFamily="18" charset="0"/>
              </a:rPr>
              <a:t> consists of </a:t>
            </a:r>
            <a:r>
              <a:rPr lang="en-US" altLang="zh-CN" sz="1600" b="1" i="1" dirty="0">
                <a:solidFill>
                  <a:schemeClr val="accent1"/>
                </a:solidFill>
                <a:latin typeface="Times New Roman" panose="02020603050405020304" pitchFamily="18" charset="0"/>
                <a:cs typeface="Times New Roman" panose="02020603050405020304" pitchFamily="18" charset="0"/>
              </a:rPr>
              <a:t>LSM- tree components (LTCs</a:t>
            </a:r>
            <a:r>
              <a:rPr lang="en-US" altLang="zh-CN" sz="1600" i="1" dirty="0">
                <a:latin typeface="Times New Roman" panose="02020603050405020304" pitchFamily="18" charset="0"/>
                <a:cs typeface="Times New Roman" panose="02020603050405020304" pitchFamily="18" charset="0"/>
              </a:rPr>
              <a:t>), </a:t>
            </a:r>
            <a:r>
              <a:rPr lang="en-US" altLang="zh-CN" sz="1600" b="1" i="1" dirty="0">
                <a:solidFill>
                  <a:schemeClr val="accent1"/>
                </a:solidFill>
                <a:latin typeface="Times New Roman" panose="02020603050405020304" pitchFamily="18" charset="0"/>
                <a:cs typeface="Times New Roman" panose="02020603050405020304" pitchFamily="18" charset="0"/>
              </a:rPr>
              <a:t>logging components (</a:t>
            </a:r>
            <a:r>
              <a:rPr lang="en-US" altLang="zh-CN" sz="1600" b="1" i="1" dirty="0" err="1">
                <a:solidFill>
                  <a:schemeClr val="accent1"/>
                </a:solidFill>
                <a:latin typeface="Times New Roman" panose="02020603050405020304" pitchFamily="18" charset="0"/>
                <a:cs typeface="Times New Roman" panose="02020603050405020304" pitchFamily="18" charset="0"/>
              </a:rPr>
              <a:t>LogCs</a:t>
            </a:r>
            <a:r>
              <a:rPr lang="en-US" altLang="zh-CN" sz="1600" b="1" i="1" dirty="0">
                <a:solidFill>
                  <a:schemeClr val="accent1"/>
                </a:solidFill>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 and </a:t>
            </a:r>
            <a:r>
              <a:rPr lang="en-US" altLang="zh-CN" sz="1600" b="1" i="1" dirty="0">
                <a:solidFill>
                  <a:schemeClr val="accent1"/>
                </a:solidFill>
                <a:latin typeface="Times New Roman" panose="02020603050405020304" pitchFamily="18" charset="0"/>
                <a:cs typeface="Times New Roman" panose="02020603050405020304" pitchFamily="18" charset="0"/>
              </a:rPr>
              <a:t>storage components (</a:t>
            </a:r>
            <a:r>
              <a:rPr lang="en-US" altLang="zh-CN" sz="1600" b="1" i="1" dirty="0" err="1">
                <a:solidFill>
                  <a:schemeClr val="accent1"/>
                </a:solidFill>
                <a:latin typeface="Times New Roman" panose="02020603050405020304" pitchFamily="18" charset="0"/>
                <a:cs typeface="Times New Roman" panose="02020603050405020304" pitchFamily="18" charset="0"/>
              </a:rPr>
              <a:t>StoCs</a:t>
            </a:r>
            <a:r>
              <a:rPr lang="en-US" altLang="zh-CN" sz="1600" b="1" i="1" dirty="0">
                <a:solidFill>
                  <a:schemeClr val="accent1"/>
                </a:solidFill>
                <a:latin typeface="Times New Roman" panose="02020603050405020304" pitchFamily="18" charset="0"/>
                <a:cs typeface="Times New Roman" panose="02020603050405020304" pitchFamily="18" charset="0"/>
              </a:rPr>
              <a:t>). </a:t>
            </a:r>
          </a:p>
          <a:p>
            <a:pPr marL="742950" lvl="2" indent="-285750">
              <a:lnSpc>
                <a:spcPct val="150000"/>
              </a:lnSpc>
              <a:buSzPct val="100000"/>
              <a:buFont typeface="Wingdings" pitchFamily="2" charset="2"/>
              <a:buChar char="p"/>
            </a:pPr>
            <a:r>
              <a:rPr lang="en-US" altLang="zh-CN" sz="1600" dirty="0">
                <a:latin typeface="Times New Roman" panose="02020603050405020304" pitchFamily="18" charset="0"/>
                <a:cs typeface="Times New Roman" panose="02020603050405020304" pitchFamily="18" charset="0"/>
              </a:rPr>
              <a:t>An </a:t>
            </a:r>
            <a:r>
              <a:rPr lang="en-US" altLang="zh-CN" sz="1600" b="1" i="1" dirty="0">
                <a:solidFill>
                  <a:schemeClr val="accent1"/>
                </a:solidFill>
                <a:latin typeface="Times New Roman" panose="02020603050405020304" pitchFamily="18" charset="0"/>
                <a:cs typeface="Times New Roman" panose="02020603050405020304" pitchFamily="18" charset="0"/>
              </a:rPr>
              <a:t>LTC</a:t>
            </a:r>
            <a:r>
              <a:rPr lang="en-US" altLang="zh-CN" sz="1600" dirty="0">
                <a:latin typeface="Times New Roman" panose="02020603050405020304" pitchFamily="18" charset="0"/>
                <a:cs typeface="Times New Roman" panose="02020603050405020304" pitchFamily="18" charset="0"/>
              </a:rPr>
              <a:t> consists of 𝜔 ranges, for which LTC constructs an LSM-tree. Application’s requests are handled by these trees. </a:t>
            </a:r>
          </a:p>
          <a:p>
            <a:pPr marL="742950" lvl="2" indent="-285750">
              <a:lnSpc>
                <a:spcPct val="150000"/>
              </a:lnSpc>
              <a:buSzPct val="100000"/>
              <a:buFont typeface="Wingdings" pitchFamily="2" charset="2"/>
              <a:buChar char="p"/>
            </a:pPr>
            <a:r>
              <a:rPr lang="en-US" altLang="zh-CN" sz="1600" dirty="0">
                <a:latin typeface="Times New Roman" panose="02020603050405020304" pitchFamily="18" charset="0"/>
                <a:cs typeface="Times New Roman" panose="02020603050405020304" pitchFamily="18" charset="0"/>
              </a:rPr>
              <a:t>A </a:t>
            </a:r>
            <a:r>
              <a:rPr lang="en-US" altLang="zh-CN" sz="1600" b="1" i="1" dirty="0" err="1">
                <a:solidFill>
                  <a:schemeClr val="accent1"/>
                </a:solidFill>
                <a:latin typeface="Times New Roman" panose="02020603050405020304" pitchFamily="18" charset="0"/>
                <a:cs typeface="Times New Roman" panose="02020603050405020304" pitchFamily="18" charset="0"/>
              </a:rPr>
              <a:t>LogC</a:t>
            </a:r>
            <a:r>
              <a:rPr lang="en-US" altLang="zh-CN" sz="1600" dirty="0">
                <a:latin typeface="Times New Roman" panose="02020603050405020304" pitchFamily="18" charset="0"/>
                <a:cs typeface="Times New Roman" panose="02020603050405020304" pitchFamily="18" charset="0"/>
              </a:rPr>
              <a:t> is a library integrated into an LTC and is responsible for generating </a:t>
            </a:r>
            <a:r>
              <a:rPr lang="en-US" altLang="zh-CN" sz="1600" b="1" dirty="0">
                <a:solidFill>
                  <a:srgbClr val="FF0000"/>
                </a:solidFill>
                <a:latin typeface="Times New Roman" panose="02020603050405020304" pitchFamily="18" charset="0"/>
                <a:cs typeface="Times New Roman" panose="02020603050405020304" pitchFamily="18" charset="0"/>
              </a:rPr>
              <a:t>log records to </a:t>
            </a:r>
            <a:r>
              <a:rPr lang="en-US" altLang="zh-CN" sz="1600" b="1" dirty="0" err="1">
                <a:solidFill>
                  <a:srgbClr val="FF0000"/>
                </a:solidFill>
                <a:latin typeface="Times New Roman" panose="02020603050405020304" pitchFamily="18" charset="0"/>
                <a:cs typeface="Times New Roman" panose="02020603050405020304" pitchFamily="18" charset="0"/>
              </a:rPr>
              <a:t>StoCs</a:t>
            </a:r>
            <a:r>
              <a:rPr lang="en-US" altLang="zh-CN" sz="1600" b="1" dirty="0">
                <a:solidFill>
                  <a:srgbClr val="FF0000"/>
                </a:solidFill>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during normal mode of operation and fetching log records during recovery mode. </a:t>
            </a:r>
          </a:p>
          <a:p>
            <a:pPr marL="742950" lvl="2" indent="-285750">
              <a:lnSpc>
                <a:spcPct val="150000"/>
              </a:lnSpc>
              <a:buSzPct val="100000"/>
              <a:buFont typeface="Wingdings" pitchFamily="2" charset="2"/>
              <a:buChar char="p"/>
            </a:pPr>
            <a:r>
              <a:rPr lang="en-US" altLang="zh-CN" sz="1600" dirty="0">
                <a:latin typeface="Times New Roman" panose="02020603050405020304" pitchFamily="18" charset="0"/>
                <a:cs typeface="Times New Roman" panose="02020603050405020304" pitchFamily="18" charset="0"/>
              </a:rPr>
              <a:t>A </a:t>
            </a:r>
            <a:r>
              <a:rPr lang="en-US" altLang="zh-CN" sz="1600" b="1" i="1" dirty="0" err="1">
                <a:solidFill>
                  <a:schemeClr val="accent1"/>
                </a:solidFill>
                <a:latin typeface="Times New Roman" panose="02020603050405020304" pitchFamily="18" charset="0"/>
                <a:cs typeface="Times New Roman" panose="02020603050405020304" pitchFamily="18" charset="0"/>
              </a:rPr>
              <a:t>StoC</a:t>
            </a:r>
            <a:r>
              <a:rPr lang="en-US" altLang="zh-CN" sz="1600" dirty="0">
                <a:latin typeface="Times New Roman" panose="02020603050405020304" pitchFamily="18" charset="0"/>
                <a:cs typeface="Times New Roman" panose="02020603050405020304" pitchFamily="18" charset="0"/>
              </a:rPr>
              <a:t> stores, retrieves, and manages variable-sized blocks using alternative storage mediums, e.g., HDD, SSD, or a storage hierarchy. </a:t>
            </a:r>
          </a:p>
          <a:p>
            <a:pPr marL="742950" lvl="2" indent="-285750">
              <a:lnSpc>
                <a:spcPct val="150000"/>
              </a:lnSpc>
              <a:buSzPct val="100000"/>
              <a:buFont typeface="Wingdings" pitchFamily="2" charset="2"/>
              <a:buChar char="p"/>
            </a:pPr>
            <a:r>
              <a:rPr lang="en-US" altLang="zh-CN" sz="1600" dirty="0">
                <a:latin typeface="Times New Roman" panose="02020603050405020304" pitchFamily="18" charset="0"/>
                <a:cs typeface="Times New Roman" panose="02020603050405020304" pitchFamily="18" charset="0"/>
              </a:rPr>
              <a:t>The </a:t>
            </a:r>
            <a:r>
              <a:rPr lang="en-US" altLang="zh-CN" sz="1600" b="1" i="1" dirty="0">
                <a:solidFill>
                  <a:schemeClr val="accent1"/>
                </a:solidFill>
                <a:latin typeface="Times New Roman" panose="02020603050405020304" pitchFamily="18" charset="0"/>
                <a:cs typeface="Times New Roman" panose="02020603050405020304" pitchFamily="18" charset="0"/>
              </a:rPr>
              <a:t>coordinator</a:t>
            </a:r>
            <a:r>
              <a:rPr lang="en-US" altLang="zh-CN" sz="1600" b="1"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maintains a configuration that contains the partitioning information and the assignment of ranges to n LTCs. Nova-LSM clients use this configuration information to direct a request to an LTC with relevant data.</a:t>
            </a:r>
          </a:p>
          <a:p>
            <a:pPr marL="742950" lvl="2" indent="-285750">
              <a:lnSpc>
                <a:spcPct val="150000"/>
              </a:lnSpc>
              <a:buSzPct val="100000"/>
              <a:buFont typeface="Wingdings" pitchFamily="2" charset="2"/>
              <a:buChar char="p"/>
            </a:pPr>
            <a:r>
              <a:rPr lang="en-US" altLang="zh-CN" sz="1600" dirty="0">
                <a:latin typeface="Times New Roman" panose="02020603050405020304" pitchFamily="18" charset="0"/>
                <a:cs typeface="Times New Roman" panose="02020603050405020304" pitchFamily="18" charset="0"/>
              </a:rPr>
              <a:t>These components are interconnected using </a:t>
            </a:r>
            <a:r>
              <a:rPr lang="en-US" altLang="zh-CN" sz="1600" b="1" dirty="0">
                <a:latin typeface="Times New Roman" panose="02020603050405020304" pitchFamily="18" charset="0"/>
                <a:cs typeface="Times New Roman" panose="02020603050405020304" pitchFamily="18" charset="0"/>
              </a:rPr>
              <a:t>RDMA</a:t>
            </a:r>
            <a:r>
              <a:rPr lang="en-US" altLang="zh-CN" sz="1600" dirty="0">
                <a:latin typeface="Times New Roman" panose="02020603050405020304" pitchFamily="18" charset="0"/>
                <a:cs typeface="Times New Roman" panose="02020603050405020304" pitchFamily="18" charset="0"/>
              </a:rPr>
              <a:t>.  </a:t>
            </a:r>
          </a:p>
          <a:p>
            <a:pPr marL="285750" lvl="1" indent="-285750">
              <a:lnSpc>
                <a:spcPct val="150000"/>
              </a:lnSpc>
              <a:buSzPct val="10000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To make full use of bandwidths of multiple storage nodes, the number of </a:t>
            </a:r>
            <a:r>
              <a:rPr lang="en-US" altLang="zh-CN" sz="1600" b="1" dirty="0">
                <a:solidFill>
                  <a:srgbClr val="FF0000"/>
                </a:solidFill>
                <a:latin typeface="Times New Roman" panose="02020603050405020304" pitchFamily="18" charset="0"/>
                <a:cs typeface="Times New Roman" panose="02020603050405020304" pitchFamily="18" charset="0"/>
              </a:rPr>
              <a:t>Memtables </a:t>
            </a:r>
            <a:r>
              <a:rPr lang="en-US" altLang="zh-CN" sz="1600" dirty="0">
                <a:latin typeface="Times New Roman" panose="02020603050405020304" pitchFamily="18" charset="0"/>
                <a:cs typeface="Times New Roman" panose="02020603050405020304" pitchFamily="18" charset="0"/>
              </a:rPr>
              <a:t>will be more than coupled LSM-tree storage engine.</a:t>
            </a:r>
          </a:p>
          <a:p>
            <a:pPr marL="742950" lvl="2" indent="-285750">
              <a:lnSpc>
                <a:spcPct val="150000"/>
              </a:lnSpc>
              <a:buSzPct val="100000"/>
              <a:buFont typeface="Wingdings" pitchFamily="2" charset="2"/>
              <a:buChar char="à"/>
            </a:pPr>
            <a:r>
              <a:rPr lang="en-US" altLang="zh-CN" sz="1600" b="1" dirty="0">
                <a:solidFill>
                  <a:schemeClr val="accent1"/>
                </a:solidFill>
                <a:latin typeface="Times New Roman" panose="02020603050405020304" pitchFamily="18" charset="0"/>
                <a:cs typeface="Times New Roman" panose="02020603050405020304" pitchFamily="18" charset="0"/>
                <a:sym typeface="Wingdings" pitchFamily="2" charset="2"/>
              </a:rPr>
              <a:t>For massive memtables: </a:t>
            </a:r>
            <a:r>
              <a:rPr lang="en-US" altLang="zh-CN" sz="1600" b="1" i="1" dirty="0" err="1">
                <a:latin typeface="Times New Roman" panose="02020603050405020304" pitchFamily="18" charset="0"/>
                <a:cs typeface="Times New Roman" panose="02020603050405020304" pitchFamily="18" charset="0"/>
                <a:sym typeface="Wingdings" pitchFamily="2" charset="2"/>
              </a:rPr>
              <a:t>Drange</a:t>
            </a:r>
            <a:r>
              <a:rPr lang="en-US" altLang="zh-CN" sz="1600" dirty="0">
                <a:latin typeface="Times New Roman" panose="02020603050405020304" pitchFamily="18" charset="0"/>
                <a:cs typeface="Times New Roman" panose="02020603050405020304" pitchFamily="18" charset="0"/>
                <a:sym typeface="Wingdings" pitchFamily="2" charset="2"/>
              </a:rPr>
              <a:t> that allows parallel compaction, which is transparent to application.</a:t>
            </a:r>
          </a:p>
          <a:p>
            <a:pPr marL="742950" lvl="2" indent="-285750">
              <a:lnSpc>
                <a:spcPct val="150000"/>
              </a:lnSpc>
              <a:buSzPct val="100000"/>
              <a:buFont typeface="Wingdings" pitchFamily="2" charset="2"/>
              <a:buChar char="à"/>
            </a:pPr>
            <a:r>
              <a:rPr lang="en-US" altLang="zh-CN" sz="1600" b="1" dirty="0">
                <a:solidFill>
                  <a:schemeClr val="accent1"/>
                </a:solidFill>
                <a:latin typeface="Times New Roman" panose="02020603050405020304" pitchFamily="18" charset="0"/>
                <a:cs typeface="Times New Roman" panose="02020603050405020304" pitchFamily="18" charset="0"/>
                <a:sym typeface="Wingdings" pitchFamily="2" charset="2"/>
              </a:rPr>
              <a:t>For poor read: </a:t>
            </a:r>
            <a:r>
              <a:rPr lang="en-US" altLang="zh-CN" sz="1600" dirty="0">
                <a:latin typeface="Times New Roman" panose="02020603050405020304" pitchFamily="18" charset="0"/>
                <a:cs typeface="Times New Roman" panose="02020603050405020304" pitchFamily="18" charset="0"/>
                <a:sym typeface="Wingdings" pitchFamily="2" charset="2"/>
              </a:rPr>
              <a:t>Pointer-based Range</a:t>
            </a:r>
            <a:r>
              <a:rPr lang="en-US" altLang="zh-CN" sz="1600" dirty="0">
                <a:latin typeface="Times New Roman" panose="02020603050405020304" pitchFamily="18" charset="0"/>
                <a:cs typeface="Times New Roman" panose="02020603050405020304" pitchFamily="18" charset="0"/>
              </a:rPr>
              <a:t> index for each tree; In memory bloom filter;  Parallel Search for each range; Parallel Compaction;</a:t>
            </a:r>
          </a:p>
          <a:p>
            <a:pPr marL="742950" lvl="2" indent="-285750">
              <a:lnSpc>
                <a:spcPct val="150000"/>
              </a:lnSpc>
              <a:buSzPct val="100000"/>
              <a:buFont typeface="Wingdings" pitchFamily="2" charset="2"/>
              <a:buChar char="à"/>
            </a:pPr>
            <a:r>
              <a:rPr lang="en-US" altLang="zh-CN" sz="1600" b="1" dirty="0">
                <a:solidFill>
                  <a:schemeClr val="accent1"/>
                </a:solidFill>
                <a:latin typeface="Times New Roman" panose="02020603050405020304" pitchFamily="18" charset="0"/>
                <a:cs typeface="Times New Roman" panose="02020603050405020304" pitchFamily="18" charset="0"/>
                <a:sym typeface="Wingdings" pitchFamily="2" charset="2"/>
              </a:rPr>
              <a:t>For Load balancing: </a:t>
            </a:r>
            <a:r>
              <a:rPr lang="en-US" altLang="zh-CN" sz="1600" dirty="0">
                <a:latin typeface="Times New Roman" panose="02020603050405020304" pitchFamily="18" charset="0"/>
                <a:cs typeface="Times New Roman" panose="02020603050405020304" pitchFamily="18" charset="0"/>
                <a:sym typeface="Wingdings" pitchFamily="2" charset="2"/>
              </a:rPr>
              <a:t>By scattering blocks of a </a:t>
            </a:r>
            <a:r>
              <a:rPr lang="en-US" altLang="zh-CN" sz="1600" dirty="0" err="1">
                <a:latin typeface="Times New Roman" panose="02020603050405020304" pitchFamily="18" charset="0"/>
                <a:cs typeface="Times New Roman" panose="02020603050405020304" pitchFamily="18" charset="0"/>
                <a:sym typeface="Wingdings" pitchFamily="2" charset="2"/>
              </a:rPr>
              <a:t>SSTable</a:t>
            </a:r>
            <a:r>
              <a:rPr lang="en-US" altLang="zh-CN" sz="1600" dirty="0">
                <a:latin typeface="Times New Roman" panose="02020603050405020304" pitchFamily="18" charset="0"/>
                <a:cs typeface="Times New Roman" panose="02020603050405020304" pitchFamily="18" charset="0"/>
                <a:sym typeface="Wingdings" pitchFamily="2" charset="2"/>
              </a:rPr>
              <a:t> across multiple </a:t>
            </a:r>
            <a:r>
              <a:rPr lang="en-US" altLang="zh-CN" sz="1600" dirty="0" err="1">
                <a:latin typeface="Times New Roman" panose="02020603050405020304" pitchFamily="18" charset="0"/>
                <a:cs typeface="Times New Roman" panose="02020603050405020304" pitchFamily="18" charset="0"/>
                <a:sym typeface="Wingdings" pitchFamily="2" charset="2"/>
              </a:rPr>
              <a:t>StoCs</a:t>
            </a:r>
            <a:r>
              <a:rPr lang="en-US" altLang="zh-CN" sz="1600" dirty="0">
                <a:latin typeface="Times New Roman" panose="02020603050405020304" pitchFamily="18" charset="0"/>
                <a:cs typeface="Times New Roman" panose="02020603050405020304" pitchFamily="18" charset="0"/>
                <a:sym typeface="Wingdings" pitchFamily="2" charset="2"/>
              </a:rPr>
              <a:t> based on power-of-d to assigning writes to </a:t>
            </a:r>
            <a:r>
              <a:rPr lang="en-US" altLang="zh-CN" sz="1600" dirty="0" err="1">
                <a:latin typeface="Times New Roman" panose="02020603050405020304" pitchFamily="18" charset="0"/>
                <a:cs typeface="Times New Roman" panose="02020603050405020304" pitchFamily="18" charset="0"/>
                <a:sym typeface="Wingdings" pitchFamily="2" charset="2"/>
              </a:rPr>
              <a:t>StoCs</a:t>
            </a:r>
            <a:r>
              <a:rPr lang="en-US" altLang="zh-CN" sz="1600" dirty="0">
                <a:latin typeface="Times New Roman" panose="02020603050405020304" pitchFamily="18" charset="0"/>
                <a:cs typeface="Times New Roman" panose="02020603050405020304" pitchFamily="18" charset="0"/>
                <a:sym typeface="Wingdings" pitchFamily="2" charset="2"/>
              </a:rPr>
              <a:t>. </a:t>
            </a:r>
          </a:p>
          <a:p>
            <a:pPr marL="285750" lvl="1" indent="-285750">
              <a:lnSpc>
                <a:spcPct val="150000"/>
              </a:lnSpc>
              <a:buSzPct val="100000"/>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p:txBody>
      </p:sp>
      <p:grpSp>
        <p:nvGrpSpPr>
          <p:cNvPr id="5" name="组合 4">
            <a:extLst>
              <a:ext uri="{FF2B5EF4-FFF2-40B4-BE49-F238E27FC236}">
                <a16:creationId xmlns:a16="http://schemas.microsoft.com/office/drawing/2014/main" id="{C9BD8941-E1C6-F047-B4CF-4B6E25024103}"/>
              </a:ext>
            </a:extLst>
          </p:cNvPr>
          <p:cNvGrpSpPr/>
          <p:nvPr/>
        </p:nvGrpSpPr>
        <p:grpSpPr>
          <a:xfrm>
            <a:off x="4051879" y="-1"/>
            <a:ext cx="8082987" cy="2139564"/>
            <a:chOff x="4109013" y="-6753"/>
            <a:chExt cx="8082987" cy="2139564"/>
          </a:xfrm>
        </p:grpSpPr>
        <p:pic>
          <p:nvPicPr>
            <p:cNvPr id="2" name="图片 1">
              <a:extLst>
                <a:ext uri="{FF2B5EF4-FFF2-40B4-BE49-F238E27FC236}">
                  <a16:creationId xmlns:a16="http://schemas.microsoft.com/office/drawing/2014/main" id="{AF9701FC-DCA1-3546-B45C-BB89F4C0E2BD}"/>
                </a:ext>
              </a:extLst>
            </p:cNvPr>
            <p:cNvPicPr>
              <a:picLocks noChangeAspect="1"/>
            </p:cNvPicPr>
            <p:nvPr/>
          </p:nvPicPr>
          <p:blipFill>
            <a:blip r:embed="rId3"/>
            <a:stretch>
              <a:fillRect/>
            </a:stretch>
          </p:blipFill>
          <p:spPr>
            <a:xfrm>
              <a:off x="4109013" y="0"/>
              <a:ext cx="3775651" cy="2132811"/>
            </a:xfrm>
            <a:prstGeom prst="rect">
              <a:avLst/>
            </a:prstGeom>
          </p:spPr>
        </p:pic>
        <p:pic>
          <p:nvPicPr>
            <p:cNvPr id="3" name="图片 2">
              <a:extLst>
                <a:ext uri="{FF2B5EF4-FFF2-40B4-BE49-F238E27FC236}">
                  <a16:creationId xmlns:a16="http://schemas.microsoft.com/office/drawing/2014/main" id="{A3F52566-07CA-8943-8299-0C5653E09796}"/>
                </a:ext>
              </a:extLst>
            </p:cNvPr>
            <p:cNvPicPr>
              <a:picLocks noChangeAspect="1"/>
            </p:cNvPicPr>
            <p:nvPr/>
          </p:nvPicPr>
          <p:blipFill>
            <a:blip r:embed="rId4"/>
            <a:stretch>
              <a:fillRect/>
            </a:stretch>
          </p:blipFill>
          <p:spPr>
            <a:xfrm>
              <a:off x="7884664" y="-6753"/>
              <a:ext cx="4307336" cy="1766106"/>
            </a:xfrm>
            <a:prstGeom prst="rect">
              <a:avLst/>
            </a:prstGeom>
          </p:spPr>
        </p:pic>
      </p:grpSp>
      <p:grpSp>
        <p:nvGrpSpPr>
          <p:cNvPr id="8" name="组合 7">
            <a:extLst>
              <a:ext uri="{FF2B5EF4-FFF2-40B4-BE49-F238E27FC236}">
                <a16:creationId xmlns:a16="http://schemas.microsoft.com/office/drawing/2014/main" id="{9D3E9201-BC42-C54B-A5D9-E63A079B3C73}"/>
              </a:ext>
            </a:extLst>
          </p:cNvPr>
          <p:cNvGrpSpPr/>
          <p:nvPr/>
        </p:nvGrpSpPr>
        <p:grpSpPr>
          <a:xfrm>
            <a:off x="4051879" y="18573"/>
            <a:ext cx="8023968" cy="2336157"/>
            <a:chOff x="3438594" y="499639"/>
            <a:chExt cx="8023968" cy="2336157"/>
          </a:xfrm>
        </p:grpSpPr>
        <p:pic>
          <p:nvPicPr>
            <p:cNvPr id="9" name="图片 8">
              <a:extLst>
                <a:ext uri="{FF2B5EF4-FFF2-40B4-BE49-F238E27FC236}">
                  <a16:creationId xmlns:a16="http://schemas.microsoft.com/office/drawing/2014/main" id="{F28EB079-C92D-CD40-806B-5A334B6EC0D2}"/>
                </a:ext>
              </a:extLst>
            </p:cNvPr>
            <p:cNvPicPr>
              <a:picLocks noChangeAspect="1"/>
            </p:cNvPicPr>
            <p:nvPr/>
          </p:nvPicPr>
          <p:blipFill>
            <a:blip r:embed="rId5"/>
            <a:stretch>
              <a:fillRect/>
            </a:stretch>
          </p:blipFill>
          <p:spPr>
            <a:xfrm>
              <a:off x="7025914" y="499639"/>
              <a:ext cx="4436648" cy="2336157"/>
            </a:xfrm>
            <a:prstGeom prst="rect">
              <a:avLst/>
            </a:prstGeom>
          </p:spPr>
        </p:pic>
        <p:pic>
          <p:nvPicPr>
            <p:cNvPr id="10" name="图片 9">
              <a:extLst>
                <a:ext uri="{FF2B5EF4-FFF2-40B4-BE49-F238E27FC236}">
                  <a16:creationId xmlns:a16="http://schemas.microsoft.com/office/drawing/2014/main" id="{7E32CBE0-3F0F-9B4D-9BA6-05B9C4BE4033}"/>
                </a:ext>
              </a:extLst>
            </p:cNvPr>
            <p:cNvPicPr>
              <a:picLocks noChangeAspect="1"/>
            </p:cNvPicPr>
            <p:nvPr/>
          </p:nvPicPr>
          <p:blipFill>
            <a:blip r:embed="rId6"/>
            <a:stretch>
              <a:fillRect/>
            </a:stretch>
          </p:blipFill>
          <p:spPr>
            <a:xfrm>
              <a:off x="3438594" y="499639"/>
              <a:ext cx="3587320" cy="2336157"/>
            </a:xfrm>
            <a:prstGeom prst="rect">
              <a:avLst/>
            </a:prstGeom>
          </p:spPr>
        </p:pic>
      </p:grpSp>
      <p:pic>
        <p:nvPicPr>
          <p:cNvPr id="11" name="图片 10">
            <a:extLst>
              <a:ext uri="{FF2B5EF4-FFF2-40B4-BE49-F238E27FC236}">
                <a16:creationId xmlns:a16="http://schemas.microsoft.com/office/drawing/2014/main" id="{B6658746-74B5-0549-83C2-19FC168350F3}"/>
              </a:ext>
            </a:extLst>
          </p:cNvPr>
          <p:cNvPicPr>
            <a:picLocks noChangeAspect="1"/>
          </p:cNvPicPr>
          <p:nvPr/>
        </p:nvPicPr>
        <p:blipFill>
          <a:blip r:embed="rId7"/>
          <a:stretch>
            <a:fillRect/>
          </a:stretch>
        </p:blipFill>
        <p:spPr>
          <a:xfrm>
            <a:off x="8231119" y="18573"/>
            <a:ext cx="3441138" cy="2481679"/>
          </a:xfrm>
          <a:prstGeom prst="rect">
            <a:avLst/>
          </a:prstGeom>
        </p:spPr>
      </p:pic>
      <p:pic>
        <p:nvPicPr>
          <p:cNvPr id="12" name="图片 11">
            <a:extLst>
              <a:ext uri="{FF2B5EF4-FFF2-40B4-BE49-F238E27FC236}">
                <a16:creationId xmlns:a16="http://schemas.microsoft.com/office/drawing/2014/main" id="{3C450D08-24E3-284D-8386-09185726C6F0}"/>
              </a:ext>
            </a:extLst>
          </p:cNvPr>
          <p:cNvPicPr>
            <a:picLocks noChangeAspect="1"/>
          </p:cNvPicPr>
          <p:nvPr/>
        </p:nvPicPr>
        <p:blipFill>
          <a:blip r:embed="rId8"/>
          <a:stretch>
            <a:fillRect/>
          </a:stretch>
        </p:blipFill>
        <p:spPr>
          <a:xfrm>
            <a:off x="5564119" y="-1"/>
            <a:ext cx="5334000" cy="2400300"/>
          </a:xfrm>
          <a:prstGeom prst="rect">
            <a:avLst/>
          </a:prstGeom>
        </p:spPr>
      </p:pic>
    </p:spTree>
    <p:extLst>
      <p:ext uri="{BB962C8B-B14F-4D97-AF65-F5344CB8AC3E}">
        <p14:creationId xmlns:p14="http://schemas.microsoft.com/office/powerpoint/2010/main" val="17036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1" y="0"/>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2000" b="1" i="0" u="none" strike="noStrike" baseline="0" dirty="0">
                <a:latin typeface="Times-Bold"/>
              </a:rPr>
              <a:t>Please Don’t Chain Me Up: Blockchain and Security</a:t>
            </a:r>
            <a:endParaRPr lang="en-US" sz="2000" b="1" dirty="0">
              <a:latin typeface="Times-Bold"/>
            </a:endParaRPr>
          </a:p>
        </p:txBody>
      </p:sp>
      <p:sp>
        <p:nvSpPr>
          <p:cNvPr id="5" name="矩形 4">
            <a:extLst>
              <a:ext uri="{FF2B5EF4-FFF2-40B4-BE49-F238E27FC236}">
                <a16:creationId xmlns:a16="http://schemas.microsoft.com/office/drawing/2014/main" id="{F7059B17-42B5-4EBC-AC2F-6F9714AD5E02}"/>
              </a:ext>
            </a:extLst>
          </p:cNvPr>
          <p:cNvSpPr/>
          <p:nvPr/>
        </p:nvSpPr>
        <p:spPr>
          <a:xfrm>
            <a:off x="-1" y="723589"/>
            <a:ext cx="12114224" cy="338554"/>
          </a:xfrm>
          <a:prstGeom prst="rect">
            <a:avLst/>
          </a:prstGeom>
        </p:spPr>
        <p:txBody>
          <a:bodyPr wrap="square">
            <a:spAutoFit/>
          </a:bodyPr>
          <a:lstStyle/>
          <a:p>
            <a:pPr algn="l"/>
            <a:r>
              <a:rPr lang="en-US" sz="1600" b="1" i="0" u="none" strike="noStrike" baseline="0" dirty="0">
                <a:latin typeface="Times New Roman" panose="02020603050405020304" pitchFamily="18" charset="0"/>
                <a:cs typeface="Times New Roman" panose="02020603050405020304" pitchFamily="18" charset="0"/>
              </a:rPr>
              <a:t>ICARUS: Attacking low Earth orbit satellite networks</a:t>
            </a:r>
            <a:r>
              <a:rPr lang="en-US" sz="1600" b="1" i="0" u="none" strike="noStrike" baseline="0" dirty="0">
                <a:latin typeface="Times New Roman" panose="02020603050405020304" pitchFamily="18" charset="0"/>
                <a:ea typeface="等线" panose="02010600030101010101" pitchFamily="2" charset="-122"/>
                <a:cs typeface="Times New Roman" panose="02020603050405020304" pitchFamily="18" charset="0"/>
              </a:rPr>
              <a:t>. </a:t>
            </a:r>
            <a:r>
              <a:rPr lang="en-US" sz="1200" b="0" i="1" u="none" strike="noStrike" baseline="0" dirty="0">
                <a:latin typeface="Times New Roman" panose="02020603050405020304" pitchFamily="18" charset="0"/>
                <a:cs typeface="Times New Roman" panose="02020603050405020304" pitchFamily="18" charset="0"/>
              </a:rPr>
              <a:t>Giacomo </a:t>
            </a:r>
            <a:r>
              <a:rPr lang="en-US" sz="1200" b="0" i="1" u="none" strike="noStrike" baseline="0" dirty="0" err="1">
                <a:latin typeface="Times New Roman" panose="02020603050405020304" pitchFamily="18" charset="0"/>
                <a:cs typeface="Times New Roman" panose="02020603050405020304" pitchFamily="18" charset="0"/>
              </a:rPr>
              <a:t>Giuliari</a:t>
            </a:r>
            <a:r>
              <a:rPr lang="en-US" sz="1200" b="0" i="1" u="none" strike="noStrike" baseline="0" dirty="0">
                <a:latin typeface="Times New Roman" panose="02020603050405020304" pitchFamily="18" charset="0"/>
                <a:cs typeface="Times New Roman" panose="02020603050405020304" pitchFamily="18" charset="0"/>
              </a:rPr>
              <a:t>, Tommaso </a:t>
            </a:r>
            <a:r>
              <a:rPr lang="en-US" sz="1200" b="0" i="1" u="none" strike="noStrike" baseline="0" dirty="0" err="1">
                <a:latin typeface="Times New Roman" panose="02020603050405020304" pitchFamily="18" charset="0"/>
                <a:cs typeface="Times New Roman" panose="02020603050405020304" pitchFamily="18" charset="0"/>
              </a:rPr>
              <a:t>Ciussani</a:t>
            </a:r>
            <a:r>
              <a:rPr lang="en-US" sz="1200" b="0" i="1" u="none" strike="noStrike" baseline="0" dirty="0">
                <a:latin typeface="Times New Roman" panose="02020603050405020304" pitchFamily="18" charset="0"/>
                <a:cs typeface="Times New Roman" panose="02020603050405020304" pitchFamily="18" charset="0"/>
              </a:rPr>
              <a:t>, Adrian </a:t>
            </a:r>
            <a:r>
              <a:rPr lang="en-US" sz="1200" b="0" i="1" u="none" strike="noStrike" baseline="0" dirty="0" err="1">
                <a:latin typeface="Times New Roman" panose="02020603050405020304" pitchFamily="18" charset="0"/>
                <a:cs typeface="Times New Roman" panose="02020603050405020304" pitchFamily="18" charset="0"/>
              </a:rPr>
              <a:t>Perrig</a:t>
            </a:r>
            <a:r>
              <a:rPr lang="en-US" sz="1200" b="0" i="1" u="none" strike="noStrike" baseline="0" dirty="0">
                <a:latin typeface="Times New Roman" panose="02020603050405020304" pitchFamily="18" charset="0"/>
                <a:cs typeface="Times New Roman" panose="02020603050405020304" pitchFamily="18" charset="0"/>
              </a:rPr>
              <a:t>, Ankit Singla Department of Computer Science, ETH Zürich</a:t>
            </a:r>
            <a:endParaRPr lang="en-US" altLang="zh-CN" sz="1400" i="1" dirty="0">
              <a:latin typeface="Times New Roman" panose="02020603050405020304" pitchFamily="18" charset="0"/>
              <a:cs typeface="Times New Roman" panose="02020603050405020304" pitchFamily="18" charset="0"/>
            </a:endParaRPr>
          </a:p>
        </p:txBody>
      </p:sp>
      <p:sp>
        <p:nvSpPr>
          <p:cNvPr id="8" name="TextBox 5">
            <a:extLst>
              <a:ext uri="{FF2B5EF4-FFF2-40B4-BE49-F238E27FC236}">
                <a16:creationId xmlns:a16="http://schemas.microsoft.com/office/drawing/2014/main" id="{411DCF3B-DE3A-40FB-8812-DE733C7FF63F}"/>
              </a:ext>
            </a:extLst>
          </p:cNvPr>
          <p:cNvSpPr txBox="1"/>
          <p:nvPr/>
        </p:nvSpPr>
        <p:spPr>
          <a:xfrm>
            <a:off x="227491" y="1148423"/>
            <a:ext cx="11364987" cy="5278368"/>
          </a:xfrm>
          <a:prstGeom prst="rect">
            <a:avLst/>
          </a:prstGeom>
          <a:noFill/>
        </p:spPr>
        <p:txBody>
          <a:bodyPr wrap="square">
            <a:spAutoFit/>
          </a:bodyPr>
          <a:lstStyle/>
          <a:p>
            <a:pPr marL="216000" indent="-180000">
              <a:lnSpc>
                <a:spcPct val="150000"/>
              </a:lnSpc>
              <a:buFont typeface="Arial" panose="020B0604020202020204" pitchFamily="34" charset="0"/>
              <a:buChar char="•"/>
            </a:pPr>
            <a:r>
              <a:rPr lang="en-US" sz="1400" dirty="0">
                <a:latin typeface="Times" pitchFamily="2" charset="0"/>
                <a:cs typeface="Times New Roman" panose="02020603050405020304" pitchFamily="18" charset="0"/>
              </a:rPr>
              <a:t>Internet service based on </a:t>
            </a:r>
            <a:r>
              <a:rPr lang="en-US" sz="1400" b="1" dirty="0">
                <a:solidFill>
                  <a:schemeClr val="accent1"/>
                </a:solidFill>
                <a:latin typeface="Times" pitchFamily="2" charset="0"/>
                <a:cs typeface="Times New Roman" panose="02020603050405020304" pitchFamily="18" charset="0"/>
              </a:rPr>
              <a:t>low Earth orbit satellites </a:t>
            </a:r>
            <a:r>
              <a:rPr lang="en-US" sz="1400" dirty="0">
                <a:latin typeface="Times" pitchFamily="2" charset="0"/>
                <a:cs typeface="Times New Roman" panose="02020603050405020304" pitchFamily="18" charset="0"/>
              </a:rPr>
              <a:t>is excitement in the </a:t>
            </a:r>
            <a:r>
              <a:rPr lang="en-US" sz="1400" b="1" dirty="0">
                <a:solidFill>
                  <a:schemeClr val="accent1"/>
                </a:solidFill>
                <a:latin typeface="Times" pitchFamily="2" charset="0"/>
                <a:cs typeface="Times New Roman" panose="02020603050405020304" pitchFamily="18" charset="0"/>
              </a:rPr>
              <a:t>networking community </a:t>
            </a:r>
            <a:r>
              <a:rPr lang="en-US" sz="1400" dirty="0">
                <a:latin typeface="Times" pitchFamily="2" charset="0"/>
                <a:cs typeface="Times New Roman" panose="02020603050405020304" pitchFamily="18" charset="0"/>
              </a:rPr>
              <a:t>due to its potential for global </a:t>
            </a:r>
            <a:r>
              <a:rPr lang="en-US" sz="1400" b="1" dirty="0">
                <a:solidFill>
                  <a:schemeClr val="accent1"/>
                </a:solidFill>
                <a:latin typeface="Times" pitchFamily="2" charset="0"/>
                <a:cs typeface="Times New Roman" panose="02020603050405020304" pitchFamily="18" charset="0"/>
              </a:rPr>
              <a:t>low-latency connectivity</a:t>
            </a:r>
            <a:r>
              <a:rPr lang="en-US" sz="1400" dirty="0">
                <a:latin typeface="Times" pitchFamily="2" charset="0"/>
                <a:cs typeface="Times New Roman" panose="02020603050405020304" pitchFamily="18" charset="0"/>
              </a:rPr>
              <a:t>. However, the </a:t>
            </a:r>
            <a:r>
              <a:rPr lang="en-US" sz="1400" b="1" dirty="0">
                <a:solidFill>
                  <a:srgbClr val="FF0000"/>
                </a:solidFill>
                <a:latin typeface="Times" pitchFamily="2" charset="0"/>
                <a:cs typeface="Times New Roman" panose="02020603050405020304" pitchFamily="18" charset="0"/>
              </a:rPr>
              <a:t>security </a:t>
            </a:r>
            <a:r>
              <a:rPr lang="en-US" sz="1400" dirty="0">
                <a:latin typeface="Times" pitchFamily="2" charset="0"/>
                <a:cs typeface="Times New Roman" panose="02020603050405020304" pitchFamily="18" charset="0"/>
              </a:rPr>
              <a:t>of operation has been neglected. </a:t>
            </a:r>
          </a:p>
          <a:p>
            <a:pPr marL="216000" indent="-180000">
              <a:lnSpc>
                <a:spcPct val="150000"/>
              </a:lnSpc>
              <a:buFont typeface="Arial" panose="020B0604020202020204" pitchFamily="34" charset="0"/>
              <a:buChar char="•"/>
            </a:pPr>
            <a:r>
              <a:rPr lang="en-US" altLang="zh-CN" sz="1400" b="1" dirty="0">
                <a:latin typeface="Times" pitchFamily="2" charset="0"/>
                <a:cs typeface="Times New Roman" panose="02020603050405020304" pitchFamily="18" charset="0"/>
                <a:sym typeface="Wingdings" pitchFamily="2" charset="2"/>
              </a:rPr>
              <a:t>Background </a:t>
            </a:r>
          </a:p>
          <a:p>
            <a:pPr marL="360000" lvl="1" indent="-180000">
              <a:lnSpc>
                <a:spcPct val="150000"/>
              </a:lnSpc>
              <a:buFont typeface="Courier New" panose="02070309020205020404" pitchFamily="49" charset="0"/>
              <a:buChar char="o"/>
            </a:pPr>
            <a:r>
              <a:rPr lang="en-US" sz="1400" b="1" dirty="0">
                <a:latin typeface="Times" pitchFamily="2" charset="0"/>
                <a:cs typeface="Times New Roman" panose="02020603050405020304" pitchFamily="18" charset="0"/>
              </a:rPr>
              <a:t>Low Earth Orbit (LEO) Satellite Networks (LSNs). </a:t>
            </a:r>
            <a:r>
              <a:rPr lang="en-US" sz="1400" b="1" i="1" dirty="0">
                <a:latin typeface="Times" pitchFamily="2" charset="0"/>
                <a:cs typeface="Times New Roman" panose="02020603050405020304" pitchFamily="18" charset="0"/>
              </a:rPr>
              <a:t>SpaceX </a:t>
            </a:r>
            <a:r>
              <a:rPr lang="en-US" sz="1400" b="1" i="1" dirty="0" err="1">
                <a:latin typeface="Times" pitchFamily="2" charset="0"/>
                <a:cs typeface="Times New Roman" panose="02020603050405020304" pitchFamily="18" charset="0"/>
              </a:rPr>
              <a:t>Starlink</a:t>
            </a:r>
            <a:r>
              <a:rPr lang="en-US" sz="1400" b="1" i="1" dirty="0">
                <a:latin typeface="Times" pitchFamily="2" charset="0"/>
                <a:cs typeface="Times New Roman" panose="02020603050405020304" pitchFamily="18" charset="0"/>
              </a:rPr>
              <a:t> </a:t>
            </a:r>
            <a:r>
              <a:rPr lang="en-US" sz="1400" dirty="0">
                <a:latin typeface="Times" pitchFamily="2" charset="0"/>
                <a:cs typeface="Times New Roman" panose="02020603050405020304" pitchFamily="18" charset="0"/>
              </a:rPr>
              <a:t>issued x1000s</a:t>
            </a:r>
            <a:r>
              <a:rPr lang="en-US" sz="1400" b="1" dirty="0">
                <a:latin typeface="Times" pitchFamily="2" charset="0"/>
                <a:cs typeface="Times New Roman" panose="02020603050405020304" pitchFamily="18" charset="0"/>
              </a:rPr>
              <a:t> </a:t>
            </a:r>
            <a:r>
              <a:rPr lang="en-US" sz="1400" dirty="0">
                <a:latin typeface="Times" pitchFamily="2" charset="0"/>
                <a:cs typeface="Times New Roman" panose="02020603050405020304" pitchFamily="18" charset="0"/>
              </a:rPr>
              <a:t>satellites will be arranged in equally-spaced </a:t>
            </a:r>
            <a:r>
              <a:rPr lang="en-US" sz="1400" b="1" dirty="0">
                <a:solidFill>
                  <a:schemeClr val="accent1"/>
                </a:solidFill>
                <a:latin typeface="Times" pitchFamily="2" charset="0"/>
                <a:cs typeface="Times New Roman" panose="02020603050405020304" pitchFamily="18" charset="0"/>
              </a:rPr>
              <a:t>orbital planes</a:t>
            </a:r>
            <a:r>
              <a:rPr lang="en-US" sz="1400" dirty="0">
                <a:latin typeface="Times" pitchFamily="2" charset="0"/>
                <a:cs typeface="Times New Roman" panose="02020603050405020304" pitchFamily="18" charset="0"/>
              </a:rPr>
              <a:t>, each containing the same number of satellites, which connect to </a:t>
            </a:r>
            <a:r>
              <a:rPr lang="en-US" sz="1400" b="1" dirty="0">
                <a:solidFill>
                  <a:srgbClr val="FF0000"/>
                </a:solidFill>
                <a:latin typeface="Times" pitchFamily="2" charset="0"/>
                <a:cs typeface="Times New Roman" panose="02020603050405020304" pitchFamily="18" charset="0"/>
              </a:rPr>
              <a:t>terminal units </a:t>
            </a:r>
            <a:r>
              <a:rPr lang="en-US" sz="1400" dirty="0">
                <a:latin typeface="Times" pitchFamily="2" charset="0"/>
                <a:cs typeface="Times New Roman" panose="02020603050405020304" pitchFamily="18" charset="0"/>
              </a:rPr>
              <a:t>(</a:t>
            </a:r>
            <a:r>
              <a:rPr lang="en-US" sz="1400" b="1" dirty="0">
                <a:solidFill>
                  <a:srgbClr val="FF0000"/>
                </a:solidFill>
                <a:latin typeface="Times" pitchFamily="2" charset="0"/>
                <a:cs typeface="Times New Roman" panose="02020603050405020304" pitchFamily="18" charset="0"/>
              </a:rPr>
              <a:t>TUs</a:t>
            </a:r>
            <a:r>
              <a:rPr lang="en-US" sz="1400" dirty="0">
                <a:latin typeface="Times" pitchFamily="2" charset="0"/>
                <a:cs typeface="Times New Roman" panose="02020603050405020304" pitchFamily="18" charset="0"/>
              </a:rPr>
              <a:t>) on the </a:t>
            </a:r>
            <a:r>
              <a:rPr lang="en-US" sz="1400" b="1" dirty="0">
                <a:solidFill>
                  <a:srgbClr val="FF0000"/>
                </a:solidFill>
                <a:latin typeface="Times" pitchFamily="2" charset="0"/>
                <a:cs typeface="Times New Roman" panose="02020603050405020304" pitchFamily="18" charset="0"/>
              </a:rPr>
              <a:t>ground</a:t>
            </a:r>
            <a:r>
              <a:rPr lang="en-US" sz="1400" dirty="0">
                <a:latin typeface="Times" pitchFamily="2" charset="0"/>
                <a:cs typeface="Times New Roman" panose="02020603050405020304" pitchFamily="18" charset="0"/>
              </a:rPr>
              <a:t> with radio links, and to </a:t>
            </a:r>
            <a:r>
              <a:rPr lang="en-US" sz="1400" b="1" dirty="0">
                <a:solidFill>
                  <a:srgbClr val="FF0000"/>
                </a:solidFill>
                <a:latin typeface="Times" pitchFamily="2" charset="0"/>
                <a:cs typeface="Times New Roman" panose="02020603050405020304" pitchFamily="18" charset="0"/>
              </a:rPr>
              <a:t>each other </a:t>
            </a:r>
            <a:r>
              <a:rPr lang="en-US" sz="1400" dirty="0">
                <a:latin typeface="Times" pitchFamily="2" charset="0"/>
                <a:cs typeface="Times New Roman" panose="02020603050405020304" pitchFamily="18" charset="0"/>
              </a:rPr>
              <a:t>by laser (inter-satellite links, ISLs). Each orbit has a fixed height (relatively low) above sea level to guarantee </a:t>
            </a:r>
            <a:r>
              <a:rPr lang="en-US" sz="1400" b="1" dirty="0">
                <a:solidFill>
                  <a:srgbClr val="FF0000"/>
                </a:solidFill>
                <a:latin typeface="Times" pitchFamily="2" charset="0"/>
                <a:cs typeface="Times New Roman" panose="02020603050405020304" pitchFamily="18" charset="0"/>
              </a:rPr>
              <a:t>better communication latency</a:t>
            </a:r>
            <a:r>
              <a:rPr lang="en-US" sz="1400" dirty="0">
                <a:latin typeface="Times" pitchFamily="2" charset="0"/>
                <a:cs typeface="Times New Roman" panose="02020603050405020304" pitchFamily="18" charset="0"/>
              </a:rPr>
              <a:t>. </a:t>
            </a:r>
          </a:p>
          <a:p>
            <a:pPr marL="360000" lvl="1" indent="-180000">
              <a:lnSpc>
                <a:spcPct val="150000"/>
              </a:lnSpc>
              <a:buFont typeface="Courier New" panose="02070309020205020404" pitchFamily="49" charset="0"/>
              <a:buChar char="o"/>
            </a:pPr>
            <a:r>
              <a:rPr lang="en-US" sz="1400" b="1" dirty="0">
                <a:latin typeface="Times" pitchFamily="2" charset="0"/>
                <a:cs typeface="Times New Roman" panose="02020603050405020304" pitchFamily="18" charset="0"/>
              </a:rPr>
              <a:t>Communication.</a:t>
            </a:r>
          </a:p>
          <a:p>
            <a:pPr marL="756000" lvl="2" indent="-285750">
              <a:lnSpc>
                <a:spcPct val="150000"/>
              </a:lnSpc>
              <a:buFont typeface="Wingdings" panose="05000000000000000000" pitchFamily="2" charset="2"/>
              <a:buChar char="Ø"/>
            </a:pPr>
            <a:r>
              <a:rPr lang="en-US" sz="1400" b="1" i="0" u="none" strike="noStrike" baseline="0" dirty="0">
                <a:latin typeface="Times New Roman" panose="02020603050405020304" pitchFamily="18" charset="0"/>
                <a:cs typeface="Times New Roman" panose="02020603050405020304" pitchFamily="18" charset="0"/>
              </a:rPr>
              <a:t>Satellite–ground connectivity. </a:t>
            </a:r>
            <a:r>
              <a:rPr lang="en-US" sz="1400" i="0" u="none" strike="noStrike" baseline="0" dirty="0">
                <a:latin typeface="Times New Roman" panose="02020603050405020304" pitchFamily="18" charset="0"/>
                <a:cs typeface="Times New Roman" panose="02020603050405020304" pitchFamily="18" charset="0"/>
              </a:rPr>
              <a:t>TUs are installed at the </a:t>
            </a:r>
            <a:r>
              <a:rPr lang="en-US" sz="1400" b="1" i="0" u="none" strike="noStrike" baseline="0" dirty="0">
                <a:solidFill>
                  <a:srgbClr val="FF0000"/>
                </a:solidFill>
                <a:latin typeface="Times New Roman" panose="02020603050405020304" pitchFamily="18" charset="0"/>
                <a:cs typeface="Times New Roman" panose="02020603050405020304" pitchFamily="18" charset="0"/>
              </a:rPr>
              <a:t>clients</a:t>
            </a:r>
            <a:r>
              <a:rPr lang="en-US" sz="1400" i="0" u="none" strike="noStrike" baseline="0" dirty="0">
                <a:latin typeface="Times New Roman" panose="02020603050405020304" pitchFamily="18" charset="0"/>
                <a:cs typeface="Times New Roman" panose="02020603050405020304" pitchFamily="18" charset="0"/>
              </a:rPr>
              <a:t> on the ground. Each satellite can simultaneously connect with multiple TUs. Based on multibeam antennas, a satellite </a:t>
            </a:r>
            <a:r>
              <a:rPr lang="en-US" sz="1400" dirty="0">
                <a:latin typeface="Times New Roman" panose="02020603050405020304" pitchFamily="18" charset="0"/>
                <a:cs typeface="Times New Roman" panose="02020603050405020304" pitchFamily="18" charset="0"/>
              </a:rPr>
              <a:t>has</a:t>
            </a:r>
            <a:r>
              <a:rPr lang="en-US" sz="1400" i="0" u="none" strike="noStrike" baseline="0" dirty="0">
                <a:latin typeface="Times New Roman" panose="02020603050405020304" pitchFamily="18" charset="0"/>
                <a:cs typeface="Times New Roman" panose="02020603050405020304" pitchFamily="18" charset="0"/>
              </a:rPr>
              <a:t> </a:t>
            </a:r>
            <a:r>
              <a:rPr lang="en-US" sz="1400" b="1" i="0" u="none" strike="noStrike" baseline="0" dirty="0">
                <a:solidFill>
                  <a:srgbClr val="FF0000"/>
                </a:solidFill>
                <a:latin typeface="Times New Roman" panose="02020603050405020304" pitchFamily="18" charset="0"/>
                <a:cs typeface="Times New Roman" panose="02020603050405020304" pitchFamily="18" charset="0"/>
              </a:rPr>
              <a:t>4 Gbps</a:t>
            </a:r>
            <a:r>
              <a:rPr lang="en-US" sz="1400" i="0" u="none" strike="noStrike" baseline="0" dirty="0">
                <a:latin typeface="Times New Roman" panose="02020603050405020304" pitchFamily="18" charset="0"/>
                <a:cs typeface="Times New Roman" panose="02020603050405020304" pitchFamily="18" charset="0"/>
              </a:rPr>
              <a:t> capacities for </a:t>
            </a:r>
            <a:r>
              <a:rPr lang="en-US" sz="1400" b="1" i="0" u="none" strike="noStrike" baseline="0" dirty="0">
                <a:solidFill>
                  <a:schemeClr val="accent1"/>
                </a:solidFill>
                <a:latin typeface="Times New Roman" panose="02020603050405020304" pitchFamily="18" charset="0"/>
                <a:cs typeface="Times New Roman" panose="02020603050405020304" pitchFamily="18" charset="0"/>
              </a:rPr>
              <a:t>uplink </a:t>
            </a:r>
            <a:r>
              <a:rPr lang="en-US" sz="1400" i="0" u="none" strike="noStrike" baseline="0" dirty="0">
                <a:latin typeface="Times New Roman" panose="02020603050405020304" pitchFamily="18" charset="0"/>
                <a:cs typeface="Times New Roman" panose="02020603050405020304" pitchFamily="18" charset="0"/>
              </a:rPr>
              <a:t>and </a:t>
            </a:r>
            <a:r>
              <a:rPr lang="en-US" sz="1400" b="1" i="0" u="none" strike="noStrike" baseline="0" dirty="0">
                <a:solidFill>
                  <a:schemeClr val="accent1"/>
                </a:solidFill>
                <a:latin typeface="Times New Roman" panose="02020603050405020304" pitchFamily="18" charset="0"/>
                <a:cs typeface="Times New Roman" panose="02020603050405020304" pitchFamily="18" charset="0"/>
              </a:rPr>
              <a:t>downlink </a:t>
            </a:r>
            <a:r>
              <a:rPr lang="en-US" sz="1400" i="0" u="none" strike="noStrike" baseline="0" dirty="0">
                <a:latin typeface="Times New Roman" panose="02020603050405020304" pitchFamily="18" charset="0"/>
                <a:cs typeface="Times New Roman" panose="02020603050405020304" pitchFamily="18" charset="0"/>
              </a:rPr>
              <a:t>respectively. </a:t>
            </a:r>
          </a:p>
          <a:p>
            <a:pPr marL="756000" lvl="2" indent="-285750">
              <a:lnSpc>
                <a:spcPct val="150000"/>
              </a:lnSpc>
              <a:buFont typeface="Wingdings" panose="05000000000000000000" pitchFamily="2" charset="2"/>
              <a:buChar char="Ø"/>
            </a:pPr>
            <a:r>
              <a:rPr lang="en-US" sz="1400" b="1" i="0" u="none" strike="noStrike" baseline="0" dirty="0">
                <a:latin typeface="Times New Roman" panose="02020603050405020304" pitchFamily="18" charset="0"/>
                <a:cs typeface="Times New Roman" panose="02020603050405020304" pitchFamily="18" charset="0"/>
              </a:rPr>
              <a:t>Inter-satellite connectivity. </a:t>
            </a:r>
            <a:r>
              <a:rPr lang="en-US" altLang="zh-CN" sz="1400" i="0" u="none" strike="noStrike" baseline="0" dirty="0">
                <a:latin typeface="Times New Roman" panose="02020603050405020304" pitchFamily="18" charset="0"/>
                <a:cs typeface="Times New Roman" panose="02020603050405020304" pitchFamily="18" charset="0"/>
              </a:rPr>
              <a:t>There are </a:t>
            </a:r>
            <a:r>
              <a:rPr lang="en-US" sz="1400" b="1" i="0" u="none" strike="noStrike" baseline="0" dirty="0">
                <a:solidFill>
                  <a:srgbClr val="FF0000"/>
                </a:solidFill>
                <a:latin typeface="Times New Roman" panose="02020603050405020304" pitchFamily="18" charset="0"/>
                <a:cs typeface="Times New Roman" panose="02020603050405020304" pitchFamily="18" charset="0"/>
              </a:rPr>
              <a:t>4 ISLs per satellite</a:t>
            </a:r>
            <a:r>
              <a:rPr lang="en-US" sz="1400" i="0" u="none" strike="noStrike" baseline="0" dirty="0">
                <a:latin typeface="Times New Roman" panose="02020603050405020304" pitchFamily="18" charset="0"/>
                <a:cs typeface="Times New Roman" panose="02020603050405020304" pitchFamily="18" charset="0"/>
              </a:rPr>
              <a:t>, two connected to fore and aft satellites in the same orbital plane, and two to satellites in adjacent orbital planes</a:t>
            </a:r>
            <a:r>
              <a:rPr lang="en-US" sz="1400" dirty="0">
                <a:latin typeface="Times New Roman" panose="02020603050405020304" pitchFamily="18" charset="0"/>
                <a:cs typeface="Times New Roman" panose="02020603050405020304" pitchFamily="18" charset="0"/>
              </a:rPr>
              <a:t>. </a:t>
            </a:r>
            <a:r>
              <a:rPr lang="en-US" sz="1400" b="1" dirty="0">
                <a:solidFill>
                  <a:srgbClr val="FF0000"/>
                </a:solidFill>
                <a:latin typeface="Times New Roman" panose="02020603050405020304" pitchFamily="18" charset="0"/>
                <a:cs typeface="Times New Roman" panose="02020603050405020304" pitchFamily="18" charset="0"/>
              </a:rPr>
              <a:t>Traffic can be forwarded from a TU to a satellite in view through an uplink, then across multiple ISLs, and finally to the destination via a downlink.</a:t>
            </a:r>
          </a:p>
          <a:p>
            <a:pPr marL="756000" lvl="2" indent="-285750">
              <a:lnSpc>
                <a:spcPct val="150000"/>
              </a:lnSpc>
              <a:buFont typeface="Wingdings" panose="05000000000000000000" pitchFamily="2" charset="2"/>
              <a:buChar char="Ø"/>
            </a:pPr>
            <a:r>
              <a:rPr lang="en-US" sz="1400" b="1" i="0" u="none" strike="noStrike" baseline="0" dirty="0">
                <a:latin typeface="Times New Roman" panose="02020603050405020304" pitchFamily="18" charset="0"/>
                <a:cs typeface="Times New Roman" panose="02020603050405020304" pitchFamily="18" charset="0"/>
              </a:rPr>
              <a:t>Benefits: (1) </a:t>
            </a:r>
            <a:r>
              <a:rPr lang="en-US" sz="1400" dirty="0">
                <a:latin typeface="Times New Roman" panose="02020603050405020304" pitchFamily="18" charset="0"/>
                <a:cs typeface="Times New Roman" panose="02020603050405020304" pitchFamily="18" charset="0"/>
              </a:rPr>
              <a:t>G</a:t>
            </a:r>
            <a:r>
              <a:rPr lang="en-US" sz="1400" i="0" u="none" strike="noStrike" baseline="0" dirty="0">
                <a:latin typeface="Times New Roman" panose="02020603050405020304" pitchFamily="18" charset="0"/>
                <a:cs typeface="Times New Roman" panose="02020603050405020304" pitchFamily="18" charset="0"/>
              </a:rPr>
              <a:t>lobal </a:t>
            </a:r>
            <a:r>
              <a:rPr lang="en-US" sz="1400" b="1" i="0" u="none" strike="noStrike" baseline="0" dirty="0">
                <a:solidFill>
                  <a:schemeClr val="accent1"/>
                </a:solidFill>
                <a:latin typeface="Times New Roman" panose="02020603050405020304" pitchFamily="18" charset="0"/>
                <a:cs typeface="Times New Roman" panose="02020603050405020304" pitchFamily="18" charset="0"/>
              </a:rPr>
              <a:t>low-latency broadband</a:t>
            </a:r>
            <a:r>
              <a:rPr lang="en-US" sz="1400" i="0" u="none" strike="noStrike" baseline="0" dirty="0">
                <a:latin typeface="Times New Roman" panose="02020603050405020304" pitchFamily="18" charset="0"/>
                <a:cs typeface="Times New Roman" panose="02020603050405020304" pitchFamily="18" charset="0"/>
              </a:rPr>
              <a:t>: </a:t>
            </a:r>
            <a:r>
              <a:rPr lang="en-US" altLang="zh-CN" sz="1400" i="0" u="none" strike="noStrike" baseline="0" dirty="0">
                <a:latin typeface="Times New Roman" panose="02020603050405020304" pitchFamily="18" charset="0"/>
                <a:cs typeface="Times New Roman" panose="02020603050405020304" pitchFamily="18" charset="0"/>
              </a:rPr>
              <a:t>Based on the </a:t>
            </a:r>
            <a:r>
              <a:rPr lang="en-US" altLang="zh-CN" sz="1400" dirty="0">
                <a:latin typeface="Times New Roman" panose="02020603050405020304" pitchFamily="18" charset="0"/>
                <a:cs typeface="Times New Roman" panose="02020603050405020304" pitchFamily="18" charset="0"/>
              </a:rPr>
              <a:t>m</a:t>
            </a:r>
            <a:r>
              <a:rPr lang="en-US" sz="1400" i="0" u="none" strike="noStrike" baseline="0" dirty="0">
                <a:latin typeface="Times New Roman" panose="02020603050405020304" pitchFamily="18" charset="0"/>
                <a:cs typeface="Times New Roman" panose="02020603050405020304" pitchFamily="18" charset="0"/>
              </a:rPr>
              <a:t>ulti-gigabit connectivity, LSNs can blanket the globe with broadband Internet</a:t>
            </a:r>
            <a:r>
              <a:rPr lang="en-US" sz="1400" dirty="0">
                <a:latin typeface="Times New Roman" panose="02020603050405020304" pitchFamily="18" charset="0"/>
                <a:cs typeface="Times New Roman" panose="02020603050405020304" pitchFamily="18" charset="0"/>
              </a:rPr>
              <a:t> and </a:t>
            </a:r>
            <a:r>
              <a:rPr lang="en-US" sz="1400" i="0" u="none" strike="noStrike" baseline="0" dirty="0">
                <a:latin typeface="Times New Roman" panose="02020603050405020304" pitchFamily="18" charset="0"/>
                <a:cs typeface="Times New Roman" panose="02020603050405020304" pitchFamily="18" charset="0"/>
              </a:rPr>
              <a:t>reduce latency for long-distance routes by more than 2 compared to today’s Internet</a:t>
            </a:r>
            <a:r>
              <a:rPr lang="en-US" sz="1400" dirty="0">
                <a:latin typeface="Times New Roman" panose="02020603050405020304" pitchFamily="18" charset="0"/>
                <a:cs typeface="Times New Roman" panose="02020603050405020304" pitchFamily="18" charset="0"/>
              </a:rPr>
              <a:t>: </a:t>
            </a:r>
            <a:r>
              <a:rPr lang="en-US" sz="1400" i="0" u="none" strike="noStrike" baseline="0" dirty="0">
                <a:latin typeface="Times New Roman" panose="02020603050405020304" pitchFamily="18" charset="0"/>
                <a:cs typeface="Times New Roman" panose="02020603050405020304" pitchFamily="18" charset="0"/>
              </a:rPr>
              <a:t>the speed of light in a vacuum is </a:t>
            </a:r>
            <a:r>
              <a:rPr lang="en-US" sz="1400" b="1" i="0" u="none" strike="noStrike" baseline="0" dirty="0">
                <a:solidFill>
                  <a:schemeClr val="accent1"/>
                </a:solidFill>
                <a:latin typeface="Times New Roman" panose="02020603050405020304" pitchFamily="18" charset="0"/>
                <a:cs typeface="Times New Roman" panose="02020603050405020304" pitchFamily="18" charset="0"/>
              </a:rPr>
              <a:t>50% higher</a:t>
            </a:r>
            <a:r>
              <a:rPr lang="en-US" sz="1400" i="0" u="none" strike="noStrike" baseline="0" dirty="0">
                <a:latin typeface="Times New Roman" panose="02020603050405020304" pitchFamily="18" charset="0"/>
                <a:cs typeface="Times New Roman" panose="02020603050405020304" pitchFamily="18" charset="0"/>
              </a:rPr>
              <a:t> than the speed of light in the glass medium of optical fiber; </a:t>
            </a:r>
            <a:r>
              <a:rPr lang="en-US" sz="1400" b="1" i="0" u="none" strike="noStrike" baseline="0" dirty="0">
                <a:latin typeface="Times New Roman" panose="02020603050405020304" pitchFamily="18" charset="0"/>
                <a:cs typeface="Times New Roman" panose="02020603050405020304" pitchFamily="18" charset="0"/>
              </a:rPr>
              <a:t>(2) </a:t>
            </a:r>
            <a:r>
              <a:rPr lang="en-US" sz="1400" i="0" u="none" strike="noStrike" baseline="0" dirty="0">
                <a:latin typeface="Times New Roman" panose="02020603050405020304" pitchFamily="18" charset="0"/>
                <a:cs typeface="Times New Roman" panose="02020603050405020304" pitchFamily="18" charset="0"/>
              </a:rPr>
              <a:t>ISLs provides more </a:t>
            </a:r>
            <a:r>
              <a:rPr lang="en-US" sz="1400" b="1" i="0" u="none" strike="noStrike" baseline="0" dirty="0">
                <a:solidFill>
                  <a:schemeClr val="accent1"/>
                </a:solidFill>
                <a:latin typeface="Times New Roman" panose="02020603050405020304" pitchFamily="18" charset="0"/>
                <a:cs typeface="Times New Roman" panose="02020603050405020304" pitchFamily="18" charset="0"/>
              </a:rPr>
              <a:t>direct path </a:t>
            </a:r>
            <a:r>
              <a:rPr lang="en-US" sz="1400" i="0" u="none" strike="noStrike" baseline="0" dirty="0">
                <a:latin typeface="Times New Roman" panose="02020603050405020304" pitchFamily="18" charset="0"/>
                <a:cs typeface="Times New Roman" panose="02020603050405020304" pitchFamily="18" charset="0"/>
              </a:rPr>
              <a:t>between TUs than what fiber can achieve on the ground.</a:t>
            </a:r>
          </a:p>
          <a:p>
            <a:pPr marL="360000" lvl="1" indent="-180000">
              <a:lnSpc>
                <a:spcPct val="150000"/>
              </a:lnSpc>
              <a:buFont typeface="Courier New" panose="02070309020205020404" pitchFamily="49" charset="0"/>
              <a:buChar char="o"/>
            </a:pPr>
            <a:r>
              <a:rPr lang="en-US" sz="1600" b="1" dirty="0">
                <a:latin typeface="Times" pitchFamily="2" charset="0"/>
                <a:cs typeface="Times New Roman" panose="02020603050405020304" pitchFamily="18" charset="0"/>
              </a:rPr>
              <a:t>Denial of service. It is a new field to analyze to encompasses a large class of attacks. (</a:t>
            </a:r>
            <a:r>
              <a:rPr lang="en-US" sz="1600" b="1" dirty="0" err="1">
                <a:latin typeface="Times" pitchFamily="2" charset="0"/>
                <a:cs typeface="Times New Roman" panose="02020603050405020304" pitchFamily="18" charset="0"/>
              </a:rPr>
              <a:t>e.g</a:t>
            </a:r>
            <a:r>
              <a:rPr lang="en-US" sz="1600" b="1" dirty="0">
                <a:latin typeface="Times" pitchFamily="2" charset="0"/>
                <a:cs typeface="Times New Roman" panose="02020603050405020304" pitchFamily="18" charset="0"/>
              </a:rPr>
              <a:t>, DDoS)</a:t>
            </a:r>
          </a:p>
        </p:txBody>
      </p:sp>
      <p:pic>
        <p:nvPicPr>
          <p:cNvPr id="3" name="图片 2">
            <a:extLst>
              <a:ext uri="{FF2B5EF4-FFF2-40B4-BE49-F238E27FC236}">
                <a16:creationId xmlns:a16="http://schemas.microsoft.com/office/drawing/2014/main" id="{1CFACD0E-2E98-4A9B-AF93-7F952C3096B8}"/>
              </a:ext>
            </a:extLst>
          </p:cNvPr>
          <p:cNvPicPr>
            <a:picLocks noChangeAspect="1"/>
          </p:cNvPicPr>
          <p:nvPr/>
        </p:nvPicPr>
        <p:blipFill>
          <a:blip r:embed="rId3"/>
          <a:stretch>
            <a:fillRect/>
          </a:stretch>
        </p:blipFill>
        <p:spPr>
          <a:xfrm>
            <a:off x="7888633" y="171988"/>
            <a:ext cx="4075876" cy="2138400"/>
          </a:xfrm>
          <a:prstGeom prst="rect">
            <a:avLst/>
          </a:prstGeom>
        </p:spPr>
      </p:pic>
    </p:spTree>
    <p:extLst>
      <p:ext uri="{BB962C8B-B14F-4D97-AF65-F5344CB8AC3E}">
        <p14:creationId xmlns:p14="http://schemas.microsoft.com/office/powerpoint/2010/main" val="416581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1" y="0"/>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2000" b="1" i="0" u="none" strike="noStrike" baseline="0" dirty="0">
                <a:latin typeface="Times-Bold"/>
              </a:rPr>
              <a:t>Please Don’t Chain Me Up: Blockchain and Security</a:t>
            </a:r>
            <a:endParaRPr lang="en-US" sz="2000" b="1" dirty="0">
              <a:latin typeface="Times-Bold"/>
            </a:endParaRPr>
          </a:p>
        </p:txBody>
      </p:sp>
      <p:sp>
        <p:nvSpPr>
          <p:cNvPr id="5" name="矩形 4">
            <a:extLst>
              <a:ext uri="{FF2B5EF4-FFF2-40B4-BE49-F238E27FC236}">
                <a16:creationId xmlns:a16="http://schemas.microsoft.com/office/drawing/2014/main" id="{F7059B17-42B5-4EBC-AC2F-6F9714AD5E02}"/>
              </a:ext>
            </a:extLst>
          </p:cNvPr>
          <p:cNvSpPr/>
          <p:nvPr/>
        </p:nvSpPr>
        <p:spPr>
          <a:xfrm>
            <a:off x="-1" y="723589"/>
            <a:ext cx="12114224" cy="338554"/>
          </a:xfrm>
          <a:prstGeom prst="rect">
            <a:avLst/>
          </a:prstGeom>
        </p:spPr>
        <p:txBody>
          <a:bodyPr wrap="square">
            <a:spAutoFit/>
          </a:bodyPr>
          <a:lstStyle/>
          <a:p>
            <a:pPr algn="l"/>
            <a:r>
              <a:rPr lang="en-US" sz="1600" b="1" i="0" u="none" strike="noStrike" baseline="0" dirty="0">
                <a:latin typeface="Times New Roman" panose="02020603050405020304" pitchFamily="18" charset="0"/>
                <a:cs typeface="Times New Roman" panose="02020603050405020304" pitchFamily="18" charset="0"/>
              </a:rPr>
              <a:t>ICARUS: Attacking low Earth orbit satellite networks</a:t>
            </a:r>
            <a:r>
              <a:rPr lang="en-US" sz="1600" b="1" i="0" u="none" strike="noStrike" baseline="0" dirty="0">
                <a:latin typeface="Times New Roman" panose="02020603050405020304" pitchFamily="18" charset="0"/>
                <a:ea typeface="等线" panose="02010600030101010101" pitchFamily="2" charset="-122"/>
                <a:cs typeface="Times New Roman" panose="02020603050405020304" pitchFamily="18" charset="0"/>
              </a:rPr>
              <a:t>. </a:t>
            </a:r>
            <a:r>
              <a:rPr lang="en-US" sz="1200" b="0" i="1" u="none" strike="noStrike" baseline="0" dirty="0">
                <a:latin typeface="Times New Roman" panose="02020603050405020304" pitchFamily="18" charset="0"/>
                <a:cs typeface="Times New Roman" panose="02020603050405020304" pitchFamily="18" charset="0"/>
              </a:rPr>
              <a:t>Giacomo </a:t>
            </a:r>
            <a:r>
              <a:rPr lang="en-US" sz="1200" b="0" i="1" u="none" strike="noStrike" baseline="0" dirty="0" err="1">
                <a:latin typeface="Times New Roman" panose="02020603050405020304" pitchFamily="18" charset="0"/>
                <a:cs typeface="Times New Roman" panose="02020603050405020304" pitchFamily="18" charset="0"/>
              </a:rPr>
              <a:t>Giuliari</a:t>
            </a:r>
            <a:r>
              <a:rPr lang="en-US" sz="1200" b="0" i="1" u="none" strike="noStrike" baseline="0" dirty="0">
                <a:latin typeface="Times New Roman" panose="02020603050405020304" pitchFamily="18" charset="0"/>
                <a:cs typeface="Times New Roman" panose="02020603050405020304" pitchFamily="18" charset="0"/>
              </a:rPr>
              <a:t>, Tommaso </a:t>
            </a:r>
            <a:r>
              <a:rPr lang="en-US" sz="1200" b="0" i="1" u="none" strike="noStrike" baseline="0" dirty="0" err="1">
                <a:latin typeface="Times New Roman" panose="02020603050405020304" pitchFamily="18" charset="0"/>
                <a:cs typeface="Times New Roman" panose="02020603050405020304" pitchFamily="18" charset="0"/>
              </a:rPr>
              <a:t>Ciussani</a:t>
            </a:r>
            <a:r>
              <a:rPr lang="en-US" sz="1200" b="0" i="1" u="none" strike="noStrike" baseline="0" dirty="0">
                <a:latin typeface="Times New Roman" panose="02020603050405020304" pitchFamily="18" charset="0"/>
                <a:cs typeface="Times New Roman" panose="02020603050405020304" pitchFamily="18" charset="0"/>
              </a:rPr>
              <a:t>, Adrian </a:t>
            </a:r>
            <a:r>
              <a:rPr lang="en-US" sz="1200" b="0" i="1" u="none" strike="noStrike" baseline="0" dirty="0" err="1">
                <a:latin typeface="Times New Roman" panose="02020603050405020304" pitchFamily="18" charset="0"/>
                <a:cs typeface="Times New Roman" panose="02020603050405020304" pitchFamily="18" charset="0"/>
              </a:rPr>
              <a:t>Perrig</a:t>
            </a:r>
            <a:r>
              <a:rPr lang="en-US" sz="1200" b="0" i="1" u="none" strike="noStrike" baseline="0" dirty="0">
                <a:latin typeface="Times New Roman" panose="02020603050405020304" pitchFamily="18" charset="0"/>
                <a:cs typeface="Times New Roman" panose="02020603050405020304" pitchFamily="18" charset="0"/>
              </a:rPr>
              <a:t>, Ankit Singla Department of Computer Science, ETH Zürich</a:t>
            </a:r>
            <a:endParaRPr lang="en-US" altLang="zh-CN" sz="1400" i="1" dirty="0">
              <a:latin typeface="Times New Roman" panose="02020603050405020304" pitchFamily="18" charset="0"/>
              <a:cs typeface="Times New Roman" panose="02020603050405020304" pitchFamily="18" charset="0"/>
            </a:endParaRPr>
          </a:p>
        </p:txBody>
      </p:sp>
      <p:sp>
        <p:nvSpPr>
          <p:cNvPr id="8" name="TextBox 5">
            <a:extLst>
              <a:ext uri="{FF2B5EF4-FFF2-40B4-BE49-F238E27FC236}">
                <a16:creationId xmlns:a16="http://schemas.microsoft.com/office/drawing/2014/main" id="{411DCF3B-DE3A-40FB-8812-DE733C7FF63F}"/>
              </a:ext>
            </a:extLst>
          </p:cNvPr>
          <p:cNvSpPr txBox="1"/>
          <p:nvPr/>
        </p:nvSpPr>
        <p:spPr>
          <a:xfrm>
            <a:off x="227491" y="1148423"/>
            <a:ext cx="11364987" cy="5559214"/>
          </a:xfrm>
          <a:prstGeom prst="rect">
            <a:avLst/>
          </a:prstGeom>
          <a:noFill/>
        </p:spPr>
        <p:txBody>
          <a:bodyPr wrap="square">
            <a:spAutoFit/>
          </a:bodyPr>
          <a:lstStyle/>
          <a:p>
            <a:pPr marL="216000" indent="-180000">
              <a:lnSpc>
                <a:spcPct val="150000"/>
              </a:lnSpc>
              <a:buFont typeface="Arial" panose="020B0604020202020204" pitchFamily="34" charset="0"/>
              <a:buChar char="•"/>
            </a:pPr>
            <a:r>
              <a:rPr lang="en-US" sz="1400" b="1" dirty="0">
                <a:latin typeface="Times" pitchFamily="2" charset="0"/>
                <a:cs typeface="Times New Roman" panose="02020603050405020304" pitchFamily="18" charset="0"/>
              </a:rPr>
              <a:t>Propose ICARUS, a DDoS attack on LSNs</a:t>
            </a:r>
            <a:r>
              <a:rPr lang="en-US" sz="1400" dirty="0">
                <a:latin typeface="Times" pitchFamily="2" charset="0"/>
                <a:cs typeface="Times New Roman" panose="02020603050405020304" pitchFamily="18" charset="0"/>
              </a:rPr>
              <a:t>, with the objective of </a:t>
            </a:r>
            <a:r>
              <a:rPr lang="en-US" sz="1400" b="1" dirty="0">
                <a:solidFill>
                  <a:schemeClr val="accent1"/>
                </a:solidFill>
                <a:latin typeface="Times" pitchFamily="2" charset="0"/>
                <a:cs typeface="Times New Roman" panose="02020603050405020304" pitchFamily="18" charset="0"/>
              </a:rPr>
              <a:t>congesting </a:t>
            </a:r>
            <a:r>
              <a:rPr lang="en-US" sz="1400" dirty="0">
                <a:latin typeface="Times" pitchFamily="2" charset="0"/>
                <a:cs typeface="Times New Roman" panose="02020603050405020304" pitchFamily="18" charset="0"/>
              </a:rPr>
              <a:t>(try to block) a target link or set of target links. It do so at low cost (attack traffic volume), and with low detectability (change in the ingress (entrance) bandwidth at individual satellites). </a:t>
            </a:r>
          </a:p>
          <a:p>
            <a:pPr marL="216000" indent="-180000">
              <a:lnSpc>
                <a:spcPct val="150000"/>
              </a:lnSpc>
              <a:buFont typeface="Arial" panose="020B0604020202020204" pitchFamily="34" charset="0"/>
              <a:buChar char="•"/>
            </a:pPr>
            <a:r>
              <a:rPr lang="en-US" altLang="zh-CN" sz="1400" b="1" dirty="0">
                <a:latin typeface="Times" pitchFamily="2" charset="0"/>
                <a:cs typeface="Times New Roman" panose="02020603050405020304" pitchFamily="18" charset="0"/>
                <a:sym typeface="Wingdings" pitchFamily="2" charset="2"/>
              </a:rPr>
              <a:t>ICARUS Model.</a:t>
            </a:r>
          </a:p>
          <a:p>
            <a:pPr marL="418950" lvl="1" indent="-285750">
              <a:lnSpc>
                <a:spcPct val="150000"/>
              </a:lnSpc>
              <a:buFont typeface="Wingdings" pitchFamily="2" charset="2"/>
              <a:buChar char="Ø"/>
            </a:pPr>
            <a:r>
              <a:rPr lang="en-US" altLang="zh-CN" sz="1400" dirty="0">
                <a:latin typeface="Times" pitchFamily="2" charset="0"/>
                <a:cs typeface="Times New Roman" panose="02020603050405020304" pitchFamily="18" charset="0"/>
                <a:sym typeface="Wingdings" pitchFamily="2" charset="2"/>
              </a:rPr>
              <a:t>The ICARUS adversary controls a </a:t>
            </a:r>
            <a:r>
              <a:rPr lang="en-US" altLang="zh-CN" sz="1400" b="1" dirty="0">
                <a:solidFill>
                  <a:schemeClr val="accent1"/>
                </a:solidFill>
                <a:latin typeface="Times" pitchFamily="2" charset="0"/>
                <a:cs typeface="Times New Roman" panose="02020603050405020304" pitchFamily="18" charset="0"/>
                <a:sym typeface="Wingdings" pitchFamily="2" charset="2"/>
              </a:rPr>
              <a:t>botnet </a:t>
            </a:r>
            <a:r>
              <a:rPr lang="en-US" altLang="zh-CN" sz="1400" dirty="0">
                <a:latin typeface="Times" pitchFamily="2" charset="0"/>
                <a:cs typeface="Times New Roman" panose="02020603050405020304" pitchFamily="18" charset="0"/>
                <a:sym typeface="Wingdings" pitchFamily="2" charset="2"/>
              </a:rPr>
              <a:t>of compromised hosts equipped with TUs that connect to the LSN. These bots are exploited by the adversary to send traffic over the LSN to </a:t>
            </a:r>
            <a:r>
              <a:rPr lang="en-US" altLang="zh-CN" sz="1400" b="1" dirty="0">
                <a:solidFill>
                  <a:srgbClr val="FF0000"/>
                </a:solidFill>
                <a:latin typeface="Times" pitchFamily="2" charset="0"/>
                <a:cs typeface="Times New Roman" panose="02020603050405020304" pitchFamily="18" charset="0"/>
                <a:sym typeface="Wingdings" pitchFamily="2" charset="2"/>
              </a:rPr>
              <a:t>congest links </a:t>
            </a:r>
            <a:r>
              <a:rPr lang="en-US" altLang="zh-CN" sz="1400" dirty="0">
                <a:latin typeface="Times" pitchFamily="2" charset="0"/>
                <a:cs typeface="Times New Roman" panose="02020603050405020304" pitchFamily="18" charset="0"/>
                <a:sym typeface="Wingdings" pitchFamily="2" charset="2"/>
              </a:rPr>
              <a:t>and </a:t>
            </a:r>
            <a:r>
              <a:rPr lang="en-US" altLang="zh-CN" sz="1400" b="1" dirty="0">
                <a:solidFill>
                  <a:srgbClr val="FF0000"/>
                </a:solidFill>
                <a:latin typeface="Times" pitchFamily="2" charset="0"/>
                <a:cs typeface="Times New Roman" panose="02020603050405020304" pitchFamily="18" charset="0"/>
                <a:sym typeface="Wingdings" pitchFamily="2" charset="2"/>
              </a:rPr>
              <a:t>disrupt communications </a:t>
            </a:r>
            <a:r>
              <a:rPr lang="en-US" altLang="zh-CN" sz="1400" dirty="0">
                <a:latin typeface="Times" pitchFamily="2" charset="0"/>
                <a:cs typeface="Times New Roman" panose="02020603050405020304" pitchFamily="18" charset="0"/>
                <a:sym typeface="Wingdings" pitchFamily="2" charset="2"/>
              </a:rPr>
              <a:t>between other TUs controlled by benign users. </a:t>
            </a:r>
          </a:p>
          <a:p>
            <a:pPr marL="36000">
              <a:lnSpc>
                <a:spcPct val="150000"/>
              </a:lnSpc>
            </a:pPr>
            <a:r>
              <a:rPr lang="en-US" altLang="zh-CN" sz="1400" b="1" dirty="0">
                <a:solidFill>
                  <a:schemeClr val="accent1"/>
                </a:solidFill>
                <a:latin typeface="Times" pitchFamily="2" charset="0"/>
                <a:cs typeface="Times New Roman" panose="02020603050405020304" pitchFamily="18" charset="0"/>
                <a:sym typeface="Wingdings" pitchFamily="2" charset="2"/>
              </a:rPr>
              <a:t>             Botnet: </a:t>
            </a:r>
            <a:r>
              <a:rPr lang="en-US" altLang="zh-CN" sz="1400" dirty="0">
                <a:latin typeface="Times" pitchFamily="2" charset="0"/>
                <a:cs typeface="Times New Roman" panose="02020603050405020304" pitchFamily="18" charset="0"/>
                <a:sym typeface="Wingdings" pitchFamily="2" charset="2"/>
              </a:rPr>
              <a:t>a network of private odes infected with malicious software and controlled as a group without the owners' knowledge.</a:t>
            </a:r>
          </a:p>
          <a:p>
            <a:pPr marL="778950" lvl="1" indent="-285750">
              <a:lnSpc>
                <a:spcPct val="150000"/>
              </a:lnSpc>
              <a:buFont typeface="Wingdings" pitchFamily="2" charset="2"/>
              <a:buChar char="à"/>
            </a:pPr>
            <a:r>
              <a:rPr lang="en-US" altLang="zh-CN" sz="1400" b="1" dirty="0">
                <a:solidFill>
                  <a:schemeClr val="accent1"/>
                </a:solidFill>
                <a:latin typeface="Times" pitchFamily="2" charset="0"/>
                <a:cs typeface="Times New Roman" panose="02020603050405020304" pitchFamily="18" charset="0"/>
                <a:sym typeface="Wingdings" pitchFamily="2" charset="2"/>
              </a:rPr>
              <a:t>DDoS Attack. </a:t>
            </a:r>
            <a:r>
              <a:rPr lang="en-US" altLang="zh-CN" sz="1400" dirty="0">
                <a:latin typeface="Times" pitchFamily="2" charset="0"/>
                <a:cs typeface="Times New Roman" panose="02020603050405020304" pitchFamily="18" charset="0"/>
                <a:sym typeface="Wingdings" pitchFamily="2" charset="2"/>
              </a:rPr>
              <a:t>When the botnet targets the victim's server or network, each bot will send a request to the target's IP address </a:t>
            </a:r>
            <a:r>
              <a:rPr lang="en-US" altLang="zh-CN" sz="1400" b="1" dirty="0" err="1">
                <a:solidFill>
                  <a:srgbClr val="FF0000"/>
                </a:solidFill>
                <a:latin typeface="Times" pitchFamily="2" charset="0"/>
                <a:cs typeface="Times New Roman" panose="02020603050405020304" pitchFamily="18" charset="0"/>
                <a:sym typeface="Wingdings" pitchFamily="2" charset="2"/>
              </a:rPr>
              <a:t>overwhelmly</a:t>
            </a:r>
            <a:r>
              <a:rPr lang="en-US" altLang="zh-CN" sz="1400" dirty="0">
                <a:latin typeface="Times" pitchFamily="2" charset="0"/>
                <a:cs typeface="Times New Roman" panose="02020603050405020304" pitchFamily="18" charset="0"/>
                <a:sym typeface="Wingdings" pitchFamily="2" charset="2"/>
              </a:rPr>
              <a:t>, lead to a denial of service to normal traffic. Since each robot is a legitimate node and difficult to distinguish between attack traffic and normal traffic.</a:t>
            </a:r>
          </a:p>
          <a:p>
            <a:pPr marL="216000" indent="-180000">
              <a:lnSpc>
                <a:spcPct val="150000"/>
              </a:lnSpc>
              <a:buFont typeface="Arial" panose="020B0604020202020204" pitchFamily="34" charset="0"/>
              <a:buChar char="•"/>
            </a:pPr>
            <a:r>
              <a:rPr lang="en-US" altLang="zh-CN" sz="1400" b="1" dirty="0">
                <a:latin typeface="Times" pitchFamily="2" charset="0"/>
                <a:cs typeface="Times New Roman" panose="02020603050405020304" pitchFamily="18" charset="0"/>
                <a:sym typeface="Wingdings" pitchFamily="2" charset="2"/>
              </a:rPr>
              <a:t>Main Works </a:t>
            </a:r>
          </a:p>
          <a:p>
            <a:pPr marL="360000" lvl="1" indent="-180000">
              <a:lnSpc>
                <a:spcPct val="150000"/>
              </a:lnSpc>
              <a:buFont typeface="Courier New" panose="02070309020205020404" pitchFamily="49" charset="0"/>
              <a:buChar char="o"/>
            </a:pPr>
            <a:r>
              <a:rPr lang="en-US" sz="1400" dirty="0">
                <a:latin typeface="Times" pitchFamily="2" charset="0"/>
                <a:cs typeface="Times New Roman" panose="02020603050405020304" pitchFamily="18" charset="0"/>
              </a:rPr>
              <a:t>Draw out the </a:t>
            </a:r>
            <a:r>
              <a:rPr lang="en-US" sz="1400" b="1" dirty="0">
                <a:solidFill>
                  <a:srgbClr val="FF0000"/>
                </a:solidFill>
                <a:latin typeface="Times" pitchFamily="2" charset="0"/>
                <a:cs typeface="Times New Roman" panose="02020603050405020304" pitchFamily="18" charset="0"/>
              </a:rPr>
              <a:t>unique features of LSNs </a:t>
            </a:r>
            <a:r>
              <a:rPr lang="en-US" sz="1400" dirty="0">
                <a:latin typeface="Times" pitchFamily="2" charset="0"/>
                <a:cs typeface="Times New Roman" panose="02020603050405020304" pitchFamily="18" charset="0"/>
              </a:rPr>
              <a:t>that introduce a vulnerability to DDoS. </a:t>
            </a:r>
          </a:p>
          <a:p>
            <a:pPr marL="778950" lvl="1" indent="-285750">
              <a:lnSpc>
                <a:spcPct val="150000"/>
              </a:lnSpc>
              <a:buFont typeface="Wingdings" pitchFamily="2" charset="2"/>
              <a:buChar char="à"/>
            </a:pPr>
            <a:r>
              <a:rPr lang="en-US" sz="1400" dirty="0">
                <a:latin typeface="Times" pitchFamily="2" charset="0"/>
                <a:cs typeface="Times New Roman" panose="02020603050405020304" pitchFamily="18" charset="0"/>
              </a:rPr>
              <a:t>Different from traditional network, the </a:t>
            </a:r>
            <a:r>
              <a:rPr lang="en-US" sz="1400" b="1" dirty="0">
                <a:solidFill>
                  <a:schemeClr val="accent1"/>
                </a:solidFill>
                <a:latin typeface="Times" pitchFamily="2" charset="0"/>
                <a:cs typeface="Times New Roman" panose="02020603050405020304" pitchFamily="18" charset="0"/>
              </a:rPr>
              <a:t>topology and routing latency of LSN </a:t>
            </a:r>
            <a:r>
              <a:rPr lang="en-US" sz="1400" dirty="0">
                <a:latin typeface="Times" pitchFamily="2" charset="0"/>
                <a:cs typeface="Times New Roman" panose="02020603050405020304" pitchFamily="18" charset="0"/>
              </a:rPr>
              <a:t>are known by everyone, which makes it easy to attack.</a:t>
            </a:r>
          </a:p>
          <a:p>
            <a:pPr marL="778950" lvl="1" indent="-285750">
              <a:lnSpc>
                <a:spcPct val="150000"/>
              </a:lnSpc>
              <a:buFont typeface="Wingdings" pitchFamily="2" charset="2"/>
              <a:buChar char="à"/>
            </a:pPr>
            <a:r>
              <a:rPr lang="en-US" sz="1400" dirty="0">
                <a:latin typeface="Times" pitchFamily="2" charset="0"/>
                <a:cs typeface="Times New Roman" panose="02020603050405020304" pitchFamily="18" charset="0"/>
              </a:rPr>
              <a:t>LSNs is </a:t>
            </a:r>
            <a:r>
              <a:rPr lang="en-US" sz="1400" b="1" dirty="0">
                <a:solidFill>
                  <a:schemeClr val="accent1"/>
                </a:solidFill>
                <a:latin typeface="Times" pitchFamily="2" charset="0"/>
                <a:cs typeface="Times New Roman" panose="02020603050405020304" pitchFamily="18" charset="0"/>
              </a:rPr>
              <a:t>global coverage</a:t>
            </a:r>
            <a:r>
              <a:rPr lang="en-US" sz="1400" dirty="0">
                <a:latin typeface="Times" pitchFamily="2" charset="0"/>
                <a:cs typeface="Times New Roman" panose="02020603050405020304" pitchFamily="18" charset="0"/>
              </a:rPr>
              <a:t>, thus providing diverse locations for potential bots. Even if terminals are secure, it suffices to compromise the user devices connected through them, and therefore exploits used today to create botnets directly apply in the case of a satellite-enabled botnet </a:t>
            </a:r>
          </a:p>
          <a:p>
            <a:pPr marL="360000" lvl="1" indent="-180000">
              <a:lnSpc>
                <a:spcPct val="150000"/>
              </a:lnSpc>
              <a:buFont typeface="Courier New" panose="02070309020205020404" pitchFamily="49" charset="0"/>
              <a:buChar char="o"/>
            </a:pPr>
            <a:r>
              <a:rPr lang="en-US" sz="1400" dirty="0">
                <a:latin typeface="Times" pitchFamily="2" charset="0"/>
                <a:cs typeface="Times New Roman" panose="02020603050405020304" pitchFamily="18" charset="0"/>
              </a:rPr>
              <a:t>By ICARUS, exploits </a:t>
            </a:r>
            <a:r>
              <a:rPr lang="en-US" sz="1400" b="1" dirty="0">
                <a:solidFill>
                  <a:srgbClr val="FF0000"/>
                </a:solidFill>
                <a:latin typeface="Times" pitchFamily="2" charset="0"/>
                <a:cs typeface="Times New Roman" panose="02020603050405020304" pitchFamily="18" charset="0"/>
              </a:rPr>
              <a:t>these features to successfully congest target links </a:t>
            </a:r>
            <a:r>
              <a:rPr lang="en-US" sz="1400" dirty="0">
                <a:latin typeface="Times" pitchFamily="2" charset="0"/>
                <a:cs typeface="Times New Roman" panose="02020603050405020304" pitchFamily="18" charset="0"/>
              </a:rPr>
              <a:t>in an LSN, which addresses the new challenges the LSN setting poses for the adversary of cost and detectability. </a:t>
            </a:r>
          </a:p>
          <a:p>
            <a:pPr marL="778950" lvl="1" indent="-285750">
              <a:lnSpc>
                <a:spcPct val="150000"/>
              </a:lnSpc>
              <a:buFont typeface="Wingdings" pitchFamily="2" charset="2"/>
              <a:buChar char="à"/>
            </a:pPr>
            <a:r>
              <a:rPr lang="en-US" sz="1400" dirty="0">
                <a:latin typeface="Times" pitchFamily="2" charset="0"/>
                <a:cs typeface="Times New Roman" panose="02020603050405020304" pitchFamily="18" charset="0"/>
              </a:rPr>
              <a:t>Use </a:t>
            </a:r>
            <a:r>
              <a:rPr lang="en-US" sz="1400" b="1" dirty="0">
                <a:solidFill>
                  <a:schemeClr val="accent1"/>
                </a:solidFill>
                <a:latin typeface="Times" pitchFamily="2" charset="0"/>
                <a:cs typeface="Times New Roman" panose="02020603050405020304" pitchFamily="18" charset="0"/>
              </a:rPr>
              <a:t>simple single shortest-path routing setting </a:t>
            </a:r>
            <a:r>
              <a:rPr lang="en-US" sz="1400" dirty="0">
                <a:latin typeface="Times" pitchFamily="2" charset="0"/>
                <a:cs typeface="Times New Roman" panose="02020603050405020304" pitchFamily="18" charset="0"/>
              </a:rPr>
              <a:t>to show how connectivity between large regions may be hampered by ICARUS. </a:t>
            </a:r>
          </a:p>
          <a:p>
            <a:pPr marL="778950" lvl="1" indent="-285750">
              <a:lnSpc>
                <a:spcPct val="150000"/>
              </a:lnSpc>
              <a:buFont typeface="Wingdings" pitchFamily="2" charset="2"/>
              <a:buChar char="à"/>
            </a:pPr>
            <a:r>
              <a:rPr lang="en-US" sz="1400" dirty="0">
                <a:latin typeface="Times" pitchFamily="2" charset="0"/>
                <a:cs typeface="Times New Roman" panose="02020603050405020304" pitchFamily="18" charset="0"/>
              </a:rPr>
              <a:t>Use </a:t>
            </a:r>
            <a:r>
              <a:rPr lang="en-US" sz="1400" b="1" dirty="0">
                <a:solidFill>
                  <a:schemeClr val="accent1"/>
                </a:solidFill>
                <a:latin typeface="Times" pitchFamily="2" charset="0"/>
                <a:cs typeface="Times New Roman" panose="02020603050405020304" pitchFamily="18" charset="0"/>
              </a:rPr>
              <a:t>randomized multipath routing scenario </a:t>
            </a:r>
            <a:r>
              <a:rPr lang="en-US" sz="1400" dirty="0">
                <a:latin typeface="Times" pitchFamily="2" charset="0"/>
                <a:cs typeface="Times New Roman" panose="02020603050405020304" pitchFamily="18" charset="0"/>
              </a:rPr>
              <a:t>showing that the attack still succeeds with high probability. </a:t>
            </a:r>
          </a:p>
        </p:txBody>
      </p:sp>
    </p:spTree>
    <p:extLst>
      <p:ext uri="{BB962C8B-B14F-4D97-AF65-F5344CB8AC3E}">
        <p14:creationId xmlns:p14="http://schemas.microsoft.com/office/powerpoint/2010/main" val="233198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1" y="0"/>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latin typeface="Times New Roman" panose="02020603050405020304" pitchFamily="18" charset="0"/>
                <a:cs typeface="Times New Roman" panose="02020603050405020304" pitchFamily="18" charset="0"/>
              </a:rPr>
              <a:t> ATC’21 </a:t>
            </a:r>
            <a:r>
              <a:rPr lang="en-US" altLang="zh-CN" sz="24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rPr>
              <a:t> </a:t>
            </a:r>
            <a:r>
              <a:rPr lang="en-US" sz="2000" b="1" i="0" u="none" strike="noStrike" baseline="0" dirty="0">
                <a:latin typeface="Times-Bold"/>
              </a:rPr>
              <a:t>Please Don’t Chain Me Up: Blockchain and Security</a:t>
            </a:r>
            <a:endParaRPr lang="en-US" sz="2000" b="1" dirty="0">
              <a:latin typeface="Times-Bold"/>
            </a:endParaRPr>
          </a:p>
        </p:txBody>
      </p:sp>
      <p:sp>
        <p:nvSpPr>
          <p:cNvPr id="5" name="矩形 4">
            <a:extLst>
              <a:ext uri="{FF2B5EF4-FFF2-40B4-BE49-F238E27FC236}">
                <a16:creationId xmlns:a16="http://schemas.microsoft.com/office/drawing/2014/main" id="{F7059B17-42B5-4EBC-AC2F-6F9714AD5E02}"/>
              </a:ext>
            </a:extLst>
          </p:cNvPr>
          <p:cNvSpPr/>
          <p:nvPr/>
        </p:nvSpPr>
        <p:spPr>
          <a:xfrm>
            <a:off x="-1" y="735533"/>
            <a:ext cx="11861802" cy="1015663"/>
          </a:xfrm>
          <a:prstGeom prst="rect">
            <a:avLst/>
          </a:prstGeom>
        </p:spPr>
        <p:txBody>
          <a:bodyPr wrap="square">
            <a:spAutoFit/>
          </a:bodyPr>
          <a:lstStyle/>
          <a:p>
            <a:r>
              <a:rPr lang="en-US" sz="1600" b="1" dirty="0" err="1">
                <a:latin typeface="Times New Roman" panose="02020603050405020304" pitchFamily="18" charset="0"/>
                <a:cs typeface="Times New Roman" panose="02020603050405020304" pitchFamily="18" charset="0"/>
              </a:rPr>
              <a:t>RainBlock</a:t>
            </a:r>
            <a:r>
              <a:rPr lang="en-US" sz="1600" b="1" dirty="0">
                <a:latin typeface="Times New Roman" panose="02020603050405020304" pitchFamily="18" charset="0"/>
                <a:cs typeface="Times New Roman" panose="02020603050405020304" pitchFamily="18" charset="0"/>
              </a:rPr>
              <a:t>: Faster Transaction Processing in Public Blockchains</a:t>
            </a:r>
            <a:r>
              <a:rPr lang="en-US" sz="1600" b="1" i="0" u="none" strike="noStrike" baseline="0" dirty="0">
                <a:latin typeface="Times New Roman" panose="02020603050405020304" pitchFamily="18" charset="0"/>
                <a:ea typeface="等线" panose="02010600030101010101" pitchFamily="2" charset="-122"/>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Soujanya</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Ponnapalli</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Aashaka</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Shah</a:t>
            </a:r>
            <a:r>
              <a:rPr lang="it-IT" sz="1400" i="1" dirty="0">
                <a:latin typeface="Times New Roman" panose="02020603050405020304" pitchFamily="18" charset="0"/>
                <a:cs typeface="Times New Roman" panose="02020603050405020304" pitchFamily="18" charset="0"/>
              </a:rPr>
              <a:t>, and </a:t>
            </a:r>
            <a:r>
              <a:rPr lang="it-IT" sz="1400" i="1" dirty="0" err="1">
                <a:latin typeface="Times New Roman" panose="02020603050405020304" pitchFamily="18" charset="0"/>
                <a:cs typeface="Times New Roman" panose="02020603050405020304" pitchFamily="18" charset="0"/>
              </a:rPr>
              <a:t>Souvik</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Banerjee</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University</a:t>
            </a:r>
            <a:r>
              <a:rPr lang="it-IT" sz="1400" i="1" dirty="0">
                <a:latin typeface="Times New Roman" panose="02020603050405020304" pitchFamily="18" charset="0"/>
                <a:cs typeface="Times New Roman" panose="02020603050405020304" pitchFamily="18" charset="0"/>
              </a:rPr>
              <a:t> of Texas </a:t>
            </a:r>
            <a:r>
              <a:rPr lang="it-IT" sz="1400" i="1" dirty="0" err="1">
                <a:latin typeface="Times New Roman" panose="02020603050405020304" pitchFamily="18" charset="0"/>
                <a:cs typeface="Times New Roman" panose="02020603050405020304" pitchFamily="18" charset="0"/>
              </a:rPr>
              <a:t>at</a:t>
            </a:r>
            <a:r>
              <a:rPr lang="it-IT" sz="1400" i="1" dirty="0">
                <a:latin typeface="Times New Roman" panose="02020603050405020304" pitchFamily="18" charset="0"/>
                <a:cs typeface="Times New Roman" panose="02020603050405020304" pitchFamily="18" charset="0"/>
              </a:rPr>
              <a:t> Austin; </a:t>
            </a:r>
            <a:r>
              <a:rPr lang="it-IT" sz="1400" i="1" dirty="0" err="1">
                <a:latin typeface="Times New Roman" panose="02020603050405020304" pitchFamily="18" charset="0"/>
                <a:cs typeface="Times New Roman" panose="02020603050405020304" pitchFamily="18" charset="0"/>
              </a:rPr>
              <a:t>Dahlia</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Malkhi</a:t>
            </a:r>
            <a:r>
              <a:rPr lang="it-IT" sz="1400" i="1" dirty="0">
                <a:latin typeface="Times New Roman" panose="02020603050405020304" pitchFamily="18" charset="0"/>
                <a:cs typeface="Times New Roman" panose="02020603050405020304" pitchFamily="18" charset="0"/>
              </a:rPr>
              <a:t>, Diem </a:t>
            </a:r>
            <a:r>
              <a:rPr lang="it-IT" sz="1400" i="1" dirty="0" err="1">
                <a:latin typeface="Times New Roman" panose="02020603050405020304" pitchFamily="18" charset="0"/>
                <a:cs typeface="Times New Roman" panose="02020603050405020304" pitchFamily="18" charset="0"/>
              </a:rPr>
              <a:t>Association</a:t>
            </a:r>
            <a:r>
              <a:rPr lang="it-IT" sz="1400" i="1" dirty="0">
                <a:latin typeface="Times New Roman" panose="02020603050405020304" pitchFamily="18" charset="0"/>
                <a:cs typeface="Times New Roman" panose="02020603050405020304" pitchFamily="18" charset="0"/>
              </a:rPr>
              <a:t> and Novi Financial; </a:t>
            </a:r>
            <a:r>
              <a:rPr lang="it-IT" sz="1400" i="1" dirty="0" err="1">
                <a:latin typeface="Times New Roman" panose="02020603050405020304" pitchFamily="18" charset="0"/>
                <a:cs typeface="Times New Roman" panose="02020603050405020304" pitchFamily="18" charset="0"/>
              </a:rPr>
              <a:t>Amy</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Tai</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VMware</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Research</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Vijay</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Chidambaram</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University</a:t>
            </a:r>
            <a:r>
              <a:rPr lang="it-IT" sz="1400" i="1" dirty="0">
                <a:latin typeface="Times New Roman" panose="02020603050405020304" pitchFamily="18" charset="0"/>
                <a:cs typeface="Times New Roman" panose="02020603050405020304" pitchFamily="18" charset="0"/>
              </a:rPr>
              <a:t> of Texas </a:t>
            </a:r>
            <a:r>
              <a:rPr lang="it-IT" sz="1400" i="1" dirty="0" err="1">
                <a:latin typeface="Times New Roman" panose="02020603050405020304" pitchFamily="18" charset="0"/>
                <a:cs typeface="Times New Roman" panose="02020603050405020304" pitchFamily="18" charset="0"/>
              </a:rPr>
              <a:t>at</a:t>
            </a:r>
            <a:r>
              <a:rPr lang="it-IT" sz="1400" i="1" dirty="0">
                <a:latin typeface="Times New Roman" panose="02020603050405020304" pitchFamily="18" charset="0"/>
                <a:cs typeface="Times New Roman" panose="02020603050405020304" pitchFamily="18" charset="0"/>
              </a:rPr>
              <a:t> Austin and </a:t>
            </a:r>
            <a:r>
              <a:rPr lang="it-IT" sz="1400" i="1" dirty="0" err="1">
                <a:latin typeface="Times New Roman" panose="02020603050405020304" pitchFamily="18" charset="0"/>
                <a:cs typeface="Times New Roman" panose="02020603050405020304" pitchFamily="18" charset="0"/>
              </a:rPr>
              <a:t>VMware</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Research</a:t>
            </a:r>
            <a:r>
              <a:rPr lang="it-IT" sz="1400" i="1" dirty="0">
                <a:latin typeface="Times New Roman" panose="02020603050405020304" pitchFamily="18" charset="0"/>
                <a:cs typeface="Times New Roman" panose="02020603050405020304" pitchFamily="18" charset="0"/>
              </a:rPr>
              <a:t>; Michael </a:t>
            </a:r>
            <a:r>
              <a:rPr lang="it-IT" sz="1400" i="1" dirty="0" err="1">
                <a:latin typeface="Times New Roman" panose="02020603050405020304" pitchFamily="18" charset="0"/>
                <a:cs typeface="Times New Roman" panose="02020603050405020304" pitchFamily="18" charset="0"/>
              </a:rPr>
              <a:t>Wei</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VMware</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Research</a:t>
            </a:r>
            <a:r>
              <a:rPr lang="it-IT" sz="1400" i="1" dirty="0">
                <a:latin typeface="Times New Roman" panose="02020603050405020304" pitchFamily="18" charset="0"/>
                <a:cs typeface="Times New Roman" panose="02020603050405020304" pitchFamily="18" charset="0"/>
              </a:rPr>
              <a:t> </a:t>
            </a:r>
          </a:p>
          <a:p>
            <a:endParaRPr lang="en-US" altLang="zh-CN" sz="16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76703" y="1512498"/>
            <a:ext cx="12038591" cy="4912883"/>
          </a:xfrm>
          <a:prstGeom prst="rect">
            <a:avLst/>
          </a:prstGeom>
          <a:noFill/>
        </p:spPr>
        <p:txBody>
          <a:bodyPr wrap="square">
            <a:spAutoFit/>
          </a:bodyPr>
          <a:lstStyle/>
          <a:p>
            <a:pPr marL="216000" indent="-180000">
              <a:lnSpc>
                <a:spcPct val="150000"/>
              </a:lnSpc>
              <a:buFont typeface="Arial" panose="020B0604020202020204" pitchFamily="34" charset="0"/>
              <a:buChar char="•"/>
            </a:pPr>
            <a:r>
              <a:rPr lang="en-US" sz="1400" dirty="0">
                <a:latin typeface="Times" pitchFamily="2" charset="0"/>
                <a:cs typeface="Times New Roman" panose="02020603050405020304" pitchFamily="18" charset="0"/>
              </a:rPr>
              <a:t>Ethereum and other public blockchains suffer from low throughput: only tens of </a:t>
            </a:r>
            <a:r>
              <a:rPr lang="en-US" sz="1400" dirty="0" err="1">
                <a:latin typeface="Times" pitchFamily="2" charset="0"/>
                <a:cs typeface="Times New Roman" panose="02020603050405020304" pitchFamily="18" charset="0"/>
              </a:rPr>
              <a:t>txs</a:t>
            </a:r>
            <a:r>
              <a:rPr lang="en-US" sz="1400" dirty="0">
                <a:latin typeface="Times" pitchFamily="2" charset="0"/>
                <a:cs typeface="Times New Roman" panose="02020603050405020304" pitchFamily="18" charset="0"/>
              </a:rPr>
              <a:t> are added to the blockchain per second. </a:t>
            </a:r>
            <a:endParaRPr lang="en-US" sz="1400" strike="sngStrike" dirty="0">
              <a:latin typeface="Times" pitchFamily="2" charset="0"/>
              <a:cs typeface="Times New Roman" panose="02020603050405020304" pitchFamily="18" charset="0"/>
            </a:endParaRPr>
          </a:p>
          <a:p>
            <a:pPr marL="216000" indent="-180000">
              <a:lnSpc>
                <a:spcPct val="150000"/>
              </a:lnSpc>
              <a:buFont typeface="Arial" panose="020B0604020202020204" pitchFamily="34" charset="0"/>
              <a:buChar char="•"/>
            </a:pPr>
            <a:r>
              <a:rPr lang="en-US" altLang="zh-CN" sz="1400" b="1" dirty="0">
                <a:latin typeface="Times" pitchFamily="2" charset="0"/>
                <a:cs typeface="Times New Roman" panose="02020603050405020304" pitchFamily="18" charset="0"/>
                <a:sym typeface="Wingdings" pitchFamily="2" charset="2"/>
              </a:rPr>
              <a:t>Background</a:t>
            </a:r>
          </a:p>
          <a:p>
            <a:pPr marL="468000" lvl="1" indent="-252000">
              <a:lnSpc>
                <a:spcPct val="150000"/>
              </a:lnSpc>
              <a:buFont typeface="Courier New" panose="02070309020205020404" pitchFamily="49" charset="0"/>
              <a:buChar char="o"/>
            </a:pPr>
            <a:r>
              <a:rPr lang="en-US" sz="1400" b="1" dirty="0">
                <a:latin typeface="Times" pitchFamily="2" charset="0"/>
                <a:cs typeface="Times New Roman" panose="02020603050405020304" pitchFamily="18" charset="0"/>
              </a:rPr>
              <a:t>Blockchains in a system view </a:t>
            </a:r>
            <a:r>
              <a:rPr lang="en-US" sz="1400" b="1" dirty="0">
                <a:latin typeface="Times" pitchFamily="2" charset="0"/>
                <a:cs typeface="Times New Roman" panose="02020603050405020304" pitchFamily="18" charset="0"/>
                <a:sym typeface="Wingdings" pitchFamily="2" charset="2"/>
              </a:rPr>
              <a:t> a decentralized database</a:t>
            </a:r>
            <a:r>
              <a:rPr lang="en-US" sz="1400" b="1" dirty="0">
                <a:latin typeface="Times" pitchFamily="2" charset="0"/>
                <a:cs typeface="Times New Roman" panose="02020603050405020304" pitchFamily="18" charset="0"/>
              </a:rPr>
              <a:t>. </a:t>
            </a:r>
            <a:r>
              <a:rPr lang="en-US" sz="1400" dirty="0">
                <a:latin typeface="Times" pitchFamily="2" charset="0"/>
                <a:cs typeface="Times New Roman" panose="02020603050405020304" pitchFamily="18" charset="0"/>
              </a:rPr>
              <a:t>It maintains </a:t>
            </a:r>
            <a:r>
              <a:rPr lang="en-US" sz="1400" b="1" dirty="0">
                <a:solidFill>
                  <a:schemeClr val="accent1"/>
                </a:solidFill>
                <a:latin typeface="Times" pitchFamily="2" charset="0"/>
                <a:cs typeface="Times New Roman" panose="02020603050405020304" pitchFamily="18" charset="0"/>
              </a:rPr>
              <a:t>the history of transactions </a:t>
            </a:r>
            <a:r>
              <a:rPr lang="en-US" sz="1400" dirty="0">
                <a:latin typeface="Times" pitchFamily="2" charset="0"/>
                <a:cs typeface="Times New Roman" panose="02020603050405020304" pitchFamily="18" charset="0"/>
              </a:rPr>
              <a:t>as an </a:t>
            </a:r>
            <a:r>
              <a:rPr lang="en-US" sz="1400" b="1" dirty="0">
                <a:solidFill>
                  <a:schemeClr val="accent1"/>
                </a:solidFill>
                <a:latin typeface="Times" pitchFamily="2" charset="0"/>
                <a:cs typeface="Times New Roman" panose="02020603050405020304" pitchFamily="18" charset="0"/>
              </a:rPr>
              <a:t>immutable chain of blocks</a:t>
            </a:r>
            <a:r>
              <a:rPr lang="en-US" sz="1400" dirty="0">
                <a:latin typeface="Times" pitchFamily="2" charset="0"/>
                <a:cs typeface="Times New Roman" panose="02020603050405020304" pitchFamily="18" charset="0"/>
              </a:rPr>
              <a:t>; each block has an ordered list of transactions and is processed after its parent or previous block. It can be public, allowing untrusted servers to process transactions, or private, allowing only a few specific servers.</a:t>
            </a:r>
          </a:p>
          <a:p>
            <a:pPr marL="468000" lvl="1" indent="-252000">
              <a:lnSpc>
                <a:spcPct val="150000"/>
              </a:lnSpc>
              <a:buFont typeface="Courier New" panose="02070309020205020404" pitchFamily="49" charset="0"/>
              <a:buChar char="o"/>
            </a:pPr>
            <a:r>
              <a:rPr lang="en-US" sz="1400" b="1" dirty="0" err="1">
                <a:latin typeface="Times" pitchFamily="2" charset="0"/>
                <a:cs typeface="Times New Roman" panose="02020603050405020304" pitchFamily="18" charset="0"/>
              </a:rPr>
              <a:t>PoW</a:t>
            </a:r>
            <a:r>
              <a:rPr lang="en-US" sz="1400" b="1" dirty="0">
                <a:latin typeface="Times" pitchFamily="2" charset="0"/>
                <a:cs typeface="Times New Roman" panose="02020603050405020304" pitchFamily="18" charset="0"/>
              </a:rPr>
              <a:t> of Public Blockchains. </a:t>
            </a:r>
            <a:r>
              <a:rPr lang="en-US" altLang="zh-CN" sz="1400" dirty="0">
                <a:latin typeface="Times" pitchFamily="2" charset="0"/>
                <a:cs typeface="Times New Roman" panose="02020603050405020304" pitchFamily="18" charset="0"/>
              </a:rPr>
              <a:t>(1)</a:t>
            </a:r>
            <a:r>
              <a:rPr lang="en-US" altLang="zh-CN" sz="1400" b="1" dirty="0">
                <a:latin typeface="Times" pitchFamily="2" charset="0"/>
                <a:cs typeface="Times New Roman" panose="02020603050405020304" pitchFamily="18" charset="0"/>
              </a:rPr>
              <a:t> </a:t>
            </a:r>
            <a:r>
              <a:rPr lang="en-US" altLang="zh-CN" sz="1400" b="1" i="1" dirty="0">
                <a:solidFill>
                  <a:srgbClr val="FF0000"/>
                </a:solidFill>
                <a:latin typeface="Times" pitchFamily="2" charset="0"/>
                <a:cs typeface="Times New Roman" panose="02020603050405020304" pitchFamily="18" charset="0"/>
              </a:rPr>
              <a:t>Miners</a:t>
            </a:r>
            <a:r>
              <a:rPr lang="en-US" altLang="zh-CN" sz="1400" dirty="0">
                <a:latin typeface="Times" pitchFamily="2" charset="0"/>
                <a:cs typeface="Times New Roman" panose="02020603050405020304" pitchFamily="18" charset="0"/>
              </a:rPr>
              <a:t> receive </a:t>
            </a:r>
            <a:r>
              <a:rPr lang="en-US" altLang="zh-CN" sz="1400" dirty="0" err="1">
                <a:latin typeface="Times" pitchFamily="2" charset="0"/>
                <a:cs typeface="Times New Roman" panose="02020603050405020304" pitchFamily="18" charset="0"/>
              </a:rPr>
              <a:t>txs</a:t>
            </a:r>
            <a:r>
              <a:rPr lang="en-US" altLang="zh-CN" sz="1400" dirty="0">
                <a:latin typeface="Times" pitchFamily="2" charset="0"/>
                <a:cs typeface="Times New Roman" panose="02020603050405020304" pitchFamily="18" charset="0"/>
              </a:rPr>
              <a:t> submitted by users, process these </a:t>
            </a:r>
            <a:r>
              <a:rPr lang="en-US" altLang="zh-CN" sz="1400" dirty="0" err="1">
                <a:latin typeface="Times" pitchFamily="2" charset="0"/>
                <a:cs typeface="Times New Roman" panose="02020603050405020304" pitchFamily="18" charset="0"/>
              </a:rPr>
              <a:t>txs</a:t>
            </a:r>
            <a:r>
              <a:rPr lang="en-US" altLang="zh-CN" sz="1400" dirty="0">
                <a:latin typeface="Times" pitchFamily="2" charset="0"/>
                <a:cs typeface="Times New Roman" panose="02020603050405020304" pitchFamily="18" charset="0"/>
              </a:rPr>
              <a:t> (executing </a:t>
            </a:r>
            <a:r>
              <a:rPr lang="en-US" altLang="zh-CN" sz="1400" dirty="0" err="1">
                <a:latin typeface="Times" pitchFamily="2" charset="0"/>
                <a:cs typeface="Times New Roman" panose="02020603050405020304" pitchFamily="18" charset="0"/>
              </a:rPr>
              <a:t>txs</a:t>
            </a:r>
            <a:r>
              <a:rPr lang="en-US" altLang="zh-CN" sz="1400" dirty="0">
                <a:latin typeface="Times" pitchFamily="2" charset="0"/>
                <a:cs typeface="Times New Roman" panose="02020603050405020304" pitchFamily="18" charset="0"/>
              </a:rPr>
              <a:t> and grouping into a block). (2) Several miners compete to add a block to the blockchain. Each miner tries to solve a </a:t>
            </a:r>
            <a:r>
              <a:rPr lang="en-US" altLang="zh-CN" sz="1400" b="1" i="1" dirty="0" err="1">
                <a:solidFill>
                  <a:schemeClr val="accent1"/>
                </a:solidFill>
                <a:latin typeface="Times" pitchFamily="2" charset="0"/>
                <a:cs typeface="Times New Roman" panose="02020603050405020304" pitchFamily="18" charset="0"/>
              </a:rPr>
              <a:t>PoW</a:t>
            </a:r>
            <a:r>
              <a:rPr lang="en-US" altLang="zh-CN" sz="1400" dirty="0">
                <a:latin typeface="Times" pitchFamily="2" charset="0"/>
                <a:cs typeface="Times New Roman" panose="02020603050405020304" pitchFamily="18" charset="0"/>
              </a:rPr>
              <a:t> puzzle; the miner that solves the puzzle attaches the solution and broadcasts its block to other miners. (3) Other miners verify the </a:t>
            </a:r>
            <a:r>
              <a:rPr lang="en-US" altLang="zh-CN" sz="1400" b="1" i="1" dirty="0" err="1">
                <a:solidFill>
                  <a:schemeClr val="accent1"/>
                </a:solidFill>
                <a:latin typeface="Times" pitchFamily="2" charset="0"/>
                <a:cs typeface="Times New Roman" panose="02020603050405020304" pitchFamily="18" charset="0"/>
              </a:rPr>
              <a:t>PoW</a:t>
            </a:r>
            <a:r>
              <a:rPr lang="en-US" altLang="zh-CN" sz="1400" dirty="0">
                <a:latin typeface="Times" pitchFamily="2" charset="0"/>
                <a:cs typeface="Times New Roman" panose="02020603050405020304" pitchFamily="18" charset="0"/>
              </a:rPr>
              <a:t> solution and the </a:t>
            </a:r>
            <a:r>
              <a:rPr lang="en-US" altLang="zh-CN" sz="1400" dirty="0" err="1">
                <a:latin typeface="Times" pitchFamily="2" charset="0"/>
                <a:cs typeface="Times New Roman" panose="02020603050405020304" pitchFamily="18" charset="0"/>
              </a:rPr>
              <a:t>txs</a:t>
            </a:r>
            <a:r>
              <a:rPr lang="en-US" altLang="zh-CN" sz="1400" dirty="0">
                <a:latin typeface="Times" pitchFamily="2" charset="0"/>
                <a:cs typeface="Times New Roman" panose="02020603050405020304" pitchFamily="18" charset="0"/>
              </a:rPr>
              <a:t> in the block, and build on top of the block.  (4) A </a:t>
            </a:r>
            <a:r>
              <a:rPr lang="en-US" altLang="zh-CN" sz="1400" dirty="0" err="1">
                <a:latin typeface="Times" pitchFamily="2" charset="0"/>
                <a:cs typeface="Times New Roman" panose="02020603050405020304" pitchFamily="18" charset="0"/>
              </a:rPr>
              <a:t>tx</a:t>
            </a:r>
            <a:r>
              <a:rPr lang="en-US" altLang="zh-CN" sz="1400" dirty="0">
                <a:latin typeface="Times" pitchFamily="2" charset="0"/>
                <a:cs typeface="Times New Roman" panose="02020603050405020304" pitchFamily="18" charset="0"/>
              </a:rPr>
              <a:t> is confirmed or finalized once ten blocks are built on top of the block containing the </a:t>
            </a:r>
            <a:r>
              <a:rPr lang="en-US" altLang="zh-CN" sz="1400" dirty="0" err="1">
                <a:latin typeface="Times" pitchFamily="2" charset="0"/>
                <a:cs typeface="Times New Roman" panose="02020603050405020304" pitchFamily="18" charset="0"/>
              </a:rPr>
              <a:t>tx</a:t>
            </a:r>
            <a:r>
              <a:rPr lang="en-US" altLang="zh-CN" sz="1400" dirty="0">
                <a:latin typeface="Times" pitchFamily="2" charset="0"/>
                <a:cs typeface="Times New Roman" panose="02020603050405020304" pitchFamily="18" charset="0"/>
              </a:rPr>
              <a:t>. </a:t>
            </a:r>
          </a:p>
          <a:p>
            <a:pPr marL="216000" lvl="1" indent="-180000">
              <a:lnSpc>
                <a:spcPct val="150000"/>
              </a:lnSpc>
              <a:buFont typeface="Arial" panose="020B0604020202020204" pitchFamily="34" charset="0"/>
              <a:buChar char="•"/>
            </a:pPr>
            <a:r>
              <a:rPr lang="en-US" altLang="zh-CN" sz="1400" b="1" dirty="0">
                <a:latin typeface="Times" pitchFamily="2" charset="0"/>
                <a:cs typeface="Times New Roman" panose="02020603050405020304" pitchFamily="18" charset="0"/>
              </a:rPr>
              <a:t>Problems: Low throughput</a:t>
            </a:r>
          </a:p>
          <a:p>
            <a:pPr marL="493200" lvl="2">
              <a:lnSpc>
                <a:spcPct val="150000"/>
              </a:lnSpc>
            </a:pPr>
            <a:r>
              <a:rPr lang="en-US" altLang="zh-CN" sz="1400" dirty="0">
                <a:latin typeface="Times" pitchFamily="2" charset="0"/>
                <a:cs typeface="Times New Roman" panose="02020603050405020304" pitchFamily="18" charset="0"/>
                <a:sym typeface="Wingdings" pitchFamily="2" charset="2"/>
              </a:rPr>
              <a:t>(1) The </a:t>
            </a:r>
            <a:r>
              <a:rPr lang="en-US" altLang="zh-CN" sz="1400" b="1" i="1" dirty="0">
                <a:solidFill>
                  <a:srgbClr val="FF0000"/>
                </a:solidFill>
                <a:latin typeface="Times" pitchFamily="2" charset="0"/>
                <a:cs typeface="Times New Roman" panose="02020603050405020304" pitchFamily="18" charset="0"/>
                <a:sym typeface="Wingdings" pitchFamily="2" charset="2"/>
              </a:rPr>
              <a:t>sealer threads </a:t>
            </a:r>
            <a:r>
              <a:rPr lang="en-US" altLang="zh-CN" sz="1400" dirty="0">
                <a:latin typeface="Times" pitchFamily="2" charset="0"/>
                <a:cs typeface="Times New Roman" panose="02020603050405020304" pitchFamily="18" charset="0"/>
                <a:sym typeface="Wingdings" pitchFamily="2" charset="2"/>
              </a:rPr>
              <a:t>needs 10-12s to handle the </a:t>
            </a:r>
            <a:r>
              <a:rPr lang="en-US" altLang="zh-CN" sz="1400" b="1" i="1" dirty="0">
                <a:solidFill>
                  <a:schemeClr val="accent1"/>
                </a:solidFill>
                <a:latin typeface="Times" pitchFamily="2" charset="0"/>
                <a:cs typeface="Times New Roman" panose="02020603050405020304" pitchFamily="18" charset="0"/>
                <a:sym typeface="Wingdings" pitchFamily="2" charset="2"/>
              </a:rPr>
              <a:t>Pow puzzle</a:t>
            </a:r>
            <a:r>
              <a:rPr lang="en-US" altLang="zh-CN" sz="1400" dirty="0">
                <a:latin typeface="Times" pitchFamily="2" charset="0"/>
                <a:cs typeface="Times New Roman" panose="02020603050405020304" pitchFamily="18" charset="0"/>
                <a:sym typeface="Wingdings" pitchFamily="2" charset="2"/>
              </a:rPr>
              <a:t>. </a:t>
            </a:r>
          </a:p>
          <a:p>
            <a:pPr marL="493200" lvl="2">
              <a:lnSpc>
                <a:spcPct val="150000"/>
              </a:lnSpc>
            </a:pPr>
            <a:r>
              <a:rPr lang="en-US" altLang="zh-CN" sz="1400" dirty="0">
                <a:latin typeface="Times" pitchFamily="2" charset="0"/>
                <a:cs typeface="Times New Roman" panose="02020603050405020304" pitchFamily="18" charset="0"/>
                <a:sym typeface="Wingdings" pitchFamily="2" charset="2"/>
              </a:rPr>
              <a:t>(2) </a:t>
            </a:r>
            <a:r>
              <a:rPr lang="en-US" altLang="zh-CN" sz="1400" dirty="0">
                <a:latin typeface="Times" pitchFamily="2" charset="0"/>
                <a:cs typeface="Times New Roman" panose="02020603050405020304" pitchFamily="18" charset="0"/>
              </a:rPr>
              <a:t>While </a:t>
            </a:r>
            <a:r>
              <a:rPr lang="en-US" altLang="zh-CN" sz="1400" b="1" i="1" dirty="0">
                <a:solidFill>
                  <a:srgbClr val="FF0000"/>
                </a:solidFill>
                <a:latin typeface="Times" pitchFamily="2" charset="0"/>
                <a:cs typeface="Times New Roman" panose="02020603050405020304" pitchFamily="18" charset="0"/>
              </a:rPr>
              <a:t>sealer thread </a:t>
            </a:r>
            <a:r>
              <a:rPr lang="en-US" altLang="zh-CN" sz="1400" dirty="0">
                <a:latin typeface="Times" pitchFamily="2" charset="0"/>
                <a:cs typeface="Times New Roman" panose="02020603050405020304" pitchFamily="18" charset="0"/>
              </a:rPr>
              <a:t>is working on one block</a:t>
            </a:r>
            <a:r>
              <a:rPr lang="en-US" altLang="zh-CN" sz="1400" b="1" i="1" dirty="0">
                <a:solidFill>
                  <a:srgbClr val="FF0000"/>
                </a:solidFill>
                <a:latin typeface="Times" pitchFamily="2" charset="0"/>
                <a:cs typeface="Times New Roman" panose="02020603050405020304" pitchFamily="18" charset="0"/>
              </a:rPr>
              <a:t>, worker thread</a:t>
            </a:r>
            <a:r>
              <a:rPr lang="en-US" altLang="zh-CN" sz="1400" dirty="0">
                <a:latin typeface="Times" pitchFamily="2" charset="0"/>
                <a:cs typeface="Times New Roman" panose="02020603050405020304" pitchFamily="18" charset="0"/>
              </a:rPr>
              <a:t> tries to get the next block ready. Thus, the worker has about 10–12s to process </a:t>
            </a:r>
            <a:r>
              <a:rPr lang="en-US" altLang="zh-CN" sz="1400" dirty="0" err="1">
                <a:latin typeface="Times" pitchFamily="2" charset="0"/>
                <a:cs typeface="Times New Roman" panose="02020603050405020304" pitchFamily="18" charset="0"/>
              </a:rPr>
              <a:t>txs</a:t>
            </a:r>
            <a:r>
              <a:rPr lang="en-US" altLang="zh-CN" sz="1400" dirty="0">
                <a:latin typeface="Times" pitchFamily="2" charset="0"/>
                <a:cs typeface="Times New Roman" panose="02020603050405020304" pitchFamily="18" charset="0"/>
              </a:rPr>
              <a:t>; if it can process </a:t>
            </a:r>
            <a:r>
              <a:rPr lang="en-US" altLang="zh-CN" sz="1400" dirty="0" err="1">
                <a:latin typeface="Times" pitchFamily="2" charset="0"/>
                <a:cs typeface="Times New Roman" panose="02020603050405020304" pitchFamily="18" charset="0"/>
              </a:rPr>
              <a:t>txs</a:t>
            </a:r>
            <a:r>
              <a:rPr lang="en-US" altLang="zh-CN" sz="1400" dirty="0">
                <a:latin typeface="Times" pitchFamily="2" charset="0"/>
                <a:cs typeface="Times New Roman" panose="02020603050405020304" pitchFamily="18" charset="0"/>
              </a:rPr>
              <a:t> faster, it can pack more </a:t>
            </a:r>
            <a:r>
              <a:rPr lang="en-US" altLang="zh-CN" sz="1400" dirty="0" err="1">
                <a:latin typeface="Times" pitchFamily="2" charset="0"/>
                <a:cs typeface="Times New Roman" panose="02020603050405020304" pitchFamily="18" charset="0"/>
              </a:rPr>
              <a:t>txs</a:t>
            </a:r>
            <a:r>
              <a:rPr lang="en-US" altLang="zh-CN" sz="1400" dirty="0">
                <a:latin typeface="Times" pitchFamily="2" charset="0"/>
                <a:cs typeface="Times New Roman" panose="02020603050405020304" pitchFamily="18" charset="0"/>
              </a:rPr>
              <a:t> into the partial block that it passes to the sealer.  </a:t>
            </a:r>
          </a:p>
          <a:p>
            <a:pPr marL="778950" lvl="2" indent="-285750">
              <a:lnSpc>
                <a:spcPct val="150000"/>
              </a:lnSpc>
              <a:buFont typeface="Wingdings" pitchFamily="2" charset="2"/>
              <a:buChar char="à"/>
            </a:pPr>
            <a:r>
              <a:rPr lang="en-US" altLang="zh-CN" sz="1400" b="1" dirty="0">
                <a:solidFill>
                  <a:srgbClr val="FF0000"/>
                </a:solidFill>
                <a:latin typeface="Times" pitchFamily="2" charset="0"/>
                <a:cs typeface="Times New Roman" panose="02020603050405020304" pitchFamily="18" charset="0"/>
                <a:sym typeface="Wingdings" pitchFamily="2" charset="2"/>
              </a:rPr>
              <a:t>For Worker, accessing and authenticating data becomes more expensive as the total size of the data (system state) increases.</a:t>
            </a:r>
          </a:p>
          <a:p>
            <a:pPr marL="778950" lvl="2" indent="-285750">
              <a:lnSpc>
                <a:spcPct val="150000"/>
              </a:lnSpc>
              <a:buFont typeface="Wingdings" pitchFamily="2" charset="2"/>
              <a:buChar char="à"/>
            </a:pPr>
            <a:r>
              <a:rPr lang="en-US" altLang="zh-CN" sz="1400" b="1" i="1" dirty="0">
                <a:solidFill>
                  <a:srgbClr val="FF0000"/>
                </a:solidFill>
                <a:latin typeface="Times" pitchFamily="2" charset="0"/>
                <a:cs typeface="Times New Roman" panose="02020603050405020304" pitchFamily="18" charset="0"/>
                <a:sym typeface="Wingdings" pitchFamily="2" charset="2"/>
              </a:rPr>
              <a:t> How about increasing block size and corresponding processing performance per </a:t>
            </a:r>
            <a:r>
              <a:rPr lang="en-US" altLang="zh-CN" sz="1400" b="1" i="1" dirty="0" err="1">
                <a:solidFill>
                  <a:srgbClr val="FF0000"/>
                </a:solidFill>
                <a:latin typeface="Times" pitchFamily="2" charset="0"/>
                <a:cs typeface="Times New Roman" panose="02020603050405020304" pitchFamily="18" charset="0"/>
                <a:sym typeface="Wingdings" pitchFamily="2" charset="2"/>
              </a:rPr>
              <a:t>PoW</a:t>
            </a:r>
            <a:r>
              <a:rPr lang="en-US" altLang="zh-CN" sz="1400" b="1" i="1" dirty="0">
                <a:solidFill>
                  <a:srgbClr val="FF0000"/>
                </a:solidFill>
                <a:latin typeface="Times" pitchFamily="2" charset="0"/>
                <a:cs typeface="Times New Roman" panose="02020603050405020304" pitchFamily="18" charset="0"/>
                <a:sym typeface="Wingdings" pitchFamily="2" charset="2"/>
              </a:rPr>
              <a:t>?</a:t>
            </a:r>
            <a:endParaRPr lang="en-US" altLang="zh-CN" sz="1400" b="1" i="1" dirty="0">
              <a:latin typeface="Times" pitchFamily="2" charset="0"/>
              <a:cs typeface="Times New Roman" panose="02020603050405020304" pitchFamily="18" charset="0"/>
            </a:endParaRPr>
          </a:p>
        </p:txBody>
      </p:sp>
      <p:pic>
        <p:nvPicPr>
          <p:cNvPr id="2" name="图片 1">
            <a:extLst>
              <a:ext uri="{FF2B5EF4-FFF2-40B4-BE49-F238E27FC236}">
                <a16:creationId xmlns:a16="http://schemas.microsoft.com/office/drawing/2014/main" id="{C5400E83-6CF6-4749-BDEC-B98333EEAB74}"/>
              </a:ext>
            </a:extLst>
          </p:cNvPr>
          <p:cNvPicPr>
            <a:picLocks noChangeAspect="1"/>
          </p:cNvPicPr>
          <p:nvPr/>
        </p:nvPicPr>
        <p:blipFill>
          <a:blip r:embed="rId3"/>
          <a:stretch>
            <a:fillRect/>
          </a:stretch>
        </p:blipFill>
        <p:spPr>
          <a:xfrm>
            <a:off x="5745454" y="36642"/>
            <a:ext cx="6243094" cy="2174747"/>
          </a:xfrm>
          <a:prstGeom prst="rect">
            <a:avLst/>
          </a:prstGeom>
        </p:spPr>
      </p:pic>
      <p:pic>
        <p:nvPicPr>
          <p:cNvPr id="6" name="图片 5">
            <a:extLst>
              <a:ext uri="{FF2B5EF4-FFF2-40B4-BE49-F238E27FC236}">
                <a16:creationId xmlns:a16="http://schemas.microsoft.com/office/drawing/2014/main" id="{D7FBDCB9-D8CE-BE42-BDD7-865266D7AE8B}"/>
              </a:ext>
            </a:extLst>
          </p:cNvPr>
          <p:cNvPicPr>
            <a:picLocks noChangeAspect="1"/>
          </p:cNvPicPr>
          <p:nvPr/>
        </p:nvPicPr>
        <p:blipFill>
          <a:blip r:embed="rId4"/>
          <a:stretch>
            <a:fillRect/>
          </a:stretch>
        </p:blipFill>
        <p:spPr>
          <a:xfrm>
            <a:off x="6159583" y="-3384"/>
            <a:ext cx="5803943" cy="2934396"/>
          </a:xfrm>
          <a:prstGeom prst="rect">
            <a:avLst/>
          </a:prstGeom>
        </p:spPr>
      </p:pic>
      <p:pic>
        <p:nvPicPr>
          <p:cNvPr id="8" name="图片 7">
            <a:extLst>
              <a:ext uri="{FF2B5EF4-FFF2-40B4-BE49-F238E27FC236}">
                <a16:creationId xmlns:a16="http://schemas.microsoft.com/office/drawing/2014/main" id="{19D1DDED-1361-C74F-A6F4-C8FF1612FF71}"/>
              </a:ext>
            </a:extLst>
          </p:cNvPr>
          <p:cNvPicPr>
            <a:picLocks noChangeAspect="1"/>
          </p:cNvPicPr>
          <p:nvPr/>
        </p:nvPicPr>
        <p:blipFill>
          <a:blip r:embed="rId5"/>
          <a:stretch>
            <a:fillRect/>
          </a:stretch>
        </p:blipFill>
        <p:spPr>
          <a:xfrm>
            <a:off x="6242154" y="0"/>
            <a:ext cx="5638800" cy="4356100"/>
          </a:xfrm>
          <a:prstGeom prst="rect">
            <a:avLst/>
          </a:prstGeom>
        </p:spPr>
      </p:pic>
      <p:pic>
        <p:nvPicPr>
          <p:cNvPr id="9" name="图片 8">
            <a:extLst>
              <a:ext uri="{FF2B5EF4-FFF2-40B4-BE49-F238E27FC236}">
                <a16:creationId xmlns:a16="http://schemas.microsoft.com/office/drawing/2014/main" id="{A8379F3A-95BE-FF44-B05C-7FD35375CDB8}"/>
              </a:ext>
            </a:extLst>
          </p:cNvPr>
          <p:cNvPicPr>
            <a:picLocks noChangeAspect="1"/>
          </p:cNvPicPr>
          <p:nvPr/>
        </p:nvPicPr>
        <p:blipFill>
          <a:blip r:embed="rId6"/>
          <a:stretch>
            <a:fillRect/>
          </a:stretch>
        </p:blipFill>
        <p:spPr>
          <a:xfrm>
            <a:off x="6013554" y="37677"/>
            <a:ext cx="5867400" cy="3670300"/>
          </a:xfrm>
          <a:prstGeom prst="rect">
            <a:avLst/>
          </a:prstGeom>
        </p:spPr>
      </p:pic>
    </p:spTree>
    <p:extLst>
      <p:ext uri="{BB962C8B-B14F-4D97-AF65-F5344CB8AC3E}">
        <p14:creationId xmlns:p14="http://schemas.microsoft.com/office/powerpoint/2010/main" val="419864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1" y="0"/>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2000" b="1" dirty="0">
                <a:latin typeface="Times-Bold"/>
              </a:rPr>
              <a:t>Please Don’t Chain Me Up: Blockchain and Security</a:t>
            </a:r>
          </a:p>
        </p:txBody>
      </p:sp>
      <p:sp>
        <p:nvSpPr>
          <p:cNvPr id="5" name="矩形 4">
            <a:extLst>
              <a:ext uri="{FF2B5EF4-FFF2-40B4-BE49-F238E27FC236}">
                <a16:creationId xmlns:a16="http://schemas.microsoft.com/office/drawing/2014/main" id="{F7059B17-42B5-4EBC-AC2F-6F9714AD5E02}"/>
              </a:ext>
            </a:extLst>
          </p:cNvPr>
          <p:cNvSpPr/>
          <p:nvPr/>
        </p:nvSpPr>
        <p:spPr>
          <a:xfrm>
            <a:off x="-1" y="735533"/>
            <a:ext cx="11861802" cy="1015663"/>
          </a:xfrm>
          <a:prstGeom prst="rect">
            <a:avLst/>
          </a:prstGeom>
        </p:spPr>
        <p:txBody>
          <a:bodyPr wrap="square">
            <a:spAutoFit/>
          </a:bodyPr>
          <a:lstStyle/>
          <a:p>
            <a:r>
              <a:rPr lang="en-US" sz="1600" b="1" dirty="0" err="1">
                <a:latin typeface="Times New Roman" panose="02020603050405020304" pitchFamily="18" charset="0"/>
                <a:cs typeface="Times New Roman" panose="02020603050405020304" pitchFamily="18" charset="0"/>
              </a:rPr>
              <a:t>RainBlock</a:t>
            </a:r>
            <a:r>
              <a:rPr lang="en-US" sz="1600" b="1" dirty="0">
                <a:latin typeface="Times New Roman" panose="02020603050405020304" pitchFamily="18" charset="0"/>
                <a:cs typeface="Times New Roman" panose="02020603050405020304" pitchFamily="18" charset="0"/>
              </a:rPr>
              <a:t>: Faster Transaction Processing in Public Blockchains</a:t>
            </a:r>
            <a:r>
              <a:rPr lang="en-US" sz="1600" b="1" i="0" u="none" strike="noStrike" baseline="0" dirty="0">
                <a:latin typeface="Times New Roman" panose="02020603050405020304" pitchFamily="18" charset="0"/>
                <a:ea typeface="等线" panose="02010600030101010101" pitchFamily="2" charset="-122"/>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Soujanya</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Ponnapalli</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Aashaka</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Shah</a:t>
            </a:r>
            <a:r>
              <a:rPr lang="it-IT" sz="1400" i="1" dirty="0">
                <a:latin typeface="Times New Roman" panose="02020603050405020304" pitchFamily="18" charset="0"/>
                <a:cs typeface="Times New Roman" panose="02020603050405020304" pitchFamily="18" charset="0"/>
              </a:rPr>
              <a:t>, and </a:t>
            </a:r>
            <a:r>
              <a:rPr lang="it-IT" sz="1400" i="1" dirty="0" err="1">
                <a:latin typeface="Times New Roman" panose="02020603050405020304" pitchFamily="18" charset="0"/>
                <a:cs typeface="Times New Roman" panose="02020603050405020304" pitchFamily="18" charset="0"/>
              </a:rPr>
              <a:t>Souvik</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Banerjee</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University</a:t>
            </a:r>
            <a:r>
              <a:rPr lang="it-IT" sz="1400" i="1" dirty="0">
                <a:latin typeface="Times New Roman" panose="02020603050405020304" pitchFamily="18" charset="0"/>
                <a:cs typeface="Times New Roman" panose="02020603050405020304" pitchFamily="18" charset="0"/>
              </a:rPr>
              <a:t> of Texas </a:t>
            </a:r>
            <a:r>
              <a:rPr lang="it-IT" sz="1400" i="1" dirty="0" err="1">
                <a:latin typeface="Times New Roman" panose="02020603050405020304" pitchFamily="18" charset="0"/>
                <a:cs typeface="Times New Roman" panose="02020603050405020304" pitchFamily="18" charset="0"/>
              </a:rPr>
              <a:t>at</a:t>
            </a:r>
            <a:r>
              <a:rPr lang="it-IT" sz="1400" i="1" dirty="0">
                <a:latin typeface="Times New Roman" panose="02020603050405020304" pitchFamily="18" charset="0"/>
                <a:cs typeface="Times New Roman" panose="02020603050405020304" pitchFamily="18" charset="0"/>
              </a:rPr>
              <a:t> Austin; </a:t>
            </a:r>
            <a:r>
              <a:rPr lang="it-IT" sz="1400" i="1" dirty="0" err="1">
                <a:latin typeface="Times New Roman" panose="02020603050405020304" pitchFamily="18" charset="0"/>
                <a:cs typeface="Times New Roman" panose="02020603050405020304" pitchFamily="18" charset="0"/>
              </a:rPr>
              <a:t>Dahlia</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Malkhi</a:t>
            </a:r>
            <a:r>
              <a:rPr lang="it-IT" sz="1400" i="1" dirty="0">
                <a:latin typeface="Times New Roman" panose="02020603050405020304" pitchFamily="18" charset="0"/>
                <a:cs typeface="Times New Roman" panose="02020603050405020304" pitchFamily="18" charset="0"/>
              </a:rPr>
              <a:t>, Diem </a:t>
            </a:r>
            <a:r>
              <a:rPr lang="it-IT" sz="1400" i="1" dirty="0" err="1">
                <a:latin typeface="Times New Roman" panose="02020603050405020304" pitchFamily="18" charset="0"/>
                <a:cs typeface="Times New Roman" panose="02020603050405020304" pitchFamily="18" charset="0"/>
              </a:rPr>
              <a:t>Association</a:t>
            </a:r>
            <a:r>
              <a:rPr lang="it-IT" sz="1400" i="1" dirty="0">
                <a:latin typeface="Times New Roman" panose="02020603050405020304" pitchFamily="18" charset="0"/>
                <a:cs typeface="Times New Roman" panose="02020603050405020304" pitchFamily="18" charset="0"/>
              </a:rPr>
              <a:t> and Novi Financial; </a:t>
            </a:r>
            <a:r>
              <a:rPr lang="it-IT" sz="1400" i="1" dirty="0" err="1">
                <a:latin typeface="Times New Roman" panose="02020603050405020304" pitchFamily="18" charset="0"/>
                <a:cs typeface="Times New Roman" panose="02020603050405020304" pitchFamily="18" charset="0"/>
              </a:rPr>
              <a:t>Amy</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Tai</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VMware</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Research</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Vijay</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Chidambaram</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University</a:t>
            </a:r>
            <a:r>
              <a:rPr lang="it-IT" sz="1400" i="1" dirty="0">
                <a:latin typeface="Times New Roman" panose="02020603050405020304" pitchFamily="18" charset="0"/>
                <a:cs typeface="Times New Roman" panose="02020603050405020304" pitchFamily="18" charset="0"/>
              </a:rPr>
              <a:t> of Texas </a:t>
            </a:r>
            <a:r>
              <a:rPr lang="it-IT" sz="1400" i="1" dirty="0" err="1">
                <a:latin typeface="Times New Roman" panose="02020603050405020304" pitchFamily="18" charset="0"/>
                <a:cs typeface="Times New Roman" panose="02020603050405020304" pitchFamily="18" charset="0"/>
              </a:rPr>
              <a:t>at</a:t>
            </a:r>
            <a:r>
              <a:rPr lang="it-IT" sz="1400" i="1" dirty="0">
                <a:latin typeface="Times New Roman" panose="02020603050405020304" pitchFamily="18" charset="0"/>
                <a:cs typeface="Times New Roman" panose="02020603050405020304" pitchFamily="18" charset="0"/>
              </a:rPr>
              <a:t> Austin and </a:t>
            </a:r>
            <a:r>
              <a:rPr lang="it-IT" sz="1400" i="1" dirty="0" err="1">
                <a:latin typeface="Times New Roman" panose="02020603050405020304" pitchFamily="18" charset="0"/>
                <a:cs typeface="Times New Roman" panose="02020603050405020304" pitchFamily="18" charset="0"/>
              </a:rPr>
              <a:t>VMware</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Research</a:t>
            </a:r>
            <a:r>
              <a:rPr lang="it-IT" sz="1400" i="1" dirty="0">
                <a:latin typeface="Times New Roman" panose="02020603050405020304" pitchFamily="18" charset="0"/>
                <a:cs typeface="Times New Roman" panose="02020603050405020304" pitchFamily="18" charset="0"/>
              </a:rPr>
              <a:t>; Michael </a:t>
            </a:r>
            <a:r>
              <a:rPr lang="it-IT" sz="1400" i="1" dirty="0" err="1">
                <a:latin typeface="Times New Roman" panose="02020603050405020304" pitchFamily="18" charset="0"/>
                <a:cs typeface="Times New Roman" panose="02020603050405020304" pitchFamily="18" charset="0"/>
              </a:rPr>
              <a:t>Wei</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VMware</a:t>
            </a:r>
            <a:r>
              <a:rPr lang="it-IT" sz="1400" i="1" dirty="0">
                <a:latin typeface="Times New Roman" panose="02020603050405020304" pitchFamily="18" charset="0"/>
                <a:cs typeface="Times New Roman" panose="02020603050405020304" pitchFamily="18" charset="0"/>
              </a:rPr>
              <a:t> </a:t>
            </a:r>
            <a:r>
              <a:rPr lang="it-IT" sz="1400" i="1" dirty="0" err="1">
                <a:latin typeface="Times New Roman" panose="02020603050405020304" pitchFamily="18" charset="0"/>
                <a:cs typeface="Times New Roman" panose="02020603050405020304" pitchFamily="18" charset="0"/>
              </a:rPr>
              <a:t>Research</a:t>
            </a:r>
            <a:r>
              <a:rPr lang="it-IT" sz="1400" i="1" dirty="0">
                <a:latin typeface="Times New Roman" panose="02020603050405020304" pitchFamily="18" charset="0"/>
                <a:cs typeface="Times New Roman" panose="02020603050405020304" pitchFamily="18" charset="0"/>
              </a:rPr>
              <a:t> </a:t>
            </a:r>
          </a:p>
          <a:p>
            <a:endParaRPr lang="en-US" altLang="zh-CN" sz="16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288698" y="1525024"/>
            <a:ext cx="11573103" cy="4577985"/>
          </a:xfrm>
          <a:prstGeom prst="rect">
            <a:avLst/>
          </a:prstGeom>
          <a:noFill/>
        </p:spPr>
        <p:txBody>
          <a:bodyPr wrap="square">
            <a:spAutoFit/>
          </a:bodyPr>
          <a:lstStyle/>
          <a:p>
            <a:pPr marL="216000" indent="-180000">
              <a:lnSpc>
                <a:spcPct val="150000"/>
              </a:lnSpc>
              <a:buFont typeface="Arial" panose="020B0604020202020204" pitchFamily="34" charset="0"/>
              <a:buChar char="•"/>
            </a:pPr>
            <a:r>
              <a:rPr lang="en-US" sz="1400" dirty="0">
                <a:latin typeface="Times" pitchFamily="2" charset="0"/>
                <a:cs typeface="Times New Roman" panose="02020603050405020304" pitchFamily="18" charset="0"/>
              </a:rPr>
              <a:t>Propose Rain-Block, a public blockchain that achieves high transaction throughput without modifying the proof-of- work consensus.</a:t>
            </a:r>
          </a:p>
          <a:p>
            <a:pPr marL="285750" lvl="1" indent="-285750">
              <a:lnSpc>
                <a:spcPct val="150000"/>
              </a:lnSpc>
              <a:buFont typeface="Arial" panose="020B0604020202020204" pitchFamily="34" charset="0"/>
              <a:buChar char="•"/>
            </a:pPr>
            <a:r>
              <a:rPr lang="en-US" sz="1400" b="1" dirty="0">
                <a:latin typeface="Times" pitchFamily="2" charset="0"/>
                <a:cs typeface="Times New Roman" panose="02020603050405020304" pitchFamily="18" charset="0"/>
              </a:rPr>
              <a:t>Key Insight: </a:t>
            </a:r>
            <a:r>
              <a:rPr lang="en-US" sz="1400" dirty="0">
                <a:latin typeface="Times" pitchFamily="2" charset="0"/>
                <a:cs typeface="Times New Roman" panose="02020603050405020304" pitchFamily="18" charset="0"/>
              </a:rPr>
              <a:t>while </a:t>
            </a:r>
            <a:r>
              <a:rPr lang="en-US" sz="1400" dirty="0" err="1">
                <a:latin typeface="Times" pitchFamily="2" charset="0"/>
                <a:cs typeface="Times New Roman" panose="02020603050405020304" pitchFamily="18" charset="0"/>
              </a:rPr>
              <a:t>PoW</a:t>
            </a:r>
            <a:r>
              <a:rPr lang="en-US" sz="1400" dirty="0">
                <a:latin typeface="Times" pitchFamily="2" charset="0"/>
                <a:cs typeface="Times New Roman" panose="02020603050405020304" pitchFamily="18" charset="0"/>
              </a:rPr>
              <a:t> limits the block creation rate, it does not limit the block size (number of transactions in each block). The block size is limited by the rate at which </a:t>
            </a:r>
            <a:r>
              <a:rPr lang="en-US" sz="1400" b="1" i="1" dirty="0">
                <a:solidFill>
                  <a:schemeClr val="accent1"/>
                </a:solidFill>
                <a:latin typeface="Times" pitchFamily="2" charset="0"/>
                <a:cs typeface="Times New Roman" panose="02020603050405020304" pitchFamily="18" charset="0"/>
              </a:rPr>
              <a:t>miners can process transactions</a:t>
            </a:r>
            <a:r>
              <a:rPr lang="en-US" sz="1400" dirty="0">
                <a:latin typeface="Times" pitchFamily="2" charset="0"/>
                <a:cs typeface="Times New Roman" panose="02020603050405020304" pitchFamily="18" charset="0"/>
              </a:rPr>
              <a:t>.</a:t>
            </a:r>
          </a:p>
          <a:p>
            <a:pPr marL="0" lvl="1">
              <a:lnSpc>
                <a:spcPct val="150000"/>
              </a:lnSpc>
            </a:pPr>
            <a:r>
              <a:rPr lang="en-US" sz="1400" dirty="0">
                <a:latin typeface="Times" pitchFamily="2" charset="0"/>
                <a:cs typeface="Times New Roman" panose="02020603050405020304" pitchFamily="18" charset="0"/>
              </a:rPr>
              <a:t>       </a:t>
            </a:r>
            <a:r>
              <a:rPr lang="en-US" sz="1400" dirty="0">
                <a:latin typeface="Times" pitchFamily="2" charset="0"/>
                <a:cs typeface="Times New Roman" panose="02020603050405020304" pitchFamily="18" charset="0"/>
                <a:sym typeface="Wingdings" pitchFamily="2" charset="2"/>
              </a:rPr>
              <a:t> </a:t>
            </a:r>
            <a:r>
              <a:rPr lang="en-US" sz="1400" dirty="0">
                <a:latin typeface="Times" pitchFamily="2" charset="0"/>
                <a:cs typeface="Times New Roman" panose="02020603050405020304" pitchFamily="18" charset="0"/>
              </a:rPr>
              <a:t>If we could </a:t>
            </a:r>
            <a:r>
              <a:rPr lang="en-US" sz="1400" b="1" i="1" dirty="0">
                <a:solidFill>
                  <a:srgbClr val="FF0000"/>
                </a:solidFill>
                <a:latin typeface="Times" pitchFamily="2" charset="0"/>
                <a:cs typeface="Times New Roman" panose="02020603050405020304" pitchFamily="18" charset="0"/>
              </a:rPr>
              <a:t>increase the rate at which transactions are processed</a:t>
            </a:r>
            <a:r>
              <a:rPr lang="en-US" sz="1400" dirty="0">
                <a:latin typeface="Times" pitchFamily="2" charset="0"/>
                <a:cs typeface="Times New Roman" panose="02020603050405020304" pitchFamily="18" charset="0"/>
              </a:rPr>
              <a:t>, we could </a:t>
            </a:r>
            <a:r>
              <a:rPr lang="en-US" sz="1400" b="1" i="1" dirty="0">
                <a:solidFill>
                  <a:srgbClr val="FF0000"/>
                </a:solidFill>
                <a:latin typeface="Times" pitchFamily="2" charset="0"/>
                <a:cs typeface="Times New Roman" panose="02020603050405020304" pitchFamily="18" charset="0"/>
              </a:rPr>
              <a:t>increase the block size safely</a:t>
            </a:r>
            <a:r>
              <a:rPr lang="en-US" sz="1400" dirty="0">
                <a:latin typeface="Times" pitchFamily="2" charset="0"/>
                <a:cs typeface="Times New Roman" panose="02020603050405020304" pitchFamily="18" charset="0"/>
              </a:rPr>
              <a:t>, without modifying the </a:t>
            </a:r>
            <a:r>
              <a:rPr lang="en-US" sz="1400" dirty="0" err="1">
                <a:latin typeface="Times" pitchFamily="2" charset="0"/>
                <a:cs typeface="Times New Roman" panose="02020603050405020304" pitchFamily="18" charset="0"/>
              </a:rPr>
              <a:t>PoW</a:t>
            </a:r>
            <a:r>
              <a:rPr lang="en-US" sz="1400" dirty="0">
                <a:latin typeface="Times" pitchFamily="2" charset="0"/>
                <a:cs typeface="Times New Roman" panose="02020603050405020304" pitchFamily="18" charset="0"/>
              </a:rPr>
              <a:t> consensus. </a:t>
            </a:r>
          </a:p>
          <a:p>
            <a:pPr marL="285750" lvl="1" indent="-285750">
              <a:lnSpc>
                <a:spcPct val="150000"/>
              </a:lnSpc>
              <a:buFont typeface="Arial" panose="020B0604020202020204" pitchFamily="34" charset="0"/>
              <a:buChar char="•"/>
            </a:pPr>
            <a:r>
              <a:rPr lang="en-US" sz="1400" b="1" dirty="0">
                <a:latin typeface="Times" pitchFamily="2" charset="0"/>
                <a:cs typeface="Times New Roman" panose="02020603050405020304" pitchFamily="18" charset="0"/>
              </a:rPr>
              <a:t>Previous Obstacle to increase block size: </a:t>
            </a:r>
            <a:r>
              <a:rPr lang="en-US" sz="1400" dirty="0">
                <a:latin typeface="Times" pitchFamily="2" charset="0"/>
                <a:cs typeface="Times New Roman" panose="02020603050405020304" pitchFamily="18" charset="0"/>
              </a:rPr>
              <a:t>the time taken to propagate the block increased </a:t>
            </a:r>
            <a:r>
              <a:rPr lang="en-US" sz="1400" b="1" i="1" dirty="0">
                <a:solidFill>
                  <a:schemeClr val="accent1"/>
                </a:solidFill>
                <a:latin typeface="Times" pitchFamily="2" charset="0"/>
                <a:cs typeface="Times New Roman" panose="02020603050405020304" pitchFamily="18" charset="0"/>
              </a:rPr>
              <a:t>marginally,</a:t>
            </a:r>
            <a:r>
              <a:rPr lang="en-US" sz="1400" dirty="0">
                <a:latin typeface="Times" pitchFamily="2" charset="0"/>
                <a:cs typeface="Times New Roman" panose="02020603050405020304" pitchFamily="18" charset="0"/>
              </a:rPr>
              <a:t> while the time taken to process transactions saw a significant increase. </a:t>
            </a:r>
            <a:r>
              <a:rPr lang="en-US" sz="1400" b="1" dirty="0">
                <a:solidFill>
                  <a:srgbClr val="FF0000"/>
                </a:solidFill>
                <a:latin typeface="Times" pitchFamily="2" charset="0"/>
                <a:cs typeface="Times New Roman" panose="02020603050405020304" pitchFamily="18" charset="0"/>
                <a:sym typeface="Wingdings" pitchFamily="2" charset="2"/>
              </a:rPr>
              <a:t> Handle this issue in this paper.</a:t>
            </a:r>
            <a:r>
              <a:rPr lang="en-US" sz="1400" b="1" dirty="0">
                <a:solidFill>
                  <a:srgbClr val="FF0000"/>
                </a:solidFill>
                <a:latin typeface="Times" pitchFamily="2" charset="0"/>
                <a:cs typeface="Times New Roman" panose="02020603050405020304" pitchFamily="18" charset="0"/>
              </a:rPr>
              <a:t> </a:t>
            </a:r>
          </a:p>
          <a:p>
            <a:pPr marL="0" lvl="1">
              <a:lnSpc>
                <a:spcPct val="150000"/>
              </a:lnSpc>
            </a:pPr>
            <a:r>
              <a:rPr lang="en-US" altLang="zh-CN" sz="1400" b="1" dirty="0">
                <a:latin typeface="Times" pitchFamily="2" charset="0"/>
                <a:cs typeface="Times New Roman" panose="02020603050405020304" pitchFamily="18" charset="0"/>
                <a:sym typeface="Wingdings" panose="05000000000000000000" pitchFamily="2" charset="2"/>
              </a:rPr>
              <a:t> Fundamental Inefficiency for </a:t>
            </a:r>
            <a:r>
              <a:rPr lang="en-US" altLang="zh-CN" sz="1400" b="1" dirty="0" err="1">
                <a:latin typeface="Times" pitchFamily="2" charset="0"/>
                <a:cs typeface="Times New Roman" panose="02020603050405020304" pitchFamily="18" charset="0"/>
                <a:sym typeface="Wingdings" pitchFamily="2" charset="2"/>
              </a:rPr>
              <a:t>tx</a:t>
            </a:r>
            <a:r>
              <a:rPr lang="en-US" altLang="zh-CN" sz="1400" b="1" dirty="0">
                <a:latin typeface="Times" pitchFamily="2" charset="0"/>
                <a:cs typeface="Times New Roman" panose="02020603050405020304" pitchFamily="18" charset="0"/>
                <a:sym typeface="Wingdings" pitchFamily="2" charset="2"/>
              </a:rPr>
              <a:t> processing  inefficient read derived from the RocksDB KV engine, optimize which can overcome the bottleneck.</a:t>
            </a:r>
          </a:p>
          <a:p>
            <a:pPr marL="457200" lvl="2">
              <a:lnSpc>
                <a:spcPct val="150000"/>
              </a:lnSpc>
            </a:pPr>
            <a:r>
              <a:rPr lang="en-US" altLang="zh-CN" sz="1400" dirty="0">
                <a:latin typeface="Times" pitchFamily="2" charset="0"/>
                <a:cs typeface="Times New Roman" panose="02020603050405020304" pitchFamily="18" charset="0"/>
                <a:sym typeface="Wingdings" pitchFamily="2" charset="2"/>
              </a:rPr>
              <a:t>(1) Merkle tree is serialized and stored in a RocksDB, traversing the Merkle tree requires multiple, expensive RocksDB reads </a:t>
            </a:r>
          </a:p>
          <a:p>
            <a:pPr marL="457200" lvl="2">
              <a:lnSpc>
                <a:spcPct val="150000"/>
              </a:lnSpc>
            </a:pPr>
            <a:r>
              <a:rPr lang="en-US" altLang="zh-CN" sz="1400" dirty="0">
                <a:latin typeface="Times" pitchFamily="2" charset="0"/>
                <a:cs typeface="Times New Roman" panose="02020603050405020304" pitchFamily="18" charset="0"/>
                <a:sym typeface="Wingdings" pitchFamily="2" charset="2"/>
              </a:rPr>
              <a:t>(2) miners process </a:t>
            </a:r>
            <a:r>
              <a:rPr lang="en-US" altLang="zh-CN" sz="1400" dirty="0" err="1">
                <a:latin typeface="Times" pitchFamily="2" charset="0"/>
                <a:cs typeface="Times New Roman" panose="02020603050405020304" pitchFamily="18" charset="0"/>
                <a:sym typeface="Wingdings" pitchFamily="2" charset="2"/>
              </a:rPr>
              <a:t>txs</a:t>
            </a:r>
            <a:r>
              <a:rPr lang="en-US" altLang="zh-CN" sz="1400" dirty="0">
                <a:latin typeface="Times" pitchFamily="2" charset="0"/>
                <a:cs typeface="Times New Roman" panose="02020603050405020304" pitchFamily="18" charset="0"/>
                <a:sym typeface="Wingdings" pitchFamily="2" charset="2"/>
              </a:rPr>
              <a:t> one by one in the critical path; this reduces parallelism and allows I/O bottlenecks to limit the </a:t>
            </a:r>
            <a:r>
              <a:rPr lang="en-US" altLang="zh-CN" sz="1400" dirty="0" err="1">
                <a:latin typeface="Times" pitchFamily="2" charset="0"/>
                <a:cs typeface="Times New Roman" panose="02020603050405020304" pitchFamily="18" charset="0"/>
                <a:sym typeface="Wingdings" pitchFamily="2" charset="2"/>
              </a:rPr>
              <a:t>tx</a:t>
            </a:r>
            <a:r>
              <a:rPr lang="en-US" altLang="zh-CN" sz="1400" dirty="0">
                <a:latin typeface="Times" pitchFamily="2" charset="0"/>
                <a:cs typeface="Times New Roman" panose="02020603050405020304" pitchFamily="18" charset="0"/>
                <a:sym typeface="Wingdings" pitchFamily="2" charset="2"/>
              </a:rPr>
              <a:t> throughput.</a:t>
            </a:r>
            <a:endParaRPr lang="en-US" sz="1400" b="1" dirty="0">
              <a:latin typeface="Times" pitchFamily="2" charset="0"/>
              <a:cs typeface="Times New Roman" panose="02020603050405020304" pitchFamily="18" charset="0"/>
            </a:endParaRPr>
          </a:p>
          <a:p>
            <a:pPr marL="216000" indent="-180000">
              <a:lnSpc>
                <a:spcPct val="150000"/>
              </a:lnSpc>
              <a:buFont typeface="Arial" panose="020B0604020202020204" pitchFamily="34" charset="0"/>
              <a:buChar char="•"/>
            </a:pPr>
            <a:r>
              <a:rPr lang="en-US" altLang="zh-CN" sz="1400" b="1" dirty="0">
                <a:latin typeface="Times" pitchFamily="2" charset="0"/>
                <a:cs typeface="Times New Roman" panose="02020603050405020304" pitchFamily="18" charset="0"/>
                <a:sym typeface="Wingdings" pitchFamily="2" charset="2"/>
              </a:rPr>
              <a:t>Solution: </a:t>
            </a:r>
          </a:p>
          <a:p>
            <a:pPr marL="36000">
              <a:lnSpc>
                <a:spcPct val="150000"/>
              </a:lnSpc>
            </a:pPr>
            <a:r>
              <a:rPr lang="en-US" altLang="zh-CN" sz="1400" b="1" dirty="0">
                <a:latin typeface="Times" pitchFamily="2" charset="0"/>
                <a:cs typeface="Times New Roman" panose="02020603050405020304" pitchFamily="18" charset="0"/>
                <a:sym typeface="Wingdings" pitchFamily="2" charset="2"/>
              </a:rPr>
              <a:t>(1) Deconstructing miners into three entities: </a:t>
            </a:r>
            <a:r>
              <a:rPr lang="en-US" altLang="zh-CN" sz="1400" dirty="0">
                <a:latin typeface="Times" pitchFamily="2" charset="0"/>
                <a:cs typeface="Times New Roman" panose="02020603050405020304" pitchFamily="18" charset="0"/>
                <a:sym typeface="Wingdings" pitchFamily="2" charset="2"/>
              </a:rPr>
              <a:t>storage nodes that store data, miners that process </a:t>
            </a:r>
            <a:r>
              <a:rPr lang="en-US" altLang="zh-CN" sz="1400" dirty="0" err="1">
                <a:latin typeface="Times" pitchFamily="2" charset="0"/>
                <a:cs typeface="Times New Roman" panose="02020603050405020304" pitchFamily="18" charset="0"/>
                <a:sym typeface="Wingdings" pitchFamily="2" charset="2"/>
              </a:rPr>
              <a:t>txs</a:t>
            </a:r>
            <a:r>
              <a:rPr lang="en-US" altLang="zh-CN" sz="1400" dirty="0">
                <a:latin typeface="Times" pitchFamily="2" charset="0"/>
                <a:cs typeface="Times New Roman" panose="02020603050405020304" pitchFamily="18" charset="0"/>
                <a:sym typeface="Wingdings" pitchFamily="2" charset="2"/>
              </a:rPr>
              <a:t>, and I/O-Helpers that fetch data and proofs from storage nodes and provide them to miners.</a:t>
            </a:r>
          </a:p>
          <a:p>
            <a:pPr marL="36000">
              <a:lnSpc>
                <a:spcPct val="150000"/>
              </a:lnSpc>
            </a:pPr>
            <a:r>
              <a:rPr lang="en-US" altLang="zh-CN" sz="1400" b="1" dirty="0">
                <a:latin typeface="Times" pitchFamily="2" charset="0"/>
                <a:cs typeface="Times New Roman" panose="02020603050405020304" pitchFamily="18" charset="0"/>
                <a:sym typeface="Wingdings" pitchFamily="2" charset="2"/>
              </a:rPr>
              <a:t>(2) Distributed, Sharded Merkle Tree (DSM-TREE</a:t>
            </a:r>
            <a:r>
              <a:rPr lang="en-US" altLang="zh-CN" sz="1400" dirty="0">
                <a:latin typeface="Times" pitchFamily="2" charset="0"/>
                <a:cs typeface="Times New Roman" panose="02020603050405020304" pitchFamily="18" charset="0"/>
                <a:sym typeface="Wingdings" pitchFamily="2" charset="2"/>
              </a:rPr>
              <a:t>), which stores data in a </a:t>
            </a:r>
            <a:r>
              <a:rPr lang="en-US" altLang="zh-CN" sz="1400" b="1" dirty="0">
                <a:solidFill>
                  <a:srgbClr val="FF0000"/>
                </a:solidFill>
                <a:latin typeface="Times" pitchFamily="2" charset="0"/>
                <a:cs typeface="Times New Roman" panose="02020603050405020304" pitchFamily="18" charset="0"/>
                <a:sym typeface="Wingdings" pitchFamily="2" charset="2"/>
              </a:rPr>
              <a:t>multi-versioned</a:t>
            </a:r>
            <a:r>
              <a:rPr lang="en-US" altLang="zh-CN" sz="1400" dirty="0">
                <a:latin typeface="Times" pitchFamily="2" charset="0"/>
                <a:cs typeface="Times New Roman" panose="02020603050405020304" pitchFamily="18" charset="0"/>
                <a:sym typeface="Wingdings" pitchFamily="2" charset="2"/>
              </a:rPr>
              <a:t> fashion across shards and allows </a:t>
            </a:r>
            <a:r>
              <a:rPr lang="en-US" altLang="zh-CN" sz="1400" b="1" dirty="0">
                <a:solidFill>
                  <a:srgbClr val="FF0000"/>
                </a:solidFill>
                <a:latin typeface="Times" pitchFamily="2" charset="0"/>
                <a:cs typeface="Times New Roman" panose="02020603050405020304" pitchFamily="18" charset="0"/>
                <a:sym typeface="Wingdings" pitchFamily="2" charset="2"/>
              </a:rPr>
              <a:t>concurrent</a:t>
            </a:r>
            <a:r>
              <a:rPr lang="en-US" altLang="zh-CN" sz="1400" dirty="0">
                <a:latin typeface="Times" pitchFamily="2" charset="0"/>
                <a:cs typeface="Times New Roman" panose="02020603050405020304" pitchFamily="18" charset="0"/>
                <a:sym typeface="Wingdings" pitchFamily="2" charset="2"/>
              </a:rPr>
              <a:t> reads and writes, eliminating the inherent serialization from using key-value stores like RocksDB. </a:t>
            </a:r>
          </a:p>
        </p:txBody>
      </p:sp>
      <p:pic>
        <p:nvPicPr>
          <p:cNvPr id="6" name="图片 5">
            <a:extLst>
              <a:ext uri="{FF2B5EF4-FFF2-40B4-BE49-F238E27FC236}">
                <a16:creationId xmlns:a16="http://schemas.microsoft.com/office/drawing/2014/main" id="{4A626B25-CE22-4CBC-8E4C-92453F6452FD}"/>
              </a:ext>
            </a:extLst>
          </p:cNvPr>
          <p:cNvPicPr>
            <a:picLocks noChangeAspect="1"/>
          </p:cNvPicPr>
          <p:nvPr/>
        </p:nvPicPr>
        <p:blipFill>
          <a:blip r:embed="rId3"/>
          <a:stretch>
            <a:fillRect/>
          </a:stretch>
        </p:blipFill>
        <p:spPr>
          <a:xfrm>
            <a:off x="6480994" y="0"/>
            <a:ext cx="5422308" cy="2499762"/>
          </a:xfrm>
          <a:prstGeom prst="rect">
            <a:avLst/>
          </a:prstGeom>
        </p:spPr>
      </p:pic>
    </p:spTree>
    <p:extLst>
      <p:ext uri="{BB962C8B-B14F-4D97-AF65-F5344CB8AC3E}">
        <p14:creationId xmlns:p14="http://schemas.microsoft.com/office/powerpoint/2010/main" val="122180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1" y="0"/>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2000" b="1" i="0" u="none" strike="noStrike" baseline="0" dirty="0">
                <a:latin typeface="Times-Bold"/>
              </a:rPr>
              <a:t>Please Don’t Chain Me Up: Blockchain and Security</a:t>
            </a:r>
            <a:endParaRPr lang="en-US" sz="2000" b="1" dirty="0">
              <a:latin typeface="Times-Bold"/>
            </a:endParaRPr>
          </a:p>
        </p:txBody>
      </p:sp>
      <p:sp>
        <p:nvSpPr>
          <p:cNvPr id="5" name="矩形 4">
            <a:extLst>
              <a:ext uri="{FF2B5EF4-FFF2-40B4-BE49-F238E27FC236}">
                <a16:creationId xmlns:a16="http://schemas.microsoft.com/office/drawing/2014/main" id="{F7059B17-42B5-4EBC-AC2F-6F9714AD5E02}"/>
              </a:ext>
            </a:extLst>
          </p:cNvPr>
          <p:cNvSpPr/>
          <p:nvPr/>
        </p:nvSpPr>
        <p:spPr>
          <a:xfrm>
            <a:off x="-1" y="723589"/>
            <a:ext cx="11861802" cy="553998"/>
          </a:xfrm>
          <a:prstGeom prst="rect">
            <a:avLst/>
          </a:prstGeom>
        </p:spPr>
        <p:txBody>
          <a:bodyPr wrap="square">
            <a:spAutoFit/>
          </a:bodyPr>
          <a:lstStyle/>
          <a:p>
            <a:pPr algn="l"/>
            <a:r>
              <a:rPr lang="en-US" sz="1600" b="1" i="0" u="none" strike="noStrike" baseline="0" dirty="0">
                <a:latin typeface="Times New Roman" panose="02020603050405020304" pitchFamily="18" charset="0"/>
                <a:cs typeface="Times New Roman" panose="02020603050405020304" pitchFamily="18" charset="0"/>
              </a:rPr>
              <a:t>An Off-The-Chain Execution Environment for Scalable Testing and Profiling of Smart Contracts</a:t>
            </a:r>
            <a:r>
              <a:rPr lang="en-US" sz="1600" b="1" i="0" u="none" strike="noStrike" baseline="0" dirty="0">
                <a:latin typeface="Times New Roman" panose="02020603050405020304" pitchFamily="18" charset="0"/>
                <a:ea typeface="等线" panose="02010600030101010101" pitchFamily="2" charset="-122"/>
                <a:cs typeface="Times New Roman" panose="02020603050405020304" pitchFamily="18" charset="0"/>
              </a:rPr>
              <a:t>. </a:t>
            </a:r>
            <a:r>
              <a:rPr lang="en-US" sz="1400" b="0" i="0" u="none" strike="noStrike" baseline="0" dirty="0" err="1">
                <a:latin typeface="Times New Roman" panose="02020603050405020304" pitchFamily="18" charset="0"/>
                <a:cs typeface="Times New Roman" panose="02020603050405020304" pitchFamily="18" charset="0"/>
              </a:rPr>
              <a:t>Yeonsoo</a:t>
            </a:r>
            <a:r>
              <a:rPr lang="en-US" sz="1400" b="0" i="0" u="none" strike="noStrike" baseline="0" dirty="0">
                <a:latin typeface="Times New Roman" panose="02020603050405020304" pitchFamily="18" charset="0"/>
                <a:cs typeface="Times New Roman" panose="02020603050405020304" pitchFamily="18" charset="0"/>
              </a:rPr>
              <a:t> Kim and </a:t>
            </a:r>
            <a:r>
              <a:rPr lang="en-US" sz="1400" b="0" i="0" u="none" strike="noStrike" baseline="0" dirty="0" err="1">
                <a:latin typeface="Times New Roman" panose="02020603050405020304" pitchFamily="18" charset="0"/>
                <a:cs typeface="Times New Roman" panose="02020603050405020304" pitchFamily="18" charset="0"/>
              </a:rPr>
              <a:t>Seongho</a:t>
            </a:r>
            <a:r>
              <a:rPr lang="en-US" sz="1400" dirty="0">
                <a:latin typeface="Times New Roman" panose="02020603050405020304" pitchFamily="18" charset="0"/>
                <a:cs typeface="Times New Roman" panose="02020603050405020304" pitchFamily="18" charset="0"/>
              </a:rPr>
              <a:t> </a:t>
            </a:r>
            <a:r>
              <a:rPr lang="en-US" sz="1400" b="0" i="0" u="none" strike="noStrike" baseline="0" dirty="0" err="1">
                <a:latin typeface="Times New Roman" panose="02020603050405020304" pitchFamily="18" charset="0"/>
                <a:cs typeface="Times New Roman" panose="02020603050405020304" pitchFamily="18" charset="0"/>
              </a:rPr>
              <a:t>Jeong</a:t>
            </a:r>
            <a:r>
              <a:rPr lang="en-US" sz="1400" b="0" i="0" u="none" strike="noStrike" baseline="0" dirty="0">
                <a:latin typeface="Times New Roman" panose="02020603050405020304" pitchFamily="18" charset="0"/>
                <a:cs typeface="Times New Roman" panose="02020603050405020304" pitchFamily="18" charset="0"/>
              </a:rPr>
              <a:t>, </a:t>
            </a:r>
            <a:r>
              <a:rPr lang="en-US" sz="1400" b="0" i="1" u="none" strike="noStrike" baseline="0" dirty="0">
                <a:latin typeface="Times New Roman" panose="02020603050405020304" pitchFamily="18" charset="0"/>
                <a:cs typeface="Times New Roman" panose="02020603050405020304" pitchFamily="18" charset="0"/>
              </a:rPr>
              <a:t>Yonsei University; </a:t>
            </a:r>
            <a:r>
              <a:rPr lang="en-US" sz="1400" b="0" i="0" u="none" strike="noStrike" baseline="0" dirty="0">
                <a:latin typeface="Times New Roman" panose="02020603050405020304" pitchFamily="18" charset="0"/>
                <a:cs typeface="Times New Roman" panose="02020603050405020304" pitchFamily="18" charset="0"/>
              </a:rPr>
              <a:t>Kamil </a:t>
            </a:r>
            <a:r>
              <a:rPr lang="en-US" sz="1400" b="0" i="0" u="none" strike="noStrike" baseline="0" dirty="0" err="1">
                <a:latin typeface="Times New Roman" panose="02020603050405020304" pitchFamily="18" charset="0"/>
                <a:cs typeface="Times New Roman" panose="02020603050405020304" pitchFamily="18" charset="0"/>
              </a:rPr>
              <a:t>Jezek</a:t>
            </a:r>
            <a:r>
              <a:rPr lang="en-US" sz="1400" b="0" i="0" u="none" strike="noStrike" baseline="0" dirty="0">
                <a:latin typeface="Times New Roman" panose="02020603050405020304" pitchFamily="18" charset="0"/>
                <a:cs typeface="Times New Roman" panose="02020603050405020304" pitchFamily="18" charset="0"/>
              </a:rPr>
              <a:t>, </a:t>
            </a:r>
            <a:r>
              <a:rPr lang="en-US" sz="1400" b="0" i="1" u="none" strike="noStrike" baseline="0" dirty="0">
                <a:latin typeface="Times New Roman" panose="02020603050405020304" pitchFamily="18" charset="0"/>
                <a:cs typeface="Times New Roman" panose="02020603050405020304" pitchFamily="18" charset="0"/>
              </a:rPr>
              <a:t>The University of Sydney; </a:t>
            </a:r>
            <a:r>
              <a:rPr lang="en-US" sz="1400" b="0" i="0" u="none" strike="noStrike" baseline="0" dirty="0">
                <a:latin typeface="Times New Roman" panose="02020603050405020304" pitchFamily="18" charset="0"/>
                <a:cs typeface="Times New Roman" panose="02020603050405020304" pitchFamily="18" charset="0"/>
              </a:rPr>
              <a:t>Bernd </a:t>
            </a:r>
            <a:r>
              <a:rPr lang="en-US" sz="1400" b="0" i="0" u="none" strike="noStrike" baseline="0" dirty="0" err="1">
                <a:latin typeface="Times New Roman" panose="02020603050405020304" pitchFamily="18" charset="0"/>
                <a:cs typeface="Times New Roman" panose="02020603050405020304" pitchFamily="18" charset="0"/>
              </a:rPr>
              <a:t>Burgstaller</a:t>
            </a:r>
            <a:r>
              <a:rPr lang="en-US" sz="1400" b="0" i="0" u="none" strike="noStrike" baseline="0" dirty="0">
                <a:latin typeface="Times New Roman" panose="02020603050405020304" pitchFamily="18" charset="0"/>
                <a:cs typeface="Times New Roman" panose="02020603050405020304" pitchFamily="18" charset="0"/>
              </a:rPr>
              <a:t>, </a:t>
            </a:r>
            <a:r>
              <a:rPr lang="en-US" sz="1400" b="0" i="1" u="none" strike="noStrike" baseline="0" dirty="0">
                <a:latin typeface="Times New Roman" panose="02020603050405020304" pitchFamily="18" charset="0"/>
                <a:cs typeface="Times New Roman" panose="02020603050405020304" pitchFamily="18" charset="0"/>
              </a:rPr>
              <a:t>Yonsei University; </a:t>
            </a:r>
            <a:r>
              <a:rPr lang="en-US" sz="1400" b="0" i="0" u="none" strike="noStrike" baseline="0" dirty="0">
                <a:latin typeface="Times New Roman" panose="02020603050405020304" pitchFamily="18" charset="0"/>
                <a:cs typeface="Times New Roman" panose="02020603050405020304" pitchFamily="18" charset="0"/>
              </a:rPr>
              <a:t>Bernhard Scholz, </a:t>
            </a:r>
            <a:r>
              <a:rPr lang="en-US" sz="1400" b="0" i="1" u="none" strike="noStrike" baseline="0" dirty="0">
                <a:latin typeface="Times New Roman" panose="02020603050405020304" pitchFamily="18" charset="0"/>
                <a:cs typeface="Times New Roman" panose="02020603050405020304" pitchFamily="18" charset="0"/>
              </a:rPr>
              <a:t>The University of Sydney</a:t>
            </a:r>
            <a:endParaRPr lang="en-US" altLang="zh-CN" sz="14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189654" y="1277587"/>
            <a:ext cx="11364987" cy="5547481"/>
          </a:xfrm>
          <a:prstGeom prst="rect">
            <a:avLst/>
          </a:prstGeom>
          <a:noFill/>
        </p:spPr>
        <p:txBody>
          <a:bodyPr wrap="square">
            <a:spAutoFit/>
          </a:bodyPr>
          <a:lstStyle/>
          <a:p>
            <a:pPr marL="216000" indent="-180000">
              <a:lnSpc>
                <a:spcPct val="150000"/>
              </a:lnSpc>
              <a:buFont typeface="Arial" panose="020B0604020202020204" pitchFamily="34" charset="0"/>
              <a:buChar char="•"/>
            </a:pPr>
            <a:r>
              <a:rPr lang="en-US" sz="1400" dirty="0">
                <a:latin typeface="Times" pitchFamily="2" charset="0"/>
                <a:cs typeface="Times New Roman" panose="02020603050405020304" pitchFamily="18" charset="0"/>
              </a:rPr>
              <a:t>Testing and profiling of Ethereum transactions at scale </a:t>
            </a:r>
            <a:r>
              <a:rPr lang="en-US" altLang="zh-CN" sz="1400" dirty="0">
                <a:latin typeface="Times" pitchFamily="2" charset="0"/>
                <a:cs typeface="Times New Roman" panose="02020603050405020304" pitchFamily="18" charset="0"/>
              </a:rPr>
              <a:t>are</a:t>
            </a:r>
            <a:r>
              <a:rPr lang="en-US" sz="1400" dirty="0">
                <a:latin typeface="Times" pitchFamily="2" charset="0"/>
                <a:cs typeface="Times New Roman" panose="02020603050405020304" pitchFamily="18" charset="0"/>
              </a:rPr>
              <a:t> difficult, with huge space occupation and performance inefficiency.</a:t>
            </a:r>
          </a:p>
          <a:p>
            <a:pPr marL="216000" indent="-180000">
              <a:lnSpc>
                <a:spcPct val="150000"/>
              </a:lnSpc>
              <a:buFont typeface="Arial" panose="020B0604020202020204" pitchFamily="34" charset="0"/>
              <a:buChar char="•"/>
            </a:pPr>
            <a:r>
              <a:rPr lang="en-US" altLang="zh-CN" sz="1400" b="1" dirty="0">
                <a:latin typeface="Times" pitchFamily="2" charset="0"/>
                <a:cs typeface="Times New Roman" panose="02020603050405020304" pitchFamily="18" charset="0"/>
                <a:sym typeface="Wingdings" pitchFamily="2" charset="2"/>
              </a:rPr>
              <a:t>Background </a:t>
            </a:r>
          </a:p>
          <a:p>
            <a:pPr marL="252000" lvl="1" indent="-180000">
              <a:lnSpc>
                <a:spcPct val="150000"/>
              </a:lnSpc>
              <a:buFont typeface="Courier New" panose="02070309020205020404" pitchFamily="49" charset="0"/>
              <a:buChar char="o"/>
            </a:pPr>
            <a:r>
              <a:rPr lang="en-US" sz="1400" b="1" dirty="0">
                <a:latin typeface="Times" pitchFamily="2" charset="0"/>
                <a:cs typeface="Times New Roman" panose="02020603050405020304" pitchFamily="18" charset="0"/>
              </a:rPr>
              <a:t>Blockchain Client &amp; Smart Contracts. </a:t>
            </a:r>
          </a:p>
          <a:p>
            <a:pPr marL="720000" lvl="1" indent="-342900">
              <a:lnSpc>
                <a:spcPct val="150000"/>
              </a:lnSpc>
              <a:buAutoNum type="arabicParenBoth"/>
            </a:pPr>
            <a:r>
              <a:rPr lang="en-US" altLang="zh-CN" sz="1400" b="1" i="1" dirty="0">
                <a:latin typeface="Times" pitchFamily="2" charset="0"/>
                <a:cs typeface="Times New Roman" panose="02020603050405020304" pitchFamily="18" charset="0"/>
              </a:rPr>
              <a:t>Data volume becomes huge. </a:t>
            </a:r>
            <a:r>
              <a:rPr lang="en-US" altLang="zh-CN" sz="1400" dirty="0">
                <a:latin typeface="Times" pitchFamily="2" charset="0"/>
                <a:cs typeface="Times New Roman" panose="02020603050405020304" pitchFamily="18" charset="0"/>
              </a:rPr>
              <a:t>The number of unique Ethereum accounts soared from 20M in 2018 to more than 131M by January 2021.</a:t>
            </a:r>
          </a:p>
          <a:p>
            <a:pPr marL="720000" lvl="1" indent="-342900">
              <a:lnSpc>
                <a:spcPct val="150000"/>
              </a:lnSpc>
              <a:buAutoNum type="arabicParenBoth"/>
            </a:pPr>
            <a:r>
              <a:rPr lang="en-US" sz="1400" b="1" i="1" dirty="0">
                <a:latin typeface="Times" pitchFamily="2" charset="0"/>
                <a:cs typeface="Times New Roman" panose="02020603050405020304" pitchFamily="18" charset="0"/>
              </a:rPr>
              <a:t>Urgent demand for building tools </a:t>
            </a:r>
            <a:r>
              <a:rPr lang="en-US" sz="1400" dirty="0">
                <a:latin typeface="Times" pitchFamily="2" charset="0"/>
                <a:cs typeface="Times New Roman" panose="02020603050405020304" pitchFamily="18" charset="0"/>
              </a:rPr>
              <a:t>that improve the correctness, efficiency, and security of their smart contracts.</a:t>
            </a:r>
          </a:p>
          <a:p>
            <a:pPr marL="720000" lvl="1" indent="-342900">
              <a:lnSpc>
                <a:spcPct val="150000"/>
              </a:lnSpc>
              <a:buAutoNum type="arabicParenBoth"/>
            </a:pPr>
            <a:r>
              <a:rPr lang="en-US" sz="1400" b="1" i="1" dirty="0">
                <a:latin typeface="Times" pitchFamily="2" charset="0"/>
                <a:cs typeface="Times New Roman" panose="02020603050405020304" pitchFamily="18" charset="0"/>
              </a:rPr>
              <a:t>Ethereum Client. </a:t>
            </a:r>
            <a:r>
              <a:rPr lang="en-US" sz="1400" dirty="0">
                <a:latin typeface="Times" pitchFamily="2" charset="0"/>
                <a:cs typeface="Times New Roman" panose="02020603050405020304" pitchFamily="18" charset="0"/>
              </a:rPr>
              <a:t>It function as peers on the Ethereum network; the history of all state changes of a smart contract is kept by client.</a:t>
            </a:r>
          </a:p>
          <a:p>
            <a:pPr marL="216000" lvl="1" indent="-180000">
              <a:lnSpc>
                <a:spcPct val="150000"/>
              </a:lnSpc>
              <a:buFont typeface="Courier New" panose="02070309020205020404" pitchFamily="49" charset="0"/>
              <a:buChar char="o"/>
            </a:pPr>
            <a:r>
              <a:rPr lang="en-US" sz="1400" b="1" dirty="0">
                <a:latin typeface="Times" pitchFamily="2" charset="0"/>
                <a:cs typeface="Times New Roman" panose="02020603050405020304" pitchFamily="18" charset="0"/>
              </a:rPr>
              <a:t>Ethereum World State. </a:t>
            </a:r>
            <a:r>
              <a:rPr lang="en-US" sz="1400" dirty="0">
                <a:latin typeface="Times" pitchFamily="2" charset="0"/>
                <a:cs typeface="Times New Roman" panose="02020603050405020304" pitchFamily="18" charset="0"/>
              </a:rPr>
              <a:t>The Ethereum world state is the global </a:t>
            </a:r>
            <a:r>
              <a:rPr lang="en-US" sz="1400" b="1" dirty="0">
                <a:solidFill>
                  <a:srgbClr val="FF0000"/>
                </a:solidFill>
                <a:latin typeface="Times" pitchFamily="2" charset="0"/>
                <a:cs typeface="Times New Roman" panose="02020603050405020304" pitchFamily="18" charset="0"/>
              </a:rPr>
              <a:t>state information </a:t>
            </a:r>
            <a:r>
              <a:rPr lang="en-US" sz="1400" dirty="0">
                <a:latin typeface="Times" pitchFamily="2" charset="0"/>
                <a:cs typeface="Times New Roman" panose="02020603050405020304" pitchFamily="18" charset="0"/>
              </a:rPr>
              <a:t>of Ethereum that maps between </a:t>
            </a:r>
            <a:r>
              <a:rPr lang="en-US" sz="1400" b="1" dirty="0">
                <a:solidFill>
                  <a:schemeClr val="accent1"/>
                </a:solidFill>
                <a:latin typeface="Times" pitchFamily="2" charset="0"/>
                <a:cs typeface="Times New Roman" panose="02020603050405020304" pitchFamily="18" charset="0"/>
              </a:rPr>
              <a:t>account addresses </a:t>
            </a:r>
            <a:r>
              <a:rPr lang="en-US" sz="1400" dirty="0">
                <a:latin typeface="Times" pitchFamily="2" charset="0"/>
                <a:cs typeface="Times New Roman" panose="02020603050405020304" pitchFamily="18" charset="0"/>
              </a:rPr>
              <a:t>and the </a:t>
            </a:r>
            <a:r>
              <a:rPr lang="en-US" sz="1400" b="1" dirty="0">
                <a:solidFill>
                  <a:schemeClr val="accent1"/>
                </a:solidFill>
                <a:latin typeface="Times" pitchFamily="2" charset="0"/>
                <a:cs typeface="Times New Roman" panose="02020603050405020304" pitchFamily="18" charset="0"/>
              </a:rPr>
              <a:t>data associated with an account.</a:t>
            </a:r>
          </a:p>
          <a:p>
            <a:pPr marL="637200" lvl="2">
              <a:lnSpc>
                <a:spcPct val="150000"/>
              </a:lnSpc>
            </a:pPr>
            <a:r>
              <a:rPr lang="en-US" sz="1400" dirty="0">
                <a:latin typeface="Times" pitchFamily="2" charset="0"/>
                <a:cs typeface="Times New Roman" panose="02020603050405020304" pitchFamily="18" charset="0"/>
                <a:sym typeface="Wingdings" panose="05000000000000000000" pitchFamily="2" charset="2"/>
              </a:rPr>
              <a:t></a:t>
            </a:r>
            <a:r>
              <a:rPr lang="en-US" sz="1400" dirty="0">
                <a:latin typeface="Times" pitchFamily="2" charset="0"/>
                <a:cs typeface="Times New Roman" panose="02020603050405020304" pitchFamily="18" charset="0"/>
              </a:rPr>
              <a:t>For state verification, clients are required to maintain a </a:t>
            </a:r>
            <a:r>
              <a:rPr lang="en-US" sz="1400" b="1" dirty="0">
                <a:solidFill>
                  <a:schemeClr val="accent1"/>
                </a:solidFill>
                <a:latin typeface="Times" pitchFamily="2" charset="0"/>
                <a:cs typeface="Times New Roman" panose="02020603050405020304" pitchFamily="18" charset="0"/>
              </a:rPr>
              <a:t>local copy of the entire global state </a:t>
            </a:r>
            <a:r>
              <a:rPr lang="en-US" sz="1400" dirty="0">
                <a:latin typeface="Times" pitchFamily="2" charset="0"/>
                <a:cs typeface="Times New Roman" panose="02020603050405020304" pitchFamily="18" charset="0"/>
              </a:rPr>
              <a:t>after processing a particular block.</a:t>
            </a:r>
          </a:p>
          <a:p>
            <a:pPr marL="252000" lvl="1" indent="-180000">
              <a:lnSpc>
                <a:spcPct val="150000"/>
              </a:lnSpc>
              <a:buFont typeface="Courier New" panose="02070309020205020404" pitchFamily="49" charset="0"/>
              <a:buChar char="o"/>
            </a:pPr>
            <a:r>
              <a:rPr lang="en-US" sz="1400" b="1" dirty="0">
                <a:latin typeface="Times" pitchFamily="2" charset="0"/>
                <a:cs typeface="Times New Roman" panose="02020603050405020304" pitchFamily="18" charset="0"/>
              </a:rPr>
              <a:t>Current T</a:t>
            </a:r>
            <a:r>
              <a:rPr lang="en-US" altLang="zh-CN" sz="1400" b="1" dirty="0">
                <a:latin typeface="Times" pitchFamily="2" charset="0"/>
                <a:cs typeface="Times New Roman" panose="02020603050405020304" pitchFamily="18" charset="0"/>
              </a:rPr>
              <a:t>esting and Transaction Replay Method. </a:t>
            </a:r>
          </a:p>
          <a:p>
            <a:pPr marL="377100" lvl="1">
              <a:lnSpc>
                <a:spcPct val="150000"/>
              </a:lnSpc>
            </a:pPr>
            <a:r>
              <a:rPr lang="en-US" altLang="zh-CN" sz="1400" b="1" i="1" dirty="0">
                <a:latin typeface="Times" pitchFamily="2" charset="0"/>
                <a:cs typeface="Times New Roman" panose="02020603050405020304" pitchFamily="18" charset="0"/>
              </a:rPr>
              <a:t>Overview. </a:t>
            </a:r>
            <a:r>
              <a:rPr lang="en-US" altLang="zh-CN" sz="1400" dirty="0">
                <a:latin typeface="Times" pitchFamily="2" charset="0"/>
                <a:cs typeface="Times New Roman" panose="02020603050405020304" pitchFamily="18" charset="0"/>
              </a:rPr>
              <a:t>Testing smart contracts requires an </a:t>
            </a:r>
            <a:r>
              <a:rPr lang="en-US" altLang="zh-CN" sz="1400" b="1" dirty="0">
                <a:solidFill>
                  <a:schemeClr val="accent1"/>
                </a:solidFill>
                <a:latin typeface="Times" pitchFamily="2" charset="0"/>
                <a:cs typeface="Times New Roman" panose="02020603050405020304" pitchFamily="18" charset="0"/>
              </a:rPr>
              <a:t>Ethereum world state </a:t>
            </a:r>
            <a:r>
              <a:rPr lang="en-US" altLang="zh-CN" sz="1400" dirty="0">
                <a:latin typeface="Times" pitchFamily="2" charset="0"/>
                <a:cs typeface="Times New Roman" panose="02020603050405020304" pitchFamily="18" charset="0"/>
              </a:rPr>
              <a:t>and a </a:t>
            </a:r>
            <a:r>
              <a:rPr lang="en-US" altLang="zh-CN" sz="1400" b="1" dirty="0">
                <a:solidFill>
                  <a:schemeClr val="accent1"/>
                </a:solidFill>
                <a:latin typeface="Times" pitchFamily="2" charset="0"/>
                <a:cs typeface="Times New Roman" panose="02020603050405020304" pitchFamily="18" charset="0"/>
              </a:rPr>
              <a:t>transaction execution environment </a:t>
            </a:r>
          </a:p>
          <a:p>
            <a:pPr marL="662850" lvl="1" indent="-285750">
              <a:lnSpc>
                <a:spcPct val="150000"/>
              </a:lnSpc>
              <a:buFont typeface="Wingdings" panose="05000000000000000000" pitchFamily="2" charset="2"/>
              <a:buChar char="à"/>
            </a:pPr>
            <a:r>
              <a:rPr lang="en-US" altLang="zh-CN" sz="1400" dirty="0">
                <a:latin typeface="Times" pitchFamily="2" charset="0"/>
                <a:cs typeface="Times New Roman" panose="02020603050405020304" pitchFamily="18" charset="0"/>
                <a:sym typeface="Wingdings" panose="05000000000000000000" pitchFamily="2" charset="2"/>
              </a:rPr>
              <a:t>A process modeled as</a:t>
            </a:r>
            <a:r>
              <a:rPr lang="en-US" altLang="zh-CN" sz="1400" dirty="0">
                <a:latin typeface="Times" pitchFamily="2" charset="0"/>
                <a:cs typeface="Times New Roman" panose="02020603050405020304" pitchFamily="18" charset="0"/>
              </a:rPr>
              <a:t> </a:t>
            </a:r>
            <a:r>
              <a:rPr lang="en-US" altLang="zh-CN" sz="1400" b="1" dirty="0">
                <a:solidFill>
                  <a:srgbClr val="FF0000"/>
                </a:solidFill>
                <a:latin typeface="Times" pitchFamily="2" charset="0"/>
                <a:cs typeface="Times New Roman" panose="02020603050405020304" pitchFamily="18" charset="0"/>
              </a:rPr>
              <a:t>Transaction replay</a:t>
            </a:r>
            <a:r>
              <a:rPr lang="en-US" altLang="zh-CN" sz="1400" dirty="0">
                <a:latin typeface="Times" pitchFamily="2" charset="0"/>
                <a:cs typeface="Times New Roman" panose="02020603050405020304" pitchFamily="18" charset="0"/>
              </a:rPr>
              <a:t>: the execution of a </a:t>
            </a:r>
            <a:r>
              <a:rPr lang="en-US" altLang="zh-CN" sz="1400" dirty="0" err="1">
                <a:latin typeface="Times" pitchFamily="2" charset="0"/>
                <a:cs typeface="Times New Roman" panose="02020603050405020304" pitchFamily="18" charset="0"/>
              </a:rPr>
              <a:t>tx</a:t>
            </a:r>
            <a:r>
              <a:rPr lang="en-US" altLang="zh-CN" sz="1400" dirty="0">
                <a:latin typeface="Times" pitchFamily="2" charset="0"/>
                <a:cs typeface="Times New Roman" panose="02020603050405020304" pitchFamily="18" charset="0"/>
              </a:rPr>
              <a:t> at the historical Ethereum state that the transaction was originally executed on at a given block height on the blockchain</a:t>
            </a:r>
            <a:r>
              <a:rPr lang="en-US" sz="1400" dirty="0">
                <a:latin typeface="Times" pitchFamily="2" charset="0"/>
                <a:cs typeface="Times New Roman" panose="02020603050405020304" pitchFamily="18" charset="0"/>
              </a:rPr>
              <a:t>.</a:t>
            </a:r>
          </a:p>
          <a:p>
            <a:pPr marL="609750" lvl="1" indent="-285750">
              <a:lnSpc>
                <a:spcPct val="150000"/>
              </a:lnSpc>
              <a:buFont typeface="Wingdings" panose="05000000000000000000" pitchFamily="2" charset="2"/>
              <a:buChar char="ü"/>
            </a:pPr>
            <a:r>
              <a:rPr lang="en-US" sz="1400" b="1" i="1" dirty="0">
                <a:latin typeface="Times" pitchFamily="2" charset="0"/>
                <a:cs typeface="Times New Roman" panose="02020603050405020304" pitchFamily="18" charset="0"/>
              </a:rPr>
              <a:t>Tx Replay Delegation</a:t>
            </a:r>
            <a:r>
              <a:rPr lang="en-US" sz="1400" dirty="0">
                <a:latin typeface="Times" pitchFamily="2" charset="0"/>
                <a:cs typeface="Times New Roman" panose="02020603050405020304" pitchFamily="18" charset="0"/>
              </a:rPr>
              <a:t>. Clients are configured as Ethereum </a:t>
            </a:r>
            <a:r>
              <a:rPr lang="en-US" sz="1400" b="1" dirty="0">
                <a:solidFill>
                  <a:schemeClr val="accent1"/>
                </a:solidFill>
                <a:latin typeface="Times" pitchFamily="2" charset="0"/>
                <a:cs typeface="Times New Roman" panose="02020603050405020304" pitchFamily="18" charset="0"/>
              </a:rPr>
              <a:t>archive nodes </a:t>
            </a:r>
            <a:r>
              <a:rPr lang="en-US" sz="1400" dirty="0">
                <a:latin typeface="Times" pitchFamily="2" charset="0"/>
                <a:cs typeface="Times New Roman" panose="02020603050405020304" pitchFamily="18" charset="0"/>
              </a:rPr>
              <a:t>to keep the entire history of world states in their database and be used to retrieve historical state information </a:t>
            </a:r>
            <a:r>
              <a:rPr lang="en-US" sz="1400" b="1" dirty="0">
                <a:solidFill>
                  <a:srgbClr val="FF0000"/>
                </a:solidFill>
                <a:latin typeface="Times" pitchFamily="2" charset="0"/>
                <a:cs typeface="Times New Roman" panose="02020603050405020304" pitchFamily="18" charset="0"/>
                <a:sym typeface="Wingdings" panose="05000000000000000000" pitchFamily="2" charset="2"/>
              </a:rPr>
              <a:t> inefficient since the challenges from (1), (2) and (3).</a:t>
            </a:r>
          </a:p>
          <a:p>
            <a:pPr marL="609750" lvl="1" indent="-285750">
              <a:lnSpc>
                <a:spcPct val="150000"/>
              </a:lnSpc>
              <a:buFont typeface="Wingdings" panose="05000000000000000000" pitchFamily="2" charset="2"/>
              <a:buChar char="ü"/>
            </a:pPr>
            <a:r>
              <a:rPr lang="en-US" sz="1400" b="1" i="1" dirty="0">
                <a:latin typeface="Times" pitchFamily="2" charset="0"/>
                <a:cs typeface="Times New Roman" panose="02020603050405020304" pitchFamily="18" charset="0"/>
                <a:sym typeface="Wingdings" panose="05000000000000000000" pitchFamily="2" charset="2"/>
              </a:rPr>
              <a:t>Full node replay. </a:t>
            </a:r>
            <a:r>
              <a:rPr lang="en-US" sz="1400" dirty="0">
                <a:latin typeface="Times" pitchFamily="2" charset="0"/>
                <a:cs typeface="Times New Roman" panose="02020603050405020304" pitchFamily="18" charset="0"/>
                <a:sym typeface="Wingdings" panose="05000000000000000000" pitchFamily="2" charset="2"/>
              </a:rPr>
              <a:t>When clients are configured as full nodes, they replay transactions for verification and synchronization with peers on the network.</a:t>
            </a:r>
          </a:p>
          <a:p>
            <a:pPr marL="324000" lvl="1">
              <a:lnSpc>
                <a:spcPct val="150000"/>
              </a:lnSpc>
            </a:pPr>
            <a:r>
              <a:rPr lang="en-US" sz="1400" dirty="0">
                <a:latin typeface="Times" pitchFamily="2" charset="0"/>
                <a:cs typeface="Times New Roman" panose="02020603050405020304" pitchFamily="18" charset="0"/>
                <a:sym typeface="Wingdings" panose="05000000000000000000" pitchFamily="2" charset="2"/>
              </a:rPr>
              <a:t>     Even the pending blocks are </a:t>
            </a:r>
            <a:r>
              <a:rPr lang="en-US" sz="1400" b="1" dirty="0">
                <a:solidFill>
                  <a:srgbClr val="FF0000"/>
                </a:solidFill>
                <a:latin typeface="Times" pitchFamily="2" charset="0"/>
                <a:cs typeface="Times New Roman" panose="02020603050405020304" pitchFamily="18" charset="0"/>
                <a:sym typeface="Wingdings" panose="05000000000000000000" pitchFamily="2" charset="2"/>
              </a:rPr>
              <a:t>trimmed,</a:t>
            </a:r>
            <a:r>
              <a:rPr lang="en-US" sz="1400" dirty="0">
                <a:latin typeface="Times" pitchFamily="2" charset="0"/>
                <a:cs typeface="Times New Roman" panose="02020603050405020304" pitchFamily="18" charset="0"/>
                <a:sym typeface="Wingdings" panose="05000000000000000000" pitchFamily="2" charset="2"/>
              </a:rPr>
              <a:t> it still follow the </a:t>
            </a:r>
            <a:r>
              <a:rPr lang="en-US" sz="1400" b="1" dirty="0">
                <a:solidFill>
                  <a:schemeClr val="accent1"/>
                </a:solidFill>
                <a:latin typeface="Times" pitchFamily="2" charset="0"/>
                <a:cs typeface="Times New Roman" panose="02020603050405020304" pitchFamily="18" charset="0"/>
                <a:sym typeface="Wingdings" panose="05000000000000000000" pitchFamily="2" charset="2"/>
              </a:rPr>
              <a:t>sequential process </a:t>
            </a:r>
            <a:r>
              <a:rPr lang="en-US" sz="1400" dirty="0">
                <a:latin typeface="Times" pitchFamily="2" charset="0"/>
                <a:cs typeface="Times New Roman" panose="02020603050405020304" pitchFamily="18" charset="0"/>
                <a:sym typeface="Wingdings" panose="05000000000000000000" pitchFamily="2" charset="2"/>
              </a:rPr>
              <a:t>and cause massive </a:t>
            </a:r>
            <a:r>
              <a:rPr lang="en-US" sz="1400" b="1" dirty="0">
                <a:solidFill>
                  <a:schemeClr val="accent1"/>
                </a:solidFill>
                <a:latin typeface="Times" pitchFamily="2" charset="0"/>
                <a:cs typeface="Times New Roman" panose="02020603050405020304" pitchFamily="18" charset="0"/>
                <a:sym typeface="Wingdings" panose="05000000000000000000" pitchFamily="2" charset="2"/>
              </a:rPr>
              <a:t>space occupation</a:t>
            </a:r>
            <a:r>
              <a:rPr lang="en-US" sz="1400" dirty="0">
                <a:latin typeface="Times" pitchFamily="2" charset="0"/>
                <a:cs typeface="Times New Roman" panose="02020603050405020304" pitchFamily="18" charset="0"/>
                <a:sym typeface="Wingdings" panose="05000000000000000000" pitchFamily="2" charset="2"/>
              </a:rPr>
              <a:t>. Worse if </a:t>
            </a:r>
            <a:r>
              <a:rPr lang="en-US" sz="1400" b="1" dirty="0">
                <a:solidFill>
                  <a:schemeClr val="accent1"/>
                </a:solidFill>
                <a:latin typeface="Times" pitchFamily="2" charset="0"/>
                <a:cs typeface="Times New Roman" panose="02020603050405020304" pitchFamily="18" charset="0"/>
                <a:sym typeface="Wingdings" panose="05000000000000000000" pitchFamily="2" charset="2"/>
              </a:rPr>
              <a:t>M is very “early”.</a:t>
            </a:r>
            <a:endParaRPr lang="en-US" sz="1400" b="1" dirty="0">
              <a:solidFill>
                <a:schemeClr val="accent1"/>
              </a:solidFill>
              <a:latin typeface="Times" pitchFamily="2" charset="0"/>
              <a:cs typeface="Times New Roman" panose="02020603050405020304" pitchFamily="18" charset="0"/>
            </a:endParaRPr>
          </a:p>
        </p:txBody>
      </p:sp>
      <p:pic>
        <p:nvPicPr>
          <p:cNvPr id="3" name="图片 2">
            <a:extLst>
              <a:ext uri="{FF2B5EF4-FFF2-40B4-BE49-F238E27FC236}">
                <a16:creationId xmlns:a16="http://schemas.microsoft.com/office/drawing/2014/main" id="{8318DEDF-9533-4BB3-BE05-D6D264874843}"/>
              </a:ext>
            </a:extLst>
          </p:cNvPr>
          <p:cNvPicPr>
            <a:picLocks noChangeAspect="1"/>
          </p:cNvPicPr>
          <p:nvPr/>
        </p:nvPicPr>
        <p:blipFill>
          <a:blip r:embed="rId3"/>
          <a:stretch>
            <a:fillRect/>
          </a:stretch>
        </p:blipFill>
        <p:spPr>
          <a:xfrm>
            <a:off x="8574884" y="0"/>
            <a:ext cx="3600450" cy="3467100"/>
          </a:xfrm>
          <a:prstGeom prst="rect">
            <a:avLst/>
          </a:prstGeom>
        </p:spPr>
      </p:pic>
      <p:pic>
        <p:nvPicPr>
          <p:cNvPr id="8" name="图片 7">
            <a:extLst>
              <a:ext uri="{FF2B5EF4-FFF2-40B4-BE49-F238E27FC236}">
                <a16:creationId xmlns:a16="http://schemas.microsoft.com/office/drawing/2014/main" id="{091CEFC7-A50C-4EB8-B918-7BA549DD400E}"/>
              </a:ext>
            </a:extLst>
          </p:cNvPr>
          <p:cNvPicPr>
            <a:picLocks noChangeAspect="1"/>
          </p:cNvPicPr>
          <p:nvPr/>
        </p:nvPicPr>
        <p:blipFill>
          <a:blip r:embed="rId4"/>
          <a:stretch>
            <a:fillRect/>
          </a:stretch>
        </p:blipFill>
        <p:spPr>
          <a:xfrm>
            <a:off x="8468809" y="163162"/>
            <a:ext cx="3629025" cy="2228850"/>
          </a:xfrm>
          <a:prstGeom prst="rect">
            <a:avLst/>
          </a:prstGeom>
        </p:spPr>
      </p:pic>
      <p:pic>
        <p:nvPicPr>
          <p:cNvPr id="10" name="图片 9">
            <a:extLst>
              <a:ext uri="{FF2B5EF4-FFF2-40B4-BE49-F238E27FC236}">
                <a16:creationId xmlns:a16="http://schemas.microsoft.com/office/drawing/2014/main" id="{AE8C9874-0470-4F38-A8C8-C4B35B62F062}"/>
              </a:ext>
            </a:extLst>
          </p:cNvPr>
          <p:cNvPicPr>
            <a:picLocks noChangeAspect="1"/>
          </p:cNvPicPr>
          <p:nvPr/>
        </p:nvPicPr>
        <p:blipFill>
          <a:blip r:embed="rId5"/>
          <a:stretch>
            <a:fillRect/>
          </a:stretch>
        </p:blipFill>
        <p:spPr>
          <a:xfrm>
            <a:off x="8376301" y="110001"/>
            <a:ext cx="3524250" cy="1781175"/>
          </a:xfrm>
          <a:prstGeom prst="rect">
            <a:avLst/>
          </a:prstGeom>
        </p:spPr>
      </p:pic>
    </p:spTree>
    <p:extLst>
      <p:ext uri="{BB962C8B-B14F-4D97-AF65-F5344CB8AC3E}">
        <p14:creationId xmlns:p14="http://schemas.microsoft.com/office/powerpoint/2010/main" val="289844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1" y="0"/>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2000" b="1" i="0" u="none" strike="noStrike" baseline="0" dirty="0">
                <a:latin typeface="Times-Bold"/>
              </a:rPr>
              <a:t>Please Don’t Chain Me Up: Blockchain and Security</a:t>
            </a:r>
            <a:endParaRPr lang="en-US" sz="2000" b="1" dirty="0">
              <a:latin typeface="Times-Bold"/>
            </a:endParaRPr>
          </a:p>
        </p:txBody>
      </p:sp>
      <p:sp>
        <p:nvSpPr>
          <p:cNvPr id="5" name="矩形 4">
            <a:extLst>
              <a:ext uri="{FF2B5EF4-FFF2-40B4-BE49-F238E27FC236}">
                <a16:creationId xmlns:a16="http://schemas.microsoft.com/office/drawing/2014/main" id="{F7059B17-42B5-4EBC-AC2F-6F9714AD5E02}"/>
              </a:ext>
            </a:extLst>
          </p:cNvPr>
          <p:cNvSpPr/>
          <p:nvPr/>
        </p:nvSpPr>
        <p:spPr>
          <a:xfrm>
            <a:off x="-1" y="723589"/>
            <a:ext cx="11861802" cy="553998"/>
          </a:xfrm>
          <a:prstGeom prst="rect">
            <a:avLst/>
          </a:prstGeom>
        </p:spPr>
        <p:txBody>
          <a:bodyPr wrap="square">
            <a:spAutoFit/>
          </a:bodyPr>
          <a:lstStyle/>
          <a:p>
            <a:pPr algn="l"/>
            <a:r>
              <a:rPr lang="en-US" sz="1600" b="1" i="0" u="none" strike="noStrike" baseline="0" dirty="0">
                <a:latin typeface="Times New Roman" panose="02020603050405020304" pitchFamily="18" charset="0"/>
                <a:cs typeface="Times New Roman" panose="02020603050405020304" pitchFamily="18" charset="0"/>
              </a:rPr>
              <a:t>An Off-The-Chain Execution Environment for Scalable Testing and Profiling of Smart Contracts</a:t>
            </a:r>
            <a:r>
              <a:rPr lang="en-US" sz="1600" b="1" i="0" u="none" strike="noStrike" baseline="0" dirty="0">
                <a:latin typeface="Times New Roman" panose="02020603050405020304" pitchFamily="18" charset="0"/>
                <a:ea typeface="等线" panose="02010600030101010101" pitchFamily="2" charset="-122"/>
                <a:cs typeface="Times New Roman" panose="02020603050405020304" pitchFamily="18" charset="0"/>
              </a:rPr>
              <a:t>. </a:t>
            </a:r>
            <a:r>
              <a:rPr lang="en-US" sz="1400" b="0" i="0" u="none" strike="noStrike" baseline="0" dirty="0" err="1">
                <a:latin typeface="Times New Roman" panose="02020603050405020304" pitchFamily="18" charset="0"/>
                <a:cs typeface="Times New Roman" panose="02020603050405020304" pitchFamily="18" charset="0"/>
              </a:rPr>
              <a:t>Yeonsoo</a:t>
            </a:r>
            <a:r>
              <a:rPr lang="en-US" sz="1400" b="0" i="0" u="none" strike="noStrike" baseline="0" dirty="0">
                <a:latin typeface="Times New Roman" panose="02020603050405020304" pitchFamily="18" charset="0"/>
                <a:cs typeface="Times New Roman" panose="02020603050405020304" pitchFamily="18" charset="0"/>
              </a:rPr>
              <a:t> Kim and </a:t>
            </a:r>
            <a:r>
              <a:rPr lang="en-US" sz="1400" b="0" i="0" u="none" strike="noStrike" baseline="0" dirty="0" err="1">
                <a:latin typeface="Times New Roman" panose="02020603050405020304" pitchFamily="18" charset="0"/>
                <a:cs typeface="Times New Roman" panose="02020603050405020304" pitchFamily="18" charset="0"/>
              </a:rPr>
              <a:t>Seongho</a:t>
            </a:r>
            <a:r>
              <a:rPr lang="en-US" sz="1400" dirty="0">
                <a:latin typeface="Times New Roman" panose="02020603050405020304" pitchFamily="18" charset="0"/>
                <a:cs typeface="Times New Roman" panose="02020603050405020304" pitchFamily="18" charset="0"/>
              </a:rPr>
              <a:t> </a:t>
            </a:r>
            <a:r>
              <a:rPr lang="en-US" sz="1400" b="0" i="0" u="none" strike="noStrike" baseline="0" dirty="0" err="1">
                <a:latin typeface="Times New Roman" panose="02020603050405020304" pitchFamily="18" charset="0"/>
                <a:cs typeface="Times New Roman" panose="02020603050405020304" pitchFamily="18" charset="0"/>
              </a:rPr>
              <a:t>Jeong</a:t>
            </a:r>
            <a:r>
              <a:rPr lang="en-US" sz="1400" b="0" i="0" u="none" strike="noStrike" baseline="0" dirty="0">
                <a:latin typeface="Times New Roman" panose="02020603050405020304" pitchFamily="18" charset="0"/>
                <a:cs typeface="Times New Roman" panose="02020603050405020304" pitchFamily="18" charset="0"/>
              </a:rPr>
              <a:t>, </a:t>
            </a:r>
            <a:r>
              <a:rPr lang="en-US" sz="1400" b="0" i="1" u="none" strike="noStrike" baseline="0" dirty="0">
                <a:latin typeface="Times New Roman" panose="02020603050405020304" pitchFamily="18" charset="0"/>
                <a:cs typeface="Times New Roman" panose="02020603050405020304" pitchFamily="18" charset="0"/>
              </a:rPr>
              <a:t>Yonsei University; </a:t>
            </a:r>
            <a:r>
              <a:rPr lang="en-US" sz="1400" b="0" i="0" u="none" strike="noStrike" baseline="0" dirty="0">
                <a:latin typeface="Times New Roman" panose="02020603050405020304" pitchFamily="18" charset="0"/>
                <a:cs typeface="Times New Roman" panose="02020603050405020304" pitchFamily="18" charset="0"/>
              </a:rPr>
              <a:t>Kamil </a:t>
            </a:r>
            <a:r>
              <a:rPr lang="en-US" sz="1400" b="0" i="0" u="none" strike="noStrike" baseline="0" dirty="0" err="1">
                <a:latin typeface="Times New Roman" panose="02020603050405020304" pitchFamily="18" charset="0"/>
                <a:cs typeface="Times New Roman" panose="02020603050405020304" pitchFamily="18" charset="0"/>
              </a:rPr>
              <a:t>Jezek</a:t>
            </a:r>
            <a:r>
              <a:rPr lang="en-US" sz="1400" b="0" i="0" u="none" strike="noStrike" baseline="0" dirty="0">
                <a:latin typeface="Times New Roman" panose="02020603050405020304" pitchFamily="18" charset="0"/>
                <a:cs typeface="Times New Roman" panose="02020603050405020304" pitchFamily="18" charset="0"/>
              </a:rPr>
              <a:t>, </a:t>
            </a:r>
            <a:r>
              <a:rPr lang="en-US" sz="1400" b="0" i="1" u="none" strike="noStrike" baseline="0" dirty="0">
                <a:latin typeface="Times New Roman" panose="02020603050405020304" pitchFamily="18" charset="0"/>
                <a:cs typeface="Times New Roman" panose="02020603050405020304" pitchFamily="18" charset="0"/>
              </a:rPr>
              <a:t>The University of Sydney; </a:t>
            </a:r>
            <a:r>
              <a:rPr lang="en-US" sz="1400" b="0" i="0" u="none" strike="noStrike" baseline="0" dirty="0">
                <a:latin typeface="Times New Roman" panose="02020603050405020304" pitchFamily="18" charset="0"/>
                <a:cs typeface="Times New Roman" panose="02020603050405020304" pitchFamily="18" charset="0"/>
              </a:rPr>
              <a:t>Bernd </a:t>
            </a:r>
            <a:r>
              <a:rPr lang="en-US" sz="1400" b="0" i="0" u="none" strike="noStrike" baseline="0" dirty="0" err="1">
                <a:latin typeface="Times New Roman" panose="02020603050405020304" pitchFamily="18" charset="0"/>
                <a:cs typeface="Times New Roman" panose="02020603050405020304" pitchFamily="18" charset="0"/>
              </a:rPr>
              <a:t>Burgstaller</a:t>
            </a:r>
            <a:r>
              <a:rPr lang="en-US" sz="1400" b="0" i="0" u="none" strike="noStrike" baseline="0" dirty="0">
                <a:latin typeface="Times New Roman" panose="02020603050405020304" pitchFamily="18" charset="0"/>
                <a:cs typeface="Times New Roman" panose="02020603050405020304" pitchFamily="18" charset="0"/>
              </a:rPr>
              <a:t>, </a:t>
            </a:r>
            <a:r>
              <a:rPr lang="en-US" sz="1400" b="0" i="1" u="none" strike="noStrike" baseline="0" dirty="0">
                <a:latin typeface="Times New Roman" panose="02020603050405020304" pitchFamily="18" charset="0"/>
                <a:cs typeface="Times New Roman" panose="02020603050405020304" pitchFamily="18" charset="0"/>
              </a:rPr>
              <a:t>Yonsei University; </a:t>
            </a:r>
            <a:r>
              <a:rPr lang="en-US" sz="1400" b="0" i="0" u="none" strike="noStrike" baseline="0" dirty="0">
                <a:latin typeface="Times New Roman" panose="02020603050405020304" pitchFamily="18" charset="0"/>
                <a:cs typeface="Times New Roman" panose="02020603050405020304" pitchFamily="18" charset="0"/>
              </a:rPr>
              <a:t>Bernhard Scholz, </a:t>
            </a:r>
            <a:r>
              <a:rPr lang="en-US" sz="1400" b="0" i="1" u="none" strike="noStrike" baseline="0" dirty="0">
                <a:latin typeface="Times New Roman" panose="02020603050405020304" pitchFamily="18" charset="0"/>
                <a:cs typeface="Times New Roman" panose="02020603050405020304" pitchFamily="18" charset="0"/>
              </a:rPr>
              <a:t>The University of Sydney</a:t>
            </a:r>
            <a:endParaRPr lang="en-US" altLang="zh-CN" sz="14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189654" y="1277587"/>
            <a:ext cx="11364987" cy="5547481"/>
          </a:xfrm>
          <a:prstGeom prst="rect">
            <a:avLst/>
          </a:prstGeom>
          <a:noFill/>
        </p:spPr>
        <p:txBody>
          <a:bodyPr wrap="square">
            <a:spAutoFit/>
          </a:bodyPr>
          <a:lstStyle/>
          <a:p>
            <a:pPr marL="216000" indent="-180000">
              <a:lnSpc>
                <a:spcPct val="150000"/>
              </a:lnSpc>
              <a:buFont typeface="Arial" panose="020B0604020202020204" pitchFamily="34" charset="0"/>
              <a:buChar char="•"/>
            </a:pPr>
            <a:r>
              <a:rPr lang="en-US" sz="1400" b="1" dirty="0">
                <a:latin typeface="Times" pitchFamily="2" charset="0"/>
                <a:cs typeface="Times New Roman" panose="02020603050405020304" pitchFamily="18" charset="0"/>
              </a:rPr>
              <a:t>Fundamental Issue: </a:t>
            </a:r>
          </a:p>
          <a:p>
            <a:pPr marL="493200" lvl="1">
              <a:lnSpc>
                <a:spcPct val="150000"/>
              </a:lnSpc>
            </a:pPr>
            <a:r>
              <a:rPr lang="en-US" sz="1400" b="1" dirty="0">
                <a:latin typeface="Times" pitchFamily="2" charset="0"/>
                <a:cs typeface="Times New Roman" panose="02020603050405020304" pitchFamily="18" charset="0"/>
              </a:rPr>
              <a:t>(1) Needs to be </a:t>
            </a:r>
            <a:r>
              <a:rPr lang="en-US" sz="1400" b="1" dirty="0">
                <a:solidFill>
                  <a:srgbClr val="FF0000"/>
                </a:solidFill>
                <a:latin typeface="Times" pitchFamily="2" charset="0"/>
                <a:cs typeface="Times New Roman" panose="02020603050405020304" pitchFamily="18" charset="0"/>
              </a:rPr>
              <a:t>isolated</a:t>
            </a:r>
            <a:r>
              <a:rPr lang="en-US" sz="1400" b="1" dirty="0">
                <a:latin typeface="Times" pitchFamily="2" charset="0"/>
                <a:cs typeface="Times New Roman" panose="02020603050405020304" pitchFamily="18" charset="0"/>
              </a:rPr>
              <a:t> towards main chain so that the replay can be </a:t>
            </a:r>
            <a:r>
              <a:rPr lang="en-US" sz="1400" b="1" dirty="0">
                <a:solidFill>
                  <a:srgbClr val="FF0000"/>
                </a:solidFill>
                <a:latin typeface="Times" pitchFamily="2" charset="0"/>
                <a:cs typeface="Times New Roman" panose="02020603050405020304" pitchFamily="18" charset="0"/>
              </a:rPr>
              <a:t>parallel</a:t>
            </a:r>
            <a:r>
              <a:rPr lang="en-US" sz="1400" b="1" dirty="0">
                <a:latin typeface="Times" pitchFamily="2" charset="0"/>
                <a:cs typeface="Times New Roman" panose="02020603050405020304" pitchFamily="18" charset="0"/>
              </a:rPr>
              <a:t>.</a:t>
            </a:r>
          </a:p>
          <a:p>
            <a:pPr marL="493200" lvl="1">
              <a:lnSpc>
                <a:spcPct val="150000"/>
              </a:lnSpc>
            </a:pPr>
            <a:r>
              <a:rPr lang="en-US" sz="1400" b="1" dirty="0">
                <a:latin typeface="Times" pitchFamily="2" charset="0"/>
                <a:cs typeface="Times New Roman" panose="02020603050405020304" pitchFamily="18" charset="0"/>
              </a:rPr>
              <a:t>(2) Needs </a:t>
            </a:r>
            <a:r>
              <a:rPr lang="en-US" sz="1400" b="1" dirty="0">
                <a:solidFill>
                  <a:srgbClr val="FF0000"/>
                </a:solidFill>
                <a:latin typeface="Times" pitchFamily="2" charset="0"/>
                <a:cs typeface="Times New Roman" panose="02020603050405020304" pitchFamily="18" charset="0"/>
              </a:rPr>
              <a:t>fine-grained discrimination </a:t>
            </a:r>
            <a:r>
              <a:rPr lang="en-US" sz="1400" b="1" dirty="0">
                <a:latin typeface="Times" pitchFamily="2" charset="0"/>
                <a:cs typeface="Times New Roman" panose="02020603050405020304" pitchFamily="18" charset="0"/>
              </a:rPr>
              <a:t>of </a:t>
            </a:r>
            <a:r>
              <a:rPr lang="en-US" sz="1400" b="1" dirty="0">
                <a:solidFill>
                  <a:srgbClr val="FF0000"/>
                </a:solidFill>
                <a:latin typeface="Times" pitchFamily="2" charset="0"/>
                <a:cs typeface="Times New Roman" panose="02020603050405020304" pitchFamily="18" charset="0"/>
              </a:rPr>
              <a:t>state </a:t>
            </a:r>
            <a:r>
              <a:rPr lang="en-US" sz="1400" b="1" dirty="0">
                <a:latin typeface="Times" pitchFamily="2" charset="0"/>
                <a:cs typeface="Times New Roman" panose="02020603050405020304" pitchFamily="18" charset="0"/>
              </a:rPr>
              <a:t>so that the data should be retrieved can be further </a:t>
            </a:r>
            <a:r>
              <a:rPr lang="en-US" sz="1400" b="1" dirty="0">
                <a:solidFill>
                  <a:srgbClr val="FF0000"/>
                </a:solidFill>
                <a:latin typeface="Times" pitchFamily="2" charset="0"/>
                <a:cs typeface="Times New Roman" panose="02020603050405020304" pitchFamily="18" charset="0"/>
              </a:rPr>
              <a:t>trimmed</a:t>
            </a:r>
            <a:r>
              <a:rPr lang="en-US" sz="1400" b="1" dirty="0">
                <a:latin typeface="Times" pitchFamily="2" charset="0"/>
                <a:cs typeface="Times New Roman" panose="02020603050405020304" pitchFamily="18" charset="0"/>
              </a:rPr>
              <a:t>.</a:t>
            </a:r>
          </a:p>
          <a:p>
            <a:pPr marL="216000" indent="-180000">
              <a:lnSpc>
                <a:spcPct val="150000"/>
              </a:lnSpc>
              <a:buFont typeface="Arial" panose="020B0604020202020204" pitchFamily="34" charset="0"/>
              <a:buChar char="•"/>
            </a:pPr>
            <a:r>
              <a:rPr lang="en-US" altLang="zh-CN" sz="1400" b="1" dirty="0">
                <a:latin typeface="Times" pitchFamily="2" charset="0"/>
                <a:cs typeface="Times New Roman" panose="02020603050405020304" pitchFamily="18" charset="0"/>
                <a:sym typeface="Wingdings" pitchFamily="2" charset="2"/>
              </a:rPr>
              <a:t>Techniques  </a:t>
            </a:r>
          </a:p>
          <a:p>
            <a:pPr marL="252000" lvl="1" indent="-180000">
              <a:lnSpc>
                <a:spcPct val="150000"/>
              </a:lnSpc>
              <a:buFont typeface="Courier New" panose="02070309020205020404" pitchFamily="49" charset="0"/>
              <a:buChar char="o"/>
            </a:pPr>
            <a:r>
              <a:rPr lang="en-US" sz="1400" b="1" dirty="0">
                <a:latin typeface="Times" pitchFamily="2" charset="0"/>
                <a:cs typeface="Times New Roman" panose="02020603050405020304" pitchFamily="18" charset="0"/>
              </a:rPr>
              <a:t>Off-the-chain Testing  by recording and replaying.</a:t>
            </a:r>
          </a:p>
          <a:p>
            <a:pPr marL="662850" lvl="1" indent="-285750">
              <a:lnSpc>
                <a:spcPct val="150000"/>
              </a:lnSpc>
              <a:buFont typeface="Wingdings" panose="05000000000000000000" pitchFamily="2" charset="2"/>
              <a:buChar char="ü"/>
            </a:pPr>
            <a:r>
              <a:rPr lang="en-US" altLang="zh-CN" sz="1400" b="1" i="1" dirty="0">
                <a:latin typeface="Times" pitchFamily="2" charset="0"/>
                <a:cs typeface="Times New Roman" panose="02020603050405020304" pitchFamily="18" charset="0"/>
              </a:rPr>
              <a:t>Defining Substate</a:t>
            </a:r>
            <a:r>
              <a:rPr lang="en-US" altLang="zh-CN" sz="1400" dirty="0">
                <a:latin typeface="Times" pitchFamily="2" charset="0"/>
                <a:cs typeface="Times New Roman" panose="02020603050405020304" pitchFamily="18" charset="0"/>
              </a:rPr>
              <a:t>. It contain only </a:t>
            </a:r>
            <a:r>
              <a:rPr lang="en-US" altLang="zh-CN" sz="1400" b="1" dirty="0">
                <a:solidFill>
                  <a:srgbClr val="FF0000"/>
                </a:solidFill>
                <a:latin typeface="Times" pitchFamily="2" charset="0"/>
                <a:cs typeface="Times New Roman" panose="02020603050405020304" pitchFamily="18" charset="0"/>
              </a:rPr>
              <a:t>relevant parts of the world-state </a:t>
            </a:r>
            <a:r>
              <a:rPr lang="en-US" altLang="zh-CN" sz="1400" dirty="0">
                <a:latin typeface="Times" pitchFamily="2" charset="0"/>
                <a:cs typeface="Times New Roman" panose="02020603050405020304" pitchFamily="18" charset="0"/>
              </a:rPr>
              <a:t>and environment </a:t>
            </a:r>
            <a:r>
              <a:rPr lang="en-US" altLang="zh-CN" sz="1400" b="1" dirty="0">
                <a:solidFill>
                  <a:srgbClr val="FF0000"/>
                </a:solidFill>
                <a:latin typeface="Times" pitchFamily="2" charset="0"/>
                <a:cs typeface="Times New Roman" panose="02020603050405020304" pitchFamily="18" charset="0"/>
              </a:rPr>
              <a:t>parameters </a:t>
            </a:r>
            <a:r>
              <a:rPr lang="en-US" altLang="zh-CN" sz="1400" dirty="0">
                <a:latin typeface="Times" pitchFamily="2" charset="0"/>
                <a:cs typeface="Times New Roman" panose="02020603050405020304" pitchFamily="18" charset="0"/>
              </a:rPr>
              <a:t>that contain enough information to replay a transaction with </a:t>
            </a:r>
            <a:r>
              <a:rPr lang="en-US" altLang="zh-CN" sz="1400" b="1" dirty="0">
                <a:solidFill>
                  <a:srgbClr val="FF0000"/>
                </a:solidFill>
                <a:latin typeface="Times" pitchFamily="2" charset="0"/>
                <a:cs typeface="Times New Roman" panose="02020603050405020304" pitchFamily="18" charset="0"/>
              </a:rPr>
              <a:t>no dependency </a:t>
            </a:r>
            <a:r>
              <a:rPr lang="en-US" altLang="zh-CN" sz="1400" dirty="0">
                <a:latin typeface="Times" pitchFamily="2" charset="0"/>
                <a:cs typeface="Times New Roman" panose="02020603050405020304" pitchFamily="18" charset="0"/>
              </a:rPr>
              <a:t>on earlier transactions. </a:t>
            </a:r>
          </a:p>
          <a:p>
            <a:pPr marL="662850" lvl="1" indent="-285750">
              <a:lnSpc>
                <a:spcPct val="150000"/>
              </a:lnSpc>
              <a:buFont typeface="Wingdings" panose="05000000000000000000" pitchFamily="2" charset="2"/>
              <a:buChar char="ü"/>
            </a:pPr>
            <a:r>
              <a:rPr lang="en-US" altLang="zh-CN" sz="1400" b="1" i="1" dirty="0">
                <a:latin typeface="Times" pitchFamily="2" charset="0"/>
                <a:cs typeface="Times New Roman" panose="02020603050405020304" pitchFamily="18" charset="0"/>
              </a:rPr>
              <a:t>Recorder. </a:t>
            </a:r>
            <a:r>
              <a:rPr lang="en-US" altLang="zh-CN" sz="1400" dirty="0">
                <a:latin typeface="Times" pitchFamily="2" charset="0"/>
                <a:cs typeface="Times New Roman" panose="02020603050405020304" pitchFamily="18" charset="0"/>
              </a:rPr>
              <a:t>It records historical state from before and after a transaction on the chain. </a:t>
            </a:r>
          </a:p>
          <a:p>
            <a:pPr marL="720000" lvl="1">
              <a:lnSpc>
                <a:spcPct val="150000"/>
              </a:lnSpc>
            </a:pPr>
            <a:r>
              <a:rPr lang="en-US" altLang="zh-CN" sz="1400" b="1" dirty="0">
                <a:latin typeface="Times" pitchFamily="2" charset="0"/>
                <a:cs typeface="Times New Roman" panose="02020603050405020304" pitchFamily="18" charset="0"/>
                <a:sym typeface="Wingdings" panose="05000000000000000000" pitchFamily="2" charset="2"/>
              </a:rPr>
              <a:t> </a:t>
            </a:r>
            <a:r>
              <a:rPr lang="en-US" altLang="zh-CN" sz="1400" b="1" dirty="0">
                <a:latin typeface="Times" pitchFamily="2" charset="0"/>
                <a:cs typeface="Times New Roman" panose="02020603050405020304" pitchFamily="18" charset="0"/>
              </a:rPr>
              <a:t>Main idea: </a:t>
            </a:r>
            <a:r>
              <a:rPr lang="en-US" altLang="zh-CN" sz="1400" dirty="0">
                <a:latin typeface="Times" pitchFamily="2" charset="0"/>
                <a:cs typeface="Times New Roman" panose="02020603050405020304" pitchFamily="18" charset="0"/>
              </a:rPr>
              <a:t>an </a:t>
            </a:r>
            <a:r>
              <a:rPr lang="en-US" altLang="zh-CN" sz="1400" b="1" dirty="0">
                <a:solidFill>
                  <a:srgbClr val="FF0000"/>
                </a:solidFill>
                <a:latin typeface="Times" pitchFamily="2" charset="0"/>
                <a:cs typeface="Times New Roman" panose="02020603050405020304" pitchFamily="18" charset="0"/>
              </a:rPr>
              <a:t>augmented Ethereum client </a:t>
            </a:r>
            <a:r>
              <a:rPr lang="en-US" altLang="zh-CN" sz="1400" dirty="0">
                <a:latin typeface="Times" pitchFamily="2" charset="0"/>
                <a:cs typeface="Times New Roman" panose="02020603050405020304" pitchFamily="18" charset="0"/>
              </a:rPr>
              <a:t>that produces the historical state as a side effect while importing blocks from the blockchain.  For a transaction, it captures and store substates in the substate database, which is a flat key-value map.</a:t>
            </a:r>
          </a:p>
          <a:p>
            <a:pPr marL="662850" lvl="1" indent="-285750">
              <a:lnSpc>
                <a:spcPct val="150000"/>
              </a:lnSpc>
              <a:buFont typeface="Wingdings" panose="05000000000000000000" pitchFamily="2" charset="2"/>
              <a:buChar char="ü"/>
            </a:pPr>
            <a:r>
              <a:rPr lang="en-US" altLang="zh-CN" sz="1400" b="1" i="1" dirty="0" err="1">
                <a:latin typeface="Times" pitchFamily="2" charset="0"/>
                <a:cs typeface="Times New Roman" panose="02020603050405020304" pitchFamily="18" charset="0"/>
              </a:rPr>
              <a:t>Replayer</a:t>
            </a:r>
            <a:r>
              <a:rPr lang="en-US" altLang="zh-CN" sz="1400" i="1" dirty="0">
                <a:latin typeface="Times" pitchFamily="2" charset="0"/>
                <a:cs typeface="Times New Roman" panose="02020603050405020304" pitchFamily="18" charset="0"/>
              </a:rPr>
              <a:t>. </a:t>
            </a:r>
            <a:r>
              <a:rPr lang="en-US" sz="1400" dirty="0">
                <a:latin typeface="Times" pitchFamily="2" charset="0"/>
                <a:cs typeface="Times New Roman" panose="02020603050405020304" pitchFamily="18" charset="0"/>
              </a:rPr>
              <a:t>It mocks the Ethereum protocol of a client such that transactions can be executed without the peer-to-peer network of Ethereum and the cryptographic verification tasks of a client. </a:t>
            </a:r>
          </a:p>
          <a:p>
            <a:pPr marL="1005750" lvl="1" indent="-285750">
              <a:lnSpc>
                <a:spcPct val="150000"/>
              </a:lnSpc>
              <a:buFont typeface="Wingdings" panose="05000000000000000000" pitchFamily="2" charset="2"/>
              <a:buChar char="à"/>
            </a:pPr>
            <a:r>
              <a:rPr lang="en-US" sz="1400" b="1" dirty="0">
                <a:latin typeface="Times" pitchFamily="2" charset="0"/>
                <a:cs typeface="Times New Roman" panose="02020603050405020304" pitchFamily="18" charset="0"/>
              </a:rPr>
              <a:t>Main idea:</a:t>
            </a:r>
            <a:r>
              <a:rPr lang="en-US" sz="1400" dirty="0">
                <a:latin typeface="Times" pitchFamily="2" charset="0"/>
                <a:cs typeface="Times New Roman" panose="02020603050405020304" pitchFamily="18" charset="0"/>
              </a:rPr>
              <a:t> It operates directly on the substate database. It executes transactions </a:t>
            </a:r>
            <a:r>
              <a:rPr lang="en-US" sz="1400" b="1" dirty="0">
                <a:solidFill>
                  <a:srgbClr val="FF0000"/>
                </a:solidFill>
                <a:latin typeface="Times" pitchFamily="2" charset="0"/>
                <a:cs typeface="Times New Roman" panose="02020603050405020304" pitchFamily="18" charset="0"/>
              </a:rPr>
              <a:t>off-the-chain</a:t>
            </a:r>
            <a:r>
              <a:rPr lang="en-US" sz="1400" dirty="0">
                <a:latin typeface="Times" pitchFamily="2" charset="0"/>
                <a:cs typeface="Times New Roman" panose="02020603050405020304" pitchFamily="18" charset="0"/>
              </a:rPr>
              <a:t>, in </a:t>
            </a:r>
            <a:r>
              <a:rPr lang="en-US" sz="1400" b="1" dirty="0">
                <a:solidFill>
                  <a:srgbClr val="FF0000"/>
                </a:solidFill>
                <a:latin typeface="Times" pitchFamily="2" charset="0"/>
                <a:cs typeface="Times New Roman" panose="02020603050405020304" pitchFamily="18" charset="0"/>
              </a:rPr>
              <a:t>parallel</a:t>
            </a:r>
            <a:r>
              <a:rPr lang="en-US" sz="1400" dirty="0">
                <a:latin typeface="Times" pitchFamily="2" charset="0"/>
                <a:cs typeface="Times New Roman" panose="02020603050405020304" pitchFamily="18" charset="0"/>
              </a:rPr>
              <a:t>, and in </a:t>
            </a:r>
            <a:r>
              <a:rPr lang="en-US" sz="1400" b="1" dirty="0">
                <a:solidFill>
                  <a:srgbClr val="FF0000"/>
                </a:solidFill>
                <a:latin typeface="Times" pitchFamily="2" charset="0"/>
                <a:cs typeface="Times New Roman" panose="02020603050405020304" pitchFamily="18" charset="0"/>
              </a:rPr>
              <a:t>isolation</a:t>
            </a:r>
            <a:r>
              <a:rPr lang="en-US" sz="1400" dirty="0">
                <a:latin typeface="Times" pitchFamily="2" charset="0"/>
                <a:cs typeface="Times New Roman" panose="02020603050405020304" pitchFamily="18" charset="0"/>
              </a:rPr>
              <a:t> achieving unprecedented scalability for testing smart contracts.</a:t>
            </a:r>
          </a:p>
          <a:p>
            <a:pPr marL="252000" lvl="1" indent="-180000">
              <a:lnSpc>
                <a:spcPct val="150000"/>
              </a:lnSpc>
              <a:buFont typeface="Courier New" panose="02070309020205020404" pitchFamily="49" charset="0"/>
              <a:buChar char="o"/>
            </a:pPr>
            <a:r>
              <a:rPr lang="en-US" altLang="zh-CN" sz="1400" b="1" dirty="0">
                <a:latin typeface="Times" pitchFamily="2" charset="0"/>
                <a:cs typeface="Times New Roman" panose="02020603050405020304" pitchFamily="18" charset="0"/>
              </a:rPr>
              <a:t>Implementation based on </a:t>
            </a:r>
            <a:r>
              <a:rPr lang="en-US" sz="1400" b="1" dirty="0">
                <a:latin typeface="Times New Roman" panose="02020603050405020304" pitchFamily="18" charset="0"/>
                <a:cs typeface="Times New Roman" panose="02020603050405020304" pitchFamily="18" charset="0"/>
              </a:rPr>
              <a:t>Ethereum virtual machine </a:t>
            </a:r>
            <a:r>
              <a:rPr lang="en-US" sz="1400" dirty="0">
                <a:latin typeface="Times New Roman" panose="02020603050405020304" pitchFamily="18" charset="0"/>
                <a:cs typeface="Times New Roman" panose="02020603050405020304" pitchFamily="18" charset="0"/>
              </a:rPr>
              <a:t>(</a:t>
            </a:r>
            <a:r>
              <a:rPr lang="en-US" altLang="zh-CN" sz="1400" b="1" dirty="0">
                <a:latin typeface="Times" pitchFamily="2" charset="0"/>
                <a:cs typeface="Times New Roman" panose="02020603050405020304" pitchFamily="18" charset="0"/>
              </a:rPr>
              <a:t>EVM).</a:t>
            </a:r>
          </a:p>
          <a:p>
            <a:pPr marL="742950" lvl="1" indent="-285750">
              <a:lnSpc>
                <a:spcPct val="150000"/>
              </a:lnSpc>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Developers write smart contracts in the </a:t>
            </a:r>
            <a:r>
              <a:rPr lang="en-US" sz="1400" b="1" dirty="0">
                <a:solidFill>
                  <a:srgbClr val="FF0000"/>
                </a:solidFill>
                <a:latin typeface="Times New Roman" panose="02020603050405020304" pitchFamily="18" charset="0"/>
                <a:cs typeface="Times New Roman" panose="02020603050405020304" pitchFamily="18" charset="0"/>
              </a:rPr>
              <a:t>Solidity language </a:t>
            </a:r>
            <a:r>
              <a:rPr lang="en-US" altLang="zh-CN" sz="1400" dirty="0">
                <a:latin typeface="Times New Roman" panose="02020603050405020304" pitchFamily="18" charset="0"/>
                <a:cs typeface="Times New Roman" panose="02020603050405020304" pitchFamily="18" charset="0"/>
              </a:rPr>
              <a:t>that </a:t>
            </a:r>
            <a:r>
              <a:rPr lang="en-US" sz="1400" dirty="0">
                <a:latin typeface="Times New Roman" panose="02020603050405020304" pitchFamily="18" charset="0"/>
                <a:cs typeface="Times New Roman" panose="02020603050405020304" pitchFamily="18" charset="0"/>
              </a:rPr>
              <a:t>translates smart contracts into an immutable bytecode representation for the EVM. Bytecode is persistently deployed on the blockchain where it can be invoked for execution on the EVM in a transaction.</a:t>
            </a:r>
            <a:endParaRPr lang="en-US" altLang="zh-CN" sz="1400" b="1"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4B5A0E58-33F3-487D-A2D5-0F804B8C49A7}"/>
              </a:ext>
            </a:extLst>
          </p:cNvPr>
          <p:cNvPicPr>
            <a:picLocks noChangeAspect="1"/>
          </p:cNvPicPr>
          <p:nvPr/>
        </p:nvPicPr>
        <p:blipFill>
          <a:blip r:embed="rId3"/>
          <a:stretch>
            <a:fillRect/>
          </a:stretch>
        </p:blipFill>
        <p:spPr>
          <a:xfrm>
            <a:off x="7504922" y="32932"/>
            <a:ext cx="4546534" cy="2729380"/>
          </a:xfrm>
          <a:prstGeom prst="rect">
            <a:avLst/>
          </a:prstGeom>
        </p:spPr>
      </p:pic>
      <p:pic>
        <p:nvPicPr>
          <p:cNvPr id="12" name="图片 11">
            <a:extLst>
              <a:ext uri="{FF2B5EF4-FFF2-40B4-BE49-F238E27FC236}">
                <a16:creationId xmlns:a16="http://schemas.microsoft.com/office/drawing/2014/main" id="{80E0F846-BFE8-4DD5-B181-B0BB5DA879F6}"/>
              </a:ext>
            </a:extLst>
          </p:cNvPr>
          <p:cNvPicPr>
            <a:picLocks noChangeAspect="1"/>
          </p:cNvPicPr>
          <p:nvPr/>
        </p:nvPicPr>
        <p:blipFill>
          <a:blip r:embed="rId4"/>
          <a:stretch>
            <a:fillRect/>
          </a:stretch>
        </p:blipFill>
        <p:spPr>
          <a:xfrm>
            <a:off x="7486023" y="32933"/>
            <a:ext cx="4624185" cy="2514776"/>
          </a:xfrm>
          <a:prstGeom prst="rect">
            <a:avLst/>
          </a:prstGeom>
        </p:spPr>
      </p:pic>
    </p:spTree>
    <p:extLst>
      <p:ext uri="{BB962C8B-B14F-4D97-AF65-F5344CB8AC3E}">
        <p14:creationId xmlns:p14="http://schemas.microsoft.com/office/powerpoint/2010/main" val="218441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0"/>
                                        </p:tgtEl>
                                      </p:cBhvr>
                                    </p:animEffect>
                                    <p:set>
                                      <p:cBhvr>
                                        <p:cTn id="11" dur="1" fill="hold">
                                          <p:stCondLst>
                                            <p:cond delay="499"/>
                                          </p:stCondLst>
                                        </p:cTn>
                                        <p:tgtEl>
                                          <p:spTgt spid="1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1928</TotalTime>
  <Words>2657</Words>
  <Application>Microsoft Macintosh PowerPoint</Application>
  <PresentationFormat>宽屏</PresentationFormat>
  <Paragraphs>111</Paragraphs>
  <Slides>8</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等线</vt:lpstr>
      <vt:lpstr>等线 Light</vt:lpstr>
      <vt:lpstr>Arial</vt:lpstr>
      <vt:lpstr>Courier New</vt:lpstr>
      <vt:lpstr>Times</vt:lpstr>
      <vt:lpstr>Times New Roman</vt:lpstr>
      <vt:lpstr>Times-Bold</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黄克成</dc:creator>
  <cp:lastModifiedBy>HUANG, Kecheng</cp:lastModifiedBy>
  <cp:revision>4</cp:revision>
  <dcterms:created xsi:type="dcterms:W3CDTF">2021-08-02T14:24:05Z</dcterms:created>
  <dcterms:modified xsi:type="dcterms:W3CDTF">2021-11-26T14:23:45Z</dcterms:modified>
</cp:coreProperties>
</file>