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4" r:id="rId2"/>
    <p:sldId id="290" r:id="rId3"/>
    <p:sldId id="286" r:id="rId4"/>
    <p:sldId id="289" r:id="rId5"/>
    <p:sldId id="288" r:id="rId6"/>
    <p:sldId id="29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9068C-8613-457C-A566-C9471F07B790}" v="226" dt="2021-09-17T02:58:30.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5" autoAdjust="0"/>
    <p:restoredTop sz="94582" autoAdjust="0"/>
  </p:normalViewPr>
  <p:slideViewPr>
    <p:cSldViewPr snapToGrid="0">
      <p:cViewPr varScale="1">
        <p:scale>
          <a:sx n="158" d="100"/>
          <a:sy n="158" d="100"/>
        </p:scale>
        <p:origin x="46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Kecheng" userId="6042010e-758a-47da-a43c-39d4fc95a6c3" providerId="ADAL" clId="{B468F1F7-3345-4AEC-BFD4-4D9DD469D9B1}"/>
    <pc:docChg chg="undo redo custSel addSld delSld modSld sldOrd">
      <pc:chgData name="HUANG, Kecheng" userId="6042010e-758a-47da-a43c-39d4fc95a6c3" providerId="ADAL" clId="{B468F1F7-3345-4AEC-BFD4-4D9DD469D9B1}" dt="2021-08-12T13:38:50.494" v="2234" actId="20577"/>
      <pc:docMkLst>
        <pc:docMk/>
      </pc:docMkLst>
      <pc:sldChg chg="modSp mod ord">
        <pc:chgData name="HUANG, Kecheng" userId="6042010e-758a-47da-a43c-39d4fc95a6c3" providerId="ADAL" clId="{B468F1F7-3345-4AEC-BFD4-4D9DD469D9B1}" dt="2021-08-12T13:25:50.033" v="2150"/>
        <pc:sldMkLst>
          <pc:docMk/>
          <pc:sldMk cId="3025070116" sldId="282"/>
        </pc:sldMkLst>
        <pc:spChg chg="mod">
          <ac:chgData name="HUANG, Kecheng" userId="6042010e-758a-47da-a43c-39d4fc95a6c3" providerId="ADAL" clId="{B468F1F7-3345-4AEC-BFD4-4D9DD469D9B1}" dt="2021-08-12T13:25:50.033" v="2150"/>
          <ac:spMkLst>
            <pc:docMk/>
            <pc:sldMk cId="3025070116" sldId="282"/>
            <ac:spMk id="6" creationId="{EFFF9B58-38BA-494E-97B1-4E813D65B309}"/>
          </ac:spMkLst>
        </pc:spChg>
        <pc:picChg chg="mod">
          <ac:chgData name="HUANG, Kecheng" userId="6042010e-758a-47da-a43c-39d4fc95a6c3" providerId="ADAL" clId="{B468F1F7-3345-4AEC-BFD4-4D9DD469D9B1}" dt="2021-08-09T09:27:07.210" v="0" actId="1076"/>
          <ac:picMkLst>
            <pc:docMk/>
            <pc:sldMk cId="3025070116" sldId="282"/>
            <ac:picMk id="2" creationId="{545C0B25-9E2E-49AB-8481-B7075E06D27B}"/>
          </ac:picMkLst>
        </pc:picChg>
      </pc:sldChg>
      <pc:sldChg chg="modSp mod">
        <pc:chgData name="HUANG, Kecheng" userId="6042010e-758a-47da-a43c-39d4fc95a6c3" providerId="ADAL" clId="{B468F1F7-3345-4AEC-BFD4-4D9DD469D9B1}" dt="2021-08-09T09:28:29.747" v="63" actId="113"/>
        <pc:sldMkLst>
          <pc:docMk/>
          <pc:sldMk cId="1751340676" sldId="283"/>
        </pc:sldMkLst>
        <pc:spChg chg="mod">
          <ac:chgData name="HUANG, Kecheng" userId="6042010e-758a-47da-a43c-39d4fc95a6c3" providerId="ADAL" clId="{B468F1F7-3345-4AEC-BFD4-4D9DD469D9B1}" dt="2021-08-09T09:28:29.747" v="63" actId="113"/>
          <ac:spMkLst>
            <pc:docMk/>
            <pc:sldMk cId="1751340676" sldId="283"/>
            <ac:spMk id="8" creationId="{3990F45A-1241-4BA8-B848-B493BAE3CC56}"/>
          </ac:spMkLst>
        </pc:spChg>
        <pc:picChg chg="mod">
          <ac:chgData name="HUANG, Kecheng" userId="6042010e-758a-47da-a43c-39d4fc95a6c3" providerId="ADAL" clId="{B468F1F7-3345-4AEC-BFD4-4D9DD469D9B1}" dt="2021-08-09T09:27:29.394" v="1" actId="1076"/>
          <ac:picMkLst>
            <pc:docMk/>
            <pc:sldMk cId="1751340676" sldId="283"/>
            <ac:picMk id="3" creationId="{112CE9E8-CDD9-43B8-B75E-D18AC8F0D47E}"/>
          </ac:picMkLst>
        </pc:picChg>
      </pc:sldChg>
      <pc:sldChg chg="modSp mod ord modNotesTx">
        <pc:chgData name="HUANG, Kecheng" userId="6042010e-758a-47da-a43c-39d4fc95a6c3" providerId="ADAL" clId="{B468F1F7-3345-4AEC-BFD4-4D9DD469D9B1}" dt="2021-08-12T13:25:29.164" v="2148" actId="6549"/>
        <pc:sldMkLst>
          <pc:docMk/>
          <pc:sldMk cId="3960785670" sldId="284"/>
        </pc:sldMkLst>
        <pc:spChg chg="mod">
          <ac:chgData name="HUANG, Kecheng" userId="6042010e-758a-47da-a43c-39d4fc95a6c3" providerId="ADAL" clId="{B468F1F7-3345-4AEC-BFD4-4D9DD469D9B1}" dt="2021-08-12T13:12:07.412" v="2131" actId="113"/>
          <ac:spMkLst>
            <pc:docMk/>
            <pc:sldMk cId="3960785670" sldId="284"/>
            <ac:spMk id="7" creationId="{E989B82C-DCE6-4E88-9EFB-E65042BD877D}"/>
          </ac:spMkLst>
        </pc:spChg>
      </pc:sldChg>
      <pc:sldChg chg="modSp mod">
        <pc:chgData name="HUANG, Kecheng" userId="6042010e-758a-47da-a43c-39d4fc95a6c3" providerId="ADAL" clId="{B468F1F7-3345-4AEC-BFD4-4D9DD469D9B1}" dt="2021-08-12T13:16:45.026" v="2135" actId="1076"/>
        <pc:sldMkLst>
          <pc:docMk/>
          <pc:sldMk cId="2437324113" sldId="285"/>
        </pc:sldMkLst>
        <pc:picChg chg="mod">
          <ac:chgData name="HUANG, Kecheng" userId="6042010e-758a-47da-a43c-39d4fc95a6c3" providerId="ADAL" clId="{B468F1F7-3345-4AEC-BFD4-4D9DD469D9B1}" dt="2021-08-12T13:16:45.026" v="2135" actId="1076"/>
          <ac:picMkLst>
            <pc:docMk/>
            <pc:sldMk cId="2437324113" sldId="285"/>
            <ac:picMk id="7" creationId="{15316BCF-C34A-49F3-A183-DDC7AEB5FFAC}"/>
          </ac:picMkLst>
        </pc:picChg>
      </pc:sldChg>
      <pc:sldChg chg="modSp mod">
        <pc:chgData name="HUANG, Kecheng" userId="6042010e-758a-47da-a43c-39d4fc95a6c3" providerId="ADAL" clId="{B468F1F7-3345-4AEC-BFD4-4D9DD469D9B1}" dt="2021-08-12T09:12:38.368" v="129" actId="948"/>
        <pc:sldMkLst>
          <pc:docMk/>
          <pc:sldMk cId="2945480717" sldId="287"/>
        </pc:sldMkLst>
        <pc:spChg chg="mod">
          <ac:chgData name="HUANG, Kecheng" userId="6042010e-758a-47da-a43c-39d4fc95a6c3" providerId="ADAL" clId="{B468F1F7-3345-4AEC-BFD4-4D9DD469D9B1}" dt="2021-08-12T09:12:38.368" v="129" actId="948"/>
          <ac:spMkLst>
            <pc:docMk/>
            <pc:sldMk cId="2945480717" sldId="287"/>
            <ac:spMk id="5" creationId="{F7059B17-42B5-4EBC-AC2F-6F9714AD5E02}"/>
          </ac:spMkLst>
        </pc:spChg>
      </pc:sldChg>
      <pc:sldChg chg="addSp delSp modSp mod">
        <pc:chgData name="HUANG, Kecheng" userId="6042010e-758a-47da-a43c-39d4fc95a6c3" providerId="ADAL" clId="{B468F1F7-3345-4AEC-BFD4-4D9DD469D9B1}" dt="2021-08-12T09:11:14.477" v="123" actId="166"/>
        <pc:sldMkLst>
          <pc:docMk/>
          <pc:sldMk cId="3005146134" sldId="288"/>
        </pc:sldMkLst>
        <pc:spChg chg="del">
          <ac:chgData name="HUANG, Kecheng" userId="6042010e-758a-47da-a43c-39d4fc95a6c3" providerId="ADAL" clId="{B468F1F7-3345-4AEC-BFD4-4D9DD469D9B1}" dt="2021-08-12T09:11:09.120" v="121" actId="478"/>
          <ac:spMkLst>
            <pc:docMk/>
            <pc:sldMk cId="3005146134" sldId="288"/>
            <ac:spMk id="5" creationId="{F7059B17-42B5-4EBC-AC2F-6F9714AD5E02}"/>
          </ac:spMkLst>
        </pc:spChg>
        <pc:spChg chg="del mod">
          <ac:chgData name="HUANG, Kecheng" userId="6042010e-758a-47da-a43c-39d4fc95a6c3" providerId="ADAL" clId="{B468F1F7-3345-4AEC-BFD4-4D9DD469D9B1}" dt="2021-08-12T09:11:09.120" v="121" actId="478"/>
          <ac:spMkLst>
            <pc:docMk/>
            <pc:sldMk cId="3005146134" sldId="288"/>
            <ac:spMk id="6" creationId="{EFFF9B58-38BA-494E-97B1-4E813D65B309}"/>
          </ac:spMkLst>
        </pc:spChg>
        <pc:spChg chg="add mod">
          <ac:chgData name="HUANG, Kecheng" userId="6042010e-758a-47da-a43c-39d4fc95a6c3" providerId="ADAL" clId="{B468F1F7-3345-4AEC-BFD4-4D9DD469D9B1}" dt="2021-08-12T09:11:10.620" v="122"/>
          <ac:spMkLst>
            <pc:docMk/>
            <pc:sldMk cId="3005146134" sldId="288"/>
            <ac:spMk id="7" creationId="{9A8A0334-DDF7-46C0-B1D7-A2836C0F9BD3}"/>
          </ac:spMkLst>
        </pc:spChg>
        <pc:spChg chg="add mod">
          <ac:chgData name="HUANG, Kecheng" userId="6042010e-758a-47da-a43c-39d4fc95a6c3" providerId="ADAL" clId="{B468F1F7-3345-4AEC-BFD4-4D9DD469D9B1}" dt="2021-08-12T09:11:10.620" v="122"/>
          <ac:spMkLst>
            <pc:docMk/>
            <pc:sldMk cId="3005146134" sldId="288"/>
            <ac:spMk id="8" creationId="{495BD7C3-8635-4923-9324-BC8AECBDF333}"/>
          </ac:spMkLst>
        </pc:spChg>
        <pc:picChg chg="ord">
          <ac:chgData name="HUANG, Kecheng" userId="6042010e-758a-47da-a43c-39d4fc95a6c3" providerId="ADAL" clId="{B468F1F7-3345-4AEC-BFD4-4D9DD469D9B1}" dt="2021-08-12T09:11:14.477" v="123" actId="166"/>
          <ac:picMkLst>
            <pc:docMk/>
            <pc:sldMk cId="3005146134" sldId="288"/>
            <ac:picMk id="2" creationId="{4846ECEB-3F2B-43E2-8FA2-22BCA1B3DD6B}"/>
          </ac:picMkLst>
        </pc:picChg>
      </pc:sldChg>
      <pc:sldChg chg="modSp mod modNotesTx">
        <pc:chgData name="HUANG, Kecheng" userId="6042010e-758a-47da-a43c-39d4fc95a6c3" providerId="ADAL" clId="{B468F1F7-3345-4AEC-BFD4-4D9DD469D9B1}" dt="2021-08-12T13:38:50.494" v="2234" actId="20577"/>
        <pc:sldMkLst>
          <pc:docMk/>
          <pc:sldMk cId="83435426" sldId="289"/>
        </pc:sldMkLst>
        <pc:spChg chg="mod">
          <ac:chgData name="HUANG, Kecheng" userId="6042010e-758a-47da-a43c-39d4fc95a6c3" providerId="ADAL" clId="{B468F1F7-3345-4AEC-BFD4-4D9DD469D9B1}" dt="2021-08-12T09:12:25.799" v="128" actId="948"/>
          <ac:spMkLst>
            <pc:docMk/>
            <pc:sldMk cId="83435426" sldId="289"/>
            <ac:spMk id="5" creationId="{F7059B17-42B5-4EBC-AC2F-6F9714AD5E02}"/>
          </ac:spMkLst>
        </pc:spChg>
      </pc:sldChg>
      <pc:sldChg chg="modSp mod">
        <pc:chgData name="HUANG, Kecheng" userId="6042010e-758a-47da-a43c-39d4fc95a6c3" providerId="ADAL" clId="{B468F1F7-3345-4AEC-BFD4-4D9DD469D9B1}" dt="2021-08-12T09:10:47.887" v="119" actId="1076"/>
        <pc:sldMkLst>
          <pc:docMk/>
          <pc:sldMk cId="3333196054" sldId="290"/>
        </pc:sldMkLst>
        <pc:spChg chg="mod">
          <ac:chgData name="HUANG, Kecheng" userId="6042010e-758a-47da-a43c-39d4fc95a6c3" providerId="ADAL" clId="{B468F1F7-3345-4AEC-BFD4-4D9DD469D9B1}" dt="2021-08-12T09:10:43.416" v="118" actId="948"/>
          <ac:spMkLst>
            <pc:docMk/>
            <pc:sldMk cId="3333196054" sldId="290"/>
            <ac:spMk id="5" creationId="{F7059B17-42B5-4EBC-AC2F-6F9714AD5E02}"/>
          </ac:spMkLst>
        </pc:spChg>
        <pc:spChg chg="mod">
          <ac:chgData name="HUANG, Kecheng" userId="6042010e-758a-47da-a43c-39d4fc95a6c3" providerId="ADAL" clId="{B468F1F7-3345-4AEC-BFD4-4D9DD469D9B1}" dt="2021-08-12T09:10:47.887" v="119" actId="1076"/>
          <ac:spMkLst>
            <pc:docMk/>
            <pc:sldMk cId="3333196054" sldId="290"/>
            <ac:spMk id="7" creationId="{A5D37F8F-D9FC-437C-A0CC-6ED0BC7560C9}"/>
          </ac:spMkLst>
        </pc:spChg>
      </pc:sldChg>
      <pc:sldChg chg="addSp delSp modSp add mod">
        <pc:chgData name="HUANG, Kecheng" userId="6042010e-758a-47da-a43c-39d4fc95a6c3" providerId="ADAL" clId="{B468F1F7-3345-4AEC-BFD4-4D9DD469D9B1}" dt="2021-08-12T12:55:53.188" v="2039" actId="113"/>
        <pc:sldMkLst>
          <pc:docMk/>
          <pc:sldMk cId="171849319" sldId="291"/>
        </pc:sldMkLst>
        <pc:spChg chg="add del mod">
          <ac:chgData name="HUANG, Kecheng" userId="6042010e-758a-47da-a43c-39d4fc95a6c3" providerId="ADAL" clId="{B468F1F7-3345-4AEC-BFD4-4D9DD469D9B1}" dt="2021-08-12T09:11:42.385" v="127" actId="478"/>
          <ac:spMkLst>
            <pc:docMk/>
            <pc:sldMk cId="171849319" sldId="291"/>
            <ac:spMk id="5" creationId="{F7059B17-42B5-4EBC-AC2F-6F9714AD5E02}"/>
          </ac:spMkLst>
        </pc:spChg>
        <pc:spChg chg="add del mod">
          <ac:chgData name="HUANG, Kecheng" userId="6042010e-758a-47da-a43c-39d4fc95a6c3" providerId="ADAL" clId="{B468F1F7-3345-4AEC-BFD4-4D9DD469D9B1}" dt="2021-08-12T09:11:41.870" v="126"/>
          <ac:spMkLst>
            <pc:docMk/>
            <pc:sldMk cId="171849319" sldId="291"/>
            <ac:spMk id="6" creationId="{4985334B-CA1E-4DBE-B0A5-2C798B0B3134}"/>
          </ac:spMkLst>
        </pc:spChg>
        <pc:spChg chg="add del mod">
          <ac:chgData name="HUANG, Kecheng" userId="6042010e-758a-47da-a43c-39d4fc95a6c3" providerId="ADAL" clId="{B468F1F7-3345-4AEC-BFD4-4D9DD469D9B1}" dt="2021-08-12T12:55:53.188" v="2039" actId="113"/>
          <ac:spMkLst>
            <pc:docMk/>
            <pc:sldMk cId="171849319" sldId="291"/>
            <ac:spMk id="7" creationId="{A5D37F8F-D9FC-437C-A0CC-6ED0BC7560C9}"/>
          </ac:spMkLst>
        </pc:spChg>
        <pc:spChg chg="add del mod">
          <ac:chgData name="HUANG, Kecheng" userId="6042010e-758a-47da-a43c-39d4fc95a6c3" providerId="ADAL" clId="{B468F1F7-3345-4AEC-BFD4-4D9DD469D9B1}" dt="2021-08-12T09:11:41.870" v="126"/>
          <ac:spMkLst>
            <pc:docMk/>
            <pc:sldMk cId="171849319" sldId="291"/>
            <ac:spMk id="8" creationId="{E057B2C2-BCDE-4B0A-A692-3E9602D91CC9}"/>
          </ac:spMkLst>
        </pc:spChg>
        <pc:spChg chg="add del">
          <ac:chgData name="HUANG, Kecheng" userId="6042010e-758a-47da-a43c-39d4fc95a6c3" providerId="ADAL" clId="{B468F1F7-3345-4AEC-BFD4-4D9DD469D9B1}" dt="2021-08-12T09:29:07.101" v="529" actId="22"/>
          <ac:spMkLst>
            <pc:docMk/>
            <pc:sldMk cId="171849319" sldId="291"/>
            <ac:spMk id="9" creationId="{75F96FD5-2856-4AA8-AA6C-02F128FC5911}"/>
          </ac:spMkLst>
        </pc:spChg>
        <pc:spChg chg="add del mod">
          <ac:chgData name="HUANG, Kecheng" userId="6042010e-758a-47da-a43c-39d4fc95a6c3" providerId="ADAL" clId="{B468F1F7-3345-4AEC-BFD4-4D9DD469D9B1}" dt="2021-08-12T09:29:19.305" v="533" actId="478"/>
          <ac:spMkLst>
            <pc:docMk/>
            <pc:sldMk cId="171849319" sldId="291"/>
            <ac:spMk id="10" creationId="{C859499B-2D79-4593-A166-F104A291554A}"/>
          </ac:spMkLst>
        </pc:spChg>
        <pc:picChg chg="add mod">
          <ac:chgData name="HUANG, Kecheng" userId="6042010e-758a-47da-a43c-39d4fc95a6c3" providerId="ADAL" clId="{B468F1F7-3345-4AEC-BFD4-4D9DD469D9B1}" dt="2021-08-12T10:25:51.958" v="1170" actId="1076"/>
          <ac:picMkLst>
            <pc:docMk/>
            <pc:sldMk cId="171849319" sldId="291"/>
            <ac:picMk id="12" creationId="{58BC3C69-4A6D-4B39-B961-585F91965548}"/>
          </ac:picMkLst>
        </pc:picChg>
      </pc:sldChg>
      <pc:sldChg chg="new del">
        <pc:chgData name="HUANG, Kecheng" userId="6042010e-758a-47da-a43c-39d4fc95a6c3" providerId="ADAL" clId="{B468F1F7-3345-4AEC-BFD4-4D9DD469D9B1}" dt="2021-08-10T04:14:39.721" v="66" actId="47"/>
        <pc:sldMkLst>
          <pc:docMk/>
          <pc:sldMk cId="1805798315" sldId="291"/>
        </pc:sldMkLst>
      </pc:sldChg>
      <pc:sldChg chg="add del">
        <pc:chgData name="HUANG, Kecheng" userId="6042010e-758a-47da-a43c-39d4fc95a6c3" providerId="ADAL" clId="{B468F1F7-3345-4AEC-BFD4-4D9DD469D9B1}" dt="2021-08-10T04:14:49.612" v="68"/>
        <pc:sldMkLst>
          <pc:docMk/>
          <pc:sldMk cId="2354366615" sldId="291"/>
        </pc:sldMkLst>
      </pc:sldChg>
      <pc:sldChg chg="addSp delSp modSp add mod modNotesTx">
        <pc:chgData name="HUANG, Kecheng" userId="6042010e-758a-47da-a43c-39d4fc95a6c3" providerId="ADAL" clId="{B468F1F7-3345-4AEC-BFD4-4D9DD469D9B1}" dt="2021-08-12T13:08:42.372" v="2089" actId="478"/>
        <pc:sldMkLst>
          <pc:docMk/>
          <pc:sldMk cId="1671013045" sldId="292"/>
        </pc:sldMkLst>
        <pc:spChg chg="mod">
          <ac:chgData name="HUANG, Kecheng" userId="6042010e-758a-47da-a43c-39d4fc95a6c3" providerId="ADAL" clId="{B468F1F7-3345-4AEC-BFD4-4D9DD469D9B1}" dt="2021-08-12T13:04:08.143" v="2085" actId="114"/>
          <ac:spMkLst>
            <pc:docMk/>
            <pc:sldMk cId="1671013045" sldId="292"/>
            <ac:spMk id="7" creationId="{A5D37F8F-D9FC-437C-A0CC-6ED0BC7560C9}"/>
          </ac:spMkLst>
        </pc:spChg>
        <pc:spChg chg="del">
          <ac:chgData name="HUANG, Kecheng" userId="6042010e-758a-47da-a43c-39d4fc95a6c3" providerId="ADAL" clId="{B468F1F7-3345-4AEC-BFD4-4D9DD469D9B1}" dt="2021-08-12T09:30:41.408" v="552" actId="478"/>
          <ac:spMkLst>
            <pc:docMk/>
            <pc:sldMk cId="1671013045" sldId="292"/>
            <ac:spMk id="10" creationId="{C859499B-2D79-4593-A166-F104A291554A}"/>
          </ac:spMkLst>
        </pc:spChg>
        <pc:spChg chg="add del">
          <ac:chgData name="HUANG, Kecheng" userId="6042010e-758a-47da-a43c-39d4fc95a6c3" providerId="ADAL" clId="{B468F1F7-3345-4AEC-BFD4-4D9DD469D9B1}" dt="2021-08-12T13:08:35.140" v="2087" actId="22"/>
          <ac:spMkLst>
            <pc:docMk/>
            <pc:sldMk cId="1671013045" sldId="292"/>
            <ac:spMk id="11" creationId="{92525114-8883-4503-BB13-BA49B07C5BE1}"/>
          </ac:spMkLst>
        </pc:spChg>
        <pc:picChg chg="add mod">
          <ac:chgData name="HUANG, Kecheng" userId="6042010e-758a-47da-a43c-39d4fc95a6c3" providerId="ADAL" clId="{B468F1F7-3345-4AEC-BFD4-4D9DD469D9B1}" dt="2021-08-12T10:48:05.127" v="1955" actId="1076"/>
          <ac:picMkLst>
            <pc:docMk/>
            <pc:sldMk cId="1671013045" sldId="292"/>
            <ac:picMk id="3" creationId="{8101A124-4E55-4D9E-9DBC-4D8503C56794}"/>
          </ac:picMkLst>
        </pc:picChg>
        <pc:picChg chg="add del mod">
          <ac:chgData name="HUANG, Kecheng" userId="6042010e-758a-47da-a43c-39d4fc95a6c3" providerId="ADAL" clId="{B468F1F7-3345-4AEC-BFD4-4D9DD469D9B1}" dt="2021-08-12T13:08:42.372" v="2089" actId="478"/>
          <ac:picMkLst>
            <pc:docMk/>
            <pc:sldMk cId="1671013045" sldId="292"/>
            <ac:picMk id="8" creationId="{4E4AF71B-43FC-49A0-843D-39AD054CC5F3}"/>
          </ac:picMkLst>
        </pc:picChg>
      </pc:sldChg>
      <pc:sldChg chg="delSp add mod">
        <pc:chgData name="HUANG, Kecheng" userId="6042010e-758a-47da-a43c-39d4fc95a6c3" providerId="ADAL" clId="{B468F1F7-3345-4AEC-BFD4-4D9DD469D9B1}" dt="2021-08-12T10:41:35.810" v="1815" actId="478"/>
        <pc:sldMkLst>
          <pc:docMk/>
          <pc:sldMk cId="856517741" sldId="293"/>
        </pc:sldMkLst>
        <pc:picChg chg="del">
          <ac:chgData name="HUANG, Kecheng" userId="6042010e-758a-47da-a43c-39d4fc95a6c3" providerId="ADAL" clId="{B468F1F7-3345-4AEC-BFD4-4D9DD469D9B1}" dt="2021-08-12T10:41:35.810" v="1815" actId="478"/>
          <ac:picMkLst>
            <pc:docMk/>
            <pc:sldMk cId="856517741" sldId="293"/>
            <ac:picMk id="12" creationId="{58BC3C69-4A6D-4B39-B961-585F91965548}"/>
          </ac:picMkLst>
        </pc:picChg>
      </pc:sldChg>
      <pc:sldChg chg="add">
        <pc:chgData name="HUANG, Kecheng" userId="6042010e-758a-47da-a43c-39d4fc95a6c3" providerId="ADAL" clId="{B468F1F7-3345-4AEC-BFD4-4D9DD469D9B1}" dt="2021-08-12T13:08:38.416" v="2088"/>
        <pc:sldMkLst>
          <pc:docMk/>
          <pc:sldMk cId="2727516014" sldId="294"/>
        </pc:sldMkLst>
      </pc:sldChg>
      <pc:sldChg chg="delSp add mod">
        <pc:chgData name="HUANG, Kecheng" userId="6042010e-758a-47da-a43c-39d4fc95a6c3" providerId="ADAL" clId="{B468F1F7-3345-4AEC-BFD4-4D9DD469D9B1}" dt="2021-08-12T13:08:50.142" v="2091" actId="478"/>
        <pc:sldMkLst>
          <pc:docMk/>
          <pc:sldMk cId="2180481584" sldId="295"/>
        </pc:sldMkLst>
        <pc:picChg chg="del">
          <ac:chgData name="HUANG, Kecheng" userId="6042010e-758a-47da-a43c-39d4fc95a6c3" providerId="ADAL" clId="{B468F1F7-3345-4AEC-BFD4-4D9DD469D9B1}" dt="2021-08-12T13:08:50.142" v="2091" actId="478"/>
          <ac:picMkLst>
            <pc:docMk/>
            <pc:sldMk cId="2180481584" sldId="295"/>
            <ac:picMk id="3" creationId="{8101A124-4E55-4D9E-9DBC-4D8503C56794}"/>
          </ac:picMkLst>
        </pc:picChg>
      </pc:sldChg>
      <pc:sldChg chg="addSp delSp modSp add mod ord">
        <pc:chgData name="HUANG, Kecheng" userId="6042010e-758a-47da-a43c-39d4fc95a6c3" providerId="ADAL" clId="{B468F1F7-3345-4AEC-BFD4-4D9DD469D9B1}" dt="2021-08-12T13:25:05.372" v="2143"/>
        <pc:sldMkLst>
          <pc:docMk/>
          <pc:sldMk cId="949246410" sldId="296"/>
        </pc:sldMkLst>
        <pc:picChg chg="del">
          <ac:chgData name="HUANG, Kecheng" userId="6042010e-758a-47da-a43c-39d4fc95a6c3" providerId="ADAL" clId="{B468F1F7-3345-4AEC-BFD4-4D9DD469D9B1}" dt="2021-08-12T13:13:42.814" v="2134" actId="478"/>
          <ac:picMkLst>
            <pc:docMk/>
            <pc:sldMk cId="949246410" sldId="296"/>
            <ac:picMk id="3" creationId="{112CE9E8-CDD9-43B8-B75E-D18AC8F0D47E}"/>
          </ac:picMkLst>
        </pc:picChg>
        <pc:picChg chg="add mod">
          <ac:chgData name="HUANG, Kecheng" userId="6042010e-758a-47da-a43c-39d4fc95a6c3" providerId="ADAL" clId="{B468F1F7-3345-4AEC-BFD4-4D9DD469D9B1}" dt="2021-08-12T13:24:49.931" v="2139" actId="1076"/>
          <ac:picMkLst>
            <pc:docMk/>
            <pc:sldMk cId="949246410" sldId="296"/>
            <ac:picMk id="6" creationId="{40DB672A-A5AE-41CC-90D6-0B9E4FC1CE8B}"/>
          </ac:picMkLst>
        </pc:picChg>
      </pc:sldChg>
      <pc:sldChg chg="delSp add mod">
        <pc:chgData name="HUANG, Kecheng" userId="6042010e-758a-47da-a43c-39d4fc95a6c3" providerId="ADAL" clId="{B468F1F7-3345-4AEC-BFD4-4D9DD469D9B1}" dt="2021-08-12T13:25:01.509" v="2141" actId="478"/>
        <pc:sldMkLst>
          <pc:docMk/>
          <pc:sldMk cId="1217638867" sldId="297"/>
        </pc:sldMkLst>
        <pc:picChg chg="del">
          <ac:chgData name="HUANG, Kecheng" userId="6042010e-758a-47da-a43c-39d4fc95a6c3" providerId="ADAL" clId="{B468F1F7-3345-4AEC-BFD4-4D9DD469D9B1}" dt="2021-08-12T13:25:01.509" v="2141" actId="478"/>
          <ac:picMkLst>
            <pc:docMk/>
            <pc:sldMk cId="1217638867" sldId="297"/>
            <ac:picMk id="6" creationId="{40DB672A-A5AE-41CC-90D6-0B9E4FC1CE8B}"/>
          </ac:picMkLst>
        </pc:picChg>
      </pc:sldChg>
    </pc:docChg>
  </pc:docChgLst>
  <pc:docChgLst>
    <pc:chgData name="HUANG, Kecheng" userId="6042010e-758a-47da-a43c-39d4fc95a6c3" providerId="ADAL" clId="{0B87FE6B-AD3E-41D2-A4D2-16B56DA69978}"/>
    <pc:docChg chg="undo redo custSel addSld delSld modSld sldOrd">
      <pc:chgData name="HUANG, Kecheng" userId="6042010e-758a-47da-a43c-39d4fc95a6c3" providerId="ADAL" clId="{0B87FE6B-AD3E-41D2-A4D2-16B56DA69978}" dt="2021-08-04T11:17:45.703" v="1439" actId="47"/>
      <pc:docMkLst>
        <pc:docMk/>
      </pc:docMkLst>
    </pc:docChg>
  </pc:docChgLst>
  <pc:docChgLst>
    <pc:chgData name="HUANG, Kecheng" userId="6042010e-758a-47da-a43c-39d4fc95a6c3" providerId="ADAL" clId="{1FB570AB-1322-4933-985E-A11C209AAF6C}"/>
    <pc:docChg chg="undo custSel modSld">
      <pc:chgData name="HUANG, Kecheng" userId="6042010e-758a-47da-a43c-39d4fc95a6c3" providerId="ADAL" clId="{1FB570AB-1322-4933-985E-A11C209AAF6C}" dt="2021-09-03T07:37:06.693" v="326" actId="20577"/>
      <pc:docMkLst>
        <pc:docMk/>
      </pc:docMkLst>
      <pc:sldChg chg="modSp mod">
        <pc:chgData name="HUANG, Kecheng" userId="6042010e-758a-47da-a43c-39d4fc95a6c3" providerId="ADAL" clId="{1FB570AB-1322-4933-985E-A11C209AAF6C}" dt="2021-09-02T12:44:40.721" v="242" actId="1076"/>
        <pc:sldMkLst>
          <pc:docMk/>
          <pc:sldMk cId="3960785670" sldId="284"/>
        </pc:sldMkLst>
        <pc:spChg chg="mod">
          <ac:chgData name="HUANG, Kecheng" userId="6042010e-758a-47da-a43c-39d4fc95a6c3" providerId="ADAL" clId="{1FB570AB-1322-4933-985E-A11C209AAF6C}" dt="2021-09-02T12:44:40.721" v="242" actId="1076"/>
          <ac:spMkLst>
            <pc:docMk/>
            <pc:sldMk cId="3960785670" sldId="284"/>
            <ac:spMk id="7" creationId="{E989B82C-DCE6-4E88-9EFB-E65042BD877D}"/>
          </ac:spMkLst>
        </pc:spChg>
        <pc:picChg chg="mod">
          <ac:chgData name="HUANG, Kecheng" userId="6042010e-758a-47da-a43c-39d4fc95a6c3" providerId="ADAL" clId="{1FB570AB-1322-4933-985E-A11C209AAF6C}" dt="2021-09-02T12:39:06.069" v="1" actId="1076"/>
          <ac:picMkLst>
            <pc:docMk/>
            <pc:sldMk cId="3960785670" sldId="284"/>
            <ac:picMk id="12" creationId="{C071FA8A-1C8E-4098-BA4E-60515E507AE3}"/>
          </ac:picMkLst>
        </pc:picChg>
      </pc:sldChg>
      <pc:sldChg chg="modSp mod">
        <pc:chgData name="HUANG, Kecheng" userId="6042010e-758a-47da-a43c-39d4fc95a6c3" providerId="ADAL" clId="{1FB570AB-1322-4933-985E-A11C209AAF6C}" dt="2021-09-03T07:37:06.693" v="326" actId="20577"/>
        <pc:sldMkLst>
          <pc:docMk/>
          <pc:sldMk cId="260104739" sldId="288"/>
        </pc:sldMkLst>
        <pc:spChg chg="mod">
          <ac:chgData name="HUANG, Kecheng" userId="6042010e-758a-47da-a43c-39d4fc95a6c3" providerId="ADAL" clId="{1FB570AB-1322-4933-985E-A11C209AAF6C}" dt="2021-09-03T07:31:04.925" v="286" actId="114"/>
          <ac:spMkLst>
            <pc:docMk/>
            <pc:sldMk cId="260104739" sldId="288"/>
            <ac:spMk id="5" creationId="{F7059B17-42B5-4EBC-AC2F-6F9714AD5E02}"/>
          </ac:spMkLst>
        </pc:spChg>
        <pc:spChg chg="mod">
          <ac:chgData name="HUANG, Kecheng" userId="6042010e-758a-47da-a43c-39d4fc95a6c3" providerId="ADAL" clId="{1FB570AB-1322-4933-985E-A11C209AAF6C}" dt="2021-09-03T07:37:06.693" v="326" actId="20577"/>
          <ac:spMkLst>
            <pc:docMk/>
            <pc:sldMk cId="260104739" sldId="288"/>
            <ac:spMk id="7" creationId="{E989B82C-DCE6-4E88-9EFB-E65042BD877D}"/>
          </ac:spMkLst>
        </pc:spChg>
      </pc:sldChg>
    </pc:docChg>
  </pc:docChgLst>
  <pc:docChgLst>
    <pc:chgData name="HUANG, Kecheng" userId="6042010e-758a-47da-a43c-39d4fc95a6c3" providerId="ADAL" clId="{858AC04E-1336-BA44-B53E-A7B455BD1D7C}"/>
    <pc:docChg chg="undo custSel addSld modSld">
      <pc:chgData name="HUANG, Kecheng" userId="6042010e-758a-47da-a43c-39d4fc95a6c3" providerId="ADAL" clId="{858AC04E-1336-BA44-B53E-A7B455BD1D7C}" dt="2021-09-03T08:42:55.641" v="2901" actId="403"/>
      <pc:docMkLst>
        <pc:docMk/>
      </pc:docMkLst>
      <pc:sldChg chg="addSp modSp mod modAnim">
        <pc:chgData name="HUANG, Kecheng" userId="6042010e-758a-47da-a43c-39d4fc95a6c3" providerId="ADAL" clId="{858AC04E-1336-BA44-B53E-A7B455BD1D7C}" dt="2021-09-03T02:54:35.395" v="224"/>
        <pc:sldMkLst>
          <pc:docMk/>
          <pc:sldMk cId="3960785670" sldId="284"/>
        </pc:sldMkLst>
        <pc:spChg chg="mod">
          <ac:chgData name="HUANG, Kecheng" userId="6042010e-758a-47da-a43c-39d4fc95a6c3" providerId="ADAL" clId="{858AC04E-1336-BA44-B53E-A7B455BD1D7C}" dt="2021-09-03T02:52:24.961" v="208" actId="20577"/>
          <ac:spMkLst>
            <pc:docMk/>
            <pc:sldMk cId="3960785670" sldId="284"/>
            <ac:spMk id="7" creationId="{E989B82C-DCE6-4E88-9EFB-E65042BD877D}"/>
          </ac:spMkLst>
        </pc:spChg>
        <pc:picChg chg="add mod">
          <ac:chgData name="HUANG, Kecheng" userId="6042010e-758a-47da-a43c-39d4fc95a6c3" providerId="ADAL" clId="{858AC04E-1336-BA44-B53E-A7B455BD1D7C}" dt="2021-09-03T02:53:53.219" v="223" actId="1076"/>
          <ac:picMkLst>
            <pc:docMk/>
            <pc:sldMk cId="3960785670" sldId="284"/>
            <ac:picMk id="2" creationId="{EB7D48FF-EE19-FD4F-AEAC-1A6BE48ED1D1}"/>
          </ac:picMkLst>
        </pc:picChg>
        <pc:picChg chg="mod">
          <ac:chgData name="HUANG, Kecheng" userId="6042010e-758a-47da-a43c-39d4fc95a6c3" providerId="ADAL" clId="{858AC04E-1336-BA44-B53E-A7B455BD1D7C}" dt="2021-09-03T02:53:53.219" v="223" actId="1076"/>
          <ac:picMkLst>
            <pc:docMk/>
            <pc:sldMk cId="3960785670" sldId="284"/>
            <ac:picMk id="3" creationId="{BCCE56E1-7751-4247-92C1-E37ACD4E53EF}"/>
          </ac:picMkLst>
        </pc:picChg>
        <pc:picChg chg="mod">
          <ac:chgData name="HUANG, Kecheng" userId="6042010e-758a-47da-a43c-39d4fc95a6c3" providerId="ADAL" clId="{858AC04E-1336-BA44-B53E-A7B455BD1D7C}" dt="2021-09-03T02:53:53.219" v="223" actId="1076"/>
          <ac:picMkLst>
            <pc:docMk/>
            <pc:sldMk cId="3960785670" sldId="284"/>
            <ac:picMk id="8" creationId="{D32A79F0-C128-4BE5-ACA1-D7D20C4D1AC6}"/>
          </ac:picMkLst>
        </pc:picChg>
        <pc:picChg chg="mod">
          <ac:chgData name="HUANG, Kecheng" userId="6042010e-758a-47da-a43c-39d4fc95a6c3" providerId="ADAL" clId="{858AC04E-1336-BA44-B53E-A7B455BD1D7C}" dt="2021-09-03T02:53:53.219" v="223" actId="1076"/>
          <ac:picMkLst>
            <pc:docMk/>
            <pc:sldMk cId="3960785670" sldId="284"/>
            <ac:picMk id="12" creationId="{C071FA8A-1C8E-4098-BA4E-60515E507AE3}"/>
          </ac:picMkLst>
        </pc:picChg>
      </pc:sldChg>
      <pc:sldChg chg="modSp mod">
        <pc:chgData name="HUANG, Kecheng" userId="6042010e-758a-47da-a43c-39d4fc95a6c3" providerId="ADAL" clId="{858AC04E-1336-BA44-B53E-A7B455BD1D7C}" dt="2021-09-03T03:05:43.687" v="355" actId="20577"/>
        <pc:sldMkLst>
          <pc:docMk/>
          <pc:sldMk cId="1396472318" sldId="285"/>
        </pc:sldMkLst>
        <pc:spChg chg="mod">
          <ac:chgData name="HUANG, Kecheng" userId="6042010e-758a-47da-a43c-39d4fc95a6c3" providerId="ADAL" clId="{858AC04E-1336-BA44-B53E-A7B455BD1D7C}" dt="2021-09-03T02:48:52.023" v="186" actId="404"/>
          <ac:spMkLst>
            <pc:docMk/>
            <pc:sldMk cId="1396472318" sldId="285"/>
            <ac:spMk id="5" creationId="{F7059B17-42B5-4EBC-AC2F-6F9714AD5E02}"/>
          </ac:spMkLst>
        </pc:spChg>
        <pc:spChg chg="mod">
          <ac:chgData name="HUANG, Kecheng" userId="6042010e-758a-47da-a43c-39d4fc95a6c3" providerId="ADAL" clId="{858AC04E-1336-BA44-B53E-A7B455BD1D7C}" dt="2021-09-03T03:05:43.687" v="355" actId="20577"/>
          <ac:spMkLst>
            <pc:docMk/>
            <pc:sldMk cId="1396472318" sldId="285"/>
            <ac:spMk id="10" creationId="{93CEA90A-F34F-4559-AB4F-6E7F167CF836}"/>
          </ac:spMkLst>
        </pc:spChg>
      </pc:sldChg>
      <pc:sldChg chg="addSp modSp mod modAnim">
        <pc:chgData name="HUANG, Kecheng" userId="6042010e-758a-47da-a43c-39d4fc95a6c3" providerId="ADAL" clId="{858AC04E-1336-BA44-B53E-A7B455BD1D7C}" dt="2021-09-03T03:41:57.656" v="863"/>
        <pc:sldMkLst>
          <pc:docMk/>
          <pc:sldMk cId="1224498093" sldId="286"/>
        </pc:sldMkLst>
        <pc:spChg chg="mod">
          <ac:chgData name="HUANG, Kecheng" userId="6042010e-758a-47da-a43c-39d4fc95a6c3" providerId="ADAL" clId="{858AC04E-1336-BA44-B53E-A7B455BD1D7C}" dt="2021-09-03T03:41:08.982" v="858" actId="20577"/>
          <ac:spMkLst>
            <pc:docMk/>
            <pc:sldMk cId="1224498093" sldId="286"/>
            <ac:spMk id="10" creationId="{93CEA90A-F34F-4559-AB4F-6E7F167CF836}"/>
          </ac:spMkLst>
        </pc:spChg>
        <pc:grpChg chg="add mod">
          <ac:chgData name="HUANG, Kecheng" userId="6042010e-758a-47da-a43c-39d4fc95a6c3" providerId="ADAL" clId="{858AC04E-1336-BA44-B53E-A7B455BD1D7C}" dt="2021-09-03T03:23:37.659" v="367" actId="1076"/>
          <ac:grpSpMkLst>
            <pc:docMk/>
            <pc:sldMk cId="1224498093" sldId="286"/>
            <ac:grpSpMk id="6" creationId="{ACBD6DB4-C51C-754C-86C7-8802214824C1}"/>
          </ac:grpSpMkLst>
        </pc:grpChg>
        <pc:picChg chg="add mod">
          <ac:chgData name="HUANG, Kecheng" userId="6042010e-758a-47da-a43c-39d4fc95a6c3" providerId="ADAL" clId="{858AC04E-1336-BA44-B53E-A7B455BD1D7C}" dt="2021-09-03T03:23:35.346" v="366" actId="164"/>
          <ac:picMkLst>
            <pc:docMk/>
            <pc:sldMk cId="1224498093" sldId="286"/>
            <ac:picMk id="2" creationId="{2B590922-1843-194F-A1E1-B682D4B20065}"/>
          </ac:picMkLst>
        </pc:picChg>
        <pc:picChg chg="add mod">
          <ac:chgData name="HUANG, Kecheng" userId="6042010e-758a-47da-a43c-39d4fc95a6c3" providerId="ADAL" clId="{858AC04E-1336-BA44-B53E-A7B455BD1D7C}" dt="2021-09-03T03:23:35.346" v="366" actId="164"/>
          <ac:picMkLst>
            <pc:docMk/>
            <pc:sldMk cId="1224498093" sldId="286"/>
            <ac:picMk id="3" creationId="{F5B4A532-1B21-A943-8607-A9E5DD18B4A2}"/>
          </ac:picMkLst>
        </pc:picChg>
        <pc:picChg chg="add mod">
          <ac:chgData name="HUANG, Kecheng" userId="6042010e-758a-47da-a43c-39d4fc95a6c3" providerId="ADAL" clId="{858AC04E-1336-BA44-B53E-A7B455BD1D7C}" dt="2021-09-03T03:41:36.635" v="859" actId="1076"/>
          <ac:picMkLst>
            <pc:docMk/>
            <pc:sldMk cId="1224498093" sldId="286"/>
            <ac:picMk id="7" creationId="{9B98F029-7B91-CA48-95CC-5D25CA6B2F74}"/>
          </ac:picMkLst>
        </pc:picChg>
      </pc:sldChg>
      <pc:sldChg chg="addSp modSp mod modAnim">
        <pc:chgData name="HUANG, Kecheng" userId="6042010e-758a-47da-a43c-39d4fc95a6c3" providerId="ADAL" clId="{858AC04E-1336-BA44-B53E-A7B455BD1D7C}" dt="2021-09-03T05:01:15.472" v="1613" actId="20577"/>
        <pc:sldMkLst>
          <pc:docMk/>
          <pc:sldMk cId="649861932" sldId="287"/>
        </pc:sldMkLst>
        <pc:spChg chg="mod">
          <ac:chgData name="HUANG, Kecheng" userId="6042010e-758a-47da-a43c-39d4fc95a6c3" providerId="ADAL" clId="{858AC04E-1336-BA44-B53E-A7B455BD1D7C}" dt="2021-09-03T05:01:15.472" v="1613" actId="20577"/>
          <ac:spMkLst>
            <pc:docMk/>
            <pc:sldMk cId="649861932" sldId="287"/>
            <ac:spMk id="10" creationId="{93CEA90A-F34F-4559-AB4F-6E7F167CF836}"/>
          </ac:spMkLst>
        </pc:spChg>
        <pc:picChg chg="add mod">
          <ac:chgData name="HUANG, Kecheng" userId="6042010e-758a-47da-a43c-39d4fc95a6c3" providerId="ADAL" clId="{858AC04E-1336-BA44-B53E-A7B455BD1D7C}" dt="2021-09-03T04:08:07.564" v="868" actId="1076"/>
          <ac:picMkLst>
            <pc:docMk/>
            <pc:sldMk cId="649861932" sldId="287"/>
            <ac:picMk id="2" creationId="{48C7BD0C-2145-554C-B42A-E82EE2D233D0}"/>
          </ac:picMkLst>
        </pc:picChg>
        <pc:picChg chg="add mod">
          <ac:chgData name="HUANG, Kecheng" userId="6042010e-758a-47da-a43c-39d4fc95a6c3" providerId="ADAL" clId="{858AC04E-1336-BA44-B53E-A7B455BD1D7C}" dt="2021-09-03T04:52:18.693" v="1479" actId="1076"/>
          <ac:picMkLst>
            <pc:docMk/>
            <pc:sldMk cId="649861932" sldId="287"/>
            <ac:picMk id="3" creationId="{469D23FF-B2F5-E84D-97E3-3D991D3A7F99}"/>
          </ac:picMkLst>
        </pc:picChg>
        <pc:picChg chg="add mod">
          <ac:chgData name="HUANG, Kecheng" userId="6042010e-758a-47da-a43c-39d4fc95a6c3" providerId="ADAL" clId="{858AC04E-1336-BA44-B53E-A7B455BD1D7C}" dt="2021-09-03T05:00:23.644" v="1572" actId="1076"/>
          <ac:picMkLst>
            <pc:docMk/>
            <pc:sldMk cId="649861932" sldId="287"/>
            <ac:picMk id="6" creationId="{AFBE9B5F-A4AE-F644-9C11-C964852AE410}"/>
          </ac:picMkLst>
        </pc:picChg>
      </pc:sldChg>
      <pc:sldChg chg="addSp delSp modSp add mod delAnim modAnim">
        <pc:chgData name="HUANG, Kecheng" userId="6042010e-758a-47da-a43c-39d4fc95a6c3" providerId="ADAL" clId="{858AC04E-1336-BA44-B53E-A7B455BD1D7C}" dt="2021-09-03T08:20:48.820" v="2413" actId="1076"/>
        <pc:sldMkLst>
          <pc:docMk/>
          <pc:sldMk cId="260104739" sldId="288"/>
        </pc:sldMkLst>
        <pc:spChg chg="mod">
          <ac:chgData name="HUANG, Kecheng" userId="6042010e-758a-47da-a43c-39d4fc95a6c3" providerId="ADAL" clId="{858AC04E-1336-BA44-B53E-A7B455BD1D7C}" dt="2021-09-03T08:20:48.820" v="2413" actId="1076"/>
          <ac:spMkLst>
            <pc:docMk/>
            <pc:sldMk cId="260104739" sldId="288"/>
            <ac:spMk id="7" creationId="{E989B82C-DCE6-4E88-9EFB-E65042BD877D}"/>
          </ac:spMkLst>
        </pc:spChg>
        <pc:picChg chg="add mod">
          <ac:chgData name="HUANG, Kecheng" userId="6042010e-758a-47da-a43c-39d4fc95a6c3" providerId="ADAL" clId="{858AC04E-1336-BA44-B53E-A7B455BD1D7C}" dt="2021-09-03T08:19:29.971" v="2395" actId="1076"/>
          <ac:picMkLst>
            <pc:docMk/>
            <pc:sldMk cId="260104739" sldId="288"/>
            <ac:picMk id="2" creationId="{0F28207E-87F0-4445-B015-E1E8A0A0DEBE}"/>
          </ac:picMkLst>
        </pc:picChg>
        <pc:picChg chg="del">
          <ac:chgData name="HUANG, Kecheng" userId="6042010e-758a-47da-a43c-39d4fc95a6c3" providerId="ADAL" clId="{858AC04E-1336-BA44-B53E-A7B455BD1D7C}" dt="2021-09-03T05:03:49.032" v="1615" actId="478"/>
          <ac:picMkLst>
            <pc:docMk/>
            <pc:sldMk cId="260104739" sldId="288"/>
            <ac:picMk id="2" creationId="{EB7D48FF-EE19-FD4F-AEAC-1A6BE48ED1D1}"/>
          </ac:picMkLst>
        </pc:picChg>
        <pc:picChg chg="del">
          <ac:chgData name="HUANG, Kecheng" userId="6042010e-758a-47da-a43c-39d4fc95a6c3" providerId="ADAL" clId="{858AC04E-1336-BA44-B53E-A7B455BD1D7C}" dt="2021-09-03T05:03:53.130" v="1618" actId="478"/>
          <ac:picMkLst>
            <pc:docMk/>
            <pc:sldMk cId="260104739" sldId="288"/>
            <ac:picMk id="3" creationId="{BCCE56E1-7751-4247-92C1-E37ACD4E53EF}"/>
          </ac:picMkLst>
        </pc:picChg>
        <pc:picChg chg="add mod">
          <ac:chgData name="HUANG, Kecheng" userId="6042010e-758a-47da-a43c-39d4fc95a6c3" providerId="ADAL" clId="{858AC04E-1336-BA44-B53E-A7B455BD1D7C}" dt="2021-09-03T08:19:48.644" v="2399" actId="1076"/>
          <ac:picMkLst>
            <pc:docMk/>
            <pc:sldMk cId="260104739" sldId="288"/>
            <ac:picMk id="3" creationId="{FC9BAFEB-D914-7D4A-BA38-5B72F67120D1}"/>
          </ac:picMkLst>
        </pc:picChg>
        <pc:picChg chg="add mod">
          <ac:chgData name="HUANG, Kecheng" userId="6042010e-758a-47da-a43c-39d4fc95a6c3" providerId="ADAL" clId="{858AC04E-1336-BA44-B53E-A7B455BD1D7C}" dt="2021-09-03T08:20:23.240" v="2407" actId="14100"/>
          <ac:picMkLst>
            <pc:docMk/>
            <pc:sldMk cId="260104739" sldId="288"/>
            <ac:picMk id="6" creationId="{A5C5690C-B4CB-A548-8136-861DAF6992A4}"/>
          </ac:picMkLst>
        </pc:picChg>
        <pc:picChg chg="del">
          <ac:chgData name="HUANG, Kecheng" userId="6042010e-758a-47da-a43c-39d4fc95a6c3" providerId="ADAL" clId="{858AC04E-1336-BA44-B53E-A7B455BD1D7C}" dt="2021-09-03T05:03:52.236" v="1617" actId="478"/>
          <ac:picMkLst>
            <pc:docMk/>
            <pc:sldMk cId="260104739" sldId="288"/>
            <ac:picMk id="8" creationId="{D32A79F0-C128-4BE5-ACA1-D7D20C4D1AC6}"/>
          </ac:picMkLst>
        </pc:picChg>
        <pc:picChg chg="del">
          <ac:chgData name="HUANG, Kecheng" userId="6042010e-758a-47da-a43c-39d4fc95a6c3" providerId="ADAL" clId="{858AC04E-1336-BA44-B53E-A7B455BD1D7C}" dt="2021-09-03T05:03:51.009" v="1616" actId="478"/>
          <ac:picMkLst>
            <pc:docMk/>
            <pc:sldMk cId="260104739" sldId="288"/>
            <ac:picMk id="12" creationId="{C071FA8A-1C8E-4098-BA4E-60515E507AE3}"/>
          </ac:picMkLst>
        </pc:picChg>
      </pc:sldChg>
      <pc:sldChg chg="addSp delSp modSp add mod delAnim modAnim">
        <pc:chgData name="HUANG, Kecheng" userId="6042010e-758a-47da-a43c-39d4fc95a6c3" providerId="ADAL" clId="{858AC04E-1336-BA44-B53E-A7B455BD1D7C}" dt="2021-09-03T08:42:55.641" v="2901" actId="403"/>
        <pc:sldMkLst>
          <pc:docMk/>
          <pc:sldMk cId="103241338" sldId="289"/>
        </pc:sldMkLst>
        <pc:spChg chg="mod">
          <ac:chgData name="HUANG, Kecheng" userId="6042010e-758a-47da-a43c-39d4fc95a6c3" providerId="ADAL" clId="{858AC04E-1336-BA44-B53E-A7B455BD1D7C}" dt="2021-09-03T08:42:55.641" v="2901" actId="403"/>
          <ac:spMkLst>
            <pc:docMk/>
            <pc:sldMk cId="103241338" sldId="289"/>
            <ac:spMk id="7" creationId="{E989B82C-DCE6-4E88-9EFB-E65042BD877D}"/>
          </ac:spMkLst>
        </pc:spChg>
        <pc:picChg chg="del">
          <ac:chgData name="HUANG, Kecheng" userId="6042010e-758a-47da-a43c-39d4fc95a6c3" providerId="ADAL" clId="{858AC04E-1336-BA44-B53E-A7B455BD1D7C}" dt="2021-09-03T08:20:40.867" v="2412" actId="478"/>
          <ac:picMkLst>
            <pc:docMk/>
            <pc:sldMk cId="103241338" sldId="289"/>
            <ac:picMk id="2" creationId="{0F28207E-87F0-4445-B015-E1E8A0A0DEBE}"/>
          </ac:picMkLst>
        </pc:picChg>
        <pc:picChg chg="del">
          <ac:chgData name="HUANG, Kecheng" userId="6042010e-758a-47da-a43c-39d4fc95a6c3" providerId="ADAL" clId="{858AC04E-1336-BA44-B53E-A7B455BD1D7C}" dt="2021-09-03T08:20:40.081" v="2411" actId="478"/>
          <ac:picMkLst>
            <pc:docMk/>
            <pc:sldMk cId="103241338" sldId="289"/>
            <ac:picMk id="3" creationId="{FC9BAFEB-D914-7D4A-BA38-5B72F67120D1}"/>
          </ac:picMkLst>
        </pc:picChg>
        <pc:picChg chg="del">
          <ac:chgData name="HUANG, Kecheng" userId="6042010e-758a-47da-a43c-39d4fc95a6c3" providerId="ADAL" clId="{858AC04E-1336-BA44-B53E-A7B455BD1D7C}" dt="2021-09-03T08:20:38.841" v="2410" actId="478"/>
          <ac:picMkLst>
            <pc:docMk/>
            <pc:sldMk cId="103241338" sldId="289"/>
            <ac:picMk id="6" creationId="{A5C5690C-B4CB-A548-8136-861DAF6992A4}"/>
          </ac:picMkLst>
        </pc:picChg>
        <pc:picChg chg="add mod">
          <ac:chgData name="HUANG, Kecheng" userId="6042010e-758a-47da-a43c-39d4fc95a6c3" providerId="ADAL" clId="{858AC04E-1336-BA44-B53E-A7B455BD1D7C}" dt="2021-09-03T08:41:40.375" v="2895" actId="1076"/>
          <ac:picMkLst>
            <pc:docMk/>
            <pc:sldMk cId="103241338" sldId="289"/>
            <ac:picMk id="8" creationId="{032ADFC3-36BA-0242-B31D-CF45F9D1AA52}"/>
          </ac:picMkLst>
        </pc:picChg>
        <pc:picChg chg="add mod">
          <ac:chgData name="HUANG, Kecheng" userId="6042010e-758a-47da-a43c-39d4fc95a6c3" providerId="ADAL" clId="{858AC04E-1336-BA44-B53E-A7B455BD1D7C}" dt="2021-09-03T08:41:59.799" v="2898" actId="1076"/>
          <ac:picMkLst>
            <pc:docMk/>
            <pc:sldMk cId="103241338" sldId="289"/>
            <ac:picMk id="9" creationId="{2BD26020-F962-1149-BF55-BF3DE3E42D96}"/>
          </ac:picMkLst>
        </pc:picChg>
      </pc:sldChg>
    </pc:docChg>
  </pc:docChgLst>
  <pc:docChgLst>
    <pc:chgData name="Kecheng HUANG" userId="6042010e-758a-47da-a43c-39d4fc95a6c3" providerId="ADAL" clId="{93DCEC7F-7FB2-4200-9EAB-B5FAB570DED2}"/>
    <pc:docChg chg="custSel addSld delSld modSld sldOrd">
      <pc:chgData name="Kecheng HUANG" userId="6042010e-758a-47da-a43c-39d4fc95a6c3" providerId="ADAL" clId="{93DCEC7F-7FB2-4200-9EAB-B5FAB570DED2}" dt="2021-08-06T15:08:44.541" v="1316" actId="114"/>
      <pc:docMkLst>
        <pc:docMk/>
      </pc:docMkLst>
    </pc:docChg>
  </pc:docChgLst>
  <pc:docChgLst>
    <pc:chgData name="Kecheng HUANG" userId="6042010e-758a-47da-a43c-39d4fc95a6c3" providerId="ADAL" clId="{E5EAC760-B6AB-45F8-9F5D-83355A84D0D8}"/>
    <pc:docChg chg="undo custSel addSld delSld modSld">
      <pc:chgData name="Kecheng HUANG" userId="6042010e-758a-47da-a43c-39d4fc95a6c3" providerId="ADAL" clId="{E5EAC760-B6AB-45F8-9F5D-83355A84D0D8}" dt="2021-08-08T14:31:53.147" v="2937" actId="2696"/>
      <pc:docMkLst>
        <pc:docMk/>
      </pc:docMkLst>
      <pc:sldChg chg="del">
        <pc:chgData name="Kecheng HUANG" userId="6042010e-758a-47da-a43c-39d4fc95a6c3" providerId="ADAL" clId="{E5EAC760-B6AB-45F8-9F5D-83355A84D0D8}" dt="2021-08-08T07:32:52.209" v="1019" actId="2696"/>
        <pc:sldMkLst>
          <pc:docMk/>
          <pc:sldMk cId="646171349" sldId="258"/>
        </pc:sldMkLst>
      </pc:sldChg>
      <pc:sldChg chg="del">
        <pc:chgData name="Kecheng HUANG" userId="6042010e-758a-47da-a43c-39d4fc95a6c3" providerId="ADAL" clId="{E5EAC760-B6AB-45F8-9F5D-83355A84D0D8}" dt="2021-08-08T07:32:46.199" v="1013" actId="2696"/>
        <pc:sldMkLst>
          <pc:docMk/>
          <pc:sldMk cId="3109992422" sldId="259"/>
        </pc:sldMkLst>
      </pc:sldChg>
      <pc:sldChg chg="del">
        <pc:chgData name="Kecheng HUANG" userId="6042010e-758a-47da-a43c-39d4fc95a6c3" providerId="ADAL" clId="{E5EAC760-B6AB-45F8-9F5D-83355A84D0D8}" dt="2021-08-08T07:32:46.222" v="1014" actId="2696"/>
        <pc:sldMkLst>
          <pc:docMk/>
          <pc:sldMk cId="3645513542" sldId="260"/>
        </pc:sldMkLst>
      </pc:sldChg>
      <pc:sldChg chg="del">
        <pc:chgData name="Kecheng HUANG" userId="6042010e-758a-47da-a43c-39d4fc95a6c3" providerId="ADAL" clId="{E5EAC760-B6AB-45F8-9F5D-83355A84D0D8}" dt="2021-08-08T07:32:49.096" v="1017" actId="2696"/>
        <pc:sldMkLst>
          <pc:docMk/>
          <pc:sldMk cId="407234135" sldId="261"/>
        </pc:sldMkLst>
      </pc:sldChg>
      <pc:sldChg chg="del">
        <pc:chgData name="Kecheng HUANG" userId="6042010e-758a-47da-a43c-39d4fc95a6c3" providerId="ADAL" clId="{E5EAC760-B6AB-45F8-9F5D-83355A84D0D8}" dt="2021-08-08T07:32:49.076" v="1016" actId="2696"/>
        <pc:sldMkLst>
          <pc:docMk/>
          <pc:sldMk cId="3203532920" sldId="262"/>
        </pc:sldMkLst>
      </pc:sldChg>
      <pc:sldChg chg="del">
        <pc:chgData name="Kecheng HUANG" userId="6042010e-758a-47da-a43c-39d4fc95a6c3" providerId="ADAL" clId="{E5EAC760-B6AB-45F8-9F5D-83355A84D0D8}" dt="2021-08-08T07:32:43.121" v="1010" actId="2696"/>
        <pc:sldMkLst>
          <pc:docMk/>
          <pc:sldMk cId="1005887939" sldId="263"/>
        </pc:sldMkLst>
      </pc:sldChg>
      <pc:sldChg chg="del">
        <pc:chgData name="Kecheng HUANG" userId="6042010e-758a-47da-a43c-39d4fc95a6c3" providerId="ADAL" clId="{E5EAC760-B6AB-45F8-9F5D-83355A84D0D8}" dt="2021-08-08T07:32:43.039" v="1007" actId="2696"/>
        <pc:sldMkLst>
          <pc:docMk/>
          <pc:sldMk cId="2143917327" sldId="266"/>
        </pc:sldMkLst>
      </pc:sldChg>
      <pc:sldChg chg="addSp delSp modSp del">
        <pc:chgData name="Kecheng HUANG" userId="6042010e-758a-47da-a43c-39d4fc95a6c3" providerId="ADAL" clId="{E5EAC760-B6AB-45F8-9F5D-83355A84D0D8}" dt="2021-08-08T07:38:25.769" v="1233" actId="2696"/>
        <pc:sldMkLst>
          <pc:docMk/>
          <pc:sldMk cId="230729526" sldId="267"/>
        </pc:sldMkLst>
        <pc:spChg chg="mod">
          <ac:chgData name="Kecheng HUANG" userId="6042010e-758a-47da-a43c-39d4fc95a6c3" providerId="ADAL" clId="{E5EAC760-B6AB-45F8-9F5D-83355A84D0D8}" dt="2021-08-08T06:35:26.115" v="22" actId="20577"/>
          <ac:spMkLst>
            <pc:docMk/>
            <pc:sldMk cId="230729526" sldId="267"/>
            <ac:spMk id="5" creationId="{F7059B17-42B5-4EBC-AC2F-6F9714AD5E02}"/>
          </ac:spMkLst>
        </pc:spChg>
        <pc:spChg chg="mod">
          <ac:chgData name="Kecheng HUANG" userId="6042010e-758a-47da-a43c-39d4fc95a6c3" providerId="ADAL" clId="{E5EAC760-B6AB-45F8-9F5D-83355A84D0D8}" dt="2021-08-08T07:32:01.666" v="1005" actId="20577"/>
          <ac:spMkLst>
            <pc:docMk/>
            <pc:sldMk cId="230729526" sldId="267"/>
            <ac:spMk id="6" creationId="{EFFF9B58-38BA-494E-97B1-4E813D65B309}"/>
          </ac:spMkLst>
        </pc:spChg>
        <pc:picChg chg="add del mod">
          <ac:chgData name="Kecheng HUANG" userId="6042010e-758a-47da-a43c-39d4fc95a6c3" providerId="ADAL" clId="{E5EAC760-B6AB-45F8-9F5D-83355A84D0D8}" dt="2021-08-08T07:33:02.307" v="1024" actId="478"/>
          <ac:picMkLst>
            <pc:docMk/>
            <pc:sldMk cId="230729526" sldId="267"/>
            <ac:picMk id="2" creationId="{545C0B25-9E2E-49AB-8481-B7075E06D27B}"/>
          </ac:picMkLst>
        </pc:picChg>
      </pc:sldChg>
      <pc:sldChg chg="del">
        <pc:chgData name="Kecheng HUANG" userId="6042010e-758a-47da-a43c-39d4fc95a6c3" providerId="ADAL" clId="{E5EAC760-B6AB-45F8-9F5D-83355A84D0D8}" dt="2021-08-08T07:32:43.060" v="1008" actId="2696"/>
        <pc:sldMkLst>
          <pc:docMk/>
          <pc:sldMk cId="3231260796" sldId="268"/>
        </pc:sldMkLst>
      </pc:sldChg>
      <pc:sldChg chg="del">
        <pc:chgData name="Kecheng HUANG" userId="6042010e-758a-47da-a43c-39d4fc95a6c3" providerId="ADAL" clId="{E5EAC760-B6AB-45F8-9F5D-83355A84D0D8}" dt="2021-08-08T07:32:46.145" v="1011" actId="2696"/>
        <pc:sldMkLst>
          <pc:docMk/>
          <pc:sldMk cId="2326597440" sldId="271"/>
        </pc:sldMkLst>
      </pc:sldChg>
      <pc:sldChg chg="del">
        <pc:chgData name="Kecheng HUANG" userId="6042010e-758a-47da-a43c-39d4fc95a6c3" providerId="ADAL" clId="{E5EAC760-B6AB-45F8-9F5D-83355A84D0D8}" dt="2021-08-08T07:32:46.173" v="1012" actId="2696"/>
        <pc:sldMkLst>
          <pc:docMk/>
          <pc:sldMk cId="578167769" sldId="272"/>
        </pc:sldMkLst>
      </pc:sldChg>
      <pc:sldChg chg="del">
        <pc:chgData name="Kecheng HUANG" userId="6042010e-758a-47da-a43c-39d4fc95a6c3" providerId="ADAL" clId="{E5EAC760-B6AB-45F8-9F5D-83355A84D0D8}" dt="2021-08-08T07:32:53.686" v="1023" actId="2696"/>
        <pc:sldMkLst>
          <pc:docMk/>
          <pc:sldMk cId="756747756" sldId="273"/>
        </pc:sldMkLst>
      </pc:sldChg>
      <pc:sldChg chg="del">
        <pc:chgData name="Kecheng HUANG" userId="6042010e-758a-47da-a43c-39d4fc95a6c3" providerId="ADAL" clId="{E5EAC760-B6AB-45F8-9F5D-83355A84D0D8}" dt="2021-08-08T07:32:52.248" v="1021" actId="2696"/>
        <pc:sldMkLst>
          <pc:docMk/>
          <pc:sldMk cId="3153820971" sldId="274"/>
        </pc:sldMkLst>
      </pc:sldChg>
      <pc:sldChg chg="del">
        <pc:chgData name="Kecheng HUANG" userId="6042010e-758a-47da-a43c-39d4fc95a6c3" providerId="ADAL" clId="{E5EAC760-B6AB-45F8-9F5D-83355A84D0D8}" dt="2021-08-08T07:32:49.115" v="1018" actId="2696"/>
        <pc:sldMkLst>
          <pc:docMk/>
          <pc:sldMk cId="3312295266" sldId="275"/>
        </pc:sldMkLst>
      </pc:sldChg>
      <pc:sldChg chg="del">
        <pc:chgData name="Kecheng HUANG" userId="6042010e-758a-47da-a43c-39d4fc95a6c3" providerId="ADAL" clId="{E5EAC760-B6AB-45F8-9F5D-83355A84D0D8}" dt="2021-08-08T07:32:52.229" v="1020" actId="2696"/>
        <pc:sldMkLst>
          <pc:docMk/>
          <pc:sldMk cId="1866884022" sldId="276"/>
        </pc:sldMkLst>
      </pc:sldChg>
      <pc:sldChg chg="del">
        <pc:chgData name="Kecheng HUANG" userId="6042010e-758a-47da-a43c-39d4fc95a6c3" providerId="ADAL" clId="{E5EAC760-B6AB-45F8-9F5D-83355A84D0D8}" dt="2021-08-08T07:32:43.089" v="1009" actId="2696"/>
        <pc:sldMkLst>
          <pc:docMk/>
          <pc:sldMk cId="2827987255" sldId="279"/>
        </pc:sldMkLst>
      </pc:sldChg>
      <pc:sldChg chg="del">
        <pc:chgData name="Kecheng HUANG" userId="6042010e-758a-47da-a43c-39d4fc95a6c3" providerId="ADAL" clId="{E5EAC760-B6AB-45F8-9F5D-83355A84D0D8}" dt="2021-08-08T07:32:49.049" v="1015" actId="2696"/>
        <pc:sldMkLst>
          <pc:docMk/>
          <pc:sldMk cId="144274679" sldId="280"/>
        </pc:sldMkLst>
      </pc:sldChg>
      <pc:sldChg chg="del">
        <pc:chgData name="Kecheng HUANG" userId="6042010e-758a-47da-a43c-39d4fc95a6c3" providerId="ADAL" clId="{E5EAC760-B6AB-45F8-9F5D-83355A84D0D8}" dt="2021-08-08T07:32:52.269" v="1022" actId="2696"/>
        <pc:sldMkLst>
          <pc:docMk/>
          <pc:sldMk cId="164200336" sldId="281"/>
        </pc:sldMkLst>
      </pc:sldChg>
      <pc:sldChg chg="modSp add modNotesTx">
        <pc:chgData name="Kecheng HUANG" userId="6042010e-758a-47da-a43c-39d4fc95a6c3" providerId="ADAL" clId="{E5EAC760-B6AB-45F8-9F5D-83355A84D0D8}" dt="2021-08-08T10:14:56.758" v="2003" actId="166"/>
        <pc:sldMkLst>
          <pc:docMk/>
          <pc:sldMk cId="3025070116" sldId="282"/>
        </pc:sldMkLst>
        <pc:spChg chg="mod">
          <ac:chgData name="Kecheng HUANG" userId="6042010e-758a-47da-a43c-39d4fc95a6c3" providerId="ADAL" clId="{E5EAC760-B6AB-45F8-9F5D-83355A84D0D8}" dt="2021-08-08T09:23:55.893" v="1531" actId="20577"/>
          <ac:spMkLst>
            <pc:docMk/>
            <pc:sldMk cId="3025070116" sldId="282"/>
            <ac:spMk id="6" creationId="{EFFF9B58-38BA-494E-97B1-4E813D65B309}"/>
          </ac:spMkLst>
        </pc:spChg>
        <pc:picChg chg="ord">
          <ac:chgData name="Kecheng HUANG" userId="6042010e-758a-47da-a43c-39d4fc95a6c3" providerId="ADAL" clId="{E5EAC760-B6AB-45F8-9F5D-83355A84D0D8}" dt="2021-08-08T10:14:56.758" v="2003" actId="166"/>
          <ac:picMkLst>
            <pc:docMk/>
            <pc:sldMk cId="3025070116" sldId="282"/>
            <ac:picMk id="2" creationId="{545C0B25-9E2E-49AB-8481-B7075E06D27B}"/>
          </ac:picMkLst>
        </pc:picChg>
      </pc:sldChg>
      <pc:sldChg chg="addSp delSp modSp add">
        <pc:chgData name="Kecheng HUANG" userId="6042010e-758a-47da-a43c-39d4fc95a6c3" providerId="ADAL" clId="{E5EAC760-B6AB-45F8-9F5D-83355A84D0D8}" dt="2021-08-08T10:15:08.187" v="2005" actId="166"/>
        <pc:sldMkLst>
          <pc:docMk/>
          <pc:sldMk cId="1751340676" sldId="283"/>
        </pc:sldMkLst>
        <pc:spChg chg="del mod">
          <ac:chgData name="Kecheng HUANG" userId="6042010e-758a-47da-a43c-39d4fc95a6c3" providerId="ADAL" clId="{E5EAC760-B6AB-45F8-9F5D-83355A84D0D8}" dt="2021-08-08T10:14:32.858" v="2000" actId="478"/>
          <ac:spMkLst>
            <pc:docMk/>
            <pc:sldMk cId="1751340676" sldId="283"/>
            <ac:spMk id="6" creationId="{EFFF9B58-38BA-494E-97B1-4E813D65B309}"/>
          </ac:spMkLst>
        </pc:spChg>
        <pc:spChg chg="add">
          <ac:chgData name="Kecheng HUANG" userId="6042010e-758a-47da-a43c-39d4fc95a6c3" providerId="ADAL" clId="{E5EAC760-B6AB-45F8-9F5D-83355A84D0D8}" dt="2021-08-08T10:14:33.179" v="2001"/>
          <ac:spMkLst>
            <pc:docMk/>
            <pc:sldMk cId="1751340676" sldId="283"/>
            <ac:spMk id="8" creationId="{3990F45A-1241-4BA8-B848-B493BAE3CC56}"/>
          </ac:spMkLst>
        </pc:spChg>
        <pc:picChg chg="del">
          <ac:chgData name="Kecheng HUANG" userId="6042010e-758a-47da-a43c-39d4fc95a6c3" providerId="ADAL" clId="{E5EAC760-B6AB-45F8-9F5D-83355A84D0D8}" dt="2021-08-08T07:33:55.544" v="1026" actId="478"/>
          <ac:picMkLst>
            <pc:docMk/>
            <pc:sldMk cId="1751340676" sldId="283"/>
            <ac:picMk id="2" creationId="{545C0B25-9E2E-49AB-8481-B7075E06D27B}"/>
          </ac:picMkLst>
        </pc:picChg>
        <pc:picChg chg="add mod ord">
          <ac:chgData name="Kecheng HUANG" userId="6042010e-758a-47da-a43c-39d4fc95a6c3" providerId="ADAL" clId="{E5EAC760-B6AB-45F8-9F5D-83355A84D0D8}" dt="2021-08-08T10:15:08.187" v="2005" actId="166"/>
          <ac:picMkLst>
            <pc:docMk/>
            <pc:sldMk cId="1751340676" sldId="283"/>
            <ac:picMk id="3" creationId="{112CE9E8-CDD9-43B8-B75E-D18AC8F0D47E}"/>
          </ac:picMkLst>
        </pc:picChg>
        <pc:picChg chg="add del">
          <ac:chgData name="Kecheng HUANG" userId="6042010e-758a-47da-a43c-39d4fc95a6c3" providerId="ADAL" clId="{E5EAC760-B6AB-45F8-9F5D-83355A84D0D8}" dt="2021-08-08T10:03:49.376" v="1863" actId="478"/>
          <ac:picMkLst>
            <pc:docMk/>
            <pc:sldMk cId="1751340676" sldId="283"/>
            <ac:picMk id="7" creationId="{15316BCF-C34A-49F3-A183-DDC7AEB5FFAC}"/>
          </ac:picMkLst>
        </pc:picChg>
      </pc:sldChg>
      <pc:sldChg chg="addSp delSp add">
        <pc:chgData name="Kecheng HUANG" userId="6042010e-758a-47da-a43c-39d4fc95a6c3" providerId="ADAL" clId="{E5EAC760-B6AB-45F8-9F5D-83355A84D0D8}" dt="2021-08-08T09:24:11.981" v="1533"/>
        <pc:sldMkLst>
          <pc:docMk/>
          <pc:sldMk cId="3960785670" sldId="284"/>
        </pc:sldMkLst>
        <pc:spChg chg="del">
          <ac:chgData name="Kecheng HUANG" userId="6042010e-758a-47da-a43c-39d4fc95a6c3" providerId="ADAL" clId="{E5EAC760-B6AB-45F8-9F5D-83355A84D0D8}" dt="2021-08-08T09:24:11.609" v="1532" actId="478"/>
          <ac:spMkLst>
            <pc:docMk/>
            <pc:sldMk cId="3960785670" sldId="284"/>
            <ac:spMk id="6" creationId="{EFFF9B58-38BA-494E-97B1-4E813D65B309}"/>
          </ac:spMkLst>
        </pc:spChg>
        <pc:spChg chg="add">
          <ac:chgData name="Kecheng HUANG" userId="6042010e-758a-47da-a43c-39d4fc95a6c3" providerId="ADAL" clId="{E5EAC760-B6AB-45F8-9F5D-83355A84D0D8}" dt="2021-08-08T09:24:11.981" v="1533"/>
          <ac:spMkLst>
            <pc:docMk/>
            <pc:sldMk cId="3960785670" sldId="284"/>
            <ac:spMk id="7" creationId="{E989B82C-DCE6-4E88-9EFB-E65042BD877D}"/>
          </ac:spMkLst>
        </pc:spChg>
        <pc:picChg chg="del">
          <ac:chgData name="Kecheng HUANG" userId="6042010e-758a-47da-a43c-39d4fc95a6c3" providerId="ADAL" clId="{E5EAC760-B6AB-45F8-9F5D-83355A84D0D8}" dt="2021-08-08T07:38:30.773" v="1235" actId="478"/>
          <ac:picMkLst>
            <pc:docMk/>
            <pc:sldMk cId="3960785670" sldId="284"/>
            <ac:picMk id="2" creationId="{545C0B25-9E2E-49AB-8481-B7075E06D27B}"/>
          </ac:picMkLst>
        </pc:picChg>
      </pc:sldChg>
      <pc:sldChg chg="delSp modSp add">
        <pc:chgData name="Kecheng HUANG" userId="6042010e-758a-47da-a43c-39d4fc95a6c3" providerId="ADAL" clId="{E5EAC760-B6AB-45F8-9F5D-83355A84D0D8}" dt="2021-08-08T13:17:17.615" v="2011"/>
        <pc:sldMkLst>
          <pc:docMk/>
          <pc:sldMk cId="2437324113" sldId="285"/>
        </pc:sldMkLst>
        <pc:spChg chg="mod">
          <ac:chgData name="Kecheng HUANG" userId="6042010e-758a-47da-a43c-39d4fc95a6c3" providerId="ADAL" clId="{E5EAC760-B6AB-45F8-9F5D-83355A84D0D8}" dt="2021-08-08T13:17:17.615" v="2011"/>
          <ac:spMkLst>
            <pc:docMk/>
            <pc:sldMk cId="2437324113" sldId="285"/>
            <ac:spMk id="4" creationId="{CE6890AC-7159-4F19-A547-8DFF331AA3C2}"/>
          </ac:spMkLst>
        </pc:spChg>
        <pc:spChg chg="mod">
          <ac:chgData name="Kecheng HUANG" userId="6042010e-758a-47da-a43c-39d4fc95a6c3" providerId="ADAL" clId="{E5EAC760-B6AB-45F8-9F5D-83355A84D0D8}" dt="2021-08-08T10:12:56.360" v="1999" actId="20577"/>
          <ac:spMkLst>
            <pc:docMk/>
            <pc:sldMk cId="2437324113" sldId="285"/>
            <ac:spMk id="6" creationId="{EFFF9B58-38BA-494E-97B1-4E813D65B309}"/>
          </ac:spMkLst>
        </pc:spChg>
        <pc:picChg chg="del">
          <ac:chgData name="Kecheng HUANG" userId="6042010e-758a-47da-a43c-39d4fc95a6c3" providerId="ADAL" clId="{E5EAC760-B6AB-45F8-9F5D-83355A84D0D8}" dt="2021-08-08T10:03:55.929" v="1864" actId="478"/>
          <ac:picMkLst>
            <pc:docMk/>
            <pc:sldMk cId="2437324113" sldId="285"/>
            <ac:picMk id="3" creationId="{112CE9E8-CDD9-43B8-B75E-D18AC8F0D47E}"/>
          </ac:picMkLst>
        </pc:picChg>
        <pc:picChg chg="mod">
          <ac:chgData name="Kecheng HUANG" userId="6042010e-758a-47da-a43c-39d4fc95a6c3" providerId="ADAL" clId="{E5EAC760-B6AB-45F8-9F5D-83355A84D0D8}" dt="2021-08-08T10:04:07.380" v="1866" actId="1076"/>
          <ac:picMkLst>
            <pc:docMk/>
            <pc:sldMk cId="2437324113" sldId="285"/>
            <ac:picMk id="7" creationId="{15316BCF-C34A-49F3-A183-DDC7AEB5FFAC}"/>
          </ac:picMkLst>
        </pc:picChg>
      </pc:sldChg>
      <pc:sldChg chg="add del">
        <pc:chgData name="Kecheng HUANG" userId="6042010e-758a-47da-a43c-39d4fc95a6c3" providerId="ADAL" clId="{E5EAC760-B6AB-45F8-9F5D-83355A84D0D8}" dt="2021-08-08T09:26:02.647" v="1558"/>
        <pc:sldMkLst>
          <pc:docMk/>
          <pc:sldMk cId="3933299247" sldId="285"/>
        </pc:sldMkLst>
      </pc:sldChg>
      <pc:sldChg chg="modSp add del">
        <pc:chgData name="Kecheng HUANG" userId="6042010e-758a-47da-a43c-39d4fc95a6c3" providerId="ADAL" clId="{E5EAC760-B6AB-45F8-9F5D-83355A84D0D8}" dt="2021-08-08T14:31:53.147" v="2937" actId="2696"/>
        <pc:sldMkLst>
          <pc:docMk/>
          <pc:sldMk cId="3413893208" sldId="286"/>
        </pc:sldMkLst>
        <pc:picChg chg="ord">
          <ac:chgData name="Kecheng HUANG" userId="6042010e-758a-47da-a43c-39d4fc95a6c3" providerId="ADAL" clId="{E5EAC760-B6AB-45F8-9F5D-83355A84D0D8}" dt="2021-08-08T10:15:02.747" v="2004" actId="166"/>
          <ac:picMkLst>
            <pc:docMk/>
            <pc:sldMk cId="3413893208" sldId="286"/>
            <ac:picMk id="3" creationId="{112CE9E8-CDD9-43B8-B75E-D18AC8F0D47E}"/>
          </ac:picMkLst>
        </pc:picChg>
      </pc:sldChg>
      <pc:sldChg chg="addSp delSp modSp add modNotesTx">
        <pc:chgData name="Kecheng HUANG" userId="6042010e-758a-47da-a43c-39d4fc95a6c3" providerId="ADAL" clId="{E5EAC760-B6AB-45F8-9F5D-83355A84D0D8}" dt="2021-08-08T14:19:01.561" v="2777" actId="1076"/>
        <pc:sldMkLst>
          <pc:docMk/>
          <pc:sldMk cId="2945480717" sldId="287"/>
        </pc:sldMkLst>
        <pc:spChg chg="add mod">
          <ac:chgData name="Kecheng HUANG" userId="6042010e-758a-47da-a43c-39d4fc95a6c3" providerId="ADAL" clId="{E5EAC760-B6AB-45F8-9F5D-83355A84D0D8}" dt="2021-08-08T14:03:48.123" v="2528" actId="164"/>
          <ac:spMkLst>
            <pc:docMk/>
            <pc:sldMk cId="2945480717" sldId="287"/>
            <ac:spMk id="3" creationId="{9134DCBD-6051-424B-AA00-545FC429A7C4}"/>
          </ac:spMkLst>
        </pc:spChg>
        <pc:spChg chg="mod">
          <ac:chgData name="Kecheng HUANG" userId="6042010e-758a-47da-a43c-39d4fc95a6c3" providerId="ADAL" clId="{E5EAC760-B6AB-45F8-9F5D-83355A84D0D8}" dt="2021-08-08T13:18:37.334" v="2039" actId="20577"/>
          <ac:spMkLst>
            <pc:docMk/>
            <pc:sldMk cId="2945480717" sldId="287"/>
            <ac:spMk id="5" creationId="{F7059B17-42B5-4EBC-AC2F-6F9714AD5E02}"/>
          </ac:spMkLst>
        </pc:spChg>
        <pc:spChg chg="mod">
          <ac:chgData name="Kecheng HUANG" userId="6042010e-758a-47da-a43c-39d4fc95a6c3" providerId="ADAL" clId="{E5EAC760-B6AB-45F8-9F5D-83355A84D0D8}" dt="2021-08-08T14:18:48.625" v="2775" actId="1076"/>
          <ac:spMkLst>
            <pc:docMk/>
            <pc:sldMk cId="2945480717" sldId="287"/>
            <ac:spMk id="6" creationId="{EFFF9B58-38BA-494E-97B1-4E813D65B309}"/>
          </ac:spMkLst>
        </pc:spChg>
        <pc:grpChg chg="add mod ord">
          <ac:chgData name="Kecheng HUANG" userId="6042010e-758a-47da-a43c-39d4fc95a6c3" providerId="ADAL" clId="{E5EAC760-B6AB-45F8-9F5D-83355A84D0D8}" dt="2021-08-08T14:19:01.561" v="2777" actId="1076"/>
          <ac:grpSpMkLst>
            <pc:docMk/>
            <pc:sldMk cId="2945480717" sldId="287"/>
            <ac:grpSpMk id="8" creationId="{C9B149B6-4AE7-430F-B349-340BA766AEF3}"/>
          </ac:grpSpMkLst>
        </pc:grpChg>
        <pc:picChg chg="add mod">
          <ac:chgData name="Kecheng HUANG" userId="6042010e-758a-47da-a43c-39d4fc95a6c3" providerId="ADAL" clId="{E5EAC760-B6AB-45F8-9F5D-83355A84D0D8}" dt="2021-08-08T14:03:48.123" v="2528" actId="164"/>
          <ac:picMkLst>
            <pc:docMk/>
            <pc:sldMk cId="2945480717" sldId="287"/>
            <ac:picMk id="2" creationId="{E97A18D3-09BA-4C96-BAFF-980B6E37053F}"/>
          </ac:picMkLst>
        </pc:picChg>
        <pc:picChg chg="del">
          <ac:chgData name="Kecheng HUANG" userId="6042010e-758a-47da-a43c-39d4fc95a6c3" providerId="ADAL" clId="{E5EAC760-B6AB-45F8-9F5D-83355A84D0D8}" dt="2021-08-08T13:16:25.514" v="2009" actId="478"/>
          <ac:picMkLst>
            <pc:docMk/>
            <pc:sldMk cId="2945480717" sldId="287"/>
            <ac:picMk id="7" creationId="{15316BCF-C34A-49F3-A183-DDC7AEB5FFAC}"/>
          </ac:picMkLst>
        </pc:picChg>
      </pc:sldChg>
      <pc:sldChg chg="addSp modSp add modNotesTx">
        <pc:chgData name="Kecheng HUANG" userId="6042010e-758a-47da-a43c-39d4fc95a6c3" providerId="ADAL" clId="{E5EAC760-B6AB-45F8-9F5D-83355A84D0D8}" dt="2021-08-08T14:30:59.194" v="2934" actId="20577"/>
        <pc:sldMkLst>
          <pc:docMk/>
          <pc:sldMk cId="3005146134" sldId="288"/>
        </pc:sldMkLst>
        <pc:spChg chg="mod">
          <ac:chgData name="Kecheng HUANG" userId="6042010e-758a-47da-a43c-39d4fc95a6c3" providerId="ADAL" clId="{E5EAC760-B6AB-45F8-9F5D-83355A84D0D8}" dt="2021-08-08T14:30:59.194" v="2934" actId="20577"/>
          <ac:spMkLst>
            <pc:docMk/>
            <pc:sldMk cId="3005146134" sldId="288"/>
            <ac:spMk id="6" creationId="{EFFF9B58-38BA-494E-97B1-4E813D65B309}"/>
          </ac:spMkLst>
        </pc:spChg>
        <pc:picChg chg="add mod">
          <ac:chgData name="Kecheng HUANG" userId="6042010e-758a-47da-a43c-39d4fc95a6c3" providerId="ADAL" clId="{E5EAC760-B6AB-45F8-9F5D-83355A84D0D8}" dt="2021-08-08T14:29:37.602" v="2927" actId="14100"/>
          <ac:picMkLst>
            <pc:docMk/>
            <pc:sldMk cId="3005146134" sldId="288"/>
            <ac:picMk id="2" creationId="{4846ECEB-3F2B-43E2-8FA2-22BCA1B3DD6B}"/>
          </ac:picMkLst>
        </pc:picChg>
      </pc:sldChg>
      <pc:sldChg chg="delSp add">
        <pc:chgData name="Kecheng HUANG" userId="6042010e-758a-47da-a43c-39d4fc95a6c3" providerId="ADAL" clId="{E5EAC760-B6AB-45F8-9F5D-83355A84D0D8}" dt="2021-08-08T14:19:12.072" v="2779" actId="478"/>
        <pc:sldMkLst>
          <pc:docMk/>
          <pc:sldMk cId="83435426" sldId="289"/>
        </pc:sldMkLst>
        <pc:grpChg chg="del">
          <ac:chgData name="Kecheng HUANG" userId="6042010e-758a-47da-a43c-39d4fc95a6c3" providerId="ADAL" clId="{E5EAC760-B6AB-45F8-9F5D-83355A84D0D8}" dt="2021-08-08T14:19:12.072" v="2779" actId="478"/>
          <ac:grpSpMkLst>
            <pc:docMk/>
            <pc:sldMk cId="83435426" sldId="289"/>
            <ac:grpSpMk id="8" creationId="{C9B149B6-4AE7-430F-B349-340BA766AEF3}"/>
          </ac:grpSpMkLst>
        </pc:grpChg>
      </pc:sldChg>
      <pc:sldChg chg="addSp delSp add">
        <pc:chgData name="Kecheng HUANG" userId="6042010e-758a-47da-a43c-39d4fc95a6c3" providerId="ADAL" clId="{E5EAC760-B6AB-45F8-9F5D-83355A84D0D8}" dt="2021-08-08T14:31:25.658" v="2936"/>
        <pc:sldMkLst>
          <pc:docMk/>
          <pc:sldMk cId="3333196054" sldId="290"/>
        </pc:sldMkLst>
        <pc:spChg chg="del">
          <ac:chgData name="Kecheng HUANG" userId="6042010e-758a-47da-a43c-39d4fc95a6c3" providerId="ADAL" clId="{E5EAC760-B6AB-45F8-9F5D-83355A84D0D8}" dt="2021-08-08T14:31:25.218" v="2935" actId="478"/>
          <ac:spMkLst>
            <pc:docMk/>
            <pc:sldMk cId="3333196054" sldId="290"/>
            <ac:spMk id="6" creationId="{EFFF9B58-38BA-494E-97B1-4E813D65B309}"/>
          </ac:spMkLst>
        </pc:spChg>
        <pc:spChg chg="add">
          <ac:chgData name="Kecheng HUANG" userId="6042010e-758a-47da-a43c-39d4fc95a6c3" providerId="ADAL" clId="{E5EAC760-B6AB-45F8-9F5D-83355A84D0D8}" dt="2021-08-08T14:31:25.658" v="2936"/>
          <ac:spMkLst>
            <pc:docMk/>
            <pc:sldMk cId="3333196054" sldId="290"/>
            <ac:spMk id="7" creationId="{A5D37F8F-D9FC-437C-A0CC-6ED0BC7560C9}"/>
          </ac:spMkLst>
        </pc:spChg>
        <pc:picChg chg="del">
          <ac:chgData name="Kecheng HUANG" userId="6042010e-758a-47da-a43c-39d4fc95a6c3" providerId="ADAL" clId="{E5EAC760-B6AB-45F8-9F5D-83355A84D0D8}" dt="2021-08-08T14:19:22.834" v="2781" actId="478"/>
          <ac:picMkLst>
            <pc:docMk/>
            <pc:sldMk cId="3333196054" sldId="290"/>
            <ac:picMk id="2" creationId="{4846ECEB-3F2B-43E2-8FA2-22BCA1B3DD6B}"/>
          </ac:picMkLst>
        </pc:picChg>
      </pc:sldChg>
    </pc:docChg>
  </pc:docChgLst>
  <pc:docChgLst>
    <pc:chgData name="HUANG, Kecheng" userId="6042010e-758a-47da-a43c-39d4fc95a6c3" providerId="ADAL" clId="{5E78226A-4D45-41A4-97E9-108398DA6D5F}"/>
    <pc:docChg chg="undo redo custSel addSld delSld modSld">
      <pc:chgData name="HUANG, Kecheng" userId="6042010e-758a-47da-a43c-39d4fc95a6c3" providerId="ADAL" clId="{5E78226A-4D45-41A4-97E9-108398DA6D5F}" dt="2021-08-25T15:06:21.808" v="2692" actId="20577"/>
      <pc:docMkLst>
        <pc:docMk/>
      </pc:docMkLst>
      <pc:sldChg chg="del">
        <pc:chgData name="HUANG, Kecheng" userId="6042010e-758a-47da-a43c-39d4fc95a6c3" providerId="ADAL" clId="{5E78226A-4D45-41A4-97E9-108398DA6D5F}" dt="2021-08-25T12:37:45.736" v="1179" actId="47"/>
        <pc:sldMkLst>
          <pc:docMk/>
          <pc:sldMk cId="3025070116" sldId="282"/>
        </pc:sldMkLst>
      </pc:sldChg>
      <pc:sldChg chg="del">
        <pc:chgData name="HUANG, Kecheng" userId="6042010e-758a-47da-a43c-39d4fc95a6c3" providerId="ADAL" clId="{5E78226A-4D45-41A4-97E9-108398DA6D5F}" dt="2021-08-25T12:37:46.330" v="1181" actId="47"/>
        <pc:sldMkLst>
          <pc:docMk/>
          <pc:sldMk cId="1751340676" sldId="283"/>
        </pc:sldMkLst>
      </pc:sldChg>
      <pc:sldChg chg="addSp delSp modSp add del mod modAnim">
        <pc:chgData name="HUANG, Kecheng" userId="6042010e-758a-47da-a43c-39d4fc95a6c3" providerId="ADAL" clId="{5E78226A-4D45-41A4-97E9-108398DA6D5F}" dt="2021-08-25T13:37:00.390" v="2054"/>
        <pc:sldMkLst>
          <pc:docMk/>
          <pc:sldMk cId="3960785670" sldId="284"/>
        </pc:sldMkLst>
        <pc:spChg chg="mod">
          <ac:chgData name="HUANG, Kecheng" userId="6042010e-758a-47da-a43c-39d4fc95a6c3" providerId="ADAL" clId="{5E78226A-4D45-41A4-97E9-108398DA6D5F}" dt="2021-08-25T10:22:02.097" v="45"/>
          <ac:spMkLst>
            <pc:docMk/>
            <pc:sldMk cId="3960785670" sldId="284"/>
            <ac:spMk id="4" creationId="{CE6890AC-7159-4F19-A547-8DFF331AA3C2}"/>
          </ac:spMkLst>
        </pc:spChg>
        <pc:spChg chg="mod">
          <ac:chgData name="HUANG, Kecheng" userId="6042010e-758a-47da-a43c-39d4fc95a6c3" providerId="ADAL" clId="{5E78226A-4D45-41A4-97E9-108398DA6D5F}" dt="2021-08-25T10:21:23.961" v="42" actId="20577"/>
          <ac:spMkLst>
            <pc:docMk/>
            <pc:sldMk cId="3960785670" sldId="284"/>
            <ac:spMk id="5" creationId="{F7059B17-42B5-4EBC-AC2F-6F9714AD5E02}"/>
          </ac:spMkLst>
        </pc:spChg>
        <pc:spChg chg="mod">
          <ac:chgData name="HUANG, Kecheng" userId="6042010e-758a-47da-a43c-39d4fc95a6c3" providerId="ADAL" clId="{5E78226A-4D45-41A4-97E9-108398DA6D5F}" dt="2021-08-25T12:59:02.621" v="1463"/>
          <ac:spMkLst>
            <pc:docMk/>
            <pc:sldMk cId="3960785670" sldId="284"/>
            <ac:spMk id="7" creationId="{E989B82C-DCE6-4E88-9EFB-E65042BD877D}"/>
          </ac:spMkLst>
        </pc:spChg>
        <pc:picChg chg="add mod">
          <ac:chgData name="HUANG, Kecheng" userId="6042010e-758a-47da-a43c-39d4fc95a6c3" providerId="ADAL" clId="{5E78226A-4D45-41A4-97E9-108398DA6D5F}" dt="2021-08-25T12:37:26.041" v="1176" actId="1076"/>
          <ac:picMkLst>
            <pc:docMk/>
            <pc:sldMk cId="3960785670" sldId="284"/>
            <ac:picMk id="3" creationId="{BCCE56E1-7751-4247-92C1-E37ACD4E53EF}"/>
          </ac:picMkLst>
        </pc:picChg>
        <pc:picChg chg="add mod">
          <ac:chgData name="HUANG, Kecheng" userId="6042010e-758a-47da-a43c-39d4fc95a6c3" providerId="ADAL" clId="{5E78226A-4D45-41A4-97E9-108398DA6D5F}" dt="2021-08-25T12:38:26.578" v="1200" actId="1076"/>
          <ac:picMkLst>
            <pc:docMk/>
            <pc:sldMk cId="3960785670" sldId="284"/>
            <ac:picMk id="8" creationId="{D32A79F0-C128-4BE5-ACA1-D7D20C4D1AC6}"/>
          </ac:picMkLst>
        </pc:picChg>
        <pc:picChg chg="add del">
          <ac:chgData name="HUANG, Kecheng" userId="6042010e-758a-47da-a43c-39d4fc95a6c3" providerId="ADAL" clId="{5E78226A-4D45-41A4-97E9-108398DA6D5F}" dt="2021-08-25T11:06:54.242" v="917" actId="22"/>
          <ac:picMkLst>
            <pc:docMk/>
            <pc:sldMk cId="3960785670" sldId="284"/>
            <ac:picMk id="10" creationId="{ED8D3FFC-9B1D-48FC-8D12-A9BA3165A750}"/>
          </ac:picMkLst>
        </pc:picChg>
        <pc:picChg chg="add mod">
          <ac:chgData name="HUANG, Kecheng" userId="6042010e-758a-47da-a43c-39d4fc95a6c3" providerId="ADAL" clId="{5E78226A-4D45-41A4-97E9-108398DA6D5F}" dt="2021-08-25T13:36:51.555" v="2052" actId="1076"/>
          <ac:picMkLst>
            <pc:docMk/>
            <pc:sldMk cId="3960785670" sldId="284"/>
            <ac:picMk id="12" creationId="{C071FA8A-1C8E-4098-BA4E-60515E507AE3}"/>
          </ac:picMkLst>
        </pc:picChg>
      </pc:sldChg>
      <pc:sldChg chg="addSp delSp modSp add mod modAnim">
        <pc:chgData name="HUANG, Kecheng" userId="6042010e-758a-47da-a43c-39d4fc95a6c3" providerId="ADAL" clId="{5E78226A-4D45-41A4-97E9-108398DA6D5F}" dt="2021-08-25T13:40:47.875" v="2074" actId="1076"/>
        <pc:sldMkLst>
          <pc:docMk/>
          <pc:sldMk cId="1396472318" sldId="285"/>
        </pc:sldMkLst>
        <pc:spChg chg="del">
          <ac:chgData name="HUANG, Kecheng" userId="6042010e-758a-47da-a43c-39d4fc95a6c3" providerId="ADAL" clId="{5E78226A-4D45-41A4-97E9-108398DA6D5F}" dt="2021-08-25T12:56:21.838" v="1340" actId="478"/>
          <ac:spMkLst>
            <pc:docMk/>
            <pc:sldMk cId="1396472318" sldId="285"/>
            <ac:spMk id="7" creationId="{E989B82C-DCE6-4E88-9EFB-E65042BD877D}"/>
          </ac:spMkLst>
        </pc:spChg>
        <pc:spChg chg="add del mod">
          <ac:chgData name="HUANG, Kecheng" userId="6042010e-758a-47da-a43c-39d4fc95a6c3" providerId="ADAL" clId="{5E78226A-4D45-41A4-97E9-108398DA6D5F}" dt="2021-08-25T12:56:18.797" v="1339"/>
          <ac:spMkLst>
            <pc:docMk/>
            <pc:sldMk cId="1396472318" sldId="285"/>
            <ac:spMk id="9" creationId="{A0B93D0A-2B29-4EB9-85EB-A1EA3B2EA273}"/>
          </ac:spMkLst>
        </pc:spChg>
        <pc:spChg chg="add mod">
          <ac:chgData name="HUANG, Kecheng" userId="6042010e-758a-47da-a43c-39d4fc95a6c3" providerId="ADAL" clId="{5E78226A-4D45-41A4-97E9-108398DA6D5F}" dt="2021-08-25T13:29:40.548" v="2043" actId="113"/>
          <ac:spMkLst>
            <pc:docMk/>
            <pc:sldMk cId="1396472318" sldId="285"/>
            <ac:spMk id="10" creationId="{93CEA90A-F34F-4559-AB4F-6E7F167CF836}"/>
          </ac:spMkLst>
        </pc:spChg>
        <pc:grpChg chg="add mod">
          <ac:chgData name="HUANG, Kecheng" userId="6042010e-758a-47da-a43c-39d4fc95a6c3" providerId="ADAL" clId="{5E78226A-4D45-41A4-97E9-108398DA6D5F}" dt="2021-08-25T13:40:47.875" v="2074" actId="1076"/>
          <ac:grpSpMkLst>
            <pc:docMk/>
            <pc:sldMk cId="1396472318" sldId="285"/>
            <ac:grpSpMk id="17" creationId="{0881A124-78BE-470F-97B0-017334BC29F5}"/>
          </ac:grpSpMkLst>
        </pc:grpChg>
        <pc:picChg chg="del">
          <ac:chgData name="HUANG, Kecheng" userId="6042010e-758a-47da-a43c-39d4fc95a6c3" providerId="ADAL" clId="{5E78226A-4D45-41A4-97E9-108398DA6D5F}" dt="2021-08-25T12:48:21.340" v="1325" actId="478"/>
          <ac:picMkLst>
            <pc:docMk/>
            <pc:sldMk cId="1396472318" sldId="285"/>
            <ac:picMk id="3" creationId="{BCCE56E1-7751-4247-92C1-E37ACD4E53EF}"/>
          </ac:picMkLst>
        </pc:picChg>
        <pc:picChg chg="add del mod">
          <ac:chgData name="HUANG, Kecheng" userId="6042010e-758a-47da-a43c-39d4fc95a6c3" providerId="ADAL" clId="{5E78226A-4D45-41A4-97E9-108398DA6D5F}" dt="2021-08-25T13:12:53.789" v="1678" actId="478"/>
          <ac:picMkLst>
            <pc:docMk/>
            <pc:sldMk cId="1396472318" sldId="285"/>
            <ac:picMk id="6" creationId="{338890C1-9952-4273-B06D-54D027DDB3DB}"/>
          </ac:picMkLst>
        </pc:picChg>
        <pc:picChg chg="del">
          <ac:chgData name="HUANG, Kecheng" userId="6042010e-758a-47da-a43c-39d4fc95a6c3" providerId="ADAL" clId="{5E78226A-4D45-41A4-97E9-108398DA6D5F}" dt="2021-08-25T12:48:20.756" v="1324" actId="478"/>
          <ac:picMkLst>
            <pc:docMk/>
            <pc:sldMk cId="1396472318" sldId="285"/>
            <ac:picMk id="8" creationId="{D32A79F0-C128-4BE5-ACA1-D7D20C4D1AC6}"/>
          </ac:picMkLst>
        </pc:picChg>
        <pc:picChg chg="add mod">
          <ac:chgData name="HUANG, Kecheng" userId="6042010e-758a-47da-a43c-39d4fc95a6c3" providerId="ADAL" clId="{5E78226A-4D45-41A4-97E9-108398DA6D5F}" dt="2021-08-25T13:27:48.875" v="1913" actId="1076"/>
          <ac:picMkLst>
            <pc:docMk/>
            <pc:sldMk cId="1396472318" sldId="285"/>
            <ac:picMk id="12" creationId="{A131F9F6-CBA8-451B-B967-3821F97C332B}"/>
          </ac:picMkLst>
        </pc:picChg>
        <pc:picChg chg="add mod">
          <ac:chgData name="HUANG, Kecheng" userId="6042010e-758a-47da-a43c-39d4fc95a6c3" providerId="ADAL" clId="{5E78226A-4D45-41A4-97E9-108398DA6D5F}" dt="2021-08-25T13:40:31.596" v="2069" actId="164"/>
          <ac:picMkLst>
            <pc:docMk/>
            <pc:sldMk cId="1396472318" sldId="285"/>
            <ac:picMk id="14" creationId="{8A2D5721-EDDC-4682-8CAA-78BBE6FB7383}"/>
          </ac:picMkLst>
        </pc:picChg>
        <pc:picChg chg="add mod">
          <ac:chgData name="HUANG, Kecheng" userId="6042010e-758a-47da-a43c-39d4fc95a6c3" providerId="ADAL" clId="{5E78226A-4D45-41A4-97E9-108398DA6D5F}" dt="2021-08-25T13:40:31.596" v="2069" actId="164"/>
          <ac:picMkLst>
            <pc:docMk/>
            <pc:sldMk cId="1396472318" sldId="285"/>
            <ac:picMk id="16" creationId="{190ABE6C-B79B-4830-A8E2-59E06EC07F69}"/>
          </ac:picMkLst>
        </pc:picChg>
      </pc:sldChg>
      <pc:sldChg chg="del">
        <pc:chgData name="HUANG, Kecheng" userId="6042010e-758a-47da-a43c-39d4fc95a6c3" providerId="ADAL" clId="{5E78226A-4D45-41A4-97E9-108398DA6D5F}" dt="2021-08-25T12:37:46.671" v="1183" actId="47"/>
        <pc:sldMkLst>
          <pc:docMk/>
          <pc:sldMk cId="2437324113" sldId="285"/>
        </pc:sldMkLst>
      </pc:sldChg>
      <pc:sldChg chg="delSp modSp add mod delAnim">
        <pc:chgData name="HUANG, Kecheng" userId="6042010e-758a-47da-a43c-39d4fc95a6c3" providerId="ADAL" clId="{5E78226A-4D45-41A4-97E9-108398DA6D5F}" dt="2021-08-25T15:05:30.665" v="2686" actId="20577"/>
        <pc:sldMkLst>
          <pc:docMk/>
          <pc:sldMk cId="1224498093" sldId="286"/>
        </pc:sldMkLst>
        <pc:spChg chg="mod">
          <ac:chgData name="HUANG, Kecheng" userId="6042010e-758a-47da-a43c-39d4fc95a6c3" providerId="ADAL" clId="{5E78226A-4D45-41A4-97E9-108398DA6D5F}" dt="2021-08-25T14:46:18.215" v="2089" actId="20577"/>
          <ac:spMkLst>
            <pc:docMk/>
            <pc:sldMk cId="1224498093" sldId="286"/>
            <ac:spMk id="5" creationId="{F7059B17-42B5-4EBC-AC2F-6F9714AD5E02}"/>
          </ac:spMkLst>
        </pc:spChg>
        <pc:spChg chg="mod">
          <ac:chgData name="HUANG, Kecheng" userId="6042010e-758a-47da-a43c-39d4fc95a6c3" providerId="ADAL" clId="{5E78226A-4D45-41A4-97E9-108398DA6D5F}" dt="2021-08-25T15:05:30.665" v="2686" actId="20577"/>
          <ac:spMkLst>
            <pc:docMk/>
            <pc:sldMk cId="1224498093" sldId="286"/>
            <ac:spMk id="10" creationId="{93CEA90A-F34F-4559-AB4F-6E7F167CF836}"/>
          </ac:spMkLst>
        </pc:spChg>
        <pc:grpChg chg="del">
          <ac:chgData name="HUANG, Kecheng" userId="6042010e-758a-47da-a43c-39d4fc95a6c3" providerId="ADAL" clId="{5E78226A-4D45-41A4-97E9-108398DA6D5F}" dt="2021-08-25T13:41:51.304" v="2076" actId="478"/>
          <ac:grpSpMkLst>
            <pc:docMk/>
            <pc:sldMk cId="1224498093" sldId="286"/>
            <ac:grpSpMk id="17" creationId="{0881A124-78BE-470F-97B0-017334BC29F5}"/>
          </ac:grpSpMkLst>
        </pc:grpChg>
        <pc:picChg chg="del">
          <ac:chgData name="HUANG, Kecheng" userId="6042010e-758a-47da-a43c-39d4fc95a6c3" providerId="ADAL" clId="{5E78226A-4D45-41A4-97E9-108398DA6D5F}" dt="2021-08-25T13:41:52.288" v="2077" actId="478"/>
          <ac:picMkLst>
            <pc:docMk/>
            <pc:sldMk cId="1224498093" sldId="286"/>
            <ac:picMk id="12" creationId="{A131F9F6-CBA8-451B-B967-3821F97C332B}"/>
          </ac:picMkLst>
        </pc:picChg>
      </pc:sldChg>
      <pc:sldChg chg="modSp add mod">
        <pc:chgData name="HUANG, Kecheng" userId="6042010e-758a-47da-a43c-39d4fc95a6c3" providerId="ADAL" clId="{5E78226A-4D45-41A4-97E9-108398DA6D5F}" dt="2021-08-25T15:06:21.808" v="2692" actId="20577"/>
        <pc:sldMkLst>
          <pc:docMk/>
          <pc:sldMk cId="649861932" sldId="287"/>
        </pc:sldMkLst>
        <pc:spChg chg="mod">
          <ac:chgData name="HUANG, Kecheng" userId="6042010e-758a-47da-a43c-39d4fc95a6c3" providerId="ADAL" clId="{5E78226A-4D45-41A4-97E9-108398DA6D5F}" dt="2021-08-25T15:06:21.808" v="2692" actId="20577"/>
          <ac:spMkLst>
            <pc:docMk/>
            <pc:sldMk cId="649861932" sldId="287"/>
            <ac:spMk id="10" creationId="{93CEA90A-F34F-4559-AB4F-6E7F167CF836}"/>
          </ac:spMkLst>
        </pc:spChg>
      </pc:sldChg>
      <pc:sldChg chg="del">
        <pc:chgData name="HUANG, Kecheng" userId="6042010e-758a-47da-a43c-39d4fc95a6c3" providerId="ADAL" clId="{5E78226A-4D45-41A4-97E9-108398DA6D5F}" dt="2021-08-25T12:37:46.965" v="1185" actId="47"/>
        <pc:sldMkLst>
          <pc:docMk/>
          <pc:sldMk cId="2945480717" sldId="287"/>
        </pc:sldMkLst>
      </pc:sldChg>
      <pc:sldChg chg="del">
        <pc:chgData name="HUANG, Kecheng" userId="6042010e-758a-47da-a43c-39d4fc95a6c3" providerId="ADAL" clId="{5E78226A-4D45-41A4-97E9-108398DA6D5F}" dt="2021-08-25T12:37:47.294" v="1187" actId="47"/>
        <pc:sldMkLst>
          <pc:docMk/>
          <pc:sldMk cId="3005146134" sldId="288"/>
        </pc:sldMkLst>
      </pc:sldChg>
      <pc:sldChg chg="del">
        <pc:chgData name="HUANG, Kecheng" userId="6042010e-758a-47da-a43c-39d4fc95a6c3" providerId="ADAL" clId="{5E78226A-4D45-41A4-97E9-108398DA6D5F}" dt="2021-08-25T12:37:46.807" v="1184" actId="47"/>
        <pc:sldMkLst>
          <pc:docMk/>
          <pc:sldMk cId="83435426" sldId="289"/>
        </pc:sldMkLst>
      </pc:sldChg>
      <pc:sldChg chg="del">
        <pc:chgData name="HUANG, Kecheng" userId="6042010e-758a-47da-a43c-39d4fc95a6c3" providerId="ADAL" clId="{5E78226A-4D45-41A4-97E9-108398DA6D5F}" dt="2021-08-25T12:37:47.127" v="1186" actId="47"/>
        <pc:sldMkLst>
          <pc:docMk/>
          <pc:sldMk cId="3333196054" sldId="290"/>
        </pc:sldMkLst>
      </pc:sldChg>
      <pc:sldChg chg="del">
        <pc:chgData name="HUANG, Kecheng" userId="6042010e-758a-47da-a43c-39d4fc95a6c3" providerId="ADAL" clId="{5E78226A-4D45-41A4-97E9-108398DA6D5F}" dt="2021-08-25T12:37:48.277" v="1189" actId="47"/>
        <pc:sldMkLst>
          <pc:docMk/>
          <pc:sldMk cId="171849319" sldId="291"/>
        </pc:sldMkLst>
      </pc:sldChg>
      <pc:sldChg chg="del">
        <pc:chgData name="HUANG, Kecheng" userId="6042010e-758a-47da-a43c-39d4fc95a6c3" providerId="ADAL" clId="{5E78226A-4D45-41A4-97E9-108398DA6D5F}" dt="2021-08-25T12:37:48.622" v="1191" actId="47"/>
        <pc:sldMkLst>
          <pc:docMk/>
          <pc:sldMk cId="1671013045" sldId="292"/>
        </pc:sldMkLst>
      </pc:sldChg>
      <pc:sldChg chg="del">
        <pc:chgData name="HUANG, Kecheng" userId="6042010e-758a-47da-a43c-39d4fc95a6c3" providerId="ADAL" clId="{5E78226A-4D45-41A4-97E9-108398DA6D5F}" dt="2021-08-25T12:37:47.456" v="1188" actId="47"/>
        <pc:sldMkLst>
          <pc:docMk/>
          <pc:sldMk cId="856517741" sldId="293"/>
        </pc:sldMkLst>
      </pc:sldChg>
      <pc:sldChg chg="del">
        <pc:chgData name="HUANG, Kecheng" userId="6042010e-758a-47da-a43c-39d4fc95a6c3" providerId="ADAL" clId="{5E78226A-4D45-41A4-97E9-108398DA6D5F}" dt="2021-08-25T12:37:48.778" v="1192" actId="47"/>
        <pc:sldMkLst>
          <pc:docMk/>
          <pc:sldMk cId="2727516014" sldId="294"/>
        </pc:sldMkLst>
      </pc:sldChg>
      <pc:sldChg chg="del">
        <pc:chgData name="HUANG, Kecheng" userId="6042010e-758a-47da-a43c-39d4fc95a6c3" providerId="ADAL" clId="{5E78226A-4D45-41A4-97E9-108398DA6D5F}" dt="2021-08-25T12:37:48.457" v="1190" actId="47"/>
        <pc:sldMkLst>
          <pc:docMk/>
          <pc:sldMk cId="2180481584" sldId="295"/>
        </pc:sldMkLst>
      </pc:sldChg>
      <pc:sldChg chg="del">
        <pc:chgData name="HUANG, Kecheng" userId="6042010e-758a-47da-a43c-39d4fc95a6c3" providerId="ADAL" clId="{5E78226A-4D45-41A4-97E9-108398DA6D5F}" dt="2021-08-25T12:37:46.513" v="1182" actId="47"/>
        <pc:sldMkLst>
          <pc:docMk/>
          <pc:sldMk cId="949246410" sldId="296"/>
        </pc:sldMkLst>
      </pc:sldChg>
      <pc:sldChg chg="del">
        <pc:chgData name="HUANG, Kecheng" userId="6042010e-758a-47da-a43c-39d4fc95a6c3" providerId="ADAL" clId="{5E78226A-4D45-41A4-97E9-108398DA6D5F}" dt="2021-08-25T12:37:46.065" v="1180" actId="47"/>
        <pc:sldMkLst>
          <pc:docMk/>
          <pc:sldMk cId="1217638867" sldId="297"/>
        </pc:sldMkLst>
      </pc:sldChg>
    </pc:docChg>
  </pc:docChgLst>
  <pc:docChgLst>
    <pc:chgData name="HUANG, Kecheng" userId="6042010e-758a-47da-a43c-39d4fc95a6c3" providerId="ADAL" clId="{DE13BC1D-C30B-4789-8AE1-754B61B7A822}"/>
    <pc:docChg chg="undo custSel addSld delSld modSld">
      <pc:chgData name="HUANG, Kecheng" userId="6042010e-758a-47da-a43c-39d4fc95a6c3" providerId="ADAL" clId="{DE13BC1D-C30B-4789-8AE1-754B61B7A822}" dt="2021-09-09T15:18:06.907" v="4222"/>
      <pc:docMkLst>
        <pc:docMk/>
      </pc:docMkLst>
      <pc:sldChg chg="addSp delSp modSp mod delAnim modAnim">
        <pc:chgData name="HUANG, Kecheng" userId="6042010e-758a-47da-a43c-39d4fc95a6c3" providerId="ADAL" clId="{DE13BC1D-C30B-4789-8AE1-754B61B7A822}" dt="2021-09-09T13:10:05.315" v="2642" actId="1076"/>
        <pc:sldMkLst>
          <pc:docMk/>
          <pc:sldMk cId="3960785670" sldId="284"/>
        </pc:sldMkLst>
        <pc:spChg chg="mod">
          <ac:chgData name="HUANG, Kecheng" userId="6042010e-758a-47da-a43c-39d4fc95a6c3" providerId="ADAL" clId="{DE13BC1D-C30B-4789-8AE1-754B61B7A822}" dt="2021-09-09T08:39:34.062" v="13"/>
          <ac:spMkLst>
            <pc:docMk/>
            <pc:sldMk cId="3960785670" sldId="284"/>
            <ac:spMk id="4" creationId="{CE6890AC-7159-4F19-A547-8DFF331AA3C2}"/>
          </ac:spMkLst>
        </pc:spChg>
        <pc:spChg chg="mod">
          <ac:chgData name="HUANG, Kecheng" userId="6042010e-758a-47da-a43c-39d4fc95a6c3" providerId="ADAL" clId="{DE13BC1D-C30B-4789-8AE1-754B61B7A822}" dt="2021-09-09T09:56:40.432" v="1269" actId="113"/>
          <ac:spMkLst>
            <pc:docMk/>
            <pc:sldMk cId="3960785670" sldId="284"/>
            <ac:spMk id="5" creationId="{F7059B17-42B5-4EBC-AC2F-6F9714AD5E02}"/>
          </ac:spMkLst>
        </pc:spChg>
        <pc:spChg chg="mod">
          <ac:chgData name="HUANG, Kecheng" userId="6042010e-758a-47da-a43c-39d4fc95a6c3" providerId="ADAL" clId="{DE13BC1D-C30B-4789-8AE1-754B61B7A822}" dt="2021-09-09T10:03:54.696" v="1516" actId="114"/>
          <ac:spMkLst>
            <pc:docMk/>
            <pc:sldMk cId="3960785670" sldId="284"/>
            <ac:spMk id="7" creationId="{E989B82C-DCE6-4E88-9EFB-E65042BD877D}"/>
          </ac:spMkLst>
        </pc:spChg>
        <pc:picChg chg="del">
          <ac:chgData name="HUANG, Kecheng" userId="6042010e-758a-47da-a43c-39d4fc95a6c3" providerId="ADAL" clId="{DE13BC1D-C30B-4789-8AE1-754B61B7A822}" dt="2021-09-09T08:38:17.479" v="1" actId="478"/>
          <ac:picMkLst>
            <pc:docMk/>
            <pc:sldMk cId="3960785670" sldId="284"/>
            <ac:picMk id="2" creationId="{EB7D48FF-EE19-FD4F-AEAC-1A6BE48ED1D1}"/>
          </ac:picMkLst>
        </pc:picChg>
        <pc:picChg chg="del">
          <ac:chgData name="HUANG, Kecheng" userId="6042010e-758a-47da-a43c-39d4fc95a6c3" providerId="ADAL" clId="{DE13BC1D-C30B-4789-8AE1-754B61B7A822}" dt="2021-09-09T08:38:19.174" v="4" actId="478"/>
          <ac:picMkLst>
            <pc:docMk/>
            <pc:sldMk cId="3960785670" sldId="284"/>
            <ac:picMk id="3" creationId="{BCCE56E1-7751-4247-92C1-E37ACD4E53EF}"/>
          </ac:picMkLst>
        </pc:picChg>
        <pc:picChg chg="del">
          <ac:chgData name="HUANG, Kecheng" userId="6042010e-758a-47da-a43c-39d4fc95a6c3" providerId="ADAL" clId="{DE13BC1D-C30B-4789-8AE1-754B61B7A822}" dt="2021-09-09T08:38:18.565" v="3" actId="478"/>
          <ac:picMkLst>
            <pc:docMk/>
            <pc:sldMk cId="3960785670" sldId="284"/>
            <ac:picMk id="8" creationId="{D32A79F0-C128-4BE5-ACA1-D7D20C4D1AC6}"/>
          </ac:picMkLst>
        </pc:picChg>
        <pc:picChg chg="add mod">
          <ac:chgData name="HUANG, Kecheng" userId="6042010e-758a-47da-a43c-39d4fc95a6c3" providerId="ADAL" clId="{DE13BC1D-C30B-4789-8AE1-754B61B7A822}" dt="2021-09-09T13:10:04.919" v="2641" actId="1076"/>
          <ac:picMkLst>
            <pc:docMk/>
            <pc:sldMk cId="3960785670" sldId="284"/>
            <ac:picMk id="9" creationId="{B05EE314-A34F-4516-9300-57DB6C5F68B7}"/>
          </ac:picMkLst>
        </pc:picChg>
        <pc:picChg chg="add mod">
          <ac:chgData name="HUANG, Kecheng" userId="6042010e-758a-47da-a43c-39d4fc95a6c3" providerId="ADAL" clId="{DE13BC1D-C30B-4789-8AE1-754B61B7A822}" dt="2021-09-09T13:10:05.315" v="2642" actId="1076"/>
          <ac:picMkLst>
            <pc:docMk/>
            <pc:sldMk cId="3960785670" sldId="284"/>
            <ac:picMk id="11" creationId="{56B87CF0-801C-4688-BC14-65EA27EF0D89}"/>
          </ac:picMkLst>
        </pc:picChg>
        <pc:picChg chg="del">
          <ac:chgData name="HUANG, Kecheng" userId="6042010e-758a-47da-a43c-39d4fc95a6c3" providerId="ADAL" clId="{DE13BC1D-C30B-4789-8AE1-754B61B7A822}" dt="2021-09-09T08:38:17.987" v="2" actId="478"/>
          <ac:picMkLst>
            <pc:docMk/>
            <pc:sldMk cId="3960785670" sldId="284"/>
            <ac:picMk id="12" creationId="{C071FA8A-1C8E-4098-BA4E-60515E507AE3}"/>
          </ac:picMkLst>
        </pc:picChg>
      </pc:sldChg>
      <pc:sldChg chg="addSp delSp modSp add mod">
        <pc:chgData name="HUANG, Kecheng" userId="6042010e-758a-47da-a43c-39d4fc95a6c3" providerId="ADAL" clId="{DE13BC1D-C30B-4789-8AE1-754B61B7A822}" dt="2021-09-09T10:39:31.809" v="1895" actId="1076"/>
        <pc:sldMkLst>
          <pc:docMk/>
          <pc:sldMk cId="453976592" sldId="285"/>
        </pc:sldMkLst>
        <pc:spChg chg="mod">
          <ac:chgData name="HUANG, Kecheng" userId="6042010e-758a-47da-a43c-39d4fc95a6c3" providerId="ADAL" clId="{DE13BC1D-C30B-4789-8AE1-754B61B7A822}" dt="2021-09-09T09:56:43.872" v="1270" actId="113"/>
          <ac:spMkLst>
            <pc:docMk/>
            <pc:sldMk cId="453976592" sldId="285"/>
            <ac:spMk id="5" creationId="{F7059B17-42B5-4EBC-AC2F-6F9714AD5E02}"/>
          </ac:spMkLst>
        </pc:spChg>
        <pc:spChg chg="mod">
          <ac:chgData name="HUANG, Kecheng" userId="6042010e-758a-47da-a43c-39d4fc95a6c3" providerId="ADAL" clId="{DE13BC1D-C30B-4789-8AE1-754B61B7A822}" dt="2021-09-09T09:55:22.729" v="1256" actId="114"/>
          <ac:spMkLst>
            <pc:docMk/>
            <pc:sldMk cId="453976592" sldId="285"/>
            <ac:spMk id="7" creationId="{E989B82C-DCE6-4E88-9EFB-E65042BD877D}"/>
          </ac:spMkLst>
        </pc:spChg>
        <pc:grpChg chg="add mod">
          <ac:chgData name="HUANG, Kecheng" userId="6042010e-758a-47da-a43c-39d4fc95a6c3" providerId="ADAL" clId="{DE13BC1D-C30B-4789-8AE1-754B61B7A822}" dt="2021-09-09T10:39:31.809" v="1895" actId="1076"/>
          <ac:grpSpMkLst>
            <pc:docMk/>
            <pc:sldMk cId="453976592" sldId="285"/>
            <ac:grpSpMk id="6" creationId="{65615D7B-9F7C-45B1-AF6A-4C4979EB7F97}"/>
          </ac:grpSpMkLst>
        </pc:grpChg>
        <pc:picChg chg="add mod">
          <ac:chgData name="HUANG, Kecheng" userId="6042010e-758a-47da-a43c-39d4fc95a6c3" providerId="ADAL" clId="{DE13BC1D-C30B-4789-8AE1-754B61B7A822}" dt="2021-09-09T10:39:27.781" v="1894" actId="164"/>
          <ac:picMkLst>
            <pc:docMk/>
            <pc:sldMk cId="453976592" sldId="285"/>
            <ac:picMk id="3" creationId="{79B9C5EF-7F78-42EC-999F-EBE5C87C5D4C}"/>
          </ac:picMkLst>
        </pc:picChg>
        <pc:picChg chg="del">
          <ac:chgData name="HUANG, Kecheng" userId="6042010e-758a-47da-a43c-39d4fc95a6c3" providerId="ADAL" clId="{DE13BC1D-C30B-4789-8AE1-754B61B7A822}" dt="2021-09-09T09:38:25.616" v="839" actId="478"/>
          <ac:picMkLst>
            <pc:docMk/>
            <pc:sldMk cId="453976592" sldId="285"/>
            <ac:picMk id="9" creationId="{B05EE314-A34F-4516-9300-57DB6C5F68B7}"/>
          </ac:picMkLst>
        </pc:picChg>
        <pc:picChg chg="mod">
          <ac:chgData name="HUANG, Kecheng" userId="6042010e-758a-47da-a43c-39d4fc95a6c3" providerId="ADAL" clId="{DE13BC1D-C30B-4789-8AE1-754B61B7A822}" dt="2021-09-09T10:39:27.781" v="1894" actId="164"/>
          <ac:picMkLst>
            <pc:docMk/>
            <pc:sldMk cId="453976592" sldId="285"/>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1396472318" sldId="285"/>
        </pc:sldMkLst>
      </pc:sldChg>
      <pc:sldChg chg="del">
        <pc:chgData name="HUANG, Kecheng" userId="6042010e-758a-47da-a43c-39d4fc95a6c3" providerId="ADAL" clId="{DE13BC1D-C30B-4789-8AE1-754B61B7A822}" dt="2021-09-09T09:36:05.436" v="723" actId="47"/>
        <pc:sldMkLst>
          <pc:docMk/>
          <pc:sldMk cId="1224498093" sldId="286"/>
        </pc:sldMkLst>
      </pc:sldChg>
      <pc:sldChg chg="addSp delSp modSp add mod modAnim">
        <pc:chgData name="HUANG, Kecheng" userId="6042010e-758a-47da-a43c-39d4fc95a6c3" providerId="ADAL" clId="{DE13BC1D-C30B-4789-8AE1-754B61B7A822}" dt="2021-09-09T10:37:31.212" v="1887" actId="20577"/>
        <pc:sldMkLst>
          <pc:docMk/>
          <pc:sldMk cId="2487534699" sldId="286"/>
        </pc:sldMkLst>
        <pc:spChg chg="mod">
          <ac:chgData name="HUANG, Kecheng" userId="6042010e-758a-47da-a43c-39d4fc95a6c3" providerId="ADAL" clId="{DE13BC1D-C30B-4789-8AE1-754B61B7A822}" dt="2021-09-09T09:56:47.328" v="1271" actId="113"/>
          <ac:spMkLst>
            <pc:docMk/>
            <pc:sldMk cId="2487534699" sldId="286"/>
            <ac:spMk id="5" creationId="{F7059B17-42B5-4EBC-AC2F-6F9714AD5E02}"/>
          </ac:spMkLst>
        </pc:spChg>
        <pc:spChg chg="mod">
          <ac:chgData name="HUANG, Kecheng" userId="6042010e-758a-47da-a43c-39d4fc95a6c3" providerId="ADAL" clId="{DE13BC1D-C30B-4789-8AE1-754B61B7A822}" dt="2021-09-09T10:37:31.212" v="1887" actId="20577"/>
          <ac:spMkLst>
            <pc:docMk/>
            <pc:sldMk cId="2487534699" sldId="286"/>
            <ac:spMk id="7" creationId="{E989B82C-DCE6-4E88-9EFB-E65042BD877D}"/>
          </ac:spMkLst>
        </pc:spChg>
        <pc:picChg chg="add mod">
          <ac:chgData name="HUANG, Kecheng" userId="6042010e-758a-47da-a43c-39d4fc95a6c3" providerId="ADAL" clId="{DE13BC1D-C30B-4789-8AE1-754B61B7A822}" dt="2021-09-09T10:21:37.568" v="1711" actId="1076"/>
          <ac:picMkLst>
            <pc:docMk/>
            <pc:sldMk cId="2487534699" sldId="286"/>
            <ac:picMk id="3" creationId="{C9C31208-859C-43E9-9833-5464542B64BC}"/>
          </ac:picMkLst>
        </pc:picChg>
        <pc:picChg chg="add mod">
          <ac:chgData name="HUANG, Kecheng" userId="6042010e-758a-47da-a43c-39d4fc95a6c3" providerId="ADAL" clId="{DE13BC1D-C30B-4789-8AE1-754B61B7A822}" dt="2021-09-09T10:34:22.073" v="1857" actId="1076"/>
          <ac:picMkLst>
            <pc:docMk/>
            <pc:sldMk cId="2487534699" sldId="286"/>
            <ac:picMk id="8" creationId="{122FA9AC-FCEA-40A4-8B2A-BA7BB078FE14}"/>
          </ac:picMkLst>
        </pc:picChg>
        <pc:picChg chg="add del mod">
          <ac:chgData name="HUANG, Kecheng" userId="6042010e-758a-47da-a43c-39d4fc95a6c3" providerId="ADAL" clId="{DE13BC1D-C30B-4789-8AE1-754B61B7A822}" dt="2021-09-09T10:34:24.751" v="1858" actId="478"/>
          <ac:picMkLst>
            <pc:docMk/>
            <pc:sldMk cId="2487534699" sldId="286"/>
            <ac:picMk id="10" creationId="{CD07F5DE-21DD-42DF-BD8B-E7FBB0468C09}"/>
          </ac:picMkLst>
        </pc:picChg>
        <pc:picChg chg="del">
          <ac:chgData name="HUANG, Kecheng" userId="6042010e-758a-47da-a43c-39d4fc95a6c3" providerId="ADAL" clId="{DE13BC1D-C30B-4789-8AE1-754B61B7A822}" dt="2021-09-09T09:56:53.281" v="1272" actId="478"/>
          <ac:picMkLst>
            <pc:docMk/>
            <pc:sldMk cId="2487534699" sldId="286"/>
            <ac:picMk id="11" creationId="{56B87CF0-801C-4688-BC14-65EA27EF0D89}"/>
          </ac:picMkLst>
        </pc:picChg>
        <pc:picChg chg="add del mod">
          <ac:chgData name="HUANG, Kecheng" userId="6042010e-758a-47da-a43c-39d4fc95a6c3" providerId="ADAL" clId="{DE13BC1D-C30B-4789-8AE1-754B61B7A822}" dt="2021-09-09T10:33:53.363" v="1851" actId="478"/>
          <ac:picMkLst>
            <pc:docMk/>
            <pc:sldMk cId="2487534699" sldId="286"/>
            <ac:picMk id="13" creationId="{2688D350-31CD-486D-97EA-26E051AE2D6F}"/>
          </ac:picMkLst>
        </pc:picChg>
      </pc:sldChg>
      <pc:sldChg chg="del">
        <pc:chgData name="HUANG, Kecheng" userId="6042010e-758a-47da-a43c-39d4fc95a6c3" providerId="ADAL" clId="{DE13BC1D-C30B-4789-8AE1-754B61B7A822}" dt="2021-09-09T09:36:05.436" v="723" actId="47"/>
        <pc:sldMkLst>
          <pc:docMk/>
          <pc:sldMk cId="649861932" sldId="287"/>
        </pc:sldMkLst>
      </pc:sldChg>
      <pc:sldChg chg="addSp delSp modSp add mod delAnim modAnim">
        <pc:chgData name="HUANG, Kecheng" userId="6042010e-758a-47da-a43c-39d4fc95a6c3" providerId="ADAL" clId="{DE13BC1D-C30B-4789-8AE1-754B61B7A822}" dt="2021-09-09T13:13:24.820" v="2714" actId="1076"/>
        <pc:sldMkLst>
          <pc:docMk/>
          <pc:sldMk cId="3410380134" sldId="287"/>
        </pc:sldMkLst>
        <pc:spChg chg="mod">
          <ac:chgData name="HUANG, Kecheng" userId="6042010e-758a-47da-a43c-39d4fc95a6c3" providerId="ADAL" clId="{DE13BC1D-C30B-4789-8AE1-754B61B7A822}" dt="2021-09-09T10:42:03.101" v="1906" actId="114"/>
          <ac:spMkLst>
            <pc:docMk/>
            <pc:sldMk cId="3410380134" sldId="287"/>
            <ac:spMk id="5" creationId="{F7059B17-42B5-4EBC-AC2F-6F9714AD5E02}"/>
          </ac:spMkLst>
        </pc:spChg>
        <pc:spChg chg="mod">
          <ac:chgData name="HUANG, Kecheng" userId="6042010e-758a-47da-a43c-39d4fc95a6c3" providerId="ADAL" clId="{DE13BC1D-C30B-4789-8AE1-754B61B7A822}" dt="2021-09-09T13:10:30.040" v="2705" actId="20577"/>
          <ac:spMkLst>
            <pc:docMk/>
            <pc:sldMk cId="3410380134" sldId="287"/>
            <ac:spMk id="7" creationId="{E989B82C-DCE6-4E88-9EFB-E65042BD877D}"/>
          </ac:spMkLst>
        </pc:spChg>
        <pc:picChg chg="add mod">
          <ac:chgData name="HUANG, Kecheng" userId="6042010e-758a-47da-a43c-39d4fc95a6c3" providerId="ADAL" clId="{DE13BC1D-C30B-4789-8AE1-754B61B7A822}" dt="2021-09-09T12:58:52.843" v="2622" actId="1076"/>
          <ac:picMkLst>
            <pc:docMk/>
            <pc:sldMk cId="3410380134" sldId="287"/>
            <ac:picMk id="3" creationId="{0C3AA3AD-9CD1-4077-B44E-CAFDB3BB313F}"/>
          </ac:picMkLst>
        </pc:picChg>
        <pc:picChg chg="add mod">
          <ac:chgData name="HUANG, Kecheng" userId="6042010e-758a-47da-a43c-39d4fc95a6c3" providerId="ADAL" clId="{DE13BC1D-C30B-4789-8AE1-754B61B7A822}" dt="2021-09-09T13:13:24.820" v="2714" actId="1076"/>
          <ac:picMkLst>
            <pc:docMk/>
            <pc:sldMk cId="3410380134" sldId="287"/>
            <ac:picMk id="8" creationId="{EA3283EB-0F16-45A1-9590-3554EC1AE0F4}"/>
          </ac:picMkLst>
        </pc:picChg>
        <pc:picChg chg="del">
          <ac:chgData name="HUANG, Kecheng" userId="6042010e-758a-47da-a43c-39d4fc95a6c3" providerId="ADAL" clId="{DE13BC1D-C30B-4789-8AE1-754B61B7A822}" dt="2021-09-09T10:37:44.448" v="1890" actId="478"/>
          <ac:picMkLst>
            <pc:docMk/>
            <pc:sldMk cId="3410380134" sldId="287"/>
            <ac:picMk id="9" creationId="{B05EE314-A34F-4516-9300-57DB6C5F68B7}"/>
          </ac:picMkLst>
        </pc:picChg>
        <pc:picChg chg="add mod">
          <ac:chgData name="HUANG, Kecheng" userId="6042010e-758a-47da-a43c-39d4fc95a6c3" providerId="ADAL" clId="{DE13BC1D-C30B-4789-8AE1-754B61B7A822}" dt="2021-09-09T13:13:20.804" v="2713" actId="1076"/>
          <ac:picMkLst>
            <pc:docMk/>
            <pc:sldMk cId="3410380134" sldId="287"/>
            <ac:picMk id="10" creationId="{3B273257-3BBC-4335-90CA-4DC573B498D7}"/>
          </ac:picMkLst>
        </pc:picChg>
        <pc:picChg chg="del">
          <ac:chgData name="HUANG, Kecheng" userId="6042010e-758a-47da-a43c-39d4fc95a6c3" providerId="ADAL" clId="{DE13BC1D-C30B-4789-8AE1-754B61B7A822}" dt="2021-09-09T10:37:43.654" v="1889" actId="478"/>
          <ac:picMkLst>
            <pc:docMk/>
            <pc:sldMk cId="3410380134" sldId="287"/>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260104739" sldId="288"/>
        </pc:sldMkLst>
      </pc:sldChg>
      <pc:sldChg chg="addSp delSp modSp add mod delAnim modAnim">
        <pc:chgData name="HUANG, Kecheng" userId="6042010e-758a-47da-a43c-39d4fc95a6c3" providerId="ADAL" clId="{DE13BC1D-C30B-4789-8AE1-754B61B7A822}" dt="2021-09-09T13:41:36.444" v="3245"/>
        <pc:sldMkLst>
          <pc:docMk/>
          <pc:sldMk cId="1450408840" sldId="288"/>
        </pc:sldMkLst>
        <pc:spChg chg="mod">
          <ac:chgData name="HUANG, Kecheng" userId="6042010e-758a-47da-a43c-39d4fc95a6c3" providerId="ADAL" clId="{DE13BC1D-C30B-4789-8AE1-754B61B7A822}" dt="2021-09-09T13:41:30.265" v="3243" actId="114"/>
          <ac:spMkLst>
            <pc:docMk/>
            <pc:sldMk cId="1450408840" sldId="288"/>
            <ac:spMk id="7" creationId="{E989B82C-DCE6-4E88-9EFB-E65042BD877D}"/>
          </ac:spMkLst>
        </pc:spChg>
        <pc:picChg chg="del">
          <ac:chgData name="HUANG, Kecheng" userId="6042010e-758a-47da-a43c-39d4fc95a6c3" providerId="ADAL" clId="{DE13BC1D-C30B-4789-8AE1-754B61B7A822}" dt="2021-09-09T12:59:19.961" v="2629" actId="478"/>
          <ac:picMkLst>
            <pc:docMk/>
            <pc:sldMk cId="1450408840" sldId="288"/>
            <ac:picMk id="3" creationId="{0C3AA3AD-9CD1-4077-B44E-CAFDB3BB313F}"/>
          </ac:picMkLst>
        </pc:picChg>
        <pc:picChg chg="add mod">
          <ac:chgData name="HUANG, Kecheng" userId="6042010e-758a-47da-a43c-39d4fc95a6c3" providerId="ADAL" clId="{DE13BC1D-C30B-4789-8AE1-754B61B7A822}" dt="2021-09-09T13:41:33.823" v="3244" actId="1076"/>
          <ac:picMkLst>
            <pc:docMk/>
            <pc:sldMk cId="1450408840" sldId="288"/>
            <ac:picMk id="6" creationId="{F6E961AF-42A7-4D7B-9384-69447A1AA7DC}"/>
          </ac:picMkLst>
        </pc:picChg>
        <pc:picChg chg="del">
          <ac:chgData name="HUANG, Kecheng" userId="6042010e-758a-47da-a43c-39d4fc95a6c3" providerId="ADAL" clId="{DE13BC1D-C30B-4789-8AE1-754B61B7A822}" dt="2021-09-09T12:59:19.342" v="2628" actId="478"/>
          <ac:picMkLst>
            <pc:docMk/>
            <pc:sldMk cId="1450408840" sldId="288"/>
            <ac:picMk id="8" creationId="{EA3283EB-0F16-45A1-9590-3554EC1AE0F4}"/>
          </ac:picMkLst>
        </pc:picChg>
      </pc:sldChg>
      <pc:sldChg chg="del">
        <pc:chgData name="HUANG, Kecheng" userId="6042010e-758a-47da-a43c-39d4fc95a6c3" providerId="ADAL" clId="{DE13BC1D-C30B-4789-8AE1-754B61B7A822}" dt="2021-09-09T09:36:05.436" v="723" actId="47"/>
        <pc:sldMkLst>
          <pc:docMk/>
          <pc:sldMk cId="103241338" sldId="289"/>
        </pc:sldMkLst>
      </pc:sldChg>
      <pc:sldChg chg="add">
        <pc:chgData name="HUANG, Kecheng" userId="6042010e-758a-47da-a43c-39d4fc95a6c3" providerId="ADAL" clId="{DE13BC1D-C30B-4789-8AE1-754B61B7A822}" dt="2021-09-09T15:18:06.907" v="4222"/>
        <pc:sldMkLst>
          <pc:docMk/>
          <pc:sldMk cId="2469138967" sldId="289"/>
        </pc:sldMkLst>
      </pc:sldChg>
      <pc:sldChg chg="addSp delSp modSp add del mod delAnim modAnim">
        <pc:chgData name="HUANG, Kecheng" userId="6042010e-758a-47da-a43c-39d4fc95a6c3" providerId="ADAL" clId="{DE13BC1D-C30B-4789-8AE1-754B61B7A822}" dt="2021-09-09T15:18:04.432" v="4221" actId="2696"/>
        <pc:sldMkLst>
          <pc:docMk/>
          <pc:sldMk cId="3162307126" sldId="289"/>
        </pc:sldMkLst>
        <pc:spChg chg="mod">
          <ac:chgData name="HUANG, Kecheng" userId="6042010e-758a-47da-a43c-39d4fc95a6c3" providerId="ADAL" clId="{DE13BC1D-C30B-4789-8AE1-754B61B7A822}" dt="2021-09-09T13:43:19.187" v="3293" actId="20577"/>
          <ac:spMkLst>
            <pc:docMk/>
            <pc:sldMk cId="3162307126" sldId="289"/>
            <ac:spMk id="4" creationId="{CE6890AC-7159-4F19-A547-8DFF331AA3C2}"/>
          </ac:spMkLst>
        </pc:spChg>
        <pc:spChg chg="mod">
          <ac:chgData name="HUANG, Kecheng" userId="6042010e-758a-47da-a43c-39d4fc95a6c3" providerId="ADAL" clId="{DE13BC1D-C30B-4789-8AE1-754B61B7A822}" dt="2021-09-09T13:42:31.090" v="3264" actId="114"/>
          <ac:spMkLst>
            <pc:docMk/>
            <pc:sldMk cId="3162307126" sldId="289"/>
            <ac:spMk id="5" creationId="{F7059B17-42B5-4EBC-AC2F-6F9714AD5E02}"/>
          </ac:spMkLst>
        </pc:spChg>
        <pc:spChg chg="mod">
          <ac:chgData name="HUANG, Kecheng" userId="6042010e-758a-47da-a43c-39d4fc95a6c3" providerId="ADAL" clId="{DE13BC1D-C30B-4789-8AE1-754B61B7A822}" dt="2021-09-09T14:46:17.788" v="3880" actId="20577"/>
          <ac:spMkLst>
            <pc:docMk/>
            <pc:sldMk cId="3162307126" sldId="289"/>
            <ac:spMk id="7" creationId="{E989B82C-DCE6-4E88-9EFB-E65042BD877D}"/>
          </ac:spMkLst>
        </pc:spChg>
        <pc:picChg chg="del">
          <ac:chgData name="HUANG, Kecheng" userId="6042010e-758a-47da-a43c-39d4fc95a6c3" providerId="ADAL" clId="{DE13BC1D-C30B-4789-8AE1-754B61B7A822}" dt="2021-09-09T13:42:01.899" v="3249" actId="478"/>
          <ac:picMkLst>
            <pc:docMk/>
            <pc:sldMk cId="3162307126" sldId="289"/>
            <ac:picMk id="3" creationId="{0C3AA3AD-9CD1-4077-B44E-CAFDB3BB313F}"/>
          </ac:picMkLst>
        </pc:picChg>
        <pc:picChg chg="add mod">
          <ac:chgData name="HUANG, Kecheng" userId="6042010e-758a-47da-a43c-39d4fc95a6c3" providerId="ADAL" clId="{DE13BC1D-C30B-4789-8AE1-754B61B7A822}" dt="2021-09-09T14:31:36.754" v="3635" actId="1076"/>
          <ac:picMkLst>
            <pc:docMk/>
            <pc:sldMk cId="3162307126" sldId="289"/>
            <ac:picMk id="6" creationId="{CBBC7339-3789-4F80-AB1F-FEC64EA08A4A}"/>
          </ac:picMkLst>
        </pc:picChg>
        <pc:picChg chg="del">
          <ac:chgData name="HUANG, Kecheng" userId="6042010e-758a-47da-a43c-39d4fc95a6c3" providerId="ADAL" clId="{DE13BC1D-C30B-4789-8AE1-754B61B7A822}" dt="2021-09-09T13:42:01.305" v="3248" actId="478"/>
          <ac:picMkLst>
            <pc:docMk/>
            <pc:sldMk cId="3162307126" sldId="289"/>
            <ac:picMk id="8" creationId="{EA3283EB-0F16-45A1-9590-3554EC1AE0F4}"/>
          </ac:picMkLst>
        </pc:picChg>
        <pc:picChg chg="del">
          <ac:chgData name="HUANG, Kecheng" userId="6042010e-758a-47da-a43c-39d4fc95a6c3" providerId="ADAL" clId="{DE13BC1D-C30B-4789-8AE1-754B61B7A822}" dt="2021-09-09T13:42:00.733" v="3247" actId="478"/>
          <ac:picMkLst>
            <pc:docMk/>
            <pc:sldMk cId="3162307126" sldId="289"/>
            <ac:picMk id="10" creationId="{3B273257-3BBC-4335-90CA-4DC573B498D7}"/>
          </ac:picMkLst>
        </pc:picChg>
        <pc:picChg chg="add mod">
          <ac:chgData name="HUANG, Kecheng" userId="6042010e-758a-47da-a43c-39d4fc95a6c3" providerId="ADAL" clId="{DE13BC1D-C30B-4789-8AE1-754B61B7A822}" dt="2021-09-09T14:46:39.851" v="3888" actId="1076"/>
          <ac:picMkLst>
            <pc:docMk/>
            <pc:sldMk cId="3162307126" sldId="289"/>
            <ac:picMk id="11" creationId="{0706B375-DDE8-42CE-880C-9A332B78996C}"/>
          </ac:picMkLst>
        </pc:picChg>
      </pc:sldChg>
      <pc:sldChg chg="addSp delSp modSp add del mod delAnim modAnim">
        <pc:chgData name="HUANG, Kecheng" userId="6042010e-758a-47da-a43c-39d4fc95a6c3" providerId="ADAL" clId="{DE13BC1D-C30B-4789-8AE1-754B61B7A822}" dt="2021-09-09T15:18:04.432" v="4221" actId="2696"/>
        <pc:sldMkLst>
          <pc:docMk/>
          <pc:sldMk cId="3122377945" sldId="290"/>
        </pc:sldMkLst>
        <pc:spChg chg="mod">
          <ac:chgData name="HUANG, Kecheng" userId="6042010e-758a-47da-a43c-39d4fc95a6c3" providerId="ADAL" clId="{DE13BC1D-C30B-4789-8AE1-754B61B7A822}" dt="2021-09-09T15:15:30.956" v="4212" actId="20577"/>
          <ac:spMkLst>
            <pc:docMk/>
            <pc:sldMk cId="3122377945" sldId="290"/>
            <ac:spMk id="7" creationId="{E989B82C-DCE6-4E88-9EFB-E65042BD877D}"/>
          </ac:spMkLst>
        </pc:spChg>
        <pc:picChg chg="add mod">
          <ac:chgData name="HUANG, Kecheng" userId="6042010e-758a-47da-a43c-39d4fc95a6c3" providerId="ADAL" clId="{DE13BC1D-C30B-4789-8AE1-754B61B7A822}" dt="2021-09-09T14:57:16.276" v="4014" actId="1076"/>
          <ac:picMkLst>
            <pc:docMk/>
            <pc:sldMk cId="3122377945" sldId="290"/>
            <ac:picMk id="3" creationId="{8329EEC2-7181-4A77-830D-45E061A9AC01}"/>
          </ac:picMkLst>
        </pc:picChg>
        <pc:picChg chg="del">
          <ac:chgData name="HUANG, Kecheng" userId="6042010e-758a-47da-a43c-39d4fc95a6c3" providerId="ADAL" clId="{DE13BC1D-C30B-4789-8AE1-754B61B7A822}" dt="2021-09-09T14:46:49.807" v="3891" actId="478"/>
          <ac:picMkLst>
            <pc:docMk/>
            <pc:sldMk cId="3122377945" sldId="290"/>
            <ac:picMk id="6" creationId="{CBBC7339-3789-4F80-AB1F-FEC64EA08A4A}"/>
          </ac:picMkLst>
        </pc:picChg>
        <pc:picChg chg="add mod">
          <ac:chgData name="HUANG, Kecheng" userId="6042010e-758a-47da-a43c-39d4fc95a6c3" providerId="ADAL" clId="{DE13BC1D-C30B-4789-8AE1-754B61B7A822}" dt="2021-09-09T15:17:40.965" v="4216" actId="14100"/>
          <ac:picMkLst>
            <pc:docMk/>
            <pc:sldMk cId="3122377945" sldId="290"/>
            <ac:picMk id="9" creationId="{76158682-0AB5-4D55-B569-D44A2DAB2FC8}"/>
          </ac:picMkLst>
        </pc:picChg>
        <pc:picChg chg="del">
          <ac:chgData name="HUANG, Kecheng" userId="6042010e-758a-47da-a43c-39d4fc95a6c3" providerId="ADAL" clId="{DE13BC1D-C30B-4789-8AE1-754B61B7A822}" dt="2021-09-09T14:46:49.240" v="3890" actId="478"/>
          <ac:picMkLst>
            <pc:docMk/>
            <pc:sldMk cId="3122377945" sldId="290"/>
            <ac:picMk id="11" creationId="{0706B375-DDE8-42CE-880C-9A332B78996C}"/>
          </ac:picMkLst>
        </pc:picChg>
      </pc:sldChg>
      <pc:sldChg chg="add">
        <pc:chgData name="HUANG, Kecheng" userId="6042010e-758a-47da-a43c-39d4fc95a6c3" providerId="ADAL" clId="{DE13BC1D-C30B-4789-8AE1-754B61B7A822}" dt="2021-09-09T15:18:06.907" v="4222"/>
        <pc:sldMkLst>
          <pc:docMk/>
          <pc:sldMk cId="3695697903" sldId="290"/>
        </pc:sldMkLst>
      </pc:sldChg>
    </pc:docChg>
  </pc:docChgLst>
  <pc:docChgLst>
    <pc:chgData name="HUANG, Kecheng" userId="6042010e-758a-47da-a43c-39d4fc95a6c3" providerId="ADAL" clId="{D089068C-8613-457C-A566-C9471F07B790}"/>
    <pc:docChg chg="undo custSel addSld delSld modSld">
      <pc:chgData name="HUANG, Kecheng" userId="6042010e-758a-47da-a43c-39d4fc95a6c3" providerId="ADAL" clId="{D089068C-8613-457C-A566-C9471F07B790}" dt="2021-09-17T04:07:30.995" v="4485" actId="20577"/>
      <pc:docMkLst>
        <pc:docMk/>
      </pc:docMkLst>
      <pc:sldChg chg="addSp delSp modSp mod delAnim modAnim">
        <pc:chgData name="HUANG, Kecheng" userId="6042010e-758a-47da-a43c-39d4fc95a6c3" providerId="ADAL" clId="{D089068C-8613-457C-A566-C9471F07B790}" dt="2021-09-17T02:58:30.851" v="4482"/>
        <pc:sldMkLst>
          <pc:docMk/>
          <pc:sldMk cId="3960785670" sldId="284"/>
        </pc:sldMkLst>
        <pc:spChg chg="mod">
          <ac:chgData name="HUANG, Kecheng" userId="6042010e-758a-47da-a43c-39d4fc95a6c3" providerId="ADAL" clId="{D089068C-8613-457C-A566-C9471F07B790}" dt="2021-09-15T14:41:01.891" v="26" actId="404"/>
          <ac:spMkLst>
            <pc:docMk/>
            <pc:sldMk cId="3960785670" sldId="284"/>
            <ac:spMk id="5" creationId="{F7059B17-42B5-4EBC-AC2F-6F9714AD5E02}"/>
          </ac:spMkLst>
        </pc:spChg>
        <pc:spChg chg="mod">
          <ac:chgData name="HUANG, Kecheng" userId="6042010e-758a-47da-a43c-39d4fc95a6c3" providerId="ADAL" clId="{D089068C-8613-457C-A566-C9471F07B790}" dt="2021-09-16T14:08:12.918" v="2792" actId="20577"/>
          <ac:spMkLst>
            <pc:docMk/>
            <pc:sldMk cId="3960785670" sldId="284"/>
            <ac:spMk id="7" creationId="{E989B82C-DCE6-4E88-9EFB-E65042BD877D}"/>
          </ac:spMkLst>
        </pc:spChg>
        <pc:picChg chg="add del mod">
          <ac:chgData name="HUANG, Kecheng" userId="6042010e-758a-47da-a43c-39d4fc95a6c3" providerId="ADAL" clId="{D089068C-8613-457C-A566-C9471F07B790}" dt="2021-09-16T14:05:33.022" v="2714" actId="478"/>
          <ac:picMkLst>
            <pc:docMk/>
            <pc:sldMk cId="3960785670" sldId="284"/>
            <ac:picMk id="3" creationId="{B5835523-ABFA-40B0-B3D5-EBE44A061CC0}"/>
          </ac:picMkLst>
        </pc:picChg>
        <pc:picChg chg="add del mod">
          <ac:chgData name="HUANG, Kecheng" userId="6042010e-758a-47da-a43c-39d4fc95a6c3" providerId="ADAL" clId="{D089068C-8613-457C-A566-C9471F07B790}" dt="2021-09-16T14:08:19.709" v="2793" actId="478"/>
          <ac:picMkLst>
            <pc:docMk/>
            <pc:sldMk cId="3960785670" sldId="284"/>
            <ac:picMk id="8" creationId="{F3E58E5A-44F2-47E9-9BCE-2B590D759E92}"/>
          </ac:picMkLst>
        </pc:picChg>
        <pc:picChg chg="del">
          <ac:chgData name="HUANG, Kecheng" userId="6042010e-758a-47da-a43c-39d4fc95a6c3" providerId="ADAL" clId="{D089068C-8613-457C-A566-C9471F07B790}" dt="2021-09-15T14:39:11.267" v="3" actId="478"/>
          <ac:picMkLst>
            <pc:docMk/>
            <pc:sldMk cId="3960785670" sldId="284"/>
            <ac:picMk id="9" creationId="{B05EE314-A34F-4516-9300-57DB6C5F68B7}"/>
          </ac:picMkLst>
        </pc:picChg>
        <pc:picChg chg="del">
          <ac:chgData name="HUANG, Kecheng" userId="6042010e-758a-47da-a43c-39d4fc95a6c3" providerId="ADAL" clId="{D089068C-8613-457C-A566-C9471F07B790}" dt="2021-09-15T14:39:10.175" v="2" actId="478"/>
          <ac:picMkLst>
            <pc:docMk/>
            <pc:sldMk cId="3960785670" sldId="284"/>
            <ac:picMk id="11" creationId="{56B87CF0-801C-4688-BC14-65EA27EF0D89}"/>
          </ac:picMkLst>
        </pc:picChg>
        <pc:picChg chg="add mod">
          <ac:chgData name="HUANG, Kecheng" userId="6042010e-758a-47da-a43c-39d4fc95a6c3" providerId="ADAL" clId="{D089068C-8613-457C-A566-C9471F07B790}" dt="2021-09-16T14:05:36.570" v="2716" actId="1076"/>
          <ac:picMkLst>
            <pc:docMk/>
            <pc:sldMk cId="3960785670" sldId="284"/>
            <ac:picMk id="12" creationId="{7C966400-92CA-48F9-A0F2-049E2D2B6AA7}"/>
          </ac:picMkLst>
        </pc:picChg>
      </pc:sldChg>
      <pc:sldChg chg="del">
        <pc:chgData name="HUANG, Kecheng" userId="6042010e-758a-47da-a43c-39d4fc95a6c3" providerId="ADAL" clId="{D089068C-8613-457C-A566-C9471F07B790}" dt="2021-09-15T14:43:39.944" v="27" actId="47"/>
        <pc:sldMkLst>
          <pc:docMk/>
          <pc:sldMk cId="453976592" sldId="285"/>
        </pc:sldMkLst>
      </pc:sldChg>
      <pc:sldChg chg="addSp delSp modSp mod delAnim modAnim">
        <pc:chgData name="HUANG, Kecheng" userId="6042010e-758a-47da-a43c-39d4fc95a6c3" providerId="ADAL" clId="{D089068C-8613-457C-A566-C9471F07B790}" dt="2021-09-16T12:21:57.106" v="1828"/>
        <pc:sldMkLst>
          <pc:docMk/>
          <pc:sldMk cId="2487534699" sldId="286"/>
        </pc:sldMkLst>
        <pc:spChg chg="mod">
          <ac:chgData name="HUANG, Kecheng" userId="6042010e-758a-47da-a43c-39d4fc95a6c3" providerId="ADAL" clId="{D089068C-8613-457C-A566-C9471F07B790}" dt="2021-09-16T08:54:52.335" v="149" actId="313"/>
          <ac:spMkLst>
            <pc:docMk/>
            <pc:sldMk cId="2487534699" sldId="286"/>
            <ac:spMk id="5" creationId="{F7059B17-42B5-4EBC-AC2F-6F9714AD5E02}"/>
          </ac:spMkLst>
        </pc:spChg>
        <pc:spChg chg="mod">
          <ac:chgData name="HUANG, Kecheng" userId="6042010e-758a-47da-a43c-39d4fc95a6c3" providerId="ADAL" clId="{D089068C-8613-457C-A566-C9471F07B790}" dt="2021-09-16T12:21:17.318" v="1816" actId="20577"/>
          <ac:spMkLst>
            <pc:docMk/>
            <pc:sldMk cId="2487534699" sldId="286"/>
            <ac:spMk id="7" creationId="{E989B82C-DCE6-4E88-9EFB-E65042BD877D}"/>
          </ac:spMkLst>
        </pc:spChg>
        <pc:picChg chg="del">
          <ac:chgData name="HUANG, Kecheng" userId="6042010e-758a-47da-a43c-39d4fc95a6c3" providerId="ADAL" clId="{D089068C-8613-457C-A566-C9471F07B790}" dt="2021-09-15T14:43:47.780" v="29" actId="478"/>
          <ac:picMkLst>
            <pc:docMk/>
            <pc:sldMk cId="2487534699" sldId="286"/>
            <ac:picMk id="3" creationId="{C9C31208-859C-43E9-9833-5464542B64BC}"/>
          </ac:picMkLst>
        </pc:picChg>
        <pc:picChg chg="add del mod">
          <ac:chgData name="HUANG, Kecheng" userId="6042010e-758a-47da-a43c-39d4fc95a6c3" providerId="ADAL" clId="{D089068C-8613-457C-A566-C9471F07B790}" dt="2021-09-16T09:38:45.357" v="1149" actId="478"/>
          <ac:picMkLst>
            <pc:docMk/>
            <pc:sldMk cId="2487534699" sldId="286"/>
            <ac:picMk id="6" creationId="{8DC7B5A5-2954-4D50-AFF0-3CE8E3F5B9DD}"/>
          </ac:picMkLst>
        </pc:picChg>
        <pc:picChg chg="del">
          <ac:chgData name="HUANG, Kecheng" userId="6042010e-758a-47da-a43c-39d4fc95a6c3" providerId="ADAL" clId="{D089068C-8613-457C-A566-C9471F07B790}" dt="2021-09-15T14:43:47.149" v="28" actId="478"/>
          <ac:picMkLst>
            <pc:docMk/>
            <pc:sldMk cId="2487534699" sldId="286"/>
            <ac:picMk id="8" creationId="{122FA9AC-FCEA-40A4-8B2A-BA7BB078FE14}"/>
          </ac:picMkLst>
        </pc:picChg>
        <pc:picChg chg="add mod">
          <ac:chgData name="HUANG, Kecheng" userId="6042010e-758a-47da-a43c-39d4fc95a6c3" providerId="ADAL" clId="{D089068C-8613-457C-A566-C9471F07B790}" dt="2021-09-16T09:38:51.115" v="1152" actId="1076"/>
          <ac:picMkLst>
            <pc:docMk/>
            <pc:sldMk cId="2487534699" sldId="286"/>
            <ac:picMk id="10" creationId="{F915D258-3D6C-4FE0-83DC-CADD4751203C}"/>
          </ac:picMkLst>
        </pc:picChg>
        <pc:picChg chg="add mod">
          <ac:chgData name="HUANG, Kecheng" userId="6042010e-758a-47da-a43c-39d4fc95a6c3" providerId="ADAL" clId="{D089068C-8613-457C-A566-C9471F07B790}" dt="2021-09-16T12:21:39.500" v="1821" actId="1076"/>
          <ac:picMkLst>
            <pc:docMk/>
            <pc:sldMk cId="2487534699" sldId="286"/>
            <ac:picMk id="12" creationId="{E944A63A-EE8B-4605-88C6-FF0D171C6F08}"/>
          </ac:picMkLst>
        </pc:picChg>
        <pc:picChg chg="add del mod">
          <ac:chgData name="HUANG, Kecheng" userId="6042010e-758a-47da-a43c-39d4fc95a6c3" providerId="ADAL" clId="{D089068C-8613-457C-A566-C9471F07B790}" dt="2021-09-16T12:00:47.929" v="1623" actId="478"/>
          <ac:picMkLst>
            <pc:docMk/>
            <pc:sldMk cId="2487534699" sldId="286"/>
            <ac:picMk id="14" creationId="{DF01F07B-DCFE-4B79-99E2-9B1AFFF875D7}"/>
          </ac:picMkLst>
        </pc:picChg>
        <pc:picChg chg="add mod">
          <ac:chgData name="HUANG, Kecheng" userId="6042010e-758a-47da-a43c-39d4fc95a6c3" providerId="ADAL" clId="{D089068C-8613-457C-A566-C9471F07B790}" dt="2021-09-16T12:21:51.804" v="1826" actId="1076"/>
          <ac:picMkLst>
            <pc:docMk/>
            <pc:sldMk cId="2487534699" sldId="286"/>
            <ac:picMk id="16" creationId="{2AD78DE3-3EF4-4DA5-B94F-E3396C26B23F}"/>
          </ac:picMkLst>
        </pc:picChg>
      </pc:sldChg>
      <pc:sldChg chg="del">
        <pc:chgData name="HUANG, Kecheng" userId="6042010e-758a-47da-a43c-39d4fc95a6c3" providerId="ADAL" clId="{D089068C-8613-457C-A566-C9471F07B790}" dt="2021-09-15T14:45:30.037" v="68" actId="47"/>
        <pc:sldMkLst>
          <pc:docMk/>
          <pc:sldMk cId="3410380134" sldId="287"/>
        </pc:sldMkLst>
      </pc:sldChg>
      <pc:sldChg chg="addSp delSp modSp mod delAnim modAnim">
        <pc:chgData name="HUANG, Kecheng" userId="6042010e-758a-47da-a43c-39d4fc95a6c3" providerId="ADAL" clId="{D089068C-8613-457C-A566-C9471F07B790}" dt="2021-09-16T15:24:07.001" v="4480"/>
        <pc:sldMkLst>
          <pc:docMk/>
          <pc:sldMk cId="1450408840" sldId="288"/>
        </pc:sldMkLst>
        <pc:spChg chg="mod">
          <ac:chgData name="HUANG, Kecheng" userId="6042010e-758a-47da-a43c-39d4fc95a6c3" providerId="ADAL" clId="{D089068C-8613-457C-A566-C9471F07B790}" dt="2021-09-15T14:45:53.647" v="70"/>
          <ac:spMkLst>
            <pc:docMk/>
            <pc:sldMk cId="1450408840" sldId="288"/>
            <ac:spMk id="4" creationId="{CE6890AC-7159-4F19-A547-8DFF331AA3C2}"/>
          </ac:spMkLst>
        </pc:spChg>
        <pc:spChg chg="mod">
          <ac:chgData name="HUANG, Kecheng" userId="6042010e-758a-47da-a43c-39d4fc95a6c3" providerId="ADAL" clId="{D089068C-8613-457C-A566-C9471F07B790}" dt="2021-09-15T14:46:49.468" v="90" actId="114"/>
          <ac:spMkLst>
            <pc:docMk/>
            <pc:sldMk cId="1450408840" sldId="288"/>
            <ac:spMk id="5" creationId="{F7059B17-42B5-4EBC-AC2F-6F9714AD5E02}"/>
          </ac:spMkLst>
        </pc:spChg>
        <pc:spChg chg="mod">
          <ac:chgData name="HUANG, Kecheng" userId="6042010e-758a-47da-a43c-39d4fc95a6c3" providerId="ADAL" clId="{D089068C-8613-457C-A566-C9471F07B790}" dt="2021-09-16T14:57:04.776" v="3910" actId="20577"/>
          <ac:spMkLst>
            <pc:docMk/>
            <pc:sldMk cId="1450408840" sldId="288"/>
            <ac:spMk id="7" creationId="{E989B82C-DCE6-4E88-9EFB-E65042BD877D}"/>
          </ac:spMkLst>
        </pc:spChg>
        <pc:picChg chg="add mod">
          <ac:chgData name="HUANG, Kecheng" userId="6042010e-758a-47da-a43c-39d4fc95a6c3" providerId="ADAL" clId="{D089068C-8613-457C-A566-C9471F07B790}" dt="2021-09-16T14:44:35.079" v="3427" actId="1076"/>
          <ac:picMkLst>
            <pc:docMk/>
            <pc:sldMk cId="1450408840" sldId="288"/>
            <ac:picMk id="3" creationId="{508B2110-4D15-4F78-BA44-A1FD29B7FC9A}"/>
          </ac:picMkLst>
        </pc:picChg>
        <pc:picChg chg="del">
          <ac:chgData name="HUANG, Kecheng" userId="6042010e-758a-47da-a43c-39d4fc95a6c3" providerId="ADAL" clId="{D089068C-8613-457C-A566-C9471F07B790}" dt="2021-09-15T14:45:31.377" v="69" actId="478"/>
          <ac:picMkLst>
            <pc:docMk/>
            <pc:sldMk cId="1450408840" sldId="288"/>
            <ac:picMk id="6" creationId="{F6E961AF-42A7-4D7B-9384-69447A1AA7DC}"/>
          </ac:picMkLst>
        </pc:picChg>
      </pc:sldChg>
      <pc:sldChg chg="del">
        <pc:chgData name="HUANG, Kecheng" userId="6042010e-758a-47da-a43c-39d4fc95a6c3" providerId="ADAL" clId="{D089068C-8613-457C-A566-C9471F07B790}" dt="2021-09-15T14:39:06.637" v="0" actId="47"/>
        <pc:sldMkLst>
          <pc:docMk/>
          <pc:sldMk cId="2469138967" sldId="289"/>
        </pc:sldMkLst>
      </pc:sldChg>
      <pc:sldChg chg="addSp modSp add mod modAnim">
        <pc:chgData name="HUANG, Kecheng" userId="6042010e-758a-47da-a43c-39d4fc95a6c3" providerId="ADAL" clId="{D089068C-8613-457C-A566-C9471F07B790}" dt="2021-09-16T13:33:37.502" v="2064" actId="1076"/>
        <pc:sldMkLst>
          <pc:docMk/>
          <pc:sldMk cId="3758844616" sldId="289"/>
        </pc:sldMkLst>
        <pc:spChg chg="mod">
          <ac:chgData name="HUANG, Kecheng" userId="6042010e-758a-47da-a43c-39d4fc95a6c3" providerId="ADAL" clId="{D089068C-8613-457C-A566-C9471F07B790}" dt="2021-09-16T13:33:08.975" v="2057" actId="108"/>
          <ac:spMkLst>
            <pc:docMk/>
            <pc:sldMk cId="3758844616" sldId="289"/>
            <ac:spMk id="7" creationId="{E989B82C-DCE6-4E88-9EFB-E65042BD877D}"/>
          </ac:spMkLst>
        </pc:spChg>
        <pc:picChg chg="add mod">
          <ac:chgData name="HUANG, Kecheng" userId="6042010e-758a-47da-a43c-39d4fc95a6c3" providerId="ADAL" clId="{D089068C-8613-457C-A566-C9471F07B790}" dt="2021-09-16T13:33:19.549" v="2059" actId="1076"/>
          <ac:picMkLst>
            <pc:docMk/>
            <pc:sldMk cId="3758844616" sldId="289"/>
            <ac:picMk id="3" creationId="{2C4230FB-E176-42AE-9999-B9F46F27B875}"/>
          </ac:picMkLst>
        </pc:picChg>
        <pc:picChg chg="add mod">
          <ac:chgData name="HUANG, Kecheng" userId="6042010e-758a-47da-a43c-39d4fc95a6c3" providerId="ADAL" clId="{D089068C-8613-457C-A566-C9471F07B790}" dt="2021-09-16T13:33:37.502" v="2064" actId="1076"/>
          <ac:picMkLst>
            <pc:docMk/>
            <pc:sldMk cId="3758844616" sldId="289"/>
            <ac:picMk id="8" creationId="{4137C37C-6554-4AC2-BDBC-776943798220}"/>
          </ac:picMkLst>
        </pc:picChg>
      </pc:sldChg>
      <pc:sldChg chg="addSp delSp modSp add mod modAnim">
        <pc:chgData name="HUANG, Kecheng" userId="6042010e-758a-47da-a43c-39d4fc95a6c3" providerId="ADAL" clId="{D089068C-8613-457C-A566-C9471F07B790}" dt="2021-09-16T14:28:41.840" v="3149" actId="1076"/>
        <pc:sldMkLst>
          <pc:docMk/>
          <pc:sldMk cId="1561096442" sldId="290"/>
        </pc:sldMkLst>
        <pc:spChg chg="mod">
          <ac:chgData name="HUANG, Kecheng" userId="6042010e-758a-47da-a43c-39d4fc95a6c3" providerId="ADAL" clId="{D089068C-8613-457C-A566-C9471F07B790}" dt="2021-09-16T14:28:34.487" v="3148" actId="20577"/>
          <ac:spMkLst>
            <pc:docMk/>
            <pc:sldMk cId="1561096442" sldId="290"/>
            <ac:spMk id="7" creationId="{E989B82C-DCE6-4E88-9EFB-E65042BD877D}"/>
          </ac:spMkLst>
        </pc:spChg>
        <pc:grpChg chg="add del mod">
          <ac:chgData name="HUANG, Kecheng" userId="6042010e-758a-47da-a43c-39d4fc95a6c3" providerId="ADAL" clId="{D089068C-8613-457C-A566-C9471F07B790}" dt="2021-09-16T14:16:46.544" v="2922" actId="165"/>
          <ac:grpSpMkLst>
            <pc:docMk/>
            <pc:sldMk cId="1561096442" sldId="290"/>
            <ac:grpSpMk id="9" creationId="{2390552E-4538-4EC8-A2F7-FBAE7A9326AE}"/>
          </ac:grpSpMkLst>
        </pc:grpChg>
        <pc:picChg chg="add mod topLvl">
          <ac:chgData name="HUANG, Kecheng" userId="6042010e-758a-47da-a43c-39d4fc95a6c3" providerId="ADAL" clId="{D089068C-8613-457C-A566-C9471F07B790}" dt="2021-09-16T14:17:44.161" v="2939" actId="1076"/>
          <ac:picMkLst>
            <pc:docMk/>
            <pc:sldMk cId="1561096442" sldId="290"/>
            <ac:picMk id="3" creationId="{4A516169-D531-4DF2-8CDF-E07A5C743D87}"/>
          </ac:picMkLst>
        </pc:picChg>
        <pc:picChg chg="add mod topLvl">
          <ac:chgData name="HUANG, Kecheng" userId="6042010e-758a-47da-a43c-39d4fc95a6c3" providerId="ADAL" clId="{D089068C-8613-457C-A566-C9471F07B790}" dt="2021-09-16T14:17:46.833" v="2940" actId="1076"/>
          <ac:picMkLst>
            <pc:docMk/>
            <pc:sldMk cId="1561096442" sldId="290"/>
            <ac:picMk id="8" creationId="{EE10310C-C86D-4E6E-B2BD-1DF6F0839F76}"/>
          </ac:picMkLst>
        </pc:picChg>
        <pc:picChg chg="add mod ord">
          <ac:chgData name="HUANG, Kecheng" userId="6042010e-758a-47da-a43c-39d4fc95a6c3" providerId="ADAL" clId="{D089068C-8613-457C-A566-C9471F07B790}" dt="2021-09-16T14:28:41.840" v="3149" actId="1076"/>
          <ac:picMkLst>
            <pc:docMk/>
            <pc:sldMk cId="1561096442" sldId="290"/>
            <ac:picMk id="11" creationId="{46998AE2-6438-45E4-87BB-390755123C2F}"/>
          </ac:picMkLst>
        </pc:picChg>
      </pc:sldChg>
      <pc:sldChg chg="del">
        <pc:chgData name="HUANG, Kecheng" userId="6042010e-758a-47da-a43c-39d4fc95a6c3" providerId="ADAL" clId="{D089068C-8613-457C-A566-C9471F07B790}" dt="2021-09-15T14:39:07.438" v="1" actId="47"/>
        <pc:sldMkLst>
          <pc:docMk/>
          <pc:sldMk cId="3695697903" sldId="290"/>
        </pc:sldMkLst>
      </pc:sldChg>
      <pc:sldChg chg="addSp modSp add mod modAnim">
        <pc:chgData name="HUANG, Kecheng" userId="6042010e-758a-47da-a43c-39d4fc95a6c3" providerId="ADAL" clId="{D089068C-8613-457C-A566-C9471F07B790}" dt="2021-09-17T04:07:30.995" v="4485" actId="20577"/>
        <pc:sldMkLst>
          <pc:docMk/>
          <pc:sldMk cId="1713904150" sldId="291"/>
        </pc:sldMkLst>
        <pc:spChg chg="mod">
          <ac:chgData name="HUANG, Kecheng" userId="6042010e-758a-47da-a43c-39d4fc95a6c3" providerId="ADAL" clId="{D089068C-8613-457C-A566-C9471F07B790}" dt="2021-09-17T04:07:30.995" v="4485" actId="20577"/>
          <ac:spMkLst>
            <pc:docMk/>
            <pc:sldMk cId="1713904150" sldId="291"/>
            <ac:spMk id="7" creationId="{E989B82C-DCE6-4E88-9EFB-E65042BD877D}"/>
          </ac:spMkLst>
        </pc:spChg>
        <pc:picChg chg="add mod">
          <ac:chgData name="HUANG, Kecheng" userId="6042010e-758a-47da-a43c-39d4fc95a6c3" providerId="ADAL" clId="{D089068C-8613-457C-A566-C9471F07B790}" dt="2021-09-16T15:03:30.925" v="4088" actId="1076"/>
          <ac:picMkLst>
            <pc:docMk/>
            <pc:sldMk cId="1713904150" sldId="291"/>
            <ac:picMk id="3" creationId="{92BE4F9B-9F2B-40B2-8639-461594C0341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B7AD-63A4-4C4D-87B1-F939D09D7F75}" type="datetimeFigureOut">
              <a:rPr lang="zh-CN" altLang="en-US" smtClean="0"/>
              <a:t>2021/9/17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2E86C-79D7-41D8-B838-3C324E6013D3}" type="slidenum">
              <a:rPr lang="zh-CN" altLang="en-US" smtClean="0"/>
              <a:t>‹#›</a:t>
            </a:fld>
            <a:endParaRPr lang="zh-CN" altLang="en-US"/>
          </a:p>
        </p:txBody>
      </p:sp>
    </p:spTree>
    <p:extLst>
      <p:ext uri="{BB962C8B-B14F-4D97-AF65-F5344CB8AC3E}">
        <p14:creationId xmlns:p14="http://schemas.microsoft.com/office/powerpoint/2010/main" val="336297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a:t>
            </a:fld>
            <a:endParaRPr lang="zh-CN" altLang="en-US"/>
          </a:p>
        </p:txBody>
      </p:sp>
    </p:spTree>
    <p:extLst>
      <p:ext uri="{BB962C8B-B14F-4D97-AF65-F5344CB8AC3E}">
        <p14:creationId xmlns:p14="http://schemas.microsoft.com/office/powerpoint/2010/main" val="321237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2</a:t>
            </a:fld>
            <a:endParaRPr lang="zh-CN" altLang="en-US"/>
          </a:p>
        </p:txBody>
      </p:sp>
    </p:spTree>
    <p:extLst>
      <p:ext uri="{BB962C8B-B14F-4D97-AF65-F5344CB8AC3E}">
        <p14:creationId xmlns:p14="http://schemas.microsoft.com/office/powerpoint/2010/main" val="2258406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3</a:t>
            </a:fld>
            <a:endParaRPr lang="zh-CN" altLang="en-US"/>
          </a:p>
        </p:txBody>
      </p:sp>
    </p:spTree>
    <p:extLst>
      <p:ext uri="{BB962C8B-B14F-4D97-AF65-F5344CB8AC3E}">
        <p14:creationId xmlns:p14="http://schemas.microsoft.com/office/powerpoint/2010/main" val="31812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4</a:t>
            </a:fld>
            <a:endParaRPr lang="zh-CN" altLang="en-US"/>
          </a:p>
        </p:txBody>
      </p:sp>
    </p:spTree>
    <p:extLst>
      <p:ext uri="{BB962C8B-B14F-4D97-AF65-F5344CB8AC3E}">
        <p14:creationId xmlns:p14="http://schemas.microsoft.com/office/powerpoint/2010/main" val="301456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5</a:t>
            </a:fld>
            <a:endParaRPr lang="zh-CN" altLang="en-US"/>
          </a:p>
        </p:txBody>
      </p:sp>
    </p:spTree>
    <p:extLst>
      <p:ext uri="{BB962C8B-B14F-4D97-AF65-F5344CB8AC3E}">
        <p14:creationId xmlns:p14="http://schemas.microsoft.com/office/powerpoint/2010/main" val="235778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6</a:t>
            </a:fld>
            <a:endParaRPr lang="zh-CN" altLang="en-US"/>
          </a:p>
        </p:txBody>
      </p:sp>
    </p:spTree>
    <p:extLst>
      <p:ext uri="{BB962C8B-B14F-4D97-AF65-F5344CB8AC3E}">
        <p14:creationId xmlns:p14="http://schemas.microsoft.com/office/powerpoint/2010/main" val="330050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319E4-700D-4477-AAD8-FC044F12CB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8B7BE-6B20-468D-81DD-E0E9AF6E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A5A5ED-6B0D-4202-AFA8-1592901559FE}"/>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5" name="页脚占位符 4">
            <a:extLst>
              <a:ext uri="{FF2B5EF4-FFF2-40B4-BE49-F238E27FC236}">
                <a16:creationId xmlns:a16="http://schemas.microsoft.com/office/drawing/2014/main" id="{9D55506A-AECE-4AFF-B6E7-E6EC090D2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D4EDC-DF7B-4BCB-8033-1F1388281E8C}"/>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874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5BF6-B765-4FA7-A1D9-0DD7BB7F0B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527A7E-187C-4899-9820-27B0850F8B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94A24C-03E0-4929-BF20-5E9076F69D9A}"/>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5" name="页脚占位符 4">
            <a:extLst>
              <a:ext uri="{FF2B5EF4-FFF2-40B4-BE49-F238E27FC236}">
                <a16:creationId xmlns:a16="http://schemas.microsoft.com/office/drawing/2014/main" id="{C759F275-3362-4D57-A734-CF1A87B79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DAB132-CD4B-4059-8B87-925B2AB6069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3562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987D43-1971-46B1-9412-E544CABAE0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285E5-EE0D-4CD3-B24E-0195E8701C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BF84BD-8780-42B9-A975-4173F2399B6B}"/>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5" name="页脚占位符 4">
            <a:extLst>
              <a:ext uri="{FF2B5EF4-FFF2-40B4-BE49-F238E27FC236}">
                <a16:creationId xmlns:a16="http://schemas.microsoft.com/office/drawing/2014/main" id="{9551EE30-9156-49A1-B6B9-0598DA30D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285D58-11AC-4E4F-BC15-0A8398711C9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40469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3E7D-EBAB-4715-8C9A-EC018B9C0F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931845-992B-44BA-B7A1-8300C21BD0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89359-370E-45E2-A1F8-94E49EE6B6F1}"/>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5" name="页脚占位符 4">
            <a:extLst>
              <a:ext uri="{FF2B5EF4-FFF2-40B4-BE49-F238E27FC236}">
                <a16:creationId xmlns:a16="http://schemas.microsoft.com/office/drawing/2014/main" id="{72D9D0EE-2C6F-47D2-83B1-0673181A77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FDEB7-B23D-4C10-A5BC-25C25C331F15}"/>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65246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3D716-6C2A-48D6-9F22-3EE3A7039A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652F65-2927-47A0-8FA2-16CAF3BB3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A32A8E-E6E9-4CD1-AD0D-9A61A4647DE2}"/>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5" name="页脚占位符 4">
            <a:extLst>
              <a:ext uri="{FF2B5EF4-FFF2-40B4-BE49-F238E27FC236}">
                <a16:creationId xmlns:a16="http://schemas.microsoft.com/office/drawing/2014/main" id="{837EBDB0-9475-46FF-8818-D8487E12B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02C47-847A-40B8-A921-89B9D73F131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64717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B060-7535-4076-B236-E437F1504A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85AFFE-ABB2-474B-B05D-71C516A438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3FE20A-0F6D-49E7-86E3-17771A69D3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6C400B-58B2-44D3-B0CB-8A3729B0E40B}"/>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6" name="页脚占位符 5">
            <a:extLst>
              <a:ext uri="{FF2B5EF4-FFF2-40B4-BE49-F238E27FC236}">
                <a16:creationId xmlns:a16="http://schemas.microsoft.com/office/drawing/2014/main" id="{DFD79CC2-1040-4C11-A2BF-3DA1B17A1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A7E09-6510-40E9-B7B6-8F61F924067A}"/>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0165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9C90B-2A1B-4B4A-BE67-8988ACD5F5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824E1B-1517-4172-B046-A829FB43D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0D657A7-D2BE-4CA0-A83B-93EE4AC1E7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1B3C76-C4A7-4CE0-8198-F91D48714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9A6700-929F-4DFD-9BF6-A76215313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A5699A-606B-44D7-B3A8-B46C86BFFEE3}"/>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8" name="页脚占位符 7">
            <a:extLst>
              <a:ext uri="{FF2B5EF4-FFF2-40B4-BE49-F238E27FC236}">
                <a16:creationId xmlns:a16="http://schemas.microsoft.com/office/drawing/2014/main" id="{64779A59-1B04-4568-B2DF-756FD2581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39D47D-462E-4589-B92E-D6DE31210FF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70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F686-9B7B-4990-8692-E73DAF5677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36EC3F-E307-4A3F-B097-8B83ABA912DA}"/>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4" name="页脚占位符 3">
            <a:extLst>
              <a:ext uri="{FF2B5EF4-FFF2-40B4-BE49-F238E27FC236}">
                <a16:creationId xmlns:a16="http://schemas.microsoft.com/office/drawing/2014/main" id="{EEFBE411-6E5E-4E6D-9D3B-F967A010D3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5895AD-1AAB-4B46-9736-899DB16F458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00324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E50A08-252C-4B4F-A84B-2A19A8160CC0}"/>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3" name="页脚占位符 2">
            <a:extLst>
              <a:ext uri="{FF2B5EF4-FFF2-40B4-BE49-F238E27FC236}">
                <a16:creationId xmlns:a16="http://schemas.microsoft.com/office/drawing/2014/main" id="{ED4BE01A-A94B-4982-8E4A-FA60E57A5B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A6CD24-A051-44E4-BA96-A028260AA08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58616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ACCFD-29CB-49FC-A453-0213D1C4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082F0C-A8F6-4DC0-9C48-94BE2C8FA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EBA5D9-45BC-4184-9F02-62BC00B8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A81F9C-3440-46AC-A19F-B42CB5561ADD}"/>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6" name="页脚占位符 5">
            <a:extLst>
              <a:ext uri="{FF2B5EF4-FFF2-40B4-BE49-F238E27FC236}">
                <a16:creationId xmlns:a16="http://schemas.microsoft.com/office/drawing/2014/main" id="{E95C7287-6A76-4766-9DA3-8688A64FD5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5A2EC-86C4-4C23-A107-B0A29823446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962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EB60-8BFE-43FF-A6E7-A7D9C4AFB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1EA218-CA89-4F8D-93AD-148C4825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22C6E3-B98E-4BA0-98BF-34402CCA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54CA03-5BBD-4F83-B1B4-522587FB5502}"/>
              </a:ext>
            </a:extLst>
          </p:cNvPr>
          <p:cNvSpPr>
            <a:spLocks noGrp="1"/>
          </p:cNvSpPr>
          <p:nvPr>
            <p:ph type="dt" sz="half" idx="10"/>
          </p:nvPr>
        </p:nvSpPr>
        <p:spPr/>
        <p:txBody>
          <a:bodyPr/>
          <a:lstStyle/>
          <a:p>
            <a:fld id="{F9C51544-6859-411E-8846-F576C1D903DB}" type="datetimeFigureOut">
              <a:rPr lang="zh-CN" altLang="en-US" smtClean="0"/>
              <a:t>2021/9/17</a:t>
            </a:fld>
            <a:endParaRPr lang="zh-CN" altLang="en-US"/>
          </a:p>
        </p:txBody>
      </p:sp>
      <p:sp>
        <p:nvSpPr>
          <p:cNvPr id="6" name="页脚占位符 5">
            <a:extLst>
              <a:ext uri="{FF2B5EF4-FFF2-40B4-BE49-F238E27FC236}">
                <a16:creationId xmlns:a16="http://schemas.microsoft.com/office/drawing/2014/main" id="{5932F31D-1714-48BD-B8F5-DC7E95C8D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6FF28-4070-43FC-9C2D-9558A50A721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9201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B7B920-A0D4-43EF-BF9E-63238C624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C23082-0713-4C3B-BFAF-CC2696E40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A2487A-6EE6-4684-8129-791F71EF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51544-6859-411E-8846-F576C1D903DB}" type="datetimeFigureOut">
              <a:rPr lang="zh-CN" altLang="en-US" smtClean="0"/>
              <a:t>2021/9/17</a:t>
            </a:fld>
            <a:endParaRPr lang="zh-CN" altLang="en-US"/>
          </a:p>
        </p:txBody>
      </p:sp>
      <p:sp>
        <p:nvSpPr>
          <p:cNvPr id="5" name="页脚占位符 4">
            <a:extLst>
              <a:ext uri="{FF2B5EF4-FFF2-40B4-BE49-F238E27FC236}">
                <a16:creationId xmlns:a16="http://schemas.microsoft.com/office/drawing/2014/main" id="{CBEEA1B7-C443-49F4-A97A-DB6539FE7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3BF6C1-F237-4C63-987F-CDAA45CE7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15930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Peeking over the Fence: RDMA</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087036" cy="477054"/>
          </a:xfrm>
          <a:prstGeom prst="rect">
            <a:avLst/>
          </a:prstGeom>
        </p:spPr>
        <p:txBody>
          <a:bodyPr wrap="square">
            <a:spAutoFit/>
          </a:bodyPr>
          <a:lstStyle/>
          <a:p>
            <a:pPr algn="l"/>
            <a:r>
              <a:rPr lang="en-US" sz="1400" b="1" i="0" u="none" strike="noStrike" baseline="0" dirty="0">
                <a:latin typeface="Times New Roman" panose="02020603050405020304" pitchFamily="18" charset="0"/>
                <a:cs typeface="Times New Roman" panose="02020603050405020304" pitchFamily="18" charset="0"/>
              </a:rPr>
              <a:t>Characterizing and Optimizing Remote Persistent Memory with RDMA and NVM</a:t>
            </a:r>
            <a:r>
              <a:rPr lang="en-US" sz="1400" b="1" dirty="0">
                <a:solidFill>
                  <a:srgbClr val="1D1D1B"/>
                </a:solidFill>
                <a:latin typeface="Times New Roman" panose="02020603050405020304" pitchFamily="18" charset="0"/>
                <a:cs typeface="Times New Roman" panose="02020603050405020304" pitchFamily="18" charset="0"/>
              </a:rPr>
              <a:t>; </a:t>
            </a:r>
            <a:r>
              <a:rPr lang="en-US" sz="1100" b="0" i="1" u="none" strike="noStrike" baseline="0" dirty="0" err="1">
                <a:latin typeface="Times New Roman" panose="02020603050405020304" pitchFamily="18" charset="0"/>
                <a:cs typeface="Times New Roman" panose="02020603050405020304" pitchFamily="18" charset="0"/>
              </a:rPr>
              <a:t>Xingda</a:t>
            </a:r>
            <a:r>
              <a:rPr lang="en-US" sz="1100" b="0" i="1" u="none" strike="noStrike" baseline="0" dirty="0">
                <a:latin typeface="Times New Roman" panose="02020603050405020304" pitchFamily="18" charset="0"/>
                <a:cs typeface="Times New Roman" panose="02020603050405020304" pitchFamily="18" charset="0"/>
              </a:rPr>
              <a:t> Wei, </a:t>
            </a:r>
            <a:r>
              <a:rPr lang="en-US" sz="1100" b="0" i="1" u="none" strike="noStrike" baseline="0" dirty="0" err="1">
                <a:latin typeface="Times New Roman" panose="02020603050405020304" pitchFamily="18" charset="0"/>
                <a:cs typeface="Times New Roman" panose="02020603050405020304" pitchFamily="18" charset="0"/>
              </a:rPr>
              <a:t>Xiating</a:t>
            </a:r>
            <a:r>
              <a:rPr lang="en-US" sz="1100" b="0" i="1" u="none" strike="noStrike" baseline="0" dirty="0">
                <a:latin typeface="Times New Roman" panose="02020603050405020304" pitchFamily="18" charset="0"/>
                <a:cs typeface="Times New Roman" panose="02020603050405020304" pitchFamily="18" charset="0"/>
              </a:rPr>
              <a:t> </a:t>
            </a:r>
            <a:r>
              <a:rPr lang="en-US" sz="1100" b="0" i="1" u="none" strike="noStrike" baseline="0" dirty="0" err="1">
                <a:latin typeface="Times New Roman" panose="02020603050405020304" pitchFamily="18" charset="0"/>
                <a:cs typeface="Times New Roman" panose="02020603050405020304" pitchFamily="18" charset="0"/>
              </a:rPr>
              <a:t>Xie</a:t>
            </a:r>
            <a:r>
              <a:rPr lang="en-US" sz="1100" b="0" i="1" u="none" strike="noStrike" baseline="0" dirty="0">
                <a:latin typeface="Times New Roman" panose="02020603050405020304" pitchFamily="18" charset="0"/>
                <a:cs typeface="Times New Roman" panose="02020603050405020304" pitchFamily="18" charset="0"/>
              </a:rPr>
              <a:t>, Rong Chen, </a:t>
            </a:r>
            <a:r>
              <a:rPr lang="en-US" sz="1100" b="0" i="1" u="none" strike="noStrike" baseline="0" dirty="0" err="1">
                <a:latin typeface="Times New Roman" panose="02020603050405020304" pitchFamily="18" charset="0"/>
                <a:cs typeface="Times New Roman" panose="02020603050405020304" pitchFamily="18" charset="0"/>
              </a:rPr>
              <a:t>Haibo</a:t>
            </a:r>
            <a:r>
              <a:rPr lang="en-US" sz="1100" b="0" i="1" u="none" strike="noStrike" baseline="0" dirty="0">
                <a:latin typeface="Times New Roman" panose="02020603050405020304" pitchFamily="18" charset="0"/>
                <a:cs typeface="Times New Roman" panose="02020603050405020304" pitchFamily="18" charset="0"/>
              </a:rPr>
              <a:t> Chen, </a:t>
            </a:r>
            <a:r>
              <a:rPr lang="en-US" sz="1100" b="0" i="1" u="none" strike="noStrike" baseline="0" dirty="0" err="1">
                <a:latin typeface="Times New Roman" panose="02020603050405020304" pitchFamily="18" charset="0"/>
                <a:cs typeface="Times New Roman" panose="02020603050405020304" pitchFamily="18" charset="0"/>
              </a:rPr>
              <a:t>Binyu</a:t>
            </a:r>
            <a:r>
              <a:rPr lang="en-US" sz="1100" b="0" i="1" u="none" strike="noStrike" baseline="0" dirty="0">
                <a:latin typeface="Times New Roman" panose="02020603050405020304" pitchFamily="18" charset="0"/>
                <a:cs typeface="Times New Roman" panose="02020603050405020304" pitchFamily="18" charset="0"/>
              </a:rPr>
              <a:t> Zang</a:t>
            </a:r>
            <a:r>
              <a:rPr lang="zh-CN" altLang="en-US" sz="1100" i="1" dirty="0">
                <a:latin typeface="Times New Roman" panose="02020603050405020304" pitchFamily="18" charset="0"/>
                <a:cs typeface="Times New Roman" panose="02020603050405020304" pitchFamily="18" charset="0"/>
              </a:rPr>
              <a:t>；</a:t>
            </a:r>
            <a:r>
              <a:rPr lang="en-US" sz="1100" b="0" i="1" u="none" strike="noStrike" baseline="0" dirty="0">
                <a:latin typeface="Times New Roman" panose="02020603050405020304" pitchFamily="18" charset="0"/>
                <a:cs typeface="Times New Roman" panose="02020603050405020304" pitchFamily="18" charset="0"/>
              </a:rPr>
              <a:t>Institute of Parallel and Distributed Systems, Shanghai Jiao Tong University</a:t>
            </a:r>
            <a:r>
              <a:rPr lang="en-US" sz="1100" i="1" dirty="0">
                <a:latin typeface="Times New Roman" panose="02020603050405020304" pitchFamily="18" charset="0"/>
                <a:cs typeface="Times New Roman" panose="02020603050405020304" pitchFamily="18" charset="0"/>
              </a:rPr>
              <a:t>,</a:t>
            </a:r>
            <a:r>
              <a:rPr lang="en-US" sz="1100" b="0" i="1" u="none" strike="noStrike" baseline="0" dirty="0">
                <a:latin typeface="Times New Roman" panose="02020603050405020304" pitchFamily="18" charset="0"/>
                <a:cs typeface="Times New Roman" panose="02020603050405020304" pitchFamily="18" charset="0"/>
              </a:rPr>
              <a:t> Shanghai Artificial Intelligence Laboratory Engineering Research Center for Domain-specific Operating Systems, Ministry of Education, China</a:t>
            </a:r>
            <a:endParaRPr lang="zh-CN" altLang="en-US" sz="10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24222" y="1114362"/>
            <a:ext cx="12038591" cy="5639814"/>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400" b="1" i="0" u="none" strike="noStrike" baseline="0" dirty="0">
                <a:latin typeface="Times New Roman" panose="02020603050405020304" pitchFamily="18" charset="0"/>
                <a:cs typeface="Times New Roman" panose="02020603050405020304" pitchFamily="18" charset="0"/>
              </a:rPr>
              <a:t>NVM</a:t>
            </a:r>
            <a:r>
              <a:rPr lang="en-US" sz="1400" b="0" i="0" u="none" strike="noStrike" baseline="0" dirty="0">
                <a:latin typeface="Times New Roman" panose="02020603050405020304" pitchFamily="18" charset="0"/>
                <a:cs typeface="Times New Roman" panose="02020603050405020304" pitchFamily="18" charset="0"/>
              </a:rPr>
              <a:t> becomes popular with high performance, persistence, and byte-addressability; The acceptance of building remote memory systems with </a:t>
            </a:r>
            <a:r>
              <a:rPr lang="en-US" sz="1400" b="1" i="0" u="none" strike="noStrike" baseline="0" dirty="0">
                <a:latin typeface="Times New Roman" panose="02020603050405020304" pitchFamily="18" charset="0"/>
                <a:cs typeface="Times New Roman" panose="02020603050405020304" pitchFamily="18" charset="0"/>
              </a:rPr>
              <a:t>RDMA</a:t>
            </a:r>
            <a:r>
              <a:rPr lang="en-US" sz="1400" b="0" i="0" u="none" strike="noStrike" baseline="0" dirty="0">
                <a:latin typeface="Times New Roman" panose="02020603050405020304" pitchFamily="18" charset="0"/>
                <a:cs typeface="Times New Roman" panose="02020603050405020304" pitchFamily="18" charset="0"/>
              </a:rPr>
              <a:t> have produced interest in combining them for </a:t>
            </a:r>
            <a:r>
              <a:rPr lang="en-US" sz="1400" b="1" i="1" u="none" strike="noStrike" baseline="0" dirty="0">
                <a:latin typeface="Times New Roman" panose="02020603050405020304" pitchFamily="18" charset="0"/>
                <a:cs typeface="Times New Roman" panose="02020603050405020304" pitchFamily="18" charset="0"/>
              </a:rPr>
              <a:t>fast </a:t>
            </a:r>
            <a:r>
              <a:rPr lang="en-US" sz="1400" u="none" strike="noStrike" baseline="0" dirty="0">
                <a:latin typeface="Times New Roman" panose="02020603050405020304" pitchFamily="18" charset="0"/>
                <a:cs typeface="Times New Roman" panose="02020603050405020304" pitchFamily="18" charset="0"/>
              </a:rPr>
              <a:t>and </a:t>
            </a:r>
            <a:r>
              <a:rPr lang="en-US" sz="1400" b="1" i="1" u="none" strike="noStrike" baseline="0" dirty="0">
                <a:latin typeface="Times New Roman" panose="02020603050405020304" pitchFamily="18" charset="0"/>
                <a:cs typeface="Times New Roman" panose="02020603050405020304" pitchFamily="18" charset="0"/>
              </a:rPr>
              <a:t>persistent</a:t>
            </a:r>
            <a:r>
              <a:rPr lang="en-US" sz="1400" b="0" i="0" u="none" strike="noStrike" baseline="0" dirty="0">
                <a:latin typeface="Times New Roman" panose="02020603050405020304" pitchFamily="18" charset="0"/>
                <a:cs typeface="Times New Roman" panose="02020603050405020304" pitchFamily="18" charset="0"/>
              </a:rPr>
              <a:t> remote memory systems. However, many prior systems are either based on </a:t>
            </a:r>
            <a:r>
              <a:rPr lang="en-US" sz="1400" b="0" i="1" u="none" strike="noStrike" baseline="0" dirty="0">
                <a:latin typeface="Times New Roman" panose="02020603050405020304" pitchFamily="18" charset="0"/>
                <a:cs typeface="Times New Roman" panose="02020603050405020304" pitchFamily="18" charset="0"/>
              </a:rPr>
              <a:t>emulated</a:t>
            </a:r>
            <a:r>
              <a:rPr lang="en-US" sz="1400" b="0" i="0" u="none" strike="noStrike" baseline="0" dirty="0">
                <a:latin typeface="Times New Roman" panose="02020603050405020304" pitchFamily="18" charset="0"/>
                <a:cs typeface="Times New Roman" panose="02020603050405020304" pitchFamily="18" charset="0"/>
              </a:rPr>
              <a:t> NVM or have </a:t>
            </a:r>
            <a:r>
              <a:rPr lang="en-US" sz="1400" b="0" i="1" u="none" strike="noStrike" baseline="0" dirty="0">
                <a:latin typeface="Times New Roman" panose="02020603050405020304" pitchFamily="18" charset="0"/>
                <a:cs typeface="Times New Roman" panose="02020603050405020304" pitchFamily="18" charset="0"/>
              </a:rPr>
              <a:t>failed to fully exploit </a:t>
            </a:r>
            <a:r>
              <a:rPr lang="en-US" sz="1400" b="0" i="0" u="none" strike="noStrike" baseline="0" dirty="0">
                <a:latin typeface="Times New Roman" panose="02020603050405020304" pitchFamily="18" charset="0"/>
                <a:cs typeface="Times New Roman" panose="02020603050405020304" pitchFamily="18" charset="0"/>
              </a:rPr>
              <a:t>NVM characteristics, leading to </a:t>
            </a:r>
            <a:r>
              <a:rPr lang="en-US" sz="1400" b="1" i="1" u="none" strike="noStrike" baseline="0" dirty="0">
                <a:latin typeface="Times New Roman" panose="02020603050405020304" pitchFamily="18" charset="0"/>
                <a:cs typeface="Times New Roman" panose="02020603050405020304" pitchFamily="18" charset="0"/>
              </a:rPr>
              <a:t>suboptimal performance</a:t>
            </a:r>
            <a:r>
              <a:rPr lang="en-US" sz="1400" b="0" i="0" u="none" strike="noStrike" baseline="0" dirty="0">
                <a:latin typeface="Times New Roman" panose="02020603050405020304" pitchFamily="18" charset="0"/>
                <a:cs typeface="Times New Roman" panose="02020603050405020304" pitchFamily="18" charset="0"/>
              </a:rPr>
              <a:t>.</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Background: </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RPM </a:t>
            </a:r>
            <a:r>
              <a:rPr lang="en-US" sz="1400" dirty="0">
                <a:latin typeface="Times New Roman" panose="02020603050405020304" pitchFamily="18" charset="0"/>
                <a:cs typeface="Times New Roman" panose="02020603050405020304" pitchFamily="18" charset="0"/>
              </a:rPr>
              <a:t>(Remote Persistent Memory) becomes the key building block in modern datacenter. </a:t>
            </a:r>
          </a:p>
          <a:p>
            <a:pPr marL="1044000" lvl="4" indent="-285750">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Distributed File System</a:t>
            </a:r>
            <a:r>
              <a:rPr lang="en-US" sz="1400" dirty="0">
                <a:latin typeface="Times New Roman" panose="02020603050405020304" pitchFamily="18" charset="0"/>
                <a:cs typeface="Times New Roman" panose="02020603050405020304" pitchFamily="18" charset="0"/>
              </a:rPr>
              <a:t>, e.g., </a:t>
            </a:r>
            <a:r>
              <a:rPr lang="en-US" sz="1400" b="1" dirty="0">
                <a:latin typeface="Times New Roman" panose="02020603050405020304" pitchFamily="18" charset="0"/>
                <a:cs typeface="Times New Roman" panose="02020603050405020304" pitchFamily="18" charset="0"/>
              </a:rPr>
              <a:t>Octopus</a:t>
            </a:r>
            <a:r>
              <a:rPr lang="en-US" sz="1400" dirty="0">
                <a:latin typeface="Times New Roman" panose="02020603050405020304" pitchFamily="18" charset="0"/>
                <a:cs typeface="Times New Roman" panose="02020603050405020304" pitchFamily="18" charset="0"/>
              </a:rPr>
              <a:t>, uses a distributed NVM pool to store file system metadata and file data blocks. It achieves high throughput and bandwidth for reading/write file data through Client-Active Data I/O: the client directly read/write a file’s data block using one-sided RDMA READ/WRITE. It also leverages RDMA-enabled distributed transactions to update the filesystem metadata</a:t>
            </a:r>
            <a:r>
              <a:rPr lang="en-US" sz="1400" b="1" dirty="0">
                <a:latin typeface="Times New Roman" panose="02020603050405020304" pitchFamily="18" charset="0"/>
                <a:cs typeface="Times New Roman" panose="02020603050405020304" pitchFamily="18" charset="0"/>
              </a:rPr>
              <a:t>. </a:t>
            </a:r>
          </a:p>
          <a:p>
            <a:pPr marL="1044000" lvl="4" indent="-285750">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Distributed Database</a:t>
            </a:r>
            <a:r>
              <a:rPr lang="en-US" sz="1400" dirty="0">
                <a:latin typeface="Times New Roman" panose="02020603050405020304" pitchFamily="18" charset="0"/>
                <a:cs typeface="Times New Roman" panose="02020603050405020304" pitchFamily="18" charset="0"/>
              </a:rPr>
              <a:t>, e.g., </a:t>
            </a:r>
            <a:r>
              <a:rPr lang="en-US" sz="1400" b="1" dirty="0" err="1">
                <a:latin typeface="Times New Roman" panose="02020603050405020304" pitchFamily="18" charset="0"/>
                <a:cs typeface="Times New Roman" panose="02020603050405020304" pitchFamily="18" charset="0"/>
              </a:rPr>
              <a:t>DrTM+H</a:t>
            </a:r>
            <a:r>
              <a:rPr lang="en-US" sz="1400" dirty="0">
                <a:latin typeface="Times New Roman" panose="02020603050405020304" pitchFamily="18" charset="0"/>
                <a:cs typeface="Times New Roman" panose="02020603050405020304" pitchFamily="18" charset="0"/>
              </a:rPr>
              <a:t>, a distributed transactional system designed for RDMA and NVM, leverages the power of one-sided and two-sided RDMA to boost transaction execution, which adopts optimistic concurrency control (</a:t>
            </a:r>
            <a:r>
              <a:rPr lang="en-US" sz="1400" b="1" dirty="0">
                <a:latin typeface="Times New Roman" panose="02020603050405020304" pitchFamily="18" charset="0"/>
                <a:cs typeface="Times New Roman" panose="02020603050405020304" pitchFamily="18" charset="0"/>
              </a:rPr>
              <a:t>OCC</a:t>
            </a:r>
            <a:r>
              <a:rPr lang="en-US" sz="1400" dirty="0">
                <a:latin typeface="Times New Roman" panose="02020603050405020304" pitchFamily="18" charset="0"/>
                <a:cs typeface="Times New Roman" panose="02020603050405020304" pitchFamily="18" charset="0"/>
              </a:rPr>
              <a:t>) to ensure serializability. It organizes NVM as a distributed shared memory pool to store the database records and transaction logs.</a:t>
            </a:r>
          </a:p>
          <a:p>
            <a:pPr marL="612000" lvl="2"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Opportunities appears in building efficient RPM since RDMA are widely adopted in modern datacenters and NVM are accepted as “disk storage’’.</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Challenges: </a:t>
            </a:r>
            <a:r>
              <a:rPr lang="en-US" sz="1400" dirty="0">
                <a:latin typeface="Times New Roman" panose="02020603050405020304" pitchFamily="18" charset="0"/>
                <a:cs typeface="Times New Roman" panose="02020603050405020304" pitchFamily="18" charset="0"/>
              </a:rPr>
              <a:t>how to integrate RDMA with NVM?</a:t>
            </a:r>
          </a:p>
          <a:p>
            <a:pPr marL="612000" lvl="2"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Even RDMA can directly access NVM as DRAM, the performance is poor without proper optimizations, which leads to </a:t>
            </a:r>
            <a:r>
              <a:rPr lang="en-US" sz="1400" b="1" i="1" dirty="0">
                <a:latin typeface="Times New Roman" panose="02020603050405020304" pitchFamily="18" charset="0"/>
                <a:cs typeface="Times New Roman" panose="02020603050405020304" pitchFamily="18" charset="0"/>
              </a:rPr>
              <a:t>inefficiency</a:t>
            </a:r>
            <a:r>
              <a:rPr lang="en-US" sz="1400" dirty="0">
                <a:latin typeface="Times New Roman" panose="02020603050405020304" pitchFamily="18" charset="0"/>
                <a:cs typeface="Times New Roman" panose="02020603050405020304" pitchFamily="18" charset="0"/>
              </a:rPr>
              <a:t> in existing RDMA-NVM systems.</a:t>
            </a:r>
          </a:p>
          <a:p>
            <a:pPr marL="612000" lvl="2"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RDMA access NVM in a complex way. Many inter/inner call involved with the way not considering NVM device.</a:t>
            </a:r>
          </a:p>
          <a:p>
            <a:pPr marL="326250" lvl="2">
              <a:lnSpc>
                <a:spcPct val="150000"/>
              </a:lnSpc>
            </a:pPr>
            <a:endParaRPr lang="en-US" sz="1400" b="1"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7C966400-92CA-48F9-A0F2-049E2D2B6AA7}"/>
              </a:ext>
            </a:extLst>
          </p:cNvPr>
          <p:cNvPicPr>
            <a:picLocks noChangeAspect="1"/>
          </p:cNvPicPr>
          <p:nvPr/>
        </p:nvPicPr>
        <p:blipFill>
          <a:blip r:embed="rId3"/>
          <a:stretch>
            <a:fillRect/>
          </a:stretch>
        </p:blipFill>
        <p:spPr>
          <a:xfrm>
            <a:off x="8139112" y="103823"/>
            <a:ext cx="3629025" cy="2171700"/>
          </a:xfrm>
          <a:prstGeom prst="rect">
            <a:avLst/>
          </a:prstGeom>
        </p:spPr>
      </p:pic>
    </p:spTree>
    <p:extLst>
      <p:ext uri="{BB962C8B-B14F-4D97-AF65-F5344CB8AC3E}">
        <p14:creationId xmlns:p14="http://schemas.microsoft.com/office/powerpoint/2010/main" val="396078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6998AE2-6438-45E4-87BB-390755123C2F}"/>
              </a:ext>
            </a:extLst>
          </p:cNvPr>
          <p:cNvPicPr>
            <a:picLocks noChangeAspect="1"/>
          </p:cNvPicPr>
          <p:nvPr/>
        </p:nvPicPr>
        <p:blipFill>
          <a:blip r:embed="rId3"/>
          <a:stretch>
            <a:fillRect/>
          </a:stretch>
        </p:blipFill>
        <p:spPr>
          <a:xfrm>
            <a:off x="4703894" y="3673827"/>
            <a:ext cx="6929344" cy="2960720"/>
          </a:xfrm>
          <a:prstGeom prst="rect">
            <a:avLst/>
          </a:prstGeom>
        </p:spPr>
      </p:pic>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Peeking over the Fence: RDMA</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2087036" cy="477054"/>
          </a:xfrm>
          <a:prstGeom prst="rect">
            <a:avLst/>
          </a:prstGeom>
        </p:spPr>
        <p:txBody>
          <a:bodyPr wrap="square">
            <a:spAutoFit/>
          </a:bodyPr>
          <a:lstStyle/>
          <a:p>
            <a:pPr algn="l"/>
            <a:r>
              <a:rPr lang="en-US" sz="1400" b="1" i="0" u="none" strike="noStrike" baseline="0" dirty="0">
                <a:latin typeface="Times New Roman" panose="02020603050405020304" pitchFamily="18" charset="0"/>
                <a:cs typeface="Times New Roman" panose="02020603050405020304" pitchFamily="18" charset="0"/>
              </a:rPr>
              <a:t>Characterizing and Optimizing Remote Persistent Memory with RDMA and NVM</a:t>
            </a:r>
            <a:r>
              <a:rPr lang="en-US" sz="1400" b="1" dirty="0">
                <a:solidFill>
                  <a:srgbClr val="1D1D1B"/>
                </a:solidFill>
                <a:latin typeface="Times New Roman" panose="02020603050405020304" pitchFamily="18" charset="0"/>
                <a:cs typeface="Times New Roman" panose="02020603050405020304" pitchFamily="18" charset="0"/>
              </a:rPr>
              <a:t>; </a:t>
            </a:r>
            <a:r>
              <a:rPr lang="en-US" sz="1100" b="0" i="1" u="none" strike="noStrike" baseline="0" dirty="0" err="1">
                <a:latin typeface="Times New Roman" panose="02020603050405020304" pitchFamily="18" charset="0"/>
                <a:cs typeface="Times New Roman" panose="02020603050405020304" pitchFamily="18" charset="0"/>
              </a:rPr>
              <a:t>Xingda</a:t>
            </a:r>
            <a:r>
              <a:rPr lang="en-US" sz="1100" b="0" i="1" u="none" strike="noStrike" baseline="0" dirty="0">
                <a:latin typeface="Times New Roman" panose="02020603050405020304" pitchFamily="18" charset="0"/>
                <a:cs typeface="Times New Roman" panose="02020603050405020304" pitchFamily="18" charset="0"/>
              </a:rPr>
              <a:t> Wei, </a:t>
            </a:r>
            <a:r>
              <a:rPr lang="en-US" sz="1100" b="0" i="1" u="none" strike="noStrike" baseline="0" dirty="0" err="1">
                <a:latin typeface="Times New Roman" panose="02020603050405020304" pitchFamily="18" charset="0"/>
                <a:cs typeface="Times New Roman" panose="02020603050405020304" pitchFamily="18" charset="0"/>
              </a:rPr>
              <a:t>Xiating</a:t>
            </a:r>
            <a:r>
              <a:rPr lang="en-US" sz="1100" b="0" i="1" u="none" strike="noStrike" baseline="0" dirty="0">
                <a:latin typeface="Times New Roman" panose="02020603050405020304" pitchFamily="18" charset="0"/>
                <a:cs typeface="Times New Roman" panose="02020603050405020304" pitchFamily="18" charset="0"/>
              </a:rPr>
              <a:t> </a:t>
            </a:r>
            <a:r>
              <a:rPr lang="en-US" sz="1100" b="0" i="1" u="none" strike="noStrike" baseline="0" dirty="0" err="1">
                <a:latin typeface="Times New Roman" panose="02020603050405020304" pitchFamily="18" charset="0"/>
                <a:cs typeface="Times New Roman" panose="02020603050405020304" pitchFamily="18" charset="0"/>
              </a:rPr>
              <a:t>Xie</a:t>
            </a:r>
            <a:r>
              <a:rPr lang="en-US" sz="1100" b="0" i="1" u="none" strike="noStrike" baseline="0" dirty="0">
                <a:latin typeface="Times New Roman" panose="02020603050405020304" pitchFamily="18" charset="0"/>
                <a:cs typeface="Times New Roman" panose="02020603050405020304" pitchFamily="18" charset="0"/>
              </a:rPr>
              <a:t>, Rong Chen, </a:t>
            </a:r>
            <a:r>
              <a:rPr lang="en-US" sz="1100" b="0" i="1" u="none" strike="noStrike" baseline="0" dirty="0" err="1">
                <a:latin typeface="Times New Roman" panose="02020603050405020304" pitchFamily="18" charset="0"/>
                <a:cs typeface="Times New Roman" panose="02020603050405020304" pitchFamily="18" charset="0"/>
              </a:rPr>
              <a:t>Haibo</a:t>
            </a:r>
            <a:r>
              <a:rPr lang="en-US" sz="1100" b="0" i="1" u="none" strike="noStrike" baseline="0" dirty="0">
                <a:latin typeface="Times New Roman" panose="02020603050405020304" pitchFamily="18" charset="0"/>
                <a:cs typeface="Times New Roman" panose="02020603050405020304" pitchFamily="18" charset="0"/>
              </a:rPr>
              <a:t> Chen, </a:t>
            </a:r>
            <a:r>
              <a:rPr lang="en-US" sz="1100" b="0" i="1" u="none" strike="noStrike" baseline="0" dirty="0" err="1">
                <a:latin typeface="Times New Roman" panose="02020603050405020304" pitchFamily="18" charset="0"/>
                <a:cs typeface="Times New Roman" panose="02020603050405020304" pitchFamily="18" charset="0"/>
              </a:rPr>
              <a:t>Binyu</a:t>
            </a:r>
            <a:r>
              <a:rPr lang="en-US" sz="1100" b="0" i="1" u="none" strike="noStrike" baseline="0" dirty="0">
                <a:latin typeface="Times New Roman" panose="02020603050405020304" pitchFamily="18" charset="0"/>
                <a:cs typeface="Times New Roman" panose="02020603050405020304" pitchFamily="18" charset="0"/>
              </a:rPr>
              <a:t> Zang</a:t>
            </a:r>
            <a:r>
              <a:rPr lang="zh-CN" altLang="en-US" sz="1100" i="1" dirty="0">
                <a:latin typeface="Times New Roman" panose="02020603050405020304" pitchFamily="18" charset="0"/>
                <a:cs typeface="Times New Roman" panose="02020603050405020304" pitchFamily="18" charset="0"/>
              </a:rPr>
              <a:t>；</a:t>
            </a:r>
            <a:r>
              <a:rPr lang="en-US" sz="1100" b="0" i="1" u="none" strike="noStrike" baseline="0" dirty="0">
                <a:latin typeface="Times New Roman" panose="02020603050405020304" pitchFamily="18" charset="0"/>
                <a:cs typeface="Times New Roman" panose="02020603050405020304" pitchFamily="18" charset="0"/>
              </a:rPr>
              <a:t>Institute of Parallel and Distributed Systems, Shanghai Jiao Tong University</a:t>
            </a:r>
            <a:r>
              <a:rPr lang="en-US" sz="1100" i="1" dirty="0">
                <a:latin typeface="Times New Roman" panose="02020603050405020304" pitchFamily="18" charset="0"/>
                <a:cs typeface="Times New Roman" panose="02020603050405020304" pitchFamily="18" charset="0"/>
              </a:rPr>
              <a:t>,</a:t>
            </a:r>
            <a:r>
              <a:rPr lang="en-US" sz="1100" b="0" i="1" u="none" strike="noStrike" baseline="0" dirty="0">
                <a:latin typeface="Times New Roman" panose="02020603050405020304" pitchFamily="18" charset="0"/>
                <a:cs typeface="Times New Roman" panose="02020603050405020304" pitchFamily="18" charset="0"/>
              </a:rPr>
              <a:t> Shanghai Artificial Intelligence Laboratory Engineering Research Center for Domain-specific Operating Systems, Ministry of Education, China</a:t>
            </a:r>
            <a:endParaRPr lang="zh-CN" altLang="en-US" sz="10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48446" y="1114362"/>
            <a:ext cx="12038591" cy="5116593"/>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400" b="0" i="0" u="none" strike="noStrike" baseline="0" dirty="0">
                <a:latin typeface="Times New Roman" panose="02020603050405020304" pitchFamily="18" charset="0"/>
                <a:cs typeface="Times New Roman" panose="02020603050405020304" pitchFamily="18" charset="0"/>
              </a:rPr>
              <a:t>Conducts a </a:t>
            </a:r>
            <a:r>
              <a:rPr lang="en-US" sz="1400" b="1" i="1" u="none" strike="noStrike" baseline="0" dirty="0">
                <a:latin typeface="Times New Roman" panose="02020603050405020304" pitchFamily="18" charset="0"/>
                <a:cs typeface="Times New Roman" panose="02020603050405020304" pitchFamily="18" charset="0"/>
              </a:rPr>
              <a:t>systematic study </a:t>
            </a:r>
            <a:r>
              <a:rPr lang="en-US" sz="1400" b="0" i="0" u="none" strike="noStrike" baseline="0" dirty="0">
                <a:latin typeface="Times New Roman" panose="02020603050405020304" pitchFamily="18" charset="0"/>
                <a:cs typeface="Times New Roman" panose="02020603050405020304" pitchFamily="18" charset="0"/>
              </a:rPr>
              <a:t>to summarize </a:t>
            </a:r>
            <a:r>
              <a:rPr lang="en-US" sz="1400" b="1" i="1" u="none" strike="noStrike" baseline="0" dirty="0">
                <a:latin typeface="Times New Roman" panose="02020603050405020304" pitchFamily="18" charset="0"/>
                <a:cs typeface="Times New Roman" panose="02020603050405020304" pitchFamily="18" charset="0"/>
              </a:rPr>
              <a:t>optimization hints </a:t>
            </a:r>
            <a:r>
              <a:rPr lang="en-US" sz="1400" b="0" i="0" u="none" strike="noStrike" baseline="0" dirty="0">
                <a:latin typeface="Times New Roman" panose="02020603050405020304" pitchFamily="18" charset="0"/>
                <a:cs typeface="Times New Roman" panose="02020603050405020304" pitchFamily="18" charset="0"/>
              </a:rPr>
              <a:t>that the system designer can use to exploit NVM with RDMA better. </a:t>
            </a:r>
          </a:p>
          <a:p>
            <a:pPr lvl="1">
              <a:lnSpc>
                <a:spcPct val="150000"/>
              </a:lnSpc>
            </a:pPr>
            <a:r>
              <a:rPr lang="en-US" sz="14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400" b="0" i="0" u="none" strike="noStrike" baseline="0" dirty="0">
                <a:latin typeface="Times New Roman" panose="02020603050405020304" pitchFamily="18" charset="0"/>
                <a:cs typeface="Times New Roman" panose="02020603050405020304" pitchFamily="18" charset="0"/>
              </a:rPr>
              <a:t>How</a:t>
            </a:r>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system configurations, NVM access patterns, and RDMA-aware optimizations affect the efficacy of RDMA-NVM systems.</a:t>
            </a:r>
          </a:p>
          <a:p>
            <a:pPr lvl="1">
              <a:lnSpc>
                <a:spcPct val="150000"/>
              </a:lnSpc>
            </a:pPr>
            <a:r>
              <a:rPr lang="en-US" sz="14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 </a:t>
            </a:r>
            <a:r>
              <a:rPr lang="en-US" sz="1400" b="0" i="0" u="none" strike="noStrike" baseline="0" dirty="0">
                <a:latin typeface="Times New Roman" panose="02020603050405020304" pitchFamily="18" charset="0"/>
                <a:cs typeface="Times New Roman" panose="02020603050405020304" pitchFamily="18" charset="0"/>
              </a:rPr>
              <a:t>Based on hints, </a:t>
            </a:r>
            <a:r>
              <a:rPr lang="en-US" sz="1400" b="1" i="1" u="none" strike="noStrike" baseline="0" dirty="0">
                <a:latin typeface="Times New Roman" panose="02020603050405020304" pitchFamily="18" charset="0"/>
                <a:cs typeface="Times New Roman" panose="02020603050405020304" pitchFamily="18" charset="0"/>
              </a:rPr>
              <a:t>empirically study </a:t>
            </a:r>
            <a:r>
              <a:rPr lang="en-US" sz="1400" b="0" i="0" u="none" strike="noStrike" baseline="0" dirty="0">
                <a:latin typeface="Times New Roman" panose="02020603050405020304" pitchFamily="18" charset="0"/>
                <a:cs typeface="Times New Roman" panose="02020603050405020304" pitchFamily="18" charset="0"/>
              </a:rPr>
              <a:t>the design of two RDMA-NVM systems: distributed database (</a:t>
            </a:r>
            <a:r>
              <a:rPr lang="en-US" sz="1400" b="0" i="0" u="none" strike="noStrike" baseline="0" dirty="0" err="1">
                <a:latin typeface="Times New Roman" panose="02020603050405020304" pitchFamily="18" charset="0"/>
                <a:cs typeface="Times New Roman" panose="02020603050405020304" pitchFamily="18" charset="0"/>
              </a:rPr>
              <a:t>DrTM+H</a:t>
            </a:r>
            <a:r>
              <a:rPr lang="en-US" sz="1400" b="0" i="0" u="none" strike="noStrike" baseline="0" dirty="0">
                <a:latin typeface="Times New Roman" panose="02020603050405020304" pitchFamily="18" charset="0"/>
                <a:cs typeface="Times New Roman" panose="02020603050405020304" pitchFamily="18" charset="0"/>
              </a:rPr>
              <a:t>) and a distributed file system (Octopus).</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Main works:</a:t>
            </a:r>
          </a:p>
          <a:p>
            <a:pPr marL="612000" lvl="2" indent="-285750">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Performance analysis (Evaluation)</a:t>
            </a:r>
            <a:r>
              <a:rPr lang="en-US" sz="1400" dirty="0">
                <a:latin typeface="Times New Roman" panose="02020603050405020304" pitchFamily="18" charset="0"/>
                <a:cs typeface="Times New Roman" panose="02020603050405020304" pitchFamily="18" charset="0"/>
              </a:rPr>
              <a:t>. </a:t>
            </a:r>
          </a:p>
          <a:p>
            <a:pPr marL="936000" lvl="3" indent="-285750">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Remote write, </a:t>
            </a:r>
            <a:r>
              <a:rPr lang="en-US" sz="1400" dirty="0">
                <a:latin typeface="Times New Roman" panose="02020603050405020304" pitchFamily="18" charset="0"/>
                <a:cs typeface="Times New Roman" panose="02020603050405020304" pitchFamily="18" charset="0"/>
              </a:rPr>
              <a:t>i.e., the client issues write requests to the server NVM using either one-sided or two-sided RDMA. </a:t>
            </a:r>
          </a:p>
          <a:p>
            <a:pPr marL="1107450" lvl="4">
              <a:lnSpc>
                <a:spcPct val="150000"/>
              </a:lnSpc>
            </a:pPr>
            <a:r>
              <a:rPr lang="en-US" sz="1400" b="1" dirty="0">
                <a:latin typeface="Times New Roman" panose="02020603050405020304" pitchFamily="18" charset="0"/>
                <a:cs typeface="Times New Roman" panose="02020603050405020304" pitchFamily="18" charset="0"/>
                <a:sym typeface="Wingdings" panose="05000000000000000000" pitchFamily="2" charset="2"/>
              </a:rPr>
              <a:t> </a:t>
            </a:r>
            <a:r>
              <a:rPr lang="en-US" sz="1400" b="1" dirty="0">
                <a:latin typeface="Times New Roman" panose="02020603050405020304" pitchFamily="18" charset="0"/>
                <a:cs typeface="Times New Roman" panose="02020603050405020304" pitchFamily="18" charset="0"/>
              </a:rPr>
              <a:t>much slower than that of DRAM.</a:t>
            </a:r>
          </a:p>
          <a:p>
            <a:pPr marL="936000" lvl="3" indent="-285750">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Remote read, </a:t>
            </a:r>
            <a:r>
              <a:rPr lang="en-US" sz="1400" dirty="0">
                <a:latin typeface="Times New Roman" panose="02020603050405020304" pitchFamily="18" charset="0"/>
                <a:cs typeface="Times New Roman" panose="02020603050405020304" pitchFamily="18" charset="0"/>
              </a:rPr>
              <a:t>it has </a:t>
            </a:r>
            <a:r>
              <a:rPr lang="en-US" sz="1400" b="1" dirty="0">
                <a:latin typeface="Times New Roman" panose="02020603050405020304" pitchFamily="18" charset="0"/>
                <a:cs typeface="Times New Roman" panose="02020603050405020304" pitchFamily="18" charset="0"/>
              </a:rPr>
              <a:t>close performance </a:t>
            </a:r>
            <a:r>
              <a:rPr lang="en-US" sz="1400" dirty="0">
                <a:latin typeface="Times New Roman" panose="02020603050405020304" pitchFamily="18" charset="0"/>
                <a:cs typeface="Times New Roman" panose="02020603050405020304" pitchFamily="18" charset="0"/>
              </a:rPr>
              <a:t>to that of DRAM due to the asymmetric read/write performance feature (§2.1) of NVM.</a:t>
            </a:r>
          </a:p>
          <a:p>
            <a:pPr marL="612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Optimization Hints</a:t>
            </a:r>
            <a:r>
              <a:rPr lang="en-US" sz="14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One-sided RDMA communicate with Optane PM </a:t>
            </a:r>
          </a:p>
          <a:p>
            <a:pPr lvl="1">
              <a:lnSpc>
                <a:spcPct val="150000"/>
              </a:lnSpc>
            </a:pPr>
            <a:r>
              <a:rPr lang="en-US" sz="1400" dirty="0">
                <a:latin typeface="Times New Roman" panose="02020603050405020304" pitchFamily="18" charset="0"/>
                <a:cs typeface="Times New Roman" panose="02020603050405020304" pitchFamily="18" charset="0"/>
              </a:rPr>
              <a:t>       through PCIe read/write transactions,  while </a:t>
            </a:r>
          </a:p>
          <a:p>
            <a:pPr lvl="1">
              <a:lnSpc>
                <a:spcPct val="150000"/>
              </a:lnSpc>
            </a:pPr>
            <a:r>
              <a:rPr lang="en-US" sz="1400" dirty="0">
                <a:latin typeface="Times New Roman" panose="02020603050405020304" pitchFamily="18" charset="0"/>
                <a:cs typeface="Times New Roman" panose="02020603050405020304" pitchFamily="18" charset="0"/>
              </a:rPr>
              <a:t>       Two-sided RDMA uses server CPU to read/write PM.</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Focus on Configurations (1-3), Access pattern (4-8), </a:t>
            </a:r>
          </a:p>
          <a:p>
            <a:pPr lvl="1">
              <a:lnSpc>
                <a:spcPct val="150000"/>
              </a:lnSpc>
            </a:pPr>
            <a:r>
              <a:rPr lang="en-US" sz="1400" dirty="0">
                <a:latin typeface="Times New Roman" panose="02020603050405020304" pitchFamily="18" charset="0"/>
                <a:cs typeface="Times New Roman" panose="02020603050405020304" pitchFamily="18" charset="0"/>
              </a:rPr>
              <a:t>       and RDMA-aware setup.</a:t>
            </a:r>
          </a:p>
          <a:p>
            <a:pPr marL="326250" lvl="2">
              <a:lnSpc>
                <a:spcPct val="150000"/>
              </a:lnSpc>
            </a:pPr>
            <a:endParaRPr lang="en-US" sz="1400" dirty="0">
              <a:latin typeface="Times New Roman" panose="02020603050405020304" pitchFamily="18" charset="0"/>
              <a:cs typeface="Times New Roman" panose="02020603050405020304" pitchFamily="18" charset="0"/>
            </a:endParaRPr>
          </a:p>
          <a:p>
            <a:pPr marL="326250" lvl="2">
              <a:lnSpc>
                <a:spcPct val="150000"/>
              </a:lnSpc>
            </a:pPr>
            <a:endParaRPr lang="en-US" sz="14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A516169-D531-4DF2-8CDF-E07A5C743D87}"/>
              </a:ext>
            </a:extLst>
          </p:cNvPr>
          <p:cNvPicPr>
            <a:picLocks noChangeAspect="1"/>
          </p:cNvPicPr>
          <p:nvPr/>
        </p:nvPicPr>
        <p:blipFill>
          <a:blip r:embed="rId4"/>
          <a:stretch>
            <a:fillRect/>
          </a:stretch>
        </p:blipFill>
        <p:spPr>
          <a:xfrm>
            <a:off x="8168566" y="122848"/>
            <a:ext cx="3728920" cy="2579523"/>
          </a:xfrm>
          <a:prstGeom prst="rect">
            <a:avLst/>
          </a:prstGeom>
        </p:spPr>
      </p:pic>
      <p:pic>
        <p:nvPicPr>
          <p:cNvPr id="8" name="图片 7">
            <a:extLst>
              <a:ext uri="{FF2B5EF4-FFF2-40B4-BE49-F238E27FC236}">
                <a16:creationId xmlns:a16="http://schemas.microsoft.com/office/drawing/2014/main" id="{EE10310C-C86D-4E6E-B2BD-1DF6F0839F76}"/>
              </a:ext>
            </a:extLst>
          </p:cNvPr>
          <p:cNvPicPr>
            <a:picLocks noChangeAspect="1"/>
          </p:cNvPicPr>
          <p:nvPr/>
        </p:nvPicPr>
        <p:blipFill>
          <a:blip r:embed="rId5"/>
          <a:stretch>
            <a:fillRect/>
          </a:stretch>
        </p:blipFill>
        <p:spPr>
          <a:xfrm>
            <a:off x="8311622" y="-1"/>
            <a:ext cx="3442808" cy="4076252"/>
          </a:xfrm>
          <a:prstGeom prst="rect">
            <a:avLst/>
          </a:prstGeom>
        </p:spPr>
      </p:pic>
    </p:spTree>
    <p:extLst>
      <p:ext uri="{BB962C8B-B14F-4D97-AF65-F5344CB8AC3E}">
        <p14:creationId xmlns:p14="http://schemas.microsoft.com/office/powerpoint/2010/main" val="156109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Peeking over the Fence: RDMA</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469359"/>
          </a:xfrm>
          <a:prstGeom prst="rect">
            <a:avLst/>
          </a:prstGeom>
        </p:spPr>
        <p:txBody>
          <a:bodyPr wrap="square">
            <a:spAutoFit/>
          </a:bodyPr>
          <a:lstStyle/>
          <a:p>
            <a:pPr algn="l"/>
            <a:r>
              <a:rPr lang="en-US" sz="1400" b="1" i="0" u="none" strike="noStrike" baseline="0" dirty="0" err="1">
                <a:latin typeface="Times New Roman" panose="02020603050405020304" pitchFamily="18" charset="0"/>
                <a:cs typeface="Times New Roman" panose="02020603050405020304" pitchFamily="18" charset="0"/>
              </a:rPr>
              <a:t>MigrOS</a:t>
            </a:r>
            <a:r>
              <a:rPr lang="en-US" sz="1400" b="1" i="0" u="none" strike="noStrike" baseline="0" dirty="0">
                <a:latin typeface="Times New Roman" panose="02020603050405020304" pitchFamily="18" charset="0"/>
                <a:cs typeface="Times New Roman" panose="02020603050405020304" pitchFamily="18" charset="0"/>
              </a:rPr>
              <a:t>: Transparent Live-Migration Support for Containerized RDMA Applications</a:t>
            </a:r>
            <a:r>
              <a:rPr lang="en-US" sz="1400" b="1" dirty="0">
                <a:solidFill>
                  <a:srgbClr val="1D1D1B"/>
                </a:solidFill>
                <a:latin typeface="Times New Roman" panose="02020603050405020304" pitchFamily="18" charset="0"/>
                <a:cs typeface="Times New Roman" panose="02020603050405020304" pitchFamily="18" charset="0"/>
              </a:rPr>
              <a:t>; </a:t>
            </a:r>
            <a:r>
              <a:rPr lang="en-US" sz="1000" b="0" i="1" u="none" strike="noStrike" baseline="0" dirty="0">
                <a:latin typeface="Times New Roman" panose="02020603050405020304" pitchFamily="18" charset="0"/>
                <a:cs typeface="Times New Roman" panose="02020603050405020304" pitchFamily="18" charset="0"/>
              </a:rPr>
              <a:t>Maksym </a:t>
            </a:r>
            <a:r>
              <a:rPr lang="en-US" sz="1000" b="0" i="1" u="none" strike="noStrike" baseline="0" dirty="0" err="1">
                <a:latin typeface="Times New Roman" panose="02020603050405020304" pitchFamily="18" charset="0"/>
                <a:cs typeface="Times New Roman" panose="02020603050405020304" pitchFamily="18" charset="0"/>
              </a:rPr>
              <a:t>Planeta</a:t>
            </a:r>
            <a:r>
              <a:rPr lang="en-US" sz="1000" b="0" i="1" u="none" strike="noStrike" baseline="0" dirty="0">
                <a:latin typeface="Times New Roman" panose="02020603050405020304" pitchFamily="18" charset="0"/>
                <a:cs typeface="Times New Roman" panose="02020603050405020304" pitchFamily="18" charset="0"/>
              </a:rPr>
              <a:t>, Jan </a:t>
            </a:r>
            <a:r>
              <a:rPr lang="en-US" sz="1000" b="0" i="1" u="none" strike="noStrike" baseline="0" dirty="0" err="1">
                <a:latin typeface="Times New Roman" panose="02020603050405020304" pitchFamily="18" charset="0"/>
                <a:cs typeface="Times New Roman" panose="02020603050405020304" pitchFamily="18" charset="0"/>
              </a:rPr>
              <a:t>Bierbaum</a:t>
            </a:r>
            <a:r>
              <a:rPr lang="en-US" sz="1000" b="0" i="1" u="none" strike="noStrike" baseline="0" dirty="0">
                <a:latin typeface="Times New Roman" panose="02020603050405020304" pitchFamily="18" charset="0"/>
                <a:cs typeface="Times New Roman" panose="02020603050405020304" pitchFamily="18" charset="0"/>
              </a:rPr>
              <a:t>, Leo </a:t>
            </a:r>
            <a:r>
              <a:rPr lang="en-US" sz="1000" b="0" i="1" u="none" strike="noStrike" baseline="0" dirty="0" err="1">
                <a:latin typeface="Times New Roman" panose="02020603050405020304" pitchFamily="18" charset="0"/>
                <a:cs typeface="Times New Roman" panose="02020603050405020304" pitchFamily="18" charset="0"/>
              </a:rPr>
              <a:t>Sahaya</a:t>
            </a:r>
            <a:r>
              <a:rPr lang="en-US" sz="1000" b="0" i="1" u="none" strike="noStrike" baseline="0" dirty="0">
                <a:latin typeface="Times New Roman" panose="02020603050405020304" pitchFamily="18" charset="0"/>
                <a:cs typeface="Times New Roman" panose="02020603050405020304" pitchFamily="18" charset="0"/>
              </a:rPr>
              <a:t> Daphne Antony, </a:t>
            </a:r>
            <a:r>
              <a:rPr lang="en-US" sz="1000" b="0" i="1" u="none" strike="noStrike" baseline="0" dirty="0" err="1">
                <a:latin typeface="Times New Roman" panose="02020603050405020304" pitchFamily="18" charset="0"/>
                <a:cs typeface="Times New Roman" panose="02020603050405020304" pitchFamily="18" charset="0"/>
              </a:rPr>
              <a:t>Torsten</a:t>
            </a:r>
            <a:r>
              <a:rPr lang="en-US" sz="1000" b="0" i="1" u="none" strike="noStrike" baseline="0" dirty="0">
                <a:latin typeface="Times New Roman" panose="02020603050405020304" pitchFamily="18" charset="0"/>
                <a:cs typeface="Times New Roman" panose="02020603050405020304" pitchFamily="18" charset="0"/>
              </a:rPr>
              <a:t> </a:t>
            </a:r>
            <a:r>
              <a:rPr lang="en-US" sz="1000" b="0" i="1" u="none" strike="noStrike" baseline="0" dirty="0" err="1">
                <a:latin typeface="Times New Roman" panose="02020603050405020304" pitchFamily="18" charset="0"/>
                <a:cs typeface="Times New Roman" panose="02020603050405020304" pitchFamily="18" charset="0"/>
              </a:rPr>
              <a:t>Hoefler</a:t>
            </a:r>
            <a:r>
              <a:rPr lang="en-US" sz="1000" b="0" i="1" u="none" strike="noStrike" baseline="0" dirty="0">
                <a:latin typeface="Times New Roman" panose="02020603050405020304" pitchFamily="18" charset="0"/>
                <a:cs typeface="Times New Roman" panose="02020603050405020304" pitchFamily="18" charset="0"/>
              </a:rPr>
              <a:t>, Hermann </a:t>
            </a:r>
            <a:r>
              <a:rPr lang="en-US" sz="1000" b="0" i="1" u="none" strike="noStrike" baseline="0" dirty="0" err="1">
                <a:latin typeface="Times New Roman" panose="02020603050405020304" pitchFamily="18" charset="0"/>
                <a:cs typeface="Times New Roman" panose="02020603050405020304" pitchFamily="18" charset="0"/>
              </a:rPr>
              <a:t>Härtig</a:t>
            </a:r>
            <a:r>
              <a:rPr lang="en-US" sz="1000" b="0" i="1" u="none" strike="noStrike" baseline="0" dirty="0">
                <a:latin typeface="Times New Roman" panose="02020603050405020304" pitchFamily="18" charset="0"/>
                <a:cs typeface="Times New Roman" panose="02020603050405020304" pitchFamily="18" charset="0"/>
              </a:rPr>
              <a:t>; TU Dresden, AMOLF, ETH Zürich</a:t>
            </a:r>
            <a:endParaRPr lang="zh-CN" altLang="en-US" sz="9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4" y="1106667"/>
            <a:ext cx="12038591" cy="55474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As RDMA </a:t>
            </a:r>
            <a:r>
              <a:rPr lang="en-US" sz="1400" b="1" i="1" dirty="0">
                <a:latin typeface="Times New Roman" panose="02020603050405020304" pitchFamily="18" charset="0"/>
                <a:cs typeface="Times New Roman" panose="02020603050405020304" pitchFamily="18" charset="0"/>
              </a:rPr>
              <a:t>offload</a:t>
            </a:r>
            <a:r>
              <a:rPr lang="en-US" sz="1400" dirty="0">
                <a:latin typeface="Times New Roman" panose="02020603050405020304" pitchFamily="18" charset="0"/>
                <a:cs typeface="Times New Roman" panose="02020603050405020304" pitchFamily="18" charset="0"/>
              </a:rPr>
              <a:t> packet-processing onto specialized APIs by special hardware (NICs) and </a:t>
            </a:r>
            <a:r>
              <a:rPr lang="en-US" sz="1400" b="1" i="1" dirty="0">
                <a:latin typeface="Times New Roman" panose="02020603050405020304" pitchFamily="18" charset="0"/>
                <a:cs typeface="Times New Roman" panose="02020603050405020304" pitchFamily="18" charset="0"/>
              </a:rPr>
              <a:t>bypass</a:t>
            </a:r>
            <a:r>
              <a:rPr lang="en-US" sz="1400" dirty="0">
                <a:latin typeface="Times New Roman" panose="02020603050405020304" pitchFamily="18" charset="0"/>
                <a:cs typeface="Times New Roman" panose="02020603050405020304" pitchFamily="18" charset="0"/>
              </a:rPr>
              <a:t> the OS to improve network latency and bandwidth, OS loses control over </a:t>
            </a:r>
            <a:r>
              <a:rPr lang="en-US" sz="1400" b="1" i="1" dirty="0">
                <a:latin typeface="Times New Roman" panose="02020603050405020304" pitchFamily="18" charset="0"/>
                <a:cs typeface="Times New Roman" panose="02020603050405020304" pitchFamily="18" charset="0"/>
              </a:rPr>
              <a:t>active RDMA connections</a:t>
            </a:r>
            <a:r>
              <a:rPr lang="en-US" sz="1400" dirty="0">
                <a:latin typeface="Times New Roman" panose="02020603050405020304" pitchFamily="18" charset="0"/>
                <a:cs typeface="Times New Roman" panose="02020603050405020304" pitchFamily="18" charset="0"/>
              </a:rPr>
              <a:t> and loses the possibility to </a:t>
            </a:r>
            <a:r>
              <a:rPr lang="en-US" sz="1400" b="1" i="1" dirty="0">
                <a:latin typeface="Times New Roman" panose="02020603050405020304" pitchFamily="18" charset="0"/>
                <a:cs typeface="Times New Roman" panose="02020603050405020304" pitchFamily="18" charset="0"/>
              </a:rPr>
              <a:t>migrate RDMA applications transparently</a:t>
            </a:r>
            <a:r>
              <a:rPr lang="en-US" sz="14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Background &amp; Motivation</a:t>
            </a:r>
            <a:r>
              <a:rPr lang="zh-CN" altLang="en-US" sz="1400" b="1" dirty="0">
                <a:latin typeface="Times New Roman" panose="02020603050405020304" pitchFamily="18" charset="0"/>
                <a:cs typeface="Times New Roman" panose="02020603050405020304" pitchFamily="18" charset="0"/>
              </a:rPr>
              <a:t>：</a:t>
            </a:r>
            <a:endParaRPr lang="en-US" altLang="zh-CN" sz="1400" b="1" dirty="0">
              <a:latin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altLang="zh-CN" sz="1400" dirty="0">
                <a:latin typeface="Times New Roman" panose="02020603050405020304" pitchFamily="18" charset="0"/>
                <a:cs typeface="Times New Roman" panose="02020603050405020304" pitchFamily="18" charset="0"/>
              </a:rPr>
              <a:t>Current situation for </a:t>
            </a:r>
            <a:r>
              <a:rPr lang="en-US" altLang="zh-CN" sz="1400" b="1" i="1" dirty="0">
                <a:latin typeface="Times New Roman" panose="02020603050405020304" pitchFamily="18" charset="0"/>
                <a:cs typeface="Times New Roman" panose="02020603050405020304" pitchFamily="18" charset="0"/>
              </a:rPr>
              <a:t>RDMA</a:t>
            </a:r>
            <a:r>
              <a:rPr lang="en-US" altLang="zh-CN" sz="1400" dirty="0">
                <a:latin typeface="Times New Roman" panose="02020603050405020304" pitchFamily="18" charset="0"/>
                <a:cs typeface="Times New Roman" panose="02020603050405020304" pitchFamily="18" charset="0"/>
              </a:rPr>
              <a:t> and </a:t>
            </a:r>
            <a:r>
              <a:rPr lang="en-US" altLang="zh-CN" sz="1400" b="1" i="1" dirty="0">
                <a:latin typeface="Times New Roman" panose="02020603050405020304" pitchFamily="18" charset="0"/>
                <a:cs typeface="Times New Roman" panose="02020603050405020304" pitchFamily="18" charset="0"/>
              </a:rPr>
              <a:t>container</a:t>
            </a:r>
            <a:r>
              <a:rPr lang="en-US" altLang="zh-CN" sz="1400" dirty="0">
                <a:latin typeface="Times New Roman" panose="02020603050405020304" pitchFamily="18" charset="0"/>
                <a:cs typeface="Times New Roman" panose="02020603050405020304" pitchFamily="18" charset="0"/>
              </a:rPr>
              <a:t> in cloud environments:</a:t>
            </a:r>
          </a:p>
          <a:p>
            <a:pPr marL="1200150" lvl="2"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RDMA is widely used because of its better performance; </a:t>
            </a:r>
            <a:r>
              <a:rPr lang="en-US" sz="1400" b="1" i="1" dirty="0">
                <a:latin typeface="Times New Roman" panose="02020603050405020304" pitchFamily="18" charset="0"/>
                <a:cs typeface="Times New Roman" panose="02020603050405020304" pitchFamily="18" charset="0"/>
              </a:rPr>
              <a:t>containers</a:t>
            </a:r>
            <a:r>
              <a:rPr lang="en-US" sz="1400" dirty="0">
                <a:latin typeface="Times New Roman" panose="02020603050405020304" pitchFamily="18" charset="0"/>
                <a:cs typeface="Times New Roman" panose="02020603050405020304" pitchFamily="18" charset="0"/>
              </a:rPr>
              <a:t> have become a popular tool for lightweight virtualization. </a:t>
            </a:r>
            <a:r>
              <a:rPr lang="en-US" sz="1400" b="1" i="1" dirty="0" err="1">
                <a:latin typeface="Times New Roman" panose="02020603050405020304" pitchFamily="18" charset="0"/>
                <a:cs typeface="Times New Roman" panose="02020603050405020304" pitchFamily="18" charset="0"/>
              </a:rPr>
              <a:t>Containerised</a:t>
            </a:r>
            <a:r>
              <a:rPr lang="en-US" sz="1400" b="1" i="1" dirty="0">
                <a:latin typeface="Times New Roman" panose="02020603050405020304" pitchFamily="18" charset="0"/>
                <a:cs typeface="Times New Roman" panose="02020603050405020304" pitchFamily="18" charset="0"/>
              </a:rPr>
              <a:t> apps</a:t>
            </a:r>
            <a:r>
              <a:rPr lang="en-US" sz="1400" dirty="0">
                <a:latin typeface="Times New Roman" panose="02020603050405020304" pitchFamily="18" charset="0"/>
                <a:cs typeface="Times New Roman" panose="02020603050405020304" pitchFamily="18" charset="0"/>
              </a:rPr>
              <a:t>, being independent of the host’s user space (libraries, apps, config files), simplify distributed app deployment and administration.</a:t>
            </a:r>
          </a:p>
          <a:p>
            <a:pPr marL="1200150" lvl="2"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RDMA networks and containers follow </a:t>
            </a:r>
            <a:r>
              <a:rPr lang="en-US" sz="1400" b="1" i="1" dirty="0">
                <a:latin typeface="Times New Roman" panose="02020603050405020304" pitchFamily="18" charset="0"/>
                <a:cs typeface="Times New Roman" panose="02020603050405020304" pitchFamily="18" charset="0"/>
              </a:rPr>
              <a:t>contradicting</a:t>
            </a:r>
            <a:r>
              <a:rPr lang="en-US" sz="1400" dirty="0">
                <a:latin typeface="Times New Roman" panose="02020603050405020304" pitchFamily="18" charset="0"/>
                <a:cs typeface="Times New Roman" panose="02020603050405020304" pitchFamily="18" charset="0"/>
              </a:rPr>
              <a:t> architectural principles: </a:t>
            </a:r>
            <a:r>
              <a:rPr lang="fr-FR" sz="1400" dirty="0">
                <a:latin typeface="Times New Roman" panose="02020603050405020304" pitchFamily="18" charset="0"/>
                <a:cs typeface="Times New Roman" panose="02020603050405020304" pitchFamily="18" charset="0"/>
              </a:rPr>
              <a:t>Containerisation enforces </a:t>
            </a:r>
            <a:r>
              <a:rPr lang="fr-FR" sz="1400" b="1" i="1" dirty="0" err="1">
                <a:latin typeface="Times New Roman" panose="02020603050405020304" pitchFamily="18" charset="0"/>
                <a:cs typeface="Times New Roman" panose="02020603050405020304" pitchFamily="18" charset="0"/>
              </a:rPr>
              <a:t>stricter</a:t>
            </a:r>
            <a:r>
              <a:rPr lang="fr-FR" sz="1400" b="1" i="1" dirty="0">
                <a:latin typeface="Times New Roman" panose="02020603050405020304" pitchFamily="18" charset="0"/>
                <a:cs typeface="Times New Roman" panose="02020603050405020304" pitchFamily="18" charset="0"/>
              </a:rPr>
              <a:t> isolation </a:t>
            </a:r>
            <a:r>
              <a:rPr lang="fr-FR" sz="1400" dirty="0" err="1">
                <a:latin typeface="Times New Roman" panose="02020603050405020304" pitchFamily="18" charset="0"/>
                <a:cs typeface="Times New Roman" panose="02020603050405020304" pitchFamily="18" charset="0"/>
              </a:rPr>
              <a:t>between</a:t>
            </a:r>
            <a:r>
              <a:rPr lang="fr-FR" sz="1400" dirty="0">
                <a:latin typeface="Times New Roman" panose="02020603050405020304" pitchFamily="18" charset="0"/>
                <a:cs typeface="Times New Roman" panose="02020603050405020304" pitchFamily="18" charset="0"/>
              </a:rPr>
              <a:t> apps </a:t>
            </a:r>
            <a:r>
              <a:rPr lang="en-US" sz="1400" dirty="0">
                <a:latin typeface="Times New Roman" panose="02020603050405020304" pitchFamily="18" charset="0"/>
                <a:cs typeface="Times New Roman" panose="02020603050405020304" pitchFamily="18" charset="0"/>
              </a:rPr>
              <a:t>and host, whereas RDMA networks try to bring apps and underlying hardware </a:t>
            </a:r>
            <a:r>
              <a:rPr lang="en-US" sz="1400" b="1" i="1" dirty="0">
                <a:latin typeface="Times New Roman" panose="02020603050405020304" pitchFamily="18" charset="0"/>
                <a:cs typeface="Times New Roman" panose="02020603050405020304" pitchFamily="18" charset="0"/>
              </a:rPr>
              <a:t>“closer” to each other</a:t>
            </a:r>
            <a:r>
              <a:rPr lang="en-US" sz="1400" dirty="0">
                <a:latin typeface="Times New Roman" panose="02020603050405020304" pitchFamily="18" charset="0"/>
                <a:cs typeface="Times New Roman" panose="02020603050405020304" pitchFamily="18" charset="0"/>
              </a:rPr>
              <a:t>.</a:t>
            </a:r>
          </a:p>
          <a:p>
            <a:pPr marL="74295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 </a:t>
            </a:r>
            <a:r>
              <a:rPr lang="en-US" sz="1400" b="1" i="1" dirty="0">
                <a:latin typeface="Times New Roman" panose="02020603050405020304" pitchFamily="18" charset="0"/>
                <a:cs typeface="Times New Roman" panose="02020603050405020304" pitchFamily="18" charset="0"/>
              </a:rPr>
              <a:t>Live migration </a:t>
            </a:r>
            <a:r>
              <a:rPr lang="en-US" sz="1400" dirty="0">
                <a:latin typeface="Times New Roman" panose="02020603050405020304" pitchFamily="18" charset="0"/>
                <a:cs typeface="Times New Roman" panose="02020603050405020304" pitchFamily="18" charset="0"/>
              </a:rPr>
              <a:t>are expected to be conducted </a:t>
            </a:r>
            <a:r>
              <a:rPr lang="en-US" sz="1400" b="1" i="1" dirty="0">
                <a:latin typeface="Times New Roman" panose="02020603050405020304" pitchFamily="18" charset="0"/>
                <a:cs typeface="Times New Roman" panose="02020603050405020304" pitchFamily="18" charset="0"/>
              </a:rPr>
              <a:t>quickly, </a:t>
            </a:r>
            <a:r>
              <a:rPr lang="en-US" sz="1400" dirty="0">
                <a:latin typeface="Times New Roman" panose="02020603050405020304" pitchFamily="18" charset="0"/>
                <a:cs typeface="Times New Roman" panose="02020603050405020304" pitchFamily="18" charset="0"/>
              </a:rPr>
              <a:t>while</a:t>
            </a:r>
            <a:r>
              <a:rPr lang="en-US" sz="1400" b="1" i="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Direct device access </a:t>
            </a:r>
            <a:r>
              <a:rPr lang="en-US" sz="1400" b="1" i="1" dirty="0">
                <a:latin typeface="Times New Roman" panose="02020603050405020304" pitchFamily="18" charset="0"/>
                <a:cs typeface="Times New Roman" panose="02020603050405020304" pitchFamily="18" charset="0"/>
              </a:rPr>
              <a:t>complicates</a:t>
            </a:r>
            <a:r>
              <a:rPr lang="en-US" sz="1400" dirty="0">
                <a:latin typeface="Times New Roman" panose="02020603050405020304" pitchFamily="18" charset="0"/>
                <a:cs typeface="Times New Roman" panose="02020603050405020304" pitchFamily="18" charset="0"/>
              </a:rPr>
              <a:t> live migration since it </a:t>
            </a:r>
            <a:r>
              <a:rPr lang="en-US" sz="1400" b="1" i="1" dirty="0">
                <a:latin typeface="Times New Roman" panose="02020603050405020304" pitchFamily="18" charset="0"/>
                <a:cs typeface="Times New Roman" panose="02020603050405020304" pitchFamily="18" charset="0"/>
              </a:rPr>
              <a:t>breaks the isolation.</a:t>
            </a:r>
            <a:endParaRPr lang="en-US" sz="1400" dirty="0">
              <a:latin typeface="Times New Roman" panose="02020603050405020304" pitchFamily="18" charset="0"/>
              <a:cs typeface="Times New Roman" panose="02020603050405020304" pitchFamily="18" charset="0"/>
            </a:endParaRPr>
          </a:p>
          <a:p>
            <a:pPr marL="1200150" lvl="2"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a:t>
            </a:r>
            <a:r>
              <a:rPr lang="en-US" sz="1400" b="0" i="0" u="none" strike="noStrike" baseline="0" dirty="0">
                <a:latin typeface="Times New Roman" panose="02020603050405020304" pitchFamily="18" charset="0"/>
                <a:cs typeface="Times New Roman" panose="02020603050405020304" pitchFamily="18" charset="0"/>
              </a:rPr>
              <a:t>moves app state (between containers) transparently and imposes no additional requirements for the application by </a:t>
            </a:r>
            <a:r>
              <a:rPr lang="en-US" altLang="zh-CN" sz="1400" b="1" i="1" dirty="0">
                <a:latin typeface="Times New Roman" panose="02020603050405020304" pitchFamily="18" charset="0"/>
                <a:cs typeface="Times New Roman" panose="02020603050405020304" pitchFamily="18" charset="0"/>
              </a:rPr>
              <a:t>checkpoint</a:t>
            </a:r>
            <a:r>
              <a:rPr lang="en-US" altLang="zh-CN" sz="1400" dirty="0">
                <a:latin typeface="Times New Roman" panose="02020603050405020304" pitchFamily="18" charset="0"/>
                <a:cs typeface="Times New Roman" panose="02020603050405020304" pitchFamily="18" charset="0"/>
              </a:rPr>
              <a:t>, </a:t>
            </a:r>
            <a:r>
              <a:rPr lang="en-US" altLang="zh-CN" sz="1400" b="1" i="1" dirty="0">
                <a:latin typeface="Times New Roman" panose="02020603050405020304" pitchFamily="18" charset="0"/>
                <a:cs typeface="Times New Roman" panose="02020603050405020304" pitchFamily="18" charset="0"/>
              </a:rPr>
              <a:t>state transfer </a:t>
            </a:r>
            <a:r>
              <a:rPr lang="en-US" altLang="zh-CN" sz="1400" dirty="0">
                <a:latin typeface="Times New Roman" panose="02020603050405020304" pitchFamily="18" charset="0"/>
                <a:cs typeface="Times New Roman" panose="02020603050405020304" pitchFamily="18" charset="0"/>
              </a:rPr>
              <a:t>and </a:t>
            </a:r>
            <a:r>
              <a:rPr lang="en-US" altLang="zh-CN" sz="1400" b="1" i="1" dirty="0">
                <a:latin typeface="Times New Roman" panose="02020603050405020304" pitchFamily="18" charset="0"/>
                <a:cs typeface="Times New Roman" panose="02020603050405020304" pitchFamily="18" charset="0"/>
              </a:rPr>
              <a:t>restart</a:t>
            </a:r>
            <a:r>
              <a:rPr lang="en-US" altLang="zh-C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a:t>
            </a:r>
            <a:r>
              <a:rPr lang="en-US" sz="1400" b="0" i="0" u="none" strike="noStrike" baseline="0" dirty="0">
                <a:latin typeface="Times New Roman" panose="02020603050405020304" pitchFamily="18" charset="0"/>
                <a:cs typeface="Times New Roman" panose="02020603050405020304" pitchFamily="18" charset="0"/>
              </a:rPr>
              <a:t>he state of RDMA communication is </a:t>
            </a:r>
            <a:r>
              <a:rPr lang="en-US" sz="1400" b="1" i="1" u="none" strike="noStrike" baseline="0" dirty="0">
                <a:latin typeface="Times New Roman" panose="02020603050405020304" pitchFamily="18" charset="0"/>
                <a:cs typeface="Times New Roman" panose="02020603050405020304" pitchFamily="18" charset="0"/>
              </a:rPr>
              <a:t>not recoverable </a:t>
            </a:r>
            <a:r>
              <a:rPr lang="en-US" sz="1400" b="0" i="0" u="none" strike="noStrike" baseline="0" dirty="0">
                <a:latin typeface="Times New Roman" panose="02020603050405020304" pitchFamily="18" charset="0"/>
                <a:cs typeface="Times New Roman" panose="02020603050405020304" pitchFamily="18" charset="0"/>
              </a:rPr>
              <a:t>by existing systems, hence RDMA apps </a:t>
            </a:r>
            <a:r>
              <a:rPr lang="en-US" sz="1400" b="1" i="1" u="none" strike="noStrike" baseline="0" dirty="0">
                <a:latin typeface="Times New Roman" panose="02020603050405020304" pitchFamily="18" charset="0"/>
                <a:cs typeface="Times New Roman" panose="02020603050405020304" pitchFamily="18" charset="0"/>
              </a:rPr>
              <a:t>cannot be checkpointed or migrated</a:t>
            </a:r>
            <a:r>
              <a:rPr lang="en-US" sz="1400" b="0" i="0" u="none" strike="noStrike" baseline="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1200150" lvl="2" indent="-285750">
              <a:lnSpc>
                <a:spcPct val="150000"/>
              </a:lnSpc>
              <a:buFont typeface="Wingdings" panose="05000000000000000000" pitchFamily="2" charset="2"/>
              <a:buChar char="q"/>
            </a:pPr>
            <a:r>
              <a:rPr lang="en-US" altLang="zh-CN" sz="1400" b="1" i="1" dirty="0">
                <a:latin typeface="Times New Roman" panose="02020603050405020304" pitchFamily="18" charset="0"/>
                <a:cs typeface="Times New Roman" panose="02020603050405020304" pitchFamily="18" charset="0"/>
              </a:rPr>
              <a:t>Consistent Checkpointing</a:t>
            </a:r>
            <a:r>
              <a:rPr lang="en-US" altLang="zh-CN" sz="1400" dirty="0">
                <a:latin typeface="Times New Roman" panose="02020603050405020304" pitchFamily="18" charset="0"/>
                <a:cs typeface="Times New Roman" panose="02020603050405020304" pitchFamily="18" charset="0"/>
              </a:rPr>
              <a:t>, involves </a:t>
            </a:r>
            <a:r>
              <a:rPr lang="en-US" altLang="zh-CN" sz="1400" b="1" i="1" dirty="0">
                <a:latin typeface="Times New Roman" panose="02020603050405020304" pitchFamily="18" charset="0"/>
                <a:cs typeface="Times New Roman" panose="02020603050405020304" pitchFamily="18" charset="0"/>
              </a:rPr>
              <a:t>send</a:t>
            </a:r>
            <a:r>
              <a:rPr lang="en-US" altLang="zh-CN" sz="1400" dirty="0">
                <a:latin typeface="Times New Roman" panose="02020603050405020304" pitchFamily="18" charset="0"/>
                <a:cs typeface="Times New Roman" panose="02020603050405020304" pitchFamily="18" charset="0"/>
              </a:rPr>
              <a:t>, </a:t>
            </a:r>
            <a:r>
              <a:rPr lang="en-US" altLang="zh-CN" sz="1400" b="1" i="1" dirty="0">
                <a:latin typeface="Times New Roman" panose="02020603050405020304" pitchFamily="18" charset="0"/>
                <a:cs typeface="Times New Roman" panose="02020603050405020304" pitchFamily="18" charset="0"/>
              </a:rPr>
              <a:t>receive</a:t>
            </a:r>
            <a:r>
              <a:rPr lang="en-US" altLang="zh-CN" sz="1400" dirty="0">
                <a:latin typeface="Times New Roman" panose="02020603050405020304" pitchFamily="18" charset="0"/>
                <a:cs typeface="Times New Roman" panose="02020603050405020304" pitchFamily="18" charset="0"/>
              </a:rPr>
              <a:t> and </a:t>
            </a:r>
            <a:r>
              <a:rPr lang="en-US" altLang="zh-CN" sz="1400" b="1" i="1" dirty="0">
                <a:latin typeface="Times New Roman" panose="02020603050405020304" pitchFamily="18" charset="0"/>
                <a:cs typeface="Times New Roman" panose="02020603050405020304" pitchFamily="18" charset="0"/>
              </a:rPr>
              <a:t>completion queues</a:t>
            </a:r>
            <a:r>
              <a:rPr lang="en-US" altLang="zh-CN" sz="1400" dirty="0">
                <a:latin typeface="Times New Roman" panose="02020603050405020304" pitchFamily="18" charset="0"/>
                <a:cs typeface="Times New Roman" panose="02020603050405020304" pitchFamily="18" charset="0"/>
              </a:rPr>
              <a:t>, which shares the connection state. Under such scenarios, OS can stop the app while it can not control the NIC, so that some updates (in-flight messages) may lost. </a:t>
            </a:r>
          </a:p>
          <a:p>
            <a:pPr marL="742950" lvl="1" indent="-285750">
              <a:lnSpc>
                <a:spcPct val="150000"/>
              </a:lnSpc>
              <a:buFont typeface="Courier New" panose="02070309020205020404" pitchFamily="49" charset="0"/>
              <a:buChar char="o"/>
            </a:pPr>
            <a:r>
              <a:rPr lang="en-US" sz="1400" b="1" i="1" dirty="0">
                <a:latin typeface="Times New Roman" panose="02020603050405020304" pitchFamily="18" charset="0"/>
                <a:cs typeface="Times New Roman" panose="02020603050405020304" pitchFamily="18" charset="0"/>
              </a:rPr>
              <a:t>CRIU cannot save/restore RDMA verbs/objects. </a:t>
            </a:r>
          </a:p>
          <a:p>
            <a:pPr marL="1200150" lvl="2"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is a software enabling live migration by transparent </a:t>
            </a:r>
            <a:r>
              <a:rPr lang="en-US" sz="1400" b="1" i="1" dirty="0">
                <a:latin typeface="Times New Roman" panose="02020603050405020304" pitchFamily="18" charset="0"/>
                <a:cs typeface="Times New Roman" panose="02020603050405020304" pitchFamily="18" charset="0"/>
              </a:rPr>
              <a:t>checkpointing and restoring </a:t>
            </a:r>
            <a:r>
              <a:rPr lang="en-US" sz="1400" dirty="0">
                <a:latin typeface="Times New Roman" panose="02020603050405020304" pitchFamily="18" charset="0"/>
                <a:cs typeface="Times New Roman" panose="02020603050405020304" pitchFamily="18" charset="0"/>
              </a:rPr>
              <a:t>of Linux processes. To extract the user-space app state, CRIU uses conventional debugging mechanisms; to extract the state of process-specific kernel objects, CRIU depends on special Linux kernel interfaces.</a:t>
            </a:r>
          </a:p>
          <a:p>
            <a:pPr marL="1200150" lvl="2" indent="-285750">
              <a:lnSpc>
                <a:spcPct val="150000"/>
              </a:lnSpc>
              <a:buFont typeface="Wingdings" panose="05000000000000000000" pitchFamily="2" charset="2"/>
              <a:buChar char="q"/>
            </a:pPr>
            <a:r>
              <a:rPr lang="en-US" altLang="zh-CN" sz="1400" dirty="0">
                <a:latin typeface="Times New Roman" panose="02020603050405020304" pitchFamily="18" charset="0"/>
                <a:cs typeface="Times New Roman" panose="02020603050405020304" pitchFamily="18" charset="0"/>
              </a:rPr>
              <a:t>During recovery, CRIU runs inside the target process and recreates all OS objects on behalf of the target. </a:t>
            </a:r>
          </a:p>
        </p:txBody>
      </p:sp>
      <p:pic>
        <p:nvPicPr>
          <p:cNvPr id="10" name="图片 9">
            <a:extLst>
              <a:ext uri="{FF2B5EF4-FFF2-40B4-BE49-F238E27FC236}">
                <a16:creationId xmlns:a16="http://schemas.microsoft.com/office/drawing/2014/main" id="{F915D258-3D6C-4FE0-83DC-CADD4751203C}"/>
              </a:ext>
            </a:extLst>
          </p:cNvPr>
          <p:cNvPicPr>
            <a:picLocks noChangeAspect="1"/>
          </p:cNvPicPr>
          <p:nvPr/>
        </p:nvPicPr>
        <p:blipFill>
          <a:blip r:embed="rId3"/>
          <a:stretch>
            <a:fillRect/>
          </a:stretch>
        </p:blipFill>
        <p:spPr>
          <a:xfrm>
            <a:off x="8436130" y="60556"/>
            <a:ext cx="3497496" cy="2478865"/>
          </a:xfrm>
          <a:prstGeom prst="rect">
            <a:avLst/>
          </a:prstGeom>
        </p:spPr>
      </p:pic>
      <p:pic>
        <p:nvPicPr>
          <p:cNvPr id="12" name="图片 11">
            <a:extLst>
              <a:ext uri="{FF2B5EF4-FFF2-40B4-BE49-F238E27FC236}">
                <a16:creationId xmlns:a16="http://schemas.microsoft.com/office/drawing/2014/main" id="{E944A63A-EE8B-4605-88C6-FF0D171C6F08}"/>
              </a:ext>
            </a:extLst>
          </p:cNvPr>
          <p:cNvPicPr>
            <a:picLocks noChangeAspect="1"/>
          </p:cNvPicPr>
          <p:nvPr/>
        </p:nvPicPr>
        <p:blipFill>
          <a:blip r:embed="rId4"/>
          <a:stretch>
            <a:fillRect/>
          </a:stretch>
        </p:blipFill>
        <p:spPr>
          <a:xfrm>
            <a:off x="7577138" y="203852"/>
            <a:ext cx="4410075" cy="1990725"/>
          </a:xfrm>
          <a:prstGeom prst="rect">
            <a:avLst/>
          </a:prstGeom>
        </p:spPr>
      </p:pic>
      <p:pic>
        <p:nvPicPr>
          <p:cNvPr id="16" name="图片 15">
            <a:extLst>
              <a:ext uri="{FF2B5EF4-FFF2-40B4-BE49-F238E27FC236}">
                <a16:creationId xmlns:a16="http://schemas.microsoft.com/office/drawing/2014/main" id="{2AD78DE3-3EF4-4DA5-B94F-E3396C26B23F}"/>
              </a:ext>
            </a:extLst>
          </p:cNvPr>
          <p:cNvPicPr>
            <a:picLocks noChangeAspect="1"/>
          </p:cNvPicPr>
          <p:nvPr/>
        </p:nvPicPr>
        <p:blipFill>
          <a:blip r:embed="rId5"/>
          <a:stretch>
            <a:fillRect/>
          </a:stretch>
        </p:blipFill>
        <p:spPr>
          <a:xfrm>
            <a:off x="8109260" y="102947"/>
            <a:ext cx="3345830" cy="2547476"/>
          </a:xfrm>
          <a:prstGeom prst="rect">
            <a:avLst/>
          </a:prstGeom>
        </p:spPr>
      </p:pic>
    </p:spTree>
    <p:extLst>
      <p:ext uri="{BB962C8B-B14F-4D97-AF65-F5344CB8AC3E}">
        <p14:creationId xmlns:p14="http://schemas.microsoft.com/office/powerpoint/2010/main" val="248753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Peeking over the Fence: RDMA</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469359"/>
          </a:xfrm>
          <a:prstGeom prst="rect">
            <a:avLst/>
          </a:prstGeom>
        </p:spPr>
        <p:txBody>
          <a:bodyPr wrap="square">
            <a:spAutoFit/>
          </a:bodyPr>
          <a:lstStyle/>
          <a:p>
            <a:pPr algn="l"/>
            <a:r>
              <a:rPr lang="en-US" sz="1400" b="1" i="0" u="none" strike="noStrike" baseline="0" dirty="0" err="1">
                <a:latin typeface="Times New Roman" panose="02020603050405020304" pitchFamily="18" charset="0"/>
                <a:cs typeface="Times New Roman" panose="02020603050405020304" pitchFamily="18" charset="0"/>
              </a:rPr>
              <a:t>MigrOS</a:t>
            </a:r>
            <a:r>
              <a:rPr lang="en-US" sz="1400" b="1" i="0" u="none" strike="noStrike" baseline="0" dirty="0">
                <a:latin typeface="Times New Roman" panose="02020603050405020304" pitchFamily="18" charset="0"/>
                <a:cs typeface="Times New Roman" panose="02020603050405020304" pitchFamily="18" charset="0"/>
              </a:rPr>
              <a:t>: Transparent Live-Migration Support for Containerized RDMA Applications</a:t>
            </a:r>
            <a:r>
              <a:rPr lang="en-US" sz="1400" b="1" dirty="0">
                <a:solidFill>
                  <a:srgbClr val="1D1D1B"/>
                </a:solidFill>
                <a:latin typeface="Times New Roman" panose="02020603050405020304" pitchFamily="18" charset="0"/>
                <a:cs typeface="Times New Roman" panose="02020603050405020304" pitchFamily="18" charset="0"/>
              </a:rPr>
              <a:t>; </a:t>
            </a:r>
            <a:r>
              <a:rPr lang="en-US" sz="1000" b="0" i="1" u="none" strike="noStrike" baseline="0" dirty="0">
                <a:latin typeface="Times New Roman" panose="02020603050405020304" pitchFamily="18" charset="0"/>
                <a:cs typeface="Times New Roman" panose="02020603050405020304" pitchFamily="18" charset="0"/>
              </a:rPr>
              <a:t>Maksym </a:t>
            </a:r>
            <a:r>
              <a:rPr lang="en-US" sz="1000" b="0" i="1" u="none" strike="noStrike" baseline="0" dirty="0" err="1">
                <a:latin typeface="Times New Roman" panose="02020603050405020304" pitchFamily="18" charset="0"/>
                <a:cs typeface="Times New Roman" panose="02020603050405020304" pitchFamily="18" charset="0"/>
              </a:rPr>
              <a:t>Planeta</a:t>
            </a:r>
            <a:r>
              <a:rPr lang="en-US" sz="1000" b="0" i="1" u="none" strike="noStrike" baseline="0" dirty="0">
                <a:latin typeface="Times New Roman" panose="02020603050405020304" pitchFamily="18" charset="0"/>
                <a:cs typeface="Times New Roman" panose="02020603050405020304" pitchFamily="18" charset="0"/>
              </a:rPr>
              <a:t>, Jan </a:t>
            </a:r>
            <a:r>
              <a:rPr lang="en-US" sz="1000" b="0" i="1" u="none" strike="noStrike" baseline="0" dirty="0" err="1">
                <a:latin typeface="Times New Roman" panose="02020603050405020304" pitchFamily="18" charset="0"/>
                <a:cs typeface="Times New Roman" panose="02020603050405020304" pitchFamily="18" charset="0"/>
              </a:rPr>
              <a:t>Bierbaum</a:t>
            </a:r>
            <a:r>
              <a:rPr lang="en-US" sz="1000" b="0" i="1" u="none" strike="noStrike" baseline="0" dirty="0">
                <a:latin typeface="Times New Roman" panose="02020603050405020304" pitchFamily="18" charset="0"/>
                <a:cs typeface="Times New Roman" panose="02020603050405020304" pitchFamily="18" charset="0"/>
              </a:rPr>
              <a:t>, Leo </a:t>
            </a:r>
            <a:r>
              <a:rPr lang="en-US" sz="1000" b="0" i="1" u="none" strike="noStrike" baseline="0" dirty="0" err="1">
                <a:latin typeface="Times New Roman" panose="02020603050405020304" pitchFamily="18" charset="0"/>
                <a:cs typeface="Times New Roman" panose="02020603050405020304" pitchFamily="18" charset="0"/>
              </a:rPr>
              <a:t>Sahaya</a:t>
            </a:r>
            <a:r>
              <a:rPr lang="en-US" sz="1000" b="0" i="1" u="none" strike="noStrike" baseline="0" dirty="0">
                <a:latin typeface="Times New Roman" panose="02020603050405020304" pitchFamily="18" charset="0"/>
                <a:cs typeface="Times New Roman" panose="02020603050405020304" pitchFamily="18" charset="0"/>
              </a:rPr>
              <a:t> Daphne Antony, </a:t>
            </a:r>
            <a:r>
              <a:rPr lang="en-US" sz="1000" b="0" i="1" u="none" strike="noStrike" baseline="0" dirty="0" err="1">
                <a:latin typeface="Times New Roman" panose="02020603050405020304" pitchFamily="18" charset="0"/>
                <a:cs typeface="Times New Roman" panose="02020603050405020304" pitchFamily="18" charset="0"/>
              </a:rPr>
              <a:t>Torsten</a:t>
            </a:r>
            <a:r>
              <a:rPr lang="en-US" sz="1000" b="0" i="1" u="none" strike="noStrike" baseline="0" dirty="0">
                <a:latin typeface="Times New Roman" panose="02020603050405020304" pitchFamily="18" charset="0"/>
                <a:cs typeface="Times New Roman" panose="02020603050405020304" pitchFamily="18" charset="0"/>
              </a:rPr>
              <a:t> </a:t>
            </a:r>
            <a:r>
              <a:rPr lang="en-US" sz="1000" b="0" i="1" u="none" strike="noStrike" baseline="0" dirty="0" err="1">
                <a:latin typeface="Times New Roman" panose="02020603050405020304" pitchFamily="18" charset="0"/>
                <a:cs typeface="Times New Roman" panose="02020603050405020304" pitchFamily="18" charset="0"/>
              </a:rPr>
              <a:t>Hoefler</a:t>
            </a:r>
            <a:r>
              <a:rPr lang="en-US" sz="1000" b="0" i="1" u="none" strike="noStrike" baseline="0" dirty="0">
                <a:latin typeface="Times New Roman" panose="02020603050405020304" pitchFamily="18" charset="0"/>
                <a:cs typeface="Times New Roman" panose="02020603050405020304" pitchFamily="18" charset="0"/>
              </a:rPr>
              <a:t>, Hermann </a:t>
            </a:r>
            <a:r>
              <a:rPr lang="en-US" sz="1000" b="0" i="1" u="none" strike="noStrike" baseline="0" dirty="0" err="1">
                <a:latin typeface="Times New Roman" panose="02020603050405020304" pitchFamily="18" charset="0"/>
                <a:cs typeface="Times New Roman" panose="02020603050405020304" pitchFamily="18" charset="0"/>
              </a:rPr>
              <a:t>Härtig</a:t>
            </a:r>
            <a:r>
              <a:rPr lang="en-US" sz="1000" b="0" i="1" u="none" strike="noStrike" baseline="0" dirty="0">
                <a:latin typeface="Times New Roman" panose="02020603050405020304" pitchFamily="18" charset="0"/>
                <a:cs typeface="Times New Roman" panose="02020603050405020304" pitchFamily="18" charset="0"/>
              </a:rPr>
              <a:t>; TU Dresden, AMOLF, ETH Zürich</a:t>
            </a:r>
            <a:endParaRPr lang="zh-CN" altLang="en-US" sz="9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4" y="1106667"/>
            <a:ext cx="12038591" cy="5671168"/>
          </a:xfrm>
          <a:prstGeom prst="rect">
            <a:avLst/>
          </a:prstGeom>
          <a:noFill/>
        </p:spPr>
        <p:txBody>
          <a:bodyPr wrap="square">
            <a:spAutoFit/>
          </a:bodyPr>
          <a:lstStyle/>
          <a:p>
            <a:pPr algn="l">
              <a:lnSpc>
                <a:spcPct val="150000"/>
              </a:lnSpc>
            </a:pPr>
            <a:r>
              <a:rPr lang="en-US" sz="1400" b="0" i="0" u="none" strike="noStrike" baseline="0" dirty="0">
                <a:latin typeface="Times New Roman" panose="02020603050405020304" pitchFamily="18" charset="0"/>
                <a:cs typeface="Times New Roman" panose="02020603050405020304" pitchFamily="18" charset="0"/>
              </a:rPr>
              <a:t>Proposes </a:t>
            </a:r>
            <a:r>
              <a:rPr lang="en-US" sz="1400" b="0" i="0" u="none" strike="noStrike" baseline="0" dirty="0" err="1">
                <a:latin typeface="Times New Roman" panose="02020603050405020304" pitchFamily="18" charset="0"/>
                <a:cs typeface="Times New Roman" panose="02020603050405020304" pitchFamily="18" charset="0"/>
              </a:rPr>
              <a:t>MigrOS</a:t>
            </a:r>
            <a:r>
              <a:rPr lang="en-US" sz="1400" b="0" i="0" u="none" strike="noStrike" baseline="0" dirty="0">
                <a:latin typeface="Times New Roman" panose="02020603050405020304" pitchFamily="18" charset="0"/>
                <a:cs typeface="Times New Roman" panose="02020603050405020304" pitchFamily="18" charset="0"/>
              </a:rPr>
              <a:t>, an </a:t>
            </a:r>
            <a:r>
              <a:rPr lang="en-US" sz="1400" b="1" i="1" u="none" strike="noStrike" baseline="0" dirty="0">
                <a:latin typeface="Times New Roman" panose="02020603050405020304" pitchFamily="18" charset="0"/>
                <a:cs typeface="Times New Roman" panose="02020603050405020304" pitchFamily="18" charset="0"/>
              </a:rPr>
              <a:t>OS-level</a:t>
            </a:r>
            <a:r>
              <a:rPr lang="en-US" sz="1400" b="0" i="0" u="none" strike="noStrike" baseline="0" dirty="0">
                <a:latin typeface="Times New Roman" panose="02020603050405020304" pitchFamily="18" charset="0"/>
                <a:cs typeface="Times New Roman" panose="02020603050405020304" pitchFamily="18" charset="0"/>
              </a:rPr>
              <a:t> architecture for </a:t>
            </a:r>
            <a:r>
              <a:rPr lang="en-US" sz="1400" b="1" i="1" u="none" strike="noStrike" baseline="0" dirty="0">
                <a:latin typeface="Times New Roman" panose="02020603050405020304" pitchFamily="18" charset="0"/>
                <a:cs typeface="Times New Roman" panose="02020603050405020304" pitchFamily="18" charset="0"/>
              </a:rPr>
              <a:t>transparent live migration</a:t>
            </a:r>
            <a:r>
              <a:rPr lang="en-US" sz="1400" b="0" i="0" u="none" strike="noStrike" baseline="0" dirty="0">
                <a:latin typeface="Times New Roman" panose="02020603050405020304" pitchFamily="18" charset="0"/>
                <a:cs typeface="Times New Roman" panose="02020603050405020304" pitchFamily="18" charset="0"/>
              </a:rPr>
              <a:t> of containerized RDMA applications. </a:t>
            </a:r>
            <a:r>
              <a:rPr lang="en-US" sz="1400" dirty="0">
                <a:latin typeface="Times New Roman" panose="02020603050405020304" pitchFamily="18" charset="0"/>
                <a:cs typeface="Times New Roman" panose="02020603050405020304" pitchFamily="18" charset="0"/>
              </a:rPr>
              <a:t>It is sufficient to </a:t>
            </a:r>
            <a:r>
              <a:rPr lang="en-US" sz="1400" b="1" i="1" dirty="0">
                <a:latin typeface="Times New Roman" panose="02020603050405020304" pitchFamily="18" charset="0"/>
                <a:cs typeface="Times New Roman" panose="02020603050405020304" pitchFamily="18" charset="0"/>
              </a:rPr>
              <a:t>only extend CRIU with IB verbs </a:t>
            </a:r>
            <a:r>
              <a:rPr lang="en-US" sz="1400" dirty="0">
                <a:latin typeface="Times New Roman" panose="02020603050405020304" pitchFamily="18" charset="0"/>
                <a:cs typeface="Times New Roman" panose="02020603050405020304" pitchFamily="18" charset="0"/>
              </a:rPr>
              <a:t>support, existing container runtimes use CRIU for their checkpoint/restore functionality</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a:t>
            </a:r>
            <a:r>
              <a:rPr lang="en-US" sz="1400" b="0" i="0" u="none" strike="noStrike" baseline="0" dirty="0">
                <a:latin typeface="Times New Roman" panose="02020603050405020304" pitchFamily="18" charset="0"/>
                <a:cs typeface="Times New Roman" panose="02020603050405020304" pitchFamily="18" charset="0"/>
              </a:rPr>
              <a:t> set of </a:t>
            </a:r>
            <a:r>
              <a:rPr lang="en-US" sz="1400" b="1" i="1" u="none" strike="noStrike" baseline="0" dirty="0">
                <a:latin typeface="Times New Roman" panose="02020603050405020304" pitchFamily="18" charset="0"/>
                <a:cs typeface="Times New Roman" panose="02020603050405020304" pitchFamily="18" charset="0"/>
              </a:rPr>
              <a:t>minimal changes </a:t>
            </a:r>
            <a:r>
              <a:rPr lang="en-US" sz="1400" b="0" i="0" u="none" strike="noStrike" baseline="0" dirty="0">
                <a:latin typeface="Times New Roman" panose="02020603050405020304" pitchFamily="18" charset="0"/>
                <a:cs typeface="Times New Roman" panose="02020603050405020304" pitchFamily="18" charset="0"/>
              </a:rPr>
              <a:t>to the RDMA communication protocol reenables </a:t>
            </a:r>
            <a:r>
              <a:rPr lang="en-US" sz="1400" b="1" i="1" u="none" strike="noStrike" baseline="0" dirty="0">
                <a:latin typeface="Times New Roman" panose="02020603050405020304" pitchFamily="18" charset="0"/>
                <a:cs typeface="Times New Roman" panose="02020603050405020304" pitchFamily="18" charset="0"/>
              </a:rPr>
              <a:t>live migration </a:t>
            </a:r>
            <a:r>
              <a:rPr lang="en-US" sz="1400" b="0" i="0" u="none" strike="noStrike" baseline="0" dirty="0">
                <a:latin typeface="Times New Roman" panose="02020603050405020304" pitchFamily="18" charset="0"/>
                <a:cs typeface="Times New Roman" panose="02020603050405020304" pitchFamily="18" charset="0"/>
              </a:rPr>
              <a:t>without interposing the critical path operations.</a:t>
            </a:r>
          </a:p>
          <a:p>
            <a:pPr marL="742950" lvl="1" indent="-285750">
              <a:lnSpc>
                <a:spcPct val="150000"/>
              </a:lnSpc>
              <a:buFont typeface="Arial" panose="020B0604020202020204" pitchFamily="34" charset="0"/>
              <a:buChar char="•"/>
            </a:pPr>
            <a:r>
              <a:rPr lang="en-US" sz="1400" b="0" i="0" u="none" strike="noStrike" baseline="0" dirty="0">
                <a:latin typeface="Times New Roman" panose="02020603050405020304" pitchFamily="18" charset="0"/>
                <a:cs typeface="Times New Roman" panose="02020603050405020304" pitchFamily="18" charset="0"/>
              </a:rPr>
              <a:t>Requires </a:t>
            </a:r>
            <a:r>
              <a:rPr lang="en-US" sz="1400" b="1" i="1" u="none" strike="noStrike" baseline="0" dirty="0">
                <a:latin typeface="Times New Roman" panose="02020603050405020304" pitchFamily="18" charset="0"/>
                <a:cs typeface="Times New Roman" panose="02020603050405020304" pitchFamily="18" charset="0"/>
              </a:rPr>
              <a:t>no changes </a:t>
            </a:r>
            <a:r>
              <a:rPr lang="en-US" sz="1400" b="0" i="0" u="none" strike="noStrike" baseline="0" dirty="0">
                <a:latin typeface="Times New Roman" panose="02020603050405020304" pitchFamily="18" charset="0"/>
                <a:cs typeface="Times New Roman" panose="02020603050405020304" pitchFamily="18" charset="0"/>
              </a:rPr>
              <a:t>to the user applications and maintains </a:t>
            </a:r>
            <a:r>
              <a:rPr lang="en-US" sz="1400" b="1" i="1" u="none" strike="noStrike" baseline="0" dirty="0">
                <a:latin typeface="Times New Roman" panose="02020603050405020304" pitchFamily="18" charset="0"/>
                <a:cs typeface="Times New Roman" panose="02020603050405020304" pitchFamily="18" charset="0"/>
              </a:rPr>
              <a:t>backwards compatibility </a:t>
            </a:r>
            <a:r>
              <a:rPr lang="en-US" sz="1400" b="0" i="0" u="none" strike="noStrike" baseline="0" dirty="0">
                <a:latin typeface="Times New Roman" panose="02020603050405020304" pitchFamily="18" charset="0"/>
                <a:cs typeface="Times New Roman" panose="02020603050405020304" pitchFamily="18" charset="0"/>
              </a:rPr>
              <a:t>at all levels of the network stack.</a:t>
            </a:r>
            <a:endParaRPr lang="en-US" sz="140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General ideas and</a:t>
            </a:r>
            <a:r>
              <a:rPr lang="zh-CN" altLang="en-US" sz="1400" b="1" dirty="0">
                <a:latin typeface="Times New Roman" panose="02020603050405020304" pitchFamily="18" charset="0"/>
                <a:cs typeface="Times New Roman" panose="02020603050405020304" pitchFamily="18" charset="0"/>
              </a:rPr>
              <a:t> </a:t>
            </a:r>
            <a:r>
              <a:rPr lang="en-US" altLang="zh-CN" sz="1400" b="1" dirty="0">
                <a:latin typeface="Times New Roman" panose="02020603050405020304" pitchFamily="18" charset="0"/>
                <a:cs typeface="Times New Roman" panose="02020603050405020304" pitchFamily="18" charset="0"/>
              </a:rPr>
              <a:t>design: </a:t>
            </a:r>
            <a:r>
              <a:rPr lang="en-US" sz="1400" i="1" dirty="0">
                <a:latin typeface="Times New Roman" panose="02020603050405020304" pitchFamily="18" charset="0"/>
                <a:cs typeface="Times New Roman" panose="02020603050405020304" pitchFamily="18" charset="0"/>
              </a:rPr>
              <a:t>live migration with no application modifications and no performance overhead.</a:t>
            </a:r>
          </a:p>
          <a:p>
            <a:pPr marL="504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T</a:t>
            </a:r>
            <a:r>
              <a:rPr lang="en-US" sz="1400" b="1" i="0" u="none" strike="noStrike" baseline="0" dirty="0">
                <a:latin typeface="Times New Roman" panose="02020603050405020304" pitchFamily="18" charset="0"/>
                <a:cs typeface="Times New Roman" panose="02020603050405020304" pitchFamily="18" charset="0"/>
              </a:rPr>
              <a:t>wo new </a:t>
            </a:r>
            <a:r>
              <a:rPr lang="en-US" sz="1400" b="1" u="none" strike="noStrike" baseline="0" dirty="0">
                <a:latin typeface="Times New Roman" panose="02020603050405020304" pitchFamily="18" charset="0"/>
                <a:cs typeface="Times New Roman" panose="02020603050405020304" pitchFamily="18" charset="0"/>
              </a:rPr>
              <a:t>QP states </a:t>
            </a:r>
            <a:r>
              <a:rPr lang="en-US" sz="1400" b="0" i="0" u="none" strike="noStrike" baseline="0" dirty="0">
                <a:latin typeface="Times New Roman" panose="02020603050405020304" pitchFamily="18" charset="0"/>
                <a:cs typeface="Times New Roman" panose="02020603050405020304" pitchFamily="18" charset="0"/>
              </a:rPr>
              <a:t>to enable the creation of </a:t>
            </a:r>
            <a:r>
              <a:rPr lang="en-US" sz="1400" i="1" u="none" strike="noStrike" baseline="0" dirty="0">
                <a:latin typeface="Times New Roman" panose="02020603050405020304" pitchFamily="18" charset="0"/>
                <a:cs typeface="Times New Roman" panose="02020603050405020304" pitchFamily="18" charset="0"/>
              </a:rPr>
              <a:t>consistent checkpoints </a:t>
            </a:r>
            <a:r>
              <a:rPr lang="en-US" sz="1400" u="none" strike="noStrike" baseline="0" dirty="0">
                <a:latin typeface="Times New Roman" panose="02020603050405020304" pitchFamily="18" charset="0"/>
                <a:cs typeface="Times New Roman" panose="02020603050405020304" pitchFamily="18" charset="0"/>
              </a:rPr>
              <a:t>for Queue Pair states migration</a:t>
            </a:r>
            <a:r>
              <a:rPr lang="en-US" sz="1400" i="1" u="none" strike="noStrike" baseline="0" dirty="0">
                <a:latin typeface="Times New Roman" panose="02020603050405020304" pitchFamily="18" charset="0"/>
                <a:cs typeface="Times New Roman" panose="02020603050405020304" pitchFamily="18" charset="0"/>
              </a:rPr>
              <a:t>.</a:t>
            </a:r>
          </a:p>
          <a:p>
            <a:pPr marL="936000" lvl="2" indent="-285750">
              <a:lnSpc>
                <a:spcPct val="150000"/>
              </a:lnSpc>
              <a:buFont typeface="Wingdings" panose="05000000000000000000" pitchFamily="2" charset="2"/>
              <a:buChar char="q"/>
            </a:pPr>
            <a:r>
              <a:rPr lang="en-US" altLang="zh-CN" sz="1400" b="1" i="1" dirty="0">
                <a:latin typeface="Times New Roman" panose="02020603050405020304" pitchFamily="18" charset="0"/>
                <a:cs typeface="Times New Roman" panose="02020603050405020304" pitchFamily="18" charset="0"/>
              </a:rPr>
              <a:t>Before: </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Each newly-created QP is in the Reset (R) state. To send and receive messages, a QP must reach its final Ready-to-Send (RTS) state. Before reaching RTS, the QP traverses the Init and Ready-to-Receive (RTR) states. In case of an error, the QP goes into one of the error states; Error (E) or Send Queue Error (SQE).</a:t>
            </a:r>
          </a:p>
          <a:p>
            <a:pPr marL="936000" lvl="2" indent="-285750">
              <a:lnSpc>
                <a:spcPct val="150000"/>
              </a:lnSpc>
              <a:buFont typeface="Wingdings" panose="05000000000000000000" pitchFamily="2" charset="2"/>
              <a:buChar char="q"/>
            </a:pPr>
            <a:r>
              <a:rPr lang="en-US" sz="1400" b="1" dirty="0">
                <a:solidFill>
                  <a:srgbClr val="000000"/>
                </a:solidFill>
                <a:latin typeface="Times New Roman" panose="02020603050405020304" pitchFamily="18" charset="0"/>
                <a:cs typeface="Times New Roman" panose="02020603050405020304" pitchFamily="18" charset="0"/>
              </a:rPr>
              <a:t>Newly added: </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When the kernel checkpoints a process, all of QPs go into the Stopped (S) state. A stopped QP does not send or receive any messages. A QP becomes Paused (P) when it learns that its destination QP has transitioned to the Stopped state. A paused QP does not send messages, but also has no other QP to receive messages from.</a:t>
            </a:r>
          </a:p>
          <a:p>
            <a:pPr marL="504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Connection Migration Protocol</a:t>
            </a:r>
            <a:r>
              <a:rPr lang="en-US" sz="1400" dirty="0">
                <a:latin typeface="Times New Roman" panose="02020603050405020304" pitchFamily="18" charset="0"/>
                <a:cs typeface="Times New Roman" panose="02020603050405020304" pitchFamily="18" charset="0"/>
              </a:rPr>
              <a:t>: by which, the communication partner of the migrating container not confuse migration with a network failure; once the migration is complete, all partners of the migrated container need to learn its new address modifications to the packet-level RoCEv2 protocol.</a:t>
            </a:r>
          </a:p>
          <a:p>
            <a:pPr marL="504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Protocol Changes</a:t>
            </a:r>
          </a:p>
          <a:p>
            <a:pPr marL="504000" lvl="2"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Checkpoint/Restore API</a:t>
            </a:r>
          </a:p>
          <a:p>
            <a:pPr marL="326250" lvl="1">
              <a:lnSpc>
                <a:spcPct val="150000"/>
              </a:lnSpc>
            </a:pPr>
            <a:endParaRPr lang="en-US" sz="11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C4230FB-E176-42AE-9999-B9F46F27B875}"/>
              </a:ext>
            </a:extLst>
          </p:cNvPr>
          <p:cNvPicPr>
            <a:picLocks noChangeAspect="1"/>
          </p:cNvPicPr>
          <p:nvPr/>
        </p:nvPicPr>
        <p:blipFill>
          <a:blip r:embed="rId3"/>
          <a:stretch>
            <a:fillRect/>
          </a:stretch>
        </p:blipFill>
        <p:spPr>
          <a:xfrm>
            <a:off x="7083508" y="80165"/>
            <a:ext cx="4552950" cy="2714625"/>
          </a:xfrm>
          <a:prstGeom prst="rect">
            <a:avLst/>
          </a:prstGeom>
        </p:spPr>
      </p:pic>
      <p:pic>
        <p:nvPicPr>
          <p:cNvPr id="8" name="图片 7">
            <a:extLst>
              <a:ext uri="{FF2B5EF4-FFF2-40B4-BE49-F238E27FC236}">
                <a16:creationId xmlns:a16="http://schemas.microsoft.com/office/drawing/2014/main" id="{4137C37C-6554-4AC2-BDBC-776943798220}"/>
              </a:ext>
            </a:extLst>
          </p:cNvPr>
          <p:cNvPicPr>
            <a:picLocks noChangeAspect="1"/>
          </p:cNvPicPr>
          <p:nvPr/>
        </p:nvPicPr>
        <p:blipFill>
          <a:blip r:embed="rId4"/>
          <a:stretch>
            <a:fillRect/>
          </a:stretch>
        </p:blipFill>
        <p:spPr>
          <a:xfrm>
            <a:off x="6835858" y="80165"/>
            <a:ext cx="4800600" cy="2438400"/>
          </a:xfrm>
          <a:prstGeom prst="rect">
            <a:avLst/>
          </a:prstGeom>
        </p:spPr>
      </p:pic>
    </p:spTree>
    <p:extLst>
      <p:ext uri="{BB962C8B-B14F-4D97-AF65-F5344CB8AC3E}">
        <p14:creationId xmlns:p14="http://schemas.microsoft.com/office/powerpoint/2010/main" val="375884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Dogs Never Get Tired: Power and Edge Computing</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469359"/>
          </a:xfrm>
          <a:prstGeom prst="rect">
            <a:avLst/>
          </a:prstGeom>
        </p:spPr>
        <p:txBody>
          <a:bodyPr wrap="square">
            <a:spAutoFit/>
          </a:bodyPr>
          <a:lstStyle/>
          <a:p>
            <a:pPr algn="l"/>
            <a:r>
              <a:rPr lang="en-US" sz="1400" b="1" i="0" u="none" strike="noStrike" baseline="0" dirty="0">
                <a:latin typeface="Times New Roman" panose="02020603050405020304" pitchFamily="18" charset="0"/>
                <a:cs typeface="Times New Roman" panose="02020603050405020304" pitchFamily="18" charset="0"/>
              </a:rPr>
              <a:t>Prediction-Based Power Oversubscription in Cloud Platforms</a:t>
            </a:r>
            <a:r>
              <a:rPr lang="en-US" sz="1400" b="1" dirty="0">
                <a:latin typeface="Times New Roman" panose="02020603050405020304" pitchFamily="18" charset="0"/>
                <a:cs typeface="Times New Roman" panose="02020603050405020304" pitchFamily="18" charset="0"/>
              </a:rPr>
              <a:t>; </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Alok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Kumbhare</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Reza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Azimi</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Ioannis</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Manousakis</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Anand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Bonde</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Felipe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Frujeri</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Nithish</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Mahalingam, Pulkit A.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Misra</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Seyyed</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Ahmad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Javadi</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Bianca Schroeder, Marcus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Fontoura</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and Ricardo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Bianchini</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Microsoft Research and Microsoft Azure</a:t>
            </a:r>
            <a:endParaRPr lang="zh-CN" altLang="en-US" sz="10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4" y="1153360"/>
            <a:ext cx="12038591" cy="5547481"/>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400" b="0" i="0" u="none" strike="noStrike" baseline="0" dirty="0">
                <a:latin typeface="Times New Roman" panose="02020603050405020304" pitchFamily="18" charset="0"/>
                <a:cs typeface="Times New Roman" panose="02020603050405020304" pitchFamily="18" charset="0"/>
              </a:rPr>
              <a:t>Prior work has used power capping (upper-bound) to shave rare power peaks and add more servers to a datacenter, thereby oversubscribing its resources and lowering capital costs (money-paid), which requires when the </a:t>
            </a:r>
            <a:r>
              <a:rPr lang="en-US" sz="1400" b="1" i="1" u="none" strike="noStrike" baseline="0" dirty="0">
                <a:latin typeface="Times New Roman" panose="02020603050405020304" pitchFamily="18" charset="0"/>
                <a:cs typeface="Times New Roman" panose="02020603050405020304" pitchFamily="18" charset="0"/>
              </a:rPr>
              <a:t>workloads</a:t>
            </a:r>
            <a:r>
              <a:rPr lang="en-US" sz="1400" b="0" i="0" u="none" strike="noStrike" baseline="0" dirty="0">
                <a:latin typeface="Times New Roman" panose="02020603050405020304" pitchFamily="18" charset="0"/>
                <a:cs typeface="Times New Roman" panose="02020603050405020304" pitchFamily="18" charset="0"/>
              </a:rPr>
              <a:t> and their server </a:t>
            </a:r>
            <a:r>
              <a:rPr lang="en-US" sz="1400" b="1" i="1" u="none" strike="noStrike" baseline="0" dirty="0">
                <a:latin typeface="Times New Roman" panose="02020603050405020304" pitchFamily="18" charset="0"/>
                <a:cs typeface="Times New Roman" panose="02020603050405020304" pitchFamily="18" charset="0"/>
              </a:rPr>
              <a:t>placements</a:t>
            </a:r>
            <a:r>
              <a:rPr lang="en-US" sz="1400" b="0" i="0" u="none" strike="noStrike" baseline="0" dirty="0">
                <a:latin typeface="Times New Roman" panose="02020603050405020304" pitchFamily="18" charset="0"/>
                <a:cs typeface="Times New Roman" panose="02020603050405020304" pitchFamily="18" charset="0"/>
              </a:rPr>
              <a:t> are known. </a:t>
            </a:r>
          </a:p>
          <a:p>
            <a:pPr lvl="1">
              <a:lnSpc>
                <a:spcPct val="150000"/>
              </a:lnSpc>
            </a:pPr>
            <a:r>
              <a:rPr lang="en-US" sz="1400" dirty="0">
                <a:latin typeface="Times New Roman" panose="02020603050405020304" pitchFamily="18" charset="0"/>
                <a:cs typeface="Times New Roman" panose="02020603050405020304" pitchFamily="18" charset="0"/>
                <a:sym typeface="Wingdings" panose="05000000000000000000" pitchFamily="2" charset="2"/>
              </a:rPr>
              <a:t></a:t>
            </a:r>
            <a:r>
              <a:rPr lang="en-US" sz="1400" dirty="0">
                <a:latin typeface="Times New Roman" panose="02020603050405020304" pitchFamily="18" charset="0"/>
                <a:cs typeface="Times New Roman" panose="02020603050405020304" pitchFamily="18" charset="0"/>
              </a:rPr>
              <a:t>T</a:t>
            </a:r>
            <a:r>
              <a:rPr lang="en-US" sz="1400" b="0" i="0" u="none" strike="noStrike" baseline="0" dirty="0">
                <a:latin typeface="Times New Roman" panose="02020603050405020304" pitchFamily="18" charset="0"/>
                <a:cs typeface="Times New Roman" panose="02020603050405020304" pitchFamily="18" charset="0"/>
              </a:rPr>
              <a:t>hese factors are </a:t>
            </a:r>
            <a:r>
              <a:rPr lang="en-US" sz="1400" b="1" i="1" u="none" strike="noStrike" baseline="0" dirty="0">
                <a:latin typeface="Times New Roman" panose="02020603050405020304" pitchFamily="18" charset="0"/>
                <a:cs typeface="Times New Roman" panose="02020603050405020304" pitchFamily="18" charset="0"/>
              </a:rPr>
              <a:t>unknown in public clouds</a:t>
            </a:r>
            <a:r>
              <a:rPr lang="en-US" sz="1400" b="0" i="0" u="none" strike="noStrike" baseline="0" dirty="0">
                <a:latin typeface="Times New Roman" panose="02020603050405020304" pitchFamily="18" charset="0"/>
                <a:cs typeface="Times New Roman" panose="02020603050405020304" pitchFamily="18" charset="0"/>
              </a:rPr>
              <a:t>, forcing providers to limit the oversubscription and thus the potential performance loss from power capping</a:t>
            </a:r>
            <a:r>
              <a:rPr lang="en-US" sz="1400" dirty="0">
                <a:latin typeface="Times New Roman" panose="02020603050405020304" pitchFamily="18" charset="0"/>
                <a:cs typeface="Times New Roman" panose="02020603050405020304" pitchFamily="18" charset="0"/>
              </a:rPr>
              <a:t>.</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Motivations:</a:t>
            </a:r>
          </a:p>
          <a:p>
            <a:pPr marL="74295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Soaring demand for datacenter capacity. </a:t>
            </a:r>
            <a:r>
              <a:rPr lang="en-US" sz="1400" dirty="0">
                <a:latin typeface="Times New Roman" panose="02020603050405020304" pitchFamily="18" charset="0"/>
                <a:cs typeface="Times New Roman" panose="02020603050405020304" pitchFamily="18" charset="0"/>
              </a:rPr>
              <a:t>200B+ spent worldwide on datacenter systems.</a:t>
            </a:r>
          </a:p>
          <a:p>
            <a:pPr marL="74295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Efficient resource utilization is key</a:t>
            </a:r>
            <a:r>
              <a:rPr lang="en-US" sz="1400" dirty="0">
                <a:latin typeface="Times New Roman" panose="02020603050405020304" pitchFamily="18" charset="0"/>
                <a:cs typeface="Times New Roman" panose="02020603050405020304" pitchFamily="18" charset="0"/>
              </a:rPr>
              <a:t>. Lower costs and fewer datacenters build better sustainability if the efficiencies are guaranteed.</a:t>
            </a:r>
          </a:p>
          <a:p>
            <a:pPr marL="74295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Power is typically a bottleneck resource</a:t>
            </a:r>
            <a:r>
              <a:rPr lang="en-US" sz="1400" dirty="0">
                <a:latin typeface="Times New Roman" panose="02020603050405020304" pitchFamily="18" charset="0"/>
                <a:cs typeface="Times New Roman" panose="02020603050405020304" pitchFamily="18" charset="0"/>
              </a:rPr>
              <a:t>. Massive underutilization due to providing peak power for each server: each sever are equipped with the peak power, while many of them remain unused. </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Power Capping and Oversubscription </a:t>
            </a:r>
            <a:r>
              <a:rPr lang="en-US" sz="1400" dirty="0">
                <a:latin typeface="Times New Roman" panose="02020603050405020304" pitchFamily="18" charset="0"/>
                <a:cs typeface="Times New Roman" panose="02020603050405020304" pitchFamily="18" charset="0"/>
              </a:rPr>
              <a:t>(Prior Work) cannot handle the issue </a:t>
            </a:r>
            <a:r>
              <a:rPr lang="en-US" sz="1400" b="1" dirty="0">
                <a:latin typeface="Times New Roman" panose="02020603050405020304" pitchFamily="18" charset="0"/>
                <a:cs typeface="Times New Roman" panose="02020603050405020304" pitchFamily="18" charset="0"/>
              </a:rPr>
              <a:t>efficiently</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automatically</a:t>
            </a:r>
            <a:r>
              <a:rPr lang="en-US" sz="1400" dirty="0">
                <a:latin typeface="Times New Roman" panose="02020603050405020304" pitchFamily="18" charset="0"/>
                <a:cs typeface="Times New Roman" panose="02020603050405020304" pitchFamily="18" charset="0"/>
              </a:rPr>
              <a:t>. </a:t>
            </a:r>
          </a:p>
          <a:p>
            <a:pPr marL="742950" lvl="1" indent="-285750">
              <a:lnSpc>
                <a:spcPct val="150000"/>
              </a:lnSpc>
              <a:buFont typeface="Wingdings" panose="05000000000000000000" pitchFamily="2" charset="2"/>
              <a:buChar char="q"/>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Harvest unutilized power for adding more servers and use power capping (upper-bound) for safety.</a:t>
            </a:r>
          </a:p>
          <a:p>
            <a:pPr marL="742950" lvl="1" indent="-285750">
              <a:lnSpc>
                <a:spcPct val="150000"/>
              </a:lnSpc>
              <a:buFont typeface="Wingdings" panose="05000000000000000000" pitchFamily="2" charset="2"/>
              <a:buChar char="q"/>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Hardware-based capping on servers to throttle CPU (all cores) and memory to honor cap.</a:t>
            </a:r>
          </a:p>
          <a:p>
            <a:pPr marL="742950" lvl="1" indent="-285750">
              <a:lnSpc>
                <a:spcPct val="150000"/>
              </a:lnSpc>
              <a:buFont typeface="Wingdings" panose="05000000000000000000" pitchFamily="2" charset="2"/>
              <a:buChar char="q"/>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Focus on </a:t>
            </a:r>
            <a:r>
              <a:rPr lang="en-US" sz="1400" dirty="0">
                <a:solidFill>
                  <a:srgbClr val="000000"/>
                </a:solidFill>
                <a:latin typeface="Times New Roman" panose="02020603050405020304" pitchFamily="18" charset="0"/>
                <a:cs typeface="Times New Roman" panose="02020603050405020304" pitchFamily="18" charset="0"/>
              </a:rPr>
              <a:t>p</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rofile impact of capping on workloads and oversubscribe power while protecting performance</a:t>
            </a:r>
          </a:p>
          <a:p>
            <a:pPr marL="742950" lvl="1" indent="-285750">
              <a:lnSpc>
                <a:spcPct val="150000"/>
              </a:lnSpc>
              <a:buFont typeface="Wingdings" panose="05000000000000000000" pitchFamily="2" charset="2"/>
              <a:buChar char="à"/>
            </a:pPr>
            <a:r>
              <a:rPr lang="en-US" sz="1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Suffers performance degradation when the available provided power are limited stricter.</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Oversubscription Challenges for Cloud Providers: it is limited by performance impact of capping.</a:t>
            </a:r>
            <a:endParaRPr lang="en-US" sz="1800" b="0" i="0" u="none" strike="noStrike" baseline="0" dirty="0">
              <a:solidFill>
                <a:srgbClr val="000000"/>
              </a:solidFill>
              <a:latin typeface="Calibri" panose="020F0502020204030204" pitchFamily="34" charset="0"/>
            </a:endParaRPr>
          </a:p>
          <a:p>
            <a:pPr marL="742950" lvl="1" indent="-285750">
              <a:lnSpc>
                <a:spcPct val="150000"/>
              </a:lnSpc>
              <a:buFont typeface="Wingdings" panose="05000000000000000000" pitchFamily="2" charset="2"/>
              <a:buChar char="q"/>
            </a:pPr>
            <a:r>
              <a:rPr lang="en-US" sz="1400" b="1" dirty="0">
                <a:solidFill>
                  <a:srgbClr val="000000"/>
                </a:solidFill>
                <a:latin typeface="Times New Roman" panose="02020603050405020304" pitchFamily="18" charset="0"/>
                <a:cs typeface="Times New Roman" panose="02020603050405020304" pitchFamily="18" charset="0"/>
              </a:rPr>
              <a:t>Workloads</a:t>
            </a:r>
            <a:r>
              <a:rPr lang="en-US" sz="1400" dirty="0">
                <a:solidFill>
                  <a:srgbClr val="000000"/>
                </a:solidFill>
                <a:latin typeface="Times New Roman" panose="02020603050405020304" pitchFamily="18" charset="0"/>
                <a:cs typeface="Times New Roman" panose="02020603050405020304" pitchFamily="18" charset="0"/>
              </a:rPr>
              <a:t> on Virtual Machines (VMs) are </a:t>
            </a:r>
            <a:r>
              <a:rPr lang="en-US" sz="1400" b="1" dirty="0">
                <a:solidFill>
                  <a:srgbClr val="000000"/>
                </a:solidFill>
                <a:latin typeface="Times New Roman" panose="02020603050405020304" pitchFamily="18" charset="0"/>
                <a:cs typeface="Times New Roman" panose="02020603050405020304" pitchFamily="18" charset="0"/>
              </a:rPr>
              <a:t>Opaque</a:t>
            </a:r>
            <a:r>
              <a:rPr lang="en-US" sz="1400" dirty="0">
                <a:solidFill>
                  <a:srgbClr val="000000"/>
                </a:solidFill>
                <a:latin typeface="Times New Roman" panose="02020603050405020304" pitchFamily="18" charset="0"/>
                <a:cs typeface="Times New Roman" panose="02020603050405020304" pitchFamily="18" charset="0"/>
              </a:rPr>
              <a:t>: it remains unknown which ones are critical (e.g., latency-sensitive or user-facing).</a:t>
            </a:r>
          </a:p>
          <a:p>
            <a:pPr marL="742950" lvl="1" indent="-285750">
              <a:lnSpc>
                <a:spcPct val="150000"/>
              </a:lnSpc>
              <a:buFont typeface="Wingdings" panose="05000000000000000000" pitchFamily="2" charset="2"/>
              <a:buChar char="q"/>
            </a:pPr>
            <a:r>
              <a:rPr lang="en-US" sz="1400" b="1" dirty="0">
                <a:solidFill>
                  <a:srgbClr val="000000"/>
                </a:solidFill>
                <a:latin typeface="Times New Roman" panose="02020603050405020304" pitchFamily="18" charset="0"/>
                <a:cs typeface="Times New Roman" panose="02020603050405020304" pitchFamily="18" charset="0"/>
              </a:rPr>
              <a:t>Dynamic system </a:t>
            </a:r>
            <a:r>
              <a:rPr lang="en-US" sz="1400" dirty="0">
                <a:solidFill>
                  <a:srgbClr val="000000"/>
                </a:solidFill>
                <a:latin typeface="Times New Roman" panose="02020603050405020304" pitchFamily="18" charset="0"/>
                <a:cs typeface="Times New Roman" panose="02020603050405020304" pitchFamily="18" charset="0"/>
              </a:rPr>
              <a:t>(VM arrivals/departures) prevents pre-defined grouping: difficult to harvest power while protecting performance of critical workloads.</a:t>
            </a:r>
          </a:p>
          <a:p>
            <a:pPr marL="742950" lvl="1" indent="-285750">
              <a:lnSpc>
                <a:spcPct val="150000"/>
              </a:lnSpc>
              <a:buFont typeface="Wingdings" panose="05000000000000000000" pitchFamily="2" charset="2"/>
              <a:buChar char="q"/>
            </a:pPr>
            <a:r>
              <a:rPr lang="en-US" sz="1400" dirty="0">
                <a:solidFill>
                  <a:srgbClr val="000000"/>
                </a:solidFill>
                <a:latin typeface="Times New Roman" panose="02020603050405020304" pitchFamily="18" charset="0"/>
                <a:cs typeface="Times New Roman" panose="02020603050405020304" pitchFamily="18" charset="0"/>
              </a:rPr>
              <a:t>Multiple VMs with </a:t>
            </a:r>
            <a:r>
              <a:rPr lang="en-US" sz="1400" b="1" dirty="0">
                <a:solidFill>
                  <a:srgbClr val="000000"/>
                </a:solidFill>
                <a:latin typeface="Times New Roman" panose="02020603050405020304" pitchFamily="18" charset="0"/>
                <a:cs typeface="Times New Roman" panose="02020603050405020304" pitchFamily="18" charset="0"/>
              </a:rPr>
              <a:t>differing performance requirements </a:t>
            </a:r>
            <a:r>
              <a:rPr lang="en-US" sz="1400" dirty="0">
                <a:solidFill>
                  <a:srgbClr val="000000"/>
                </a:solidFill>
                <a:latin typeface="Times New Roman" panose="02020603050405020304" pitchFamily="18" charset="0"/>
                <a:cs typeface="Times New Roman" panose="02020603050405020304" pitchFamily="18" charset="0"/>
              </a:rPr>
              <a:t>per server:  if there is impact that full-server throttling can restrict critical VMs?</a:t>
            </a:r>
          </a:p>
        </p:txBody>
      </p:sp>
      <p:pic>
        <p:nvPicPr>
          <p:cNvPr id="3" name="图片 2">
            <a:extLst>
              <a:ext uri="{FF2B5EF4-FFF2-40B4-BE49-F238E27FC236}">
                <a16:creationId xmlns:a16="http://schemas.microsoft.com/office/drawing/2014/main" id="{508B2110-4D15-4F78-BA44-A1FD29B7FC9A}"/>
              </a:ext>
            </a:extLst>
          </p:cNvPr>
          <p:cNvPicPr>
            <a:picLocks noChangeAspect="1"/>
          </p:cNvPicPr>
          <p:nvPr/>
        </p:nvPicPr>
        <p:blipFill>
          <a:blip r:embed="rId3"/>
          <a:stretch>
            <a:fillRect/>
          </a:stretch>
        </p:blipFill>
        <p:spPr>
          <a:xfrm>
            <a:off x="8339022" y="0"/>
            <a:ext cx="3517900" cy="2710010"/>
          </a:xfrm>
          <a:prstGeom prst="rect">
            <a:avLst/>
          </a:prstGeom>
        </p:spPr>
      </p:pic>
    </p:spTree>
    <p:extLst>
      <p:ext uri="{BB962C8B-B14F-4D97-AF65-F5344CB8AC3E}">
        <p14:creationId xmlns:p14="http://schemas.microsoft.com/office/powerpoint/2010/main" val="14504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Dogs Never Get Tired: Power and Edge Computing</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856922" cy="469359"/>
          </a:xfrm>
          <a:prstGeom prst="rect">
            <a:avLst/>
          </a:prstGeom>
        </p:spPr>
        <p:txBody>
          <a:bodyPr wrap="square">
            <a:spAutoFit/>
          </a:bodyPr>
          <a:lstStyle/>
          <a:p>
            <a:pPr algn="l"/>
            <a:r>
              <a:rPr lang="en-US" sz="1400" b="1" i="0" u="none" strike="noStrike" baseline="0" dirty="0">
                <a:latin typeface="Times New Roman" panose="02020603050405020304" pitchFamily="18" charset="0"/>
                <a:cs typeface="Times New Roman" panose="02020603050405020304" pitchFamily="18" charset="0"/>
              </a:rPr>
              <a:t>Prediction-Based Power Oversubscription in Cloud Platforms</a:t>
            </a:r>
            <a:r>
              <a:rPr lang="en-US" sz="1400" b="1" dirty="0">
                <a:latin typeface="Times New Roman" panose="02020603050405020304" pitchFamily="18" charset="0"/>
                <a:cs typeface="Times New Roman" panose="02020603050405020304" pitchFamily="18" charset="0"/>
              </a:rPr>
              <a:t>; </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Alok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Kumbhare</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Reza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Azimi</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Ioannis</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Manousakis</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Anand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Bonde</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Felipe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Frujeri</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Nithish</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Mahalingam, Pulkit A.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Misra</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Seyyed</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Ahmad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Javadi</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Bianca Schroeder, Marcus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Fontoura</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and Ricardo </a:t>
            </a:r>
            <a:r>
              <a:rPr lang="en-US" sz="1000" b="0" i="1" u="none" strike="noStrike" baseline="0" dirty="0" err="1">
                <a:solidFill>
                  <a:srgbClr val="000000"/>
                </a:solidFill>
                <a:latin typeface="Times New Roman" panose="02020603050405020304" pitchFamily="18" charset="0"/>
                <a:cs typeface="Times New Roman" panose="02020603050405020304" pitchFamily="18" charset="0"/>
              </a:rPr>
              <a:t>Bianchini</a:t>
            </a:r>
            <a:r>
              <a:rPr lang="en-US" sz="1000" b="0" i="1" u="none" strike="noStrike" baseline="0" dirty="0">
                <a:solidFill>
                  <a:srgbClr val="000000"/>
                </a:solidFill>
                <a:latin typeface="Times New Roman" panose="02020603050405020304" pitchFamily="18" charset="0"/>
                <a:cs typeface="Times New Roman" panose="02020603050405020304" pitchFamily="18" charset="0"/>
              </a:rPr>
              <a:t>, Microsoft Research and Microsoft Azure</a:t>
            </a:r>
            <a:endParaRPr lang="zh-CN" altLang="en-US" sz="10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4" y="1153360"/>
            <a:ext cx="12038591" cy="52243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b="1" i="0" u="none" strike="noStrike" baseline="0" dirty="0">
                <a:solidFill>
                  <a:srgbClr val="000000"/>
                </a:solidFill>
                <a:latin typeface="Times New Roman" panose="02020603050405020304" pitchFamily="18" charset="0"/>
                <a:cs typeface="Times New Roman" panose="02020603050405020304" pitchFamily="18" charset="0"/>
              </a:rPr>
              <a:t>Fine-grained Power Capping for Oversubscription, </a:t>
            </a:r>
            <a:r>
              <a:rPr lang="en-US" sz="1400" i="0" u="none" strike="noStrike" baseline="0" dirty="0">
                <a:solidFill>
                  <a:srgbClr val="000000"/>
                </a:solidFill>
                <a:latin typeface="Times New Roman" panose="02020603050405020304" pitchFamily="18" charset="0"/>
                <a:cs typeface="Times New Roman" panose="02020603050405020304" pitchFamily="18" charset="0"/>
              </a:rPr>
              <a:t>by which</a:t>
            </a:r>
            <a:r>
              <a:rPr lang="en-US" sz="14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i="0" u="none" strike="noStrike" baseline="0" dirty="0">
                <a:solidFill>
                  <a:srgbClr val="000000"/>
                </a:solidFill>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roviders can use predictions of </a:t>
            </a:r>
            <a:r>
              <a:rPr lang="en-US" sz="1400" b="1" i="1" dirty="0">
                <a:latin typeface="Times New Roman" panose="02020603050405020304" pitchFamily="18" charset="0"/>
                <a:cs typeface="Times New Roman" panose="02020603050405020304" pitchFamily="18" charset="0"/>
              </a:rPr>
              <a:t>workload performance criticality </a:t>
            </a:r>
            <a:r>
              <a:rPr lang="en-US" sz="1400" dirty="0">
                <a:latin typeface="Times New Roman" panose="02020603050405020304" pitchFamily="18" charset="0"/>
                <a:cs typeface="Times New Roman" panose="02020603050405020304" pitchFamily="18" charset="0"/>
              </a:rPr>
              <a:t>and virtual machine (</a:t>
            </a:r>
            <a:r>
              <a:rPr lang="en-US" sz="1400" b="1" i="1" dirty="0">
                <a:latin typeface="Times New Roman" panose="02020603050405020304" pitchFamily="18" charset="0"/>
                <a:cs typeface="Times New Roman" panose="02020603050405020304" pitchFamily="18" charset="0"/>
              </a:rPr>
              <a:t>VM</a:t>
            </a:r>
            <a:r>
              <a:rPr lang="en-US" sz="1400" dirty="0">
                <a:latin typeface="Times New Roman" panose="02020603050405020304" pitchFamily="18" charset="0"/>
                <a:cs typeface="Times New Roman" panose="02020603050405020304" pitchFamily="18" charset="0"/>
              </a:rPr>
              <a:t>) resource </a:t>
            </a:r>
            <a:r>
              <a:rPr lang="en-US" sz="1400" b="1" i="1" dirty="0">
                <a:latin typeface="Times New Roman" panose="02020603050405020304" pitchFamily="18" charset="0"/>
                <a:cs typeface="Times New Roman" panose="02020603050405020304" pitchFamily="18" charset="0"/>
              </a:rPr>
              <a:t>utilization</a:t>
            </a:r>
            <a:r>
              <a:rPr lang="en-US" sz="1400" dirty="0">
                <a:latin typeface="Times New Roman" panose="02020603050405020304" pitchFamily="18" charset="0"/>
                <a:cs typeface="Times New Roman" panose="02020603050405020304" pitchFamily="18" charset="0"/>
              </a:rPr>
              <a:t> to increase oversubscription.</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Insights:</a:t>
            </a:r>
          </a:p>
          <a:p>
            <a:pPr marL="648000" lvl="1" indent="-285750">
              <a:lnSpc>
                <a:spcPct val="150000"/>
              </a:lnSpc>
              <a:buFont typeface="Courier New" panose="02070309020205020404" pitchFamily="49" charset="0"/>
              <a:buChar char="o"/>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Not all VMs are performance-critical (e.g., non-production, batch), the ML Predictions can be used to identify performance criticality of opaque VMs.</a:t>
            </a:r>
          </a:p>
          <a:p>
            <a:pPr marL="648000" lvl="1" indent="-285750">
              <a:lnSpc>
                <a:spcPct val="150000"/>
              </a:lnSpc>
              <a:buFont typeface="Courier New" panose="02070309020205020404" pitchFamily="49" charset="0"/>
              <a:buChar char="o"/>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Fine-grained is better: Per-core dynamic voltage and frequency scaling (DVFS) for throttling (energy-saved) VMs Solution.</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Solutions</a:t>
            </a:r>
            <a:r>
              <a:rPr lang="en-US" sz="1400" dirty="0">
                <a:latin typeface="Times New Roman" panose="02020603050405020304" pitchFamily="18" charset="0"/>
                <a:cs typeface="Times New Roman" panose="02020603050405020304" pitchFamily="18" charset="0"/>
              </a:rPr>
              <a:t>: Criticality-aware per-VM power capping and oversubscription, which provide power safety while protecting performance of critical VMs, and also supports strategy for criticality-aware oversubscription. </a:t>
            </a: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System Overview:</a:t>
            </a:r>
            <a:endParaRPr lang="en-US" sz="1400" dirty="0">
              <a:latin typeface="Times New Roman" panose="02020603050405020304" pitchFamily="18" charset="0"/>
              <a:cs typeface="Times New Roman" panose="02020603050405020304" pitchFamily="18" charset="0"/>
            </a:endParaRPr>
          </a:p>
          <a:p>
            <a:pPr marL="648000" lvl="1" indent="-285750">
              <a:lnSpc>
                <a:spcPct val="150000"/>
              </a:lnSpc>
              <a:buFont typeface="Courier New" panose="02070309020205020404" pitchFamily="49" charset="0"/>
              <a:buChar char="o"/>
            </a:pPr>
            <a:r>
              <a:rPr lang="en-US" sz="1400" b="1" dirty="0">
                <a:solidFill>
                  <a:srgbClr val="000000"/>
                </a:solidFill>
                <a:latin typeface="Times New Roman" panose="02020603050405020304" pitchFamily="18" charset="0"/>
                <a:cs typeface="Times New Roman" panose="02020603050405020304" pitchFamily="18" charset="0"/>
              </a:rPr>
              <a:t>Machine Learning (ML) and prediction serving system. </a:t>
            </a:r>
            <a:r>
              <a:rPr lang="en-US" sz="1400" dirty="0">
                <a:solidFill>
                  <a:srgbClr val="000000"/>
                </a:solidFill>
                <a:latin typeface="Times New Roman" panose="02020603050405020304" pitchFamily="18" charset="0"/>
                <a:cs typeface="Times New Roman" panose="02020603050405020304" pitchFamily="18" charset="0"/>
              </a:rPr>
              <a:t>It adds algorithms and models to predict VM criticality and resource demand.</a:t>
            </a:r>
          </a:p>
          <a:p>
            <a:pPr marL="742950" lvl="1" indent="-285750">
              <a:lnSpc>
                <a:spcPct val="150000"/>
              </a:lnSpc>
              <a:buFont typeface="Wingdings" panose="05000000000000000000" pitchFamily="2" charset="2"/>
              <a:buChar char="à"/>
            </a:pPr>
            <a:r>
              <a:rPr lang="en-US" sz="1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They use </a:t>
            </a:r>
            <a:r>
              <a:rPr lang="en-US" sz="1400" b="0" i="0" u="none" strike="noStrike" baseline="0" dirty="0">
                <a:latin typeface="Times New Roman" panose="02020603050405020304" pitchFamily="18" charset="0"/>
                <a:cs typeface="Times New Roman" panose="02020603050405020304" pitchFamily="18" charset="0"/>
              </a:rPr>
              <a:t>Resource Central, the existing ML and prediction serving system in Azure, which provides query for predictions, receiving input features (e.g., user, VM size, guest OS) that are known at deployment time from the scheduler, executes ML models (criticality or CPU utilization) and respond with the prediction and a confidence score.</a:t>
            </a:r>
          </a:p>
          <a:p>
            <a:pPr marL="742950" lvl="1" indent="-285750">
              <a:lnSpc>
                <a:spcPct val="150000"/>
              </a:lnSpc>
              <a:buFont typeface="Wingdings" panose="05000000000000000000" pitchFamily="2" charset="2"/>
              <a:buChar char="à"/>
            </a:pPr>
            <a:r>
              <a:rPr lang="en-US" sz="1400" dirty="0">
                <a:solidFill>
                  <a:srgbClr val="000000"/>
                </a:solidFill>
                <a:latin typeface="Times New Roman" panose="02020603050405020304" pitchFamily="18" charset="0"/>
                <a:cs typeface="Times New Roman" panose="02020603050405020304" pitchFamily="18" charset="0"/>
              </a:rPr>
              <a:t>Since user-facing workloads exhibit diurnal load pattern, algorithm can be adopted to identify periodicity in CPU utilization. And finally classify </a:t>
            </a:r>
            <a:r>
              <a:rPr lang="en-US" sz="1400" b="1" i="1" dirty="0">
                <a:solidFill>
                  <a:srgbClr val="000000"/>
                </a:solidFill>
                <a:latin typeface="Times New Roman" panose="02020603050405020304" pitchFamily="18" charset="0"/>
                <a:cs typeface="Times New Roman" panose="02020603050405020304" pitchFamily="18" charset="0"/>
              </a:rPr>
              <a:t>always-throttle</a:t>
            </a:r>
            <a:r>
              <a:rPr lang="en-US" sz="1400" dirty="0">
                <a:solidFill>
                  <a:srgbClr val="000000"/>
                </a:solidFill>
                <a:latin typeface="Times New Roman" panose="02020603050405020304" pitchFamily="18" charset="0"/>
                <a:cs typeface="Times New Roman" panose="02020603050405020304" pitchFamily="18" charset="0"/>
              </a:rPr>
              <a:t> and </a:t>
            </a:r>
            <a:r>
              <a:rPr lang="en-US" sz="1400" b="1" i="1" dirty="0">
                <a:solidFill>
                  <a:srgbClr val="000000"/>
                </a:solidFill>
                <a:latin typeface="Times New Roman" panose="02020603050405020304" pitchFamily="18" charset="0"/>
                <a:cs typeface="Times New Roman" panose="02020603050405020304" pitchFamily="18" charset="0"/>
              </a:rPr>
              <a:t>Do-not-throttle</a:t>
            </a:r>
            <a:r>
              <a:rPr lang="en-US" sz="1400" dirty="0">
                <a:solidFill>
                  <a:srgbClr val="000000"/>
                </a:solidFill>
                <a:latin typeface="Times New Roman" panose="02020603050405020304" pitchFamily="18" charset="0"/>
                <a:cs typeface="Times New Roman" panose="02020603050405020304" pitchFamily="18" charset="0"/>
              </a:rPr>
              <a:t> VMs.</a:t>
            </a:r>
          </a:p>
          <a:p>
            <a:pPr marL="648000" lvl="1" indent="-285750">
              <a:lnSpc>
                <a:spcPct val="150000"/>
              </a:lnSpc>
              <a:buFont typeface="Courier New" panose="02070309020205020404" pitchFamily="49" charset="0"/>
              <a:buChar char="o"/>
            </a:pPr>
            <a:r>
              <a:rPr lang="en-US" sz="1400" b="1" dirty="0">
                <a:solidFill>
                  <a:srgbClr val="000000"/>
                </a:solidFill>
                <a:latin typeface="Times New Roman" panose="02020603050405020304" pitchFamily="18" charset="0"/>
                <a:cs typeface="Times New Roman" panose="02020603050405020304" pitchFamily="18" charset="0"/>
              </a:rPr>
              <a:t>VM placement with rules to tightly pack VMs on servers. </a:t>
            </a:r>
            <a:r>
              <a:rPr lang="en-US" sz="1400" dirty="0">
                <a:solidFill>
                  <a:srgbClr val="000000"/>
                </a:solidFill>
                <a:latin typeface="Times New Roman" panose="02020603050405020304" pitchFamily="18" charset="0"/>
                <a:cs typeface="Times New Roman" panose="02020603050405020304" pitchFamily="18" charset="0"/>
              </a:rPr>
              <a:t>It adds rules for distributing power via criticality and utilization-aware VM placement.</a:t>
            </a:r>
          </a:p>
          <a:p>
            <a:pPr marL="648000" lvl="1" indent="-285750">
              <a:lnSpc>
                <a:spcPct val="150000"/>
              </a:lnSpc>
              <a:buFont typeface="Courier New" panose="02070309020205020404" pitchFamily="49" charset="0"/>
              <a:buChar char="o"/>
            </a:pPr>
            <a:r>
              <a:rPr lang="en-US" sz="1400" dirty="0">
                <a:solidFill>
                  <a:srgbClr val="000000"/>
                </a:solidFill>
                <a:latin typeface="Times New Roman" panose="02020603050405020304" pitchFamily="18" charset="0"/>
                <a:cs typeface="Times New Roman" panose="02020603050405020304" pitchFamily="18" charset="0"/>
              </a:rPr>
              <a:t>Criticality-aware capping for safety while protecting performance of critical VMs.</a:t>
            </a:r>
          </a:p>
        </p:txBody>
      </p:sp>
      <p:pic>
        <p:nvPicPr>
          <p:cNvPr id="3" name="图片 2">
            <a:extLst>
              <a:ext uri="{FF2B5EF4-FFF2-40B4-BE49-F238E27FC236}">
                <a16:creationId xmlns:a16="http://schemas.microsoft.com/office/drawing/2014/main" id="{92BE4F9B-9F2B-40B2-8639-461594C0341D}"/>
              </a:ext>
            </a:extLst>
          </p:cNvPr>
          <p:cNvPicPr>
            <a:picLocks noChangeAspect="1"/>
          </p:cNvPicPr>
          <p:nvPr/>
        </p:nvPicPr>
        <p:blipFill>
          <a:blip r:embed="rId3"/>
          <a:stretch>
            <a:fillRect/>
          </a:stretch>
        </p:blipFill>
        <p:spPr>
          <a:xfrm>
            <a:off x="8253412" y="0"/>
            <a:ext cx="3533775" cy="2105025"/>
          </a:xfrm>
          <a:prstGeom prst="rect">
            <a:avLst/>
          </a:prstGeom>
        </p:spPr>
      </p:pic>
    </p:spTree>
    <p:extLst>
      <p:ext uri="{BB962C8B-B14F-4D97-AF65-F5344CB8AC3E}">
        <p14:creationId xmlns:p14="http://schemas.microsoft.com/office/powerpoint/2010/main" val="171390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3939</TotalTime>
  <Words>2014</Words>
  <Application>Microsoft Office PowerPoint</Application>
  <PresentationFormat>宽屏</PresentationFormat>
  <Paragraphs>88</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等线</vt:lpstr>
      <vt:lpstr>等线 Light</vt:lpstr>
      <vt:lpstr>Times-Bold</vt:lpstr>
      <vt:lpstr>Arial</vt:lpstr>
      <vt:lpstr>Calibri</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黄克成</dc:creator>
  <cp:lastModifiedBy>HUANG, Kecheng</cp:lastModifiedBy>
  <cp:revision>36</cp:revision>
  <dcterms:created xsi:type="dcterms:W3CDTF">2021-08-02T14:24:05Z</dcterms:created>
  <dcterms:modified xsi:type="dcterms:W3CDTF">2021-09-17T04:07:41Z</dcterms:modified>
</cp:coreProperties>
</file>