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9" r:id="rId2"/>
    <p:sldId id="301" r:id="rId3"/>
    <p:sldId id="288" r:id="rId4"/>
    <p:sldId id="302" r:id="rId5"/>
    <p:sldId id="297" r:id="rId6"/>
    <p:sldId id="30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7DC77D-BC50-2D47-9941-73F089CB87CA}" v="162" dt="2021-10-13T14:29:46.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p:scale>
          <a:sx n="104" d="100"/>
          <a:sy n="104" d="100"/>
        </p:scale>
        <p:origin x="89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Kecheng" userId="6042010e-758a-47da-a43c-39d4fc95a6c3" providerId="ADAL" clId="{D089068C-8613-457C-A566-C9471F07B790}"/>
    <pc:docChg chg="undo custSel addSld delSld modSld">
      <pc:chgData name="HUANG, Kecheng" userId="6042010e-758a-47da-a43c-39d4fc95a6c3" providerId="ADAL" clId="{D089068C-8613-457C-A566-C9471F07B790}" dt="2021-09-17T04:07:30.995" v="4485" actId="20577"/>
      <pc:docMkLst>
        <pc:docMk/>
      </pc:docMkLst>
      <pc:sldChg chg="addSp delSp modSp mod delAnim modAnim">
        <pc:chgData name="HUANG, Kecheng" userId="6042010e-758a-47da-a43c-39d4fc95a6c3" providerId="ADAL" clId="{D089068C-8613-457C-A566-C9471F07B790}" dt="2021-09-17T02:58:30.851" v="4482"/>
        <pc:sldMkLst>
          <pc:docMk/>
          <pc:sldMk cId="3960785670" sldId="284"/>
        </pc:sldMkLst>
        <pc:spChg chg="mod">
          <ac:chgData name="HUANG, Kecheng" userId="6042010e-758a-47da-a43c-39d4fc95a6c3" providerId="ADAL" clId="{D089068C-8613-457C-A566-C9471F07B790}" dt="2021-09-15T14:41:01.891" v="26" actId="404"/>
          <ac:spMkLst>
            <pc:docMk/>
            <pc:sldMk cId="3960785670" sldId="284"/>
            <ac:spMk id="5" creationId="{F7059B17-42B5-4EBC-AC2F-6F9714AD5E02}"/>
          </ac:spMkLst>
        </pc:spChg>
        <pc:spChg chg="mod">
          <ac:chgData name="HUANG, Kecheng" userId="6042010e-758a-47da-a43c-39d4fc95a6c3" providerId="ADAL" clId="{D089068C-8613-457C-A566-C9471F07B790}" dt="2021-09-16T14:08:12.918" v="2792" actId="20577"/>
          <ac:spMkLst>
            <pc:docMk/>
            <pc:sldMk cId="3960785670" sldId="284"/>
            <ac:spMk id="7" creationId="{E989B82C-DCE6-4E88-9EFB-E65042BD877D}"/>
          </ac:spMkLst>
        </pc:spChg>
        <pc:picChg chg="add del mod">
          <ac:chgData name="HUANG, Kecheng" userId="6042010e-758a-47da-a43c-39d4fc95a6c3" providerId="ADAL" clId="{D089068C-8613-457C-A566-C9471F07B790}" dt="2021-09-16T14:05:33.022" v="2714" actId="478"/>
          <ac:picMkLst>
            <pc:docMk/>
            <pc:sldMk cId="3960785670" sldId="284"/>
            <ac:picMk id="3" creationId="{B5835523-ABFA-40B0-B3D5-EBE44A061CC0}"/>
          </ac:picMkLst>
        </pc:picChg>
        <pc:picChg chg="add del mod">
          <ac:chgData name="HUANG, Kecheng" userId="6042010e-758a-47da-a43c-39d4fc95a6c3" providerId="ADAL" clId="{D089068C-8613-457C-A566-C9471F07B790}" dt="2021-09-16T14:08:19.709" v="2793" actId="478"/>
          <ac:picMkLst>
            <pc:docMk/>
            <pc:sldMk cId="3960785670" sldId="284"/>
            <ac:picMk id="8" creationId="{F3E58E5A-44F2-47E9-9BCE-2B590D759E92}"/>
          </ac:picMkLst>
        </pc:picChg>
        <pc:picChg chg="del">
          <ac:chgData name="HUANG, Kecheng" userId="6042010e-758a-47da-a43c-39d4fc95a6c3" providerId="ADAL" clId="{D089068C-8613-457C-A566-C9471F07B790}" dt="2021-09-15T14:39:11.267" v="3" actId="478"/>
          <ac:picMkLst>
            <pc:docMk/>
            <pc:sldMk cId="3960785670" sldId="284"/>
            <ac:picMk id="9" creationId="{B05EE314-A34F-4516-9300-57DB6C5F68B7}"/>
          </ac:picMkLst>
        </pc:picChg>
        <pc:picChg chg="del">
          <ac:chgData name="HUANG, Kecheng" userId="6042010e-758a-47da-a43c-39d4fc95a6c3" providerId="ADAL" clId="{D089068C-8613-457C-A566-C9471F07B790}" dt="2021-09-15T14:39:10.175" v="2" actId="478"/>
          <ac:picMkLst>
            <pc:docMk/>
            <pc:sldMk cId="3960785670" sldId="284"/>
            <ac:picMk id="11" creationId="{56B87CF0-801C-4688-BC14-65EA27EF0D89}"/>
          </ac:picMkLst>
        </pc:picChg>
        <pc:picChg chg="add mod">
          <ac:chgData name="HUANG, Kecheng" userId="6042010e-758a-47da-a43c-39d4fc95a6c3" providerId="ADAL" clId="{D089068C-8613-457C-A566-C9471F07B790}" dt="2021-09-16T14:05:36.570" v="2716" actId="1076"/>
          <ac:picMkLst>
            <pc:docMk/>
            <pc:sldMk cId="3960785670" sldId="284"/>
            <ac:picMk id="12" creationId="{7C966400-92CA-48F9-A0F2-049E2D2B6AA7}"/>
          </ac:picMkLst>
        </pc:picChg>
      </pc:sldChg>
      <pc:sldChg chg="del">
        <pc:chgData name="HUANG, Kecheng" userId="6042010e-758a-47da-a43c-39d4fc95a6c3" providerId="ADAL" clId="{D089068C-8613-457C-A566-C9471F07B790}" dt="2021-09-15T14:43:39.944" v="27" actId="47"/>
        <pc:sldMkLst>
          <pc:docMk/>
          <pc:sldMk cId="453976592" sldId="285"/>
        </pc:sldMkLst>
      </pc:sldChg>
      <pc:sldChg chg="addSp delSp modSp mod delAnim modAnim">
        <pc:chgData name="HUANG, Kecheng" userId="6042010e-758a-47da-a43c-39d4fc95a6c3" providerId="ADAL" clId="{D089068C-8613-457C-A566-C9471F07B790}" dt="2021-09-16T12:21:57.106" v="1828"/>
        <pc:sldMkLst>
          <pc:docMk/>
          <pc:sldMk cId="2487534699" sldId="286"/>
        </pc:sldMkLst>
        <pc:spChg chg="mod">
          <ac:chgData name="HUANG, Kecheng" userId="6042010e-758a-47da-a43c-39d4fc95a6c3" providerId="ADAL" clId="{D089068C-8613-457C-A566-C9471F07B790}" dt="2021-09-16T08:54:52.335" v="149" actId="313"/>
          <ac:spMkLst>
            <pc:docMk/>
            <pc:sldMk cId="2487534699" sldId="286"/>
            <ac:spMk id="5" creationId="{F7059B17-42B5-4EBC-AC2F-6F9714AD5E02}"/>
          </ac:spMkLst>
        </pc:spChg>
        <pc:spChg chg="mod">
          <ac:chgData name="HUANG, Kecheng" userId="6042010e-758a-47da-a43c-39d4fc95a6c3" providerId="ADAL" clId="{D089068C-8613-457C-A566-C9471F07B790}" dt="2021-09-16T12:21:17.318" v="1816" actId="20577"/>
          <ac:spMkLst>
            <pc:docMk/>
            <pc:sldMk cId="2487534699" sldId="286"/>
            <ac:spMk id="7" creationId="{E989B82C-DCE6-4E88-9EFB-E65042BD877D}"/>
          </ac:spMkLst>
        </pc:spChg>
        <pc:picChg chg="del">
          <ac:chgData name="HUANG, Kecheng" userId="6042010e-758a-47da-a43c-39d4fc95a6c3" providerId="ADAL" clId="{D089068C-8613-457C-A566-C9471F07B790}" dt="2021-09-15T14:43:47.780" v="29" actId="478"/>
          <ac:picMkLst>
            <pc:docMk/>
            <pc:sldMk cId="2487534699" sldId="286"/>
            <ac:picMk id="3" creationId="{C9C31208-859C-43E9-9833-5464542B64BC}"/>
          </ac:picMkLst>
        </pc:picChg>
        <pc:picChg chg="add del mod">
          <ac:chgData name="HUANG, Kecheng" userId="6042010e-758a-47da-a43c-39d4fc95a6c3" providerId="ADAL" clId="{D089068C-8613-457C-A566-C9471F07B790}" dt="2021-09-16T09:38:45.357" v="1149" actId="478"/>
          <ac:picMkLst>
            <pc:docMk/>
            <pc:sldMk cId="2487534699" sldId="286"/>
            <ac:picMk id="6" creationId="{8DC7B5A5-2954-4D50-AFF0-3CE8E3F5B9DD}"/>
          </ac:picMkLst>
        </pc:picChg>
        <pc:picChg chg="del">
          <ac:chgData name="HUANG, Kecheng" userId="6042010e-758a-47da-a43c-39d4fc95a6c3" providerId="ADAL" clId="{D089068C-8613-457C-A566-C9471F07B790}" dt="2021-09-15T14:43:47.149" v="28" actId="478"/>
          <ac:picMkLst>
            <pc:docMk/>
            <pc:sldMk cId="2487534699" sldId="286"/>
            <ac:picMk id="8" creationId="{122FA9AC-FCEA-40A4-8B2A-BA7BB078FE14}"/>
          </ac:picMkLst>
        </pc:picChg>
        <pc:picChg chg="add mod">
          <ac:chgData name="HUANG, Kecheng" userId="6042010e-758a-47da-a43c-39d4fc95a6c3" providerId="ADAL" clId="{D089068C-8613-457C-A566-C9471F07B790}" dt="2021-09-16T09:38:51.115" v="1152" actId="1076"/>
          <ac:picMkLst>
            <pc:docMk/>
            <pc:sldMk cId="2487534699" sldId="286"/>
            <ac:picMk id="10" creationId="{F915D258-3D6C-4FE0-83DC-CADD4751203C}"/>
          </ac:picMkLst>
        </pc:picChg>
        <pc:picChg chg="add mod">
          <ac:chgData name="HUANG, Kecheng" userId="6042010e-758a-47da-a43c-39d4fc95a6c3" providerId="ADAL" clId="{D089068C-8613-457C-A566-C9471F07B790}" dt="2021-09-16T12:21:39.500" v="1821" actId="1076"/>
          <ac:picMkLst>
            <pc:docMk/>
            <pc:sldMk cId="2487534699" sldId="286"/>
            <ac:picMk id="12" creationId="{E944A63A-EE8B-4605-88C6-FF0D171C6F08}"/>
          </ac:picMkLst>
        </pc:picChg>
        <pc:picChg chg="add del mod">
          <ac:chgData name="HUANG, Kecheng" userId="6042010e-758a-47da-a43c-39d4fc95a6c3" providerId="ADAL" clId="{D089068C-8613-457C-A566-C9471F07B790}" dt="2021-09-16T12:00:47.929" v="1623" actId="478"/>
          <ac:picMkLst>
            <pc:docMk/>
            <pc:sldMk cId="2487534699" sldId="286"/>
            <ac:picMk id="14" creationId="{DF01F07B-DCFE-4B79-99E2-9B1AFFF875D7}"/>
          </ac:picMkLst>
        </pc:picChg>
        <pc:picChg chg="add mod">
          <ac:chgData name="HUANG, Kecheng" userId="6042010e-758a-47da-a43c-39d4fc95a6c3" providerId="ADAL" clId="{D089068C-8613-457C-A566-C9471F07B790}" dt="2021-09-16T12:21:51.804" v="1826" actId="1076"/>
          <ac:picMkLst>
            <pc:docMk/>
            <pc:sldMk cId="2487534699" sldId="286"/>
            <ac:picMk id="16" creationId="{2AD78DE3-3EF4-4DA5-B94F-E3396C26B23F}"/>
          </ac:picMkLst>
        </pc:picChg>
      </pc:sldChg>
      <pc:sldChg chg="del">
        <pc:chgData name="HUANG, Kecheng" userId="6042010e-758a-47da-a43c-39d4fc95a6c3" providerId="ADAL" clId="{D089068C-8613-457C-A566-C9471F07B790}" dt="2021-09-15T14:45:30.037" v="68" actId="47"/>
        <pc:sldMkLst>
          <pc:docMk/>
          <pc:sldMk cId="3410380134" sldId="287"/>
        </pc:sldMkLst>
      </pc:sldChg>
      <pc:sldChg chg="addSp delSp modSp mod delAnim modAnim">
        <pc:chgData name="HUANG, Kecheng" userId="6042010e-758a-47da-a43c-39d4fc95a6c3" providerId="ADAL" clId="{D089068C-8613-457C-A566-C9471F07B790}" dt="2021-09-16T15:24:07.001" v="4480"/>
        <pc:sldMkLst>
          <pc:docMk/>
          <pc:sldMk cId="1450408840" sldId="288"/>
        </pc:sldMkLst>
        <pc:spChg chg="mod">
          <ac:chgData name="HUANG, Kecheng" userId="6042010e-758a-47da-a43c-39d4fc95a6c3" providerId="ADAL" clId="{D089068C-8613-457C-A566-C9471F07B790}" dt="2021-09-15T14:45:53.647" v="70"/>
          <ac:spMkLst>
            <pc:docMk/>
            <pc:sldMk cId="1450408840" sldId="288"/>
            <ac:spMk id="4" creationId="{CE6890AC-7159-4F19-A547-8DFF331AA3C2}"/>
          </ac:spMkLst>
        </pc:spChg>
        <pc:spChg chg="mod">
          <ac:chgData name="HUANG, Kecheng" userId="6042010e-758a-47da-a43c-39d4fc95a6c3" providerId="ADAL" clId="{D089068C-8613-457C-A566-C9471F07B790}" dt="2021-09-15T14:46:49.468" v="90" actId="114"/>
          <ac:spMkLst>
            <pc:docMk/>
            <pc:sldMk cId="1450408840" sldId="288"/>
            <ac:spMk id="5" creationId="{F7059B17-42B5-4EBC-AC2F-6F9714AD5E02}"/>
          </ac:spMkLst>
        </pc:spChg>
        <pc:spChg chg="mod">
          <ac:chgData name="HUANG, Kecheng" userId="6042010e-758a-47da-a43c-39d4fc95a6c3" providerId="ADAL" clId="{D089068C-8613-457C-A566-C9471F07B790}" dt="2021-09-16T14:57:04.776" v="3910" actId="20577"/>
          <ac:spMkLst>
            <pc:docMk/>
            <pc:sldMk cId="1450408840" sldId="288"/>
            <ac:spMk id="7" creationId="{E989B82C-DCE6-4E88-9EFB-E65042BD877D}"/>
          </ac:spMkLst>
        </pc:spChg>
        <pc:picChg chg="add mod">
          <ac:chgData name="HUANG, Kecheng" userId="6042010e-758a-47da-a43c-39d4fc95a6c3" providerId="ADAL" clId="{D089068C-8613-457C-A566-C9471F07B790}" dt="2021-09-16T14:44:35.079" v="3427" actId="1076"/>
          <ac:picMkLst>
            <pc:docMk/>
            <pc:sldMk cId="1450408840" sldId="288"/>
            <ac:picMk id="3" creationId="{508B2110-4D15-4F78-BA44-A1FD29B7FC9A}"/>
          </ac:picMkLst>
        </pc:picChg>
        <pc:picChg chg="del">
          <ac:chgData name="HUANG, Kecheng" userId="6042010e-758a-47da-a43c-39d4fc95a6c3" providerId="ADAL" clId="{D089068C-8613-457C-A566-C9471F07B790}" dt="2021-09-15T14:45:31.377" v="69" actId="478"/>
          <ac:picMkLst>
            <pc:docMk/>
            <pc:sldMk cId="1450408840" sldId="288"/>
            <ac:picMk id="6" creationId="{F6E961AF-42A7-4D7B-9384-69447A1AA7DC}"/>
          </ac:picMkLst>
        </pc:picChg>
      </pc:sldChg>
      <pc:sldChg chg="del">
        <pc:chgData name="HUANG, Kecheng" userId="6042010e-758a-47da-a43c-39d4fc95a6c3" providerId="ADAL" clId="{D089068C-8613-457C-A566-C9471F07B790}" dt="2021-09-15T14:39:06.637" v="0" actId="47"/>
        <pc:sldMkLst>
          <pc:docMk/>
          <pc:sldMk cId="2469138967" sldId="289"/>
        </pc:sldMkLst>
      </pc:sldChg>
      <pc:sldChg chg="addSp modSp add mod modAnim">
        <pc:chgData name="HUANG, Kecheng" userId="6042010e-758a-47da-a43c-39d4fc95a6c3" providerId="ADAL" clId="{D089068C-8613-457C-A566-C9471F07B790}" dt="2021-09-16T13:33:37.502" v="2064" actId="1076"/>
        <pc:sldMkLst>
          <pc:docMk/>
          <pc:sldMk cId="3758844616" sldId="289"/>
        </pc:sldMkLst>
        <pc:spChg chg="mod">
          <ac:chgData name="HUANG, Kecheng" userId="6042010e-758a-47da-a43c-39d4fc95a6c3" providerId="ADAL" clId="{D089068C-8613-457C-A566-C9471F07B790}" dt="2021-09-16T13:33:08.975" v="2057" actId="108"/>
          <ac:spMkLst>
            <pc:docMk/>
            <pc:sldMk cId="3758844616" sldId="289"/>
            <ac:spMk id="7" creationId="{E989B82C-DCE6-4E88-9EFB-E65042BD877D}"/>
          </ac:spMkLst>
        </pc:spChg>
        <pc:picChg chg="add mod">
          <ac:chgData name="HUANG, Kecheng" userId="6042010e-758a-47da-a43c-39d4fc95a6c3" providerId="ADAL" clId="{D089068C-8613-457C-A566-C9471F07B790}" dt="2021-09-16T13:33:19.549" v="2059" actId="1076"/>
          <ac:picMkLst>
            <pc:docMk/>
            <pc:sldMk cId="3758844616" sldId="289"/>
            <ac:picMk id="3" creationId="{2C4230FB-E176-42AE-9999-B9F46F27B875}"/>
          </ac:picMkLst>
        </pc:picChg>
        <pc:picChg chg="add mod">
          <ac:chgData name="HUANG, Kecheng" userId="6042010e-758a-47da-a43c-39d4fc95a6c3" providerId="ADAL" clId="{D089068C-8613-457C-A566-C9471F07B790}" dt="2021-09-16T13:33:37.502" v="2064" actId="1076"/>
          <ac:picMkLst>
            <pc:docMk/>
            <pc:sldMk cId="3758844616" sldId="289"/>
            <ac:picMk id="8" creationId="{4137C37C-6554-4AC2-BDBC-776943798220}"/>
          </ac:picMkLst>
        </pc:picChg>
      </pc:sldChg>
      <pc:sldChg chg="addSp delSp modSp add mod modAnim">
        <pc:chgData name="HUANG, Kecheng" userId="6042010e-758a-47da-a43c-39d4fc95a6c3" providerId="ADAL" clId="{D089068C-8613-457C-A566-C9471F07B790}" dt="2021-09-16T14:28:41.840" v="3149" actId="1076"/>
        <pc:sldMkLst>
          <pc:docMk/>
          <pc:sldMk cId="1561096442" sldId="290"/>
        </pc:sldMkLst>
        <pc:spChg chg="mod">
          <ac:chgData name="HUANG, Kecheng" userId="6042010e-758a-47da-a43c-39d4fc95a6c3" providerId="ADAL" clId="{D089068C-8613-457C-A566-C9471F07B790}" dt="2021-09-16T14:28:34.487" v="3148" actId="20577"/>
          <ac:spMkLst>
            <pc:docMk/>
            <pc:sldMk cId="1561096442" sldId="290"/>
            <ac:spMk id="7" creationId="{E989B82C-DCE6-4E88-9EFB-E65042BD877D}"/>
          </ac:spMkLst>
        </pc:spChg>
        <pc:grpChg chg="add del mod">
          <ac:chgData name="HUANG, Kecheng" userId="6042010e-758a-47da-a43c-39d4fc95a6c3" providerId="ADAL" clId="{D089068C-8613-457C-A566-C9471F07B790}" dt="2021-09-16T14:16:46.544" v="2922" actId="165"/>
          <ac:grpSpMkLst>
            <pc:docMk/>
            <pc:sldMk cId="1561096442" sldId="290"/>
            <ac:grpSpMk id="9" creationId="{2390552E-4538-4EC8-A2F7-FBAE7A9326AE}"/>
          </ac:grpSpMkLst>
        </pc:grpChg>
        <pc:picChg chg="add mod topLvl">
          <ac:chgData name="HUANG, Kecheng" userId="6042010e-758a-47da-a43c-39d4fc95a6c3" providerId="ADAL" clId="{D089068C-8613-457C-A566-C9471F07B790}" dt="2021-09-16T14:17:44.161" v="2939" actId="1076"/>
          <ac:picMkLst>
            <pc:docMk/>
            <pc:sldMk cId="1561096442" sldId="290"/>
            <ac:picMk id="3" creationId="{4A516169-D531-4DF2-8CDF-E07A5C743D87}"/>
          </ac:picMkLst>
        </pc:picChg>
        <pc:picChg chg="add mod topLvl">
          <ac:chgData name="HUANG, Kecheng" userId="6042010e-758a-47da-a43c-39d4fc95a6c3" providerId="ADAL" clId="{D089068C-8613-457C-A566-C9471F07B790}" dt="2021-09-16T14:17:46.833" v="2940" actId="1076"/>
          <ac:picMkLst>
            <pc:docMk/>
            <pc:sldMk cId="1561096442" sldId="290"/>
            <ac:picMk id="8" creationId="{EE10310C-C86D-4E6E-B2BD-1DF6F0839F76}"/>
          </ac:picMkLst>
        </pc:picChg>
        <pc:picChg chg="add mod ord">
          <ac:chgData name="HUANG, Kecheng" userId="6042010e-758a-47da-a43c-39d4fc95a6c3" providerId="ADAL" clId="{D089068C-8613-457C-A566-C9471F07B790}" dt="2021-09-16T14:28:41.840" v="3149" actId="1076"/>
          <ac:picMkLst>
            <pc:docMk/>
            <pc:sldMk cId="1561096442" sldId="290"/>
            <ac:picMk id="11" creationId="{46998AE2-6438-45E4-87BB-390755123C2F}"/>
          </ac:picMkLst>
        </pc:picChg>
      </pc:sldChg>
      <pc:sldChg chg="del">
        <pc:chgData name="HUANG, Kecheng" userId="6042010e-758a-47da-a43c-39d4fc95a6c3" providerId="ADAL" clId="{D089068C-8613-457C-A566-C9471F07B790}" dt="2021-09-15T14:39:07.438" v="1" actId="47"/>
        <pc:sldMkLst>
          <pc:docMk/>
          <pc:sldMk cId="3695697903" sldId="290"/>
        </pc:sldMkLst>
      </pc:sldChg>
      <pc:sldChg chg="addSp modSp add mod modAnim">
        <pc:chgData name="HUANG, Kecheng" userId="6042010e-758a-47da-a43c-39d4fc95a6c3" providerId="ADAL" clId="{D089068C-8613-457C-A566-C9471F07B790}" dt="2021-09-17T04:07:30.995" v="4485" actId="20577"/>
        <pc:sldMkLst>
          <pc:docMk/>
          <pc:sldMk cId="1713904150" sldId="291"/>
        </pc:sldMkLst>
        <pc:spChg chg="mod">
          <ac:chgData name="HUANG, Kecheng" userId="6042010e-758a-47da-a43c-39d4fc95a6c3" providerId="ADAL" clId="{D089068C-8613-457C-A566-C9471F07B790}" dt="2021-09-17T04:07:30.995" v="4485" actId="20577"/>
          <ac:spMkLst>
            <pc:docMk/>
            <pc:sldMk cId="1713904150" sldId="291"/>
            <ac:spMk id="7" creationId="{E989B82C-DCE6-4E88-9EFB-E65042BD877D}"/>
          </ac:spMkLst>
        </pc:spChg>
        <pc:picChg chg="add mod">
          <ac:chgData name="HUANG, Kecheng" userId="6042010e-758a-47da-a43c-39d4fc95a6c3" providerId="ADAL" clId="{D089068C-8613-457C-A566-C9471F07B790}" dt="2021-09-16T15:03:30.925" v="4088" actId="1076"/>
          <ac:picMkLst>
            <pc:docMk/>
            <pc:sldMk cId="1713904150" sldId="291"/>
            <ac:picMk id="3" creationId="{92BE4F9B-9F2B-40B2-8639-461594C0341D}"/>
          </ac:picMkLst>
        </pc:picChg>
      </pc:sldChg>
    </pc:docChg>
  </pc:docChgLst>
  <pc:docChgLst>
    <pc:chgData name="HUANG, Kecheng" userId="6042010e-758a-47da-a43c-39d4fc95a6c3" providerId="ADAL" clId="{DDA69C9F-406D-4192-912E-8E22BF43C5A2}"/>
    <pc:docChg chg="custSel delSld modSld">
      <pc:chgData name="HUANG, Kecheng" userId="6042010e-758a-47da-a43c-39d4fc95a6c3" providerId="ADAL" clId="{DDA69C9F-406D-4192-912E-8E22BF43C5A2}" dt="2021-10-08T08:12:18.913" v="347"/>
      <pc:docMkLst>
        <pc:docMk/>
      </pc:docMkLst>
      <pc:sldChg chg="modAnim">
        <pc:chgData name="HUANG, Kecheng" userId="6042010e-758a-47da-a43c-39d4fc95a6c3" providerId="ADAL" clId="{DDA69C9F-406D-4192-912E-8E22BF43C5A2}" dt="2021-10-08T03:46:59.706" v="331"/>
        <pc:sldMkLst>
          <pc:docMk/>
          <pc:sldMk cId="4022382975" sldId="296"/>
        </pc:sldMkLst>
      </pc:sldChg>
      <pc:sldChg chg="modAnim">
        <pc:chgData name="HUANG, Kecheng" userId="6042010e-758a-47da-a43c-39d4fc95a6c3" providerId="ADAL" clId="{DDA69C9F-406D-4192-912E-8E22BF43C5A2}" dt="2021-10-08T03:47:10.517" v="333"/>
        <pc:sldMkLst>
          <pc:docMk/>
          <pc:sldMk cId="3855716461" sldId="297"/>
        </pc:sldMkLst>
      </pc:sldChg>
      <pc:sldChg chg="modAnim">
        <pc:chgData name="HUANG, Kecheng" userId="6042010e-758a-47da-a43c-39d4fc95a6c3" providerId="ADAL" clId="{DDA69C9F-406D-4192-912E-8E22BF43C5A2}" dt="2021-10-08T03:47:18.627" v="335"/>
        <pc:sldMkLst>
          <pc:docMk/>
          <pc:sldMk cId="1169163002" sldId="298"/>
        </pc:sldMkLst>
      </pc:sldChg>
      <pc:sldChg chg="del">
        <pc:chgData name="HUANG, Kecheng" userId="6042010e-758a-47da-a43c-39d4fc95a6c3" providerId="ADAL" clId="{DDA69C9F-406D-4192-912E-8E22BF43C5A2}" dt="2021-10-08T03:47:23.513" v="336" actId="47"/>
        <pc:sldMkLst>
          <pc:docMk/>
          <pc:sldMk cId="413470159" sldId="299"/>
        </pc:sldMkLst>
      </pc:sldChg>
      <pc:sldChg chg="modSp mod">
        <pc:chgData name="HUANG, Kecheng" userId="6042010e-758a-47da-a43c-39d4fc95a6c3" providerId="ADAL" clId="{DDA69C9F-406D-4192-912E-8E22BF43C5A2}" dt="2021-10-08T02:59:38.341" v="208" actId="20577"/>
        <pc:sldMkLst>
          <pc:docMk/>
          <pc:sldMk cId="2509464901" sldId="300"/>
        </pc:sldMkLst>
        <pc:spChg chg="mod">
          <ac:chgData name="HUANG, Kecheng" userId="6042010e-758a-47da-a43c-39d4fc95a6c3" providerId="ADAL" clId="{DDA69C9F-406D-4192-912E-8E22BF43C5A2}" dt="2021-10-08T02:59:38.341" v="208" actId="20577"/>
          <ac:spMkLst>
            <pc:docMk/>
            <pc:sldMk cId="2509464901" sldId="300"/>
            <ac:spMk id="7" creationId="{E989B82C-DCE6-4E88-9EFB-E65042BD877D}"/>
          </ac:spMkLst>
        </pc:spChg>
      </pc:sldChg>
      <pc:sldChg chg="addSp delSp modSp mod delAnim modAnim">
        <pc:chgData name="HUANG, Kecheng" userId="6042010e-758a-47da-a43c-39d4fc95a6c3" providerId="ADAL" clId="{DDA69C9F-406D-4192-912E-8E22BF43C5A2}" dt="2021-10-08T08:12:18.913" v="347"/>
        <pc:sldMkLst>
          <pc:docMk/>
          <pc:sldMk cId="1298143666" sldId="301"/>
        </pc:sldMkLst>
        <pc:spChg chg="add">
          <ac:chgData name="HUANG, Kecheng" userId="6042010e-758a-47da-a43c-39d4fc95a6c3" providerId="ADAL" clId="{DDA69C9F-406D-4192-912E-8E22BF43C5A2}" dt="2021-10-08T08:05:33.928" v="337"/>
          <ac:spMkLst>
            <pc:docMk/>
            <pc:sldMk cId="1298143666" sldId="301"/>
            <ac:spMk id="2" creationId="{20325840-95E0-46B2-A612-3DA9D548146F}"/>
          </ac:spMkLst>
        </pc:spChg>
        <pc:spChg chg="mod">
          <ac:chgData name="HUANG, Kecheng" userId="6042010e-758a-47da-a43c-39d4fc95a6c3" providerId="ADAL" clId="{DDA69C9F-406D-4192-912E-8E22BF43C5A2}" dt="2021-10-08T03:17:18.900" v="329" actId="20577"/>
          <ac:spMkLst>
            <pc:docMk/>
            <pc:sldMk cId="1298143666" sldId="301"/>
            <ac:spMk id="7" creationId="{E989B82C-DCE6-4E88-9EFB-E65042BD877D}"/>
          </ac:spMkLst>
        </pc:spChg>
        <pc:grpChg chg="del mod">
          <ac:chgData name="HUANG, Kecheng" userId="6042010e-758a-47da-a43c-39d4fc95a6c3" providerId="ADAL" clId="{DDA69C9F-406D-4192-912E-8E22BF43C5A2}" dt="2021-10-08T03:07:38.338" v="215" actId="478"/>
          <ac:grpSpMkLst>
            <pc:docMk/>
            <pc:sldMk cId="1298143666" sldId="301"/>
            <ac:grpSpMk id="6" creationId="{010DDF0B-8F30-9442-9549-61523195C7B3}"/>
          </ac:grpSpMkLst>
        </pc:grpChg>
        <pc:picChg chg="add del mod">
          <ac:chgData name="HUANG, Kecheng" userId="6042010e-758a-47da-a43c-39d4fc95a6c3" providerId="ADAL" clId="{DDA69C9F-406D-4192-912E-8E22BF43C5A2}" dt="2021-10-08T08:12:08.222" v="343" actId="478"/>
          <ac:picMkLst>
            <pc:docMk/>
            <pc:sldMk cId="1298143666" sldId="301"/>
            <ac:picMk id="3" creationId="{CB8E794D-C982-40C1-8E13-5A3E11843AE0}"/>
          </ac:picMkLst>
        </pc:picChg>
        <pc:picChg chg="add mod">
          <ac:chgData name="HUANG, Kecheng" userId="6042010e-758a-47da-a43c-39d4fc95a6c3" providerId="ADAL" clId="{DDA69C9F-406D-4192-912E-8E22BF43C5A2}" dt="2021-10-08T08:12:15.444" v="346" actId="1076"/>
          <ac:picMkLst>
            <pc:docMk/>
            <pc:sldMk cId="1298143666" sldId="301"/>
            <ac:picMk id="8" creationId="{DDDAB99A-9D72-4031-A019-085D9D600ABD}"/>
          </ac:picMkLst>
        </pc:picChg>
      </pc:sldChg>
    </pc:docChg>
  </pc:docChgLst>
  <pc:docChgLst>
    <pc:chgData name="HUANG, Kecheng" userId="6042010e-758a-47da-a43c-39d4fc95a6c3" providerId="ADAL" clId="{5E78226A-4D45-41A4-97E9-108398DA6D5F}"/>
    <pc:docChg chg="undo redo custSel addSld delSld modSld">
      <pc:chgData name="HUANG, Kecheng" userId="6042010e-758a-47da-a43c-39d4fc95a6c3" providerId="ADAL" clId="{5E78226A-4D45-41A4-97E9-108398DA6D5F}" dt="2021-08-25T15:06:21.808" v="2692" actId="20577"/>
      <pc:docMkLst>
        <pc:docMk/>
      </pc:docMkLst>
      <pc:sldChg chg="del">
        <pc:chgData name="HUANG, Kecheng" userId="6042010e-758a-47da-a43c-39d4fc95a6c3" providerId="ADAL" clId="{5E78226A-4D45-41A4-97E9-108398DA6D5F}" dt="2021-08-25T12:37:45.736" v="1179" actId="47"/>
        <pc:sldMkLst>
          <pc:docMk/>
          <pc:sldMk cId="3025070116" sldId="282"/>
        </pc:sldMkLst>
      </pc:sldChg>
      <pc:sldChg chg="del">
        <pc:chgData name="HUANG, Kecheng" userId="6042010e-758a-47da-a43c-39d4fc95a6c3" providerId="ADAL" clId="{5E78226A-4D45-41A4-97E9-108398DA6D5F}" dt="2021-08-25T12:37:46.330" v="1181" actId="47"/>
        <pc:sldMkLst>
          <pc:docMk/>
          <pc:sldMk cId="1751340676" sldId="283"/>
        </pc:sldMkLst>
      </pc:sldChg>
      <pc:sldChg chg="addSp delSp modSp add del mod modAnim">
        <pc:chgData name="HUANG, Kecheng" userId="6042010e-758a-47da-a43c-39d4fc95a6c3" providerId="ADAL" clId="{5E78226A-4D45-41A4-97E9-108398DA6D5F}" dt="2021-08-25T13:37:00.390" v="2054"/>
        <pc:sldMkLst>
          <pc:docMk/>
          <pc:sldMk cId="3960785670" sldId="284"/>
        </pc:sldMkLst>
        <pc:spChg chg="mod">
          <ac:chgData name="HUANG, Kecheng" userId="6042010e-758a-47da-a43c-39d4fc95a6c3" providerId="ADAL" clId="{5E78226A-4D45-41A4-97E9-108398DA6D5F}" dt="2021-08-25T10:22:02.097" v="45"/>
          <ac:spMkLst>
            <pc:docMk/>
            <pc:sldMk cId="3960785670" sldId="284"/>
            <ac:spMk id="4" creationId="{CE6890AC-7159-4F19-A547-8DFF331AA3C2}"/>
          </ac:spMkLst>
        </pc:spChg>
        <pc:spChg chg="mod">
          <ac:chgData name="HUANG, Kecheng" userId="6042010e-758a-47da-a43c-39d4fc95a6c3" providerId="ADAL" clId="{5E78226A-4D45-41A4-97E9-108398DA6D5F}" dt="2021-08-25T10:21:23.961" v="42" actId="20577"/>
          <ac:spMkLst>
            <pc:docMk/>
            <pc:sldMk cId="3960785670" sldId="284"/>
            <ac:spMk id="5" creationId="{F7059B17-42B5-4EBC-AC2F-6F9714AD5E02}"/>
          </ac:spMkLst>
        </pc:spChg>
        <pc:spChg chg="mod">
          <ac:chgData name="HUANG, Kecheng" userId="6042010e-758a-47da-a43c-39d4fc95a6c3" providerId="ADAL" clId="{5E78226A-4D45-41A4-97E9-108398DA6D5F}" dt="2021-08-25T12:59:02.621" v="1463"/>
          <ac:spMkLst>
            <pc:docMk/>
            <pc:sldMk cId="3960785670" sldId="284"/>
            <ac:spMk id="7" creationId="{E989B82C-DCE6-4E88-9EFB-E65042BD877D}"/>
          </ac:spMkLst>
        </pc:spChg>
        <pc:picChg chg="add mod">
          <ac:chgData name="HUANG, Kecheng" userId="6042010e-758a-47da-a43c-39d4fc95a6c3" providerId="ADAL" clId="{5E78226A-4D45-41A4-97E9-108398DA6D5F}" dt="2021-08-25T12:37:26.041" v="1176" actId="1076"/>
          <ac:picMkLst>
            <pc:docMk/>
            <pc:sldMk cId="3960785670" sldId="284"/>
            <ac:picMk id="3" creationId="{BCCE56E1-7751-4247-92C1-E37ACD4E53EF}"/>
          </ac:picMkLst>
        </pc:picChg>
        <pc:picChg chg="add mod">
          <ac:chgData name="HUANG, Kecheng" userId="6042010e-758a-47da-a43c-39d4fc95a6c3" providerId="ADAL" clId="{5E78226A-4D45-41A4-97E9-108398DA6D5F}" dt="2021-08-25T12:38:26.578" v="1200" actId="1076"/>
          <ac:picMkLst>
            <pc:docMk/>
            <pc:sldMk cId="3960785670" sldId="284"/>
            <ac:picMk id="8" creationId="{D32A79F0-C128-4BE5-ACA1-D7D20C4D1AC6}"/>
          </ac:picMkLst>
        </pc:picChg>
        <pc:picChg chg="add del">
          <ac:chgData name="HUANG, Kecheng" userId="6042010e-758a-47da-a43c-39d4fc95a6c3" providerId="ADAL" clId="{5E78226A-4D45-41A4-97E9-108398DA6D5F}" dt="2021-08-25T11:06:54.242" v="917" actId="22"/>
          <ac:picMkLst>
            <pc:docMk/>
            <pc:sldMk cId="3960785670" sldId="284"/>
            <ac:picMk id="10" creationId="{ED8D3FFC-9B1D-48FC-8D12-A9BA3165A750}"/>
          </ac:picMkLst>
        </pc:picChg>
        <pc:picChg chg="add mod">
          <ac:chgData name="HUANG, Kecheng" userId="6042010e-758a-47da-a43c-39d4fc95a6c3" providerId="ADAL" clId="{5E78226A-4D45-41A4-97E9-108398DA6D5F}" dt="2021-08-25T13:36:51.555" v="2052" actId="1076"/>
          <ac:picMkLst>
            <pc:docMk/>
            <pc:sldMk cId="3960785670" sldId="284"/>
            <ac:picMk id="12" creationId="{C071FA8A-1C8E-4098-BA4E-60515E507AE3}"/>
          </ac:picMkLst>
        </pc:picChg>
      </pc:sldChg>
      <pc:sldChg chg="addSp delSp modSp add mod modAnim">
        <pc:chgData name="HUANG, Kecheng" userId="6042010e-758a-47da-a43c-39d4fc95a6c3" providerId="ADAL" clId="{5E78226A-4D45-41A4-97E9-108398DA6D5F}" dt="2021-08-25T13:40:47.875" v="2074" actId="1076"/>
        <pc:sldMkLst>
          <pc:docMk/>
          <pc:sldMk cId="1396472318" sldId="285"/>
        </pc:sldMkLst>
        <pc:spChg chg="del">
          <ac:chgData name="HUANG, Kecheng" userId="6042010e-758a-47da-a43c-39d4fc95a6c3" providerId="ADAL" clId="{5E78226A-4D45-41A4-97E9-108398DA6D5F}" dt="2021-08-25T12:56:21.838" v="1340" actId="478"/>
          <ac:spMkLst>
            <pc:docMk/>
            <pc:sldMk cId="1396472318" sldId="285"/>
            <ac:spMk id="7" creationId="{E989B82C-DCE6-4E88-9EFB-E65042BD877D}"/>
          </ac:spMkLst>
        </pc:spChg>
        <pc:spChg chg="add del mod">
          <ac:chgData name="HUANG, Kecheng" userId="6042010e-758a-47da-a43c-39d4fc95a6c3" providerId="ADAL" clId="{5E78226A-4D45-41A4-97E9-108398DA6D5F}" dt="2021-08-25T12:56:18.797" v="1339"/>
          <ac:spMkLst>
            <pc:docMk/>
            <pc:sldMk cId="1396472318" sldId="285"/>
            <ac:spMk id="9" creationId="{A0B93D0A-2B29-4EB9-85EB-A1EA3B2EA273}"/>
          </ac:spMkLst>
        </pc:spChg>
        <pc:spChg chg="add mod">
          <ac:chgData name="HUANG, Kecheng" userId="6042010e-758a-47da-a43c-39d4fc95a6c3" providerId="ADAL" clId="{5E78226A-4D45-41A4-97E9-108398DA6D5F}" dt="2021-08-25T13:29:40.548" v="2043" actId="113"/>
          <ac:spMkLst>
            <pc:docMk/>
            <pc:sldMk cId="1396472318" sldId="285"/>
            <ac:spMk id="10" creationId="{93CEA90A-F34F-4559-AB4F-6E7F167CF836}"/>
          </ac:spMkLst>
        </pc:spChg>
        <pc:grpChg chg="add mod">
          <ac:chgData name="HUANG, Kecheng" userId="6042010e-758a-47da-a43c-39d4fc95a6c3" providerId="ADAL" clId="{5E78226A-4D45-41A4-97E9-108398DA6D5F}" dt="2021-08-25T13:40:47.875" v="2074" actId="1076"/>
          <ac:grpSpMkLst>
            <pc:docMk/>
            <pc:sldMk cId="1396472318" sldId="285"/>
            <ac:grpSpMk id="17" creationId="{0881A124-78BE-470F-97B0-017334BC29F5}"/>
          </ac:grpSpMkLst>
        </pc:grpChg>
        <pc:picChg chg="del">
          <ac:chgData name="HUANG, Kecheng" userId="6042010e-758a-47da-a43c-39d4fc95a6c3" providerId="ADAL" clId="{5E78226A-4D45-41A4-97E9-108398DA6D5F}" dt="2021-08-25T12:48:21.340" v="1325" actId="478"/>
          <ac:picMkLst>
            <pc:docMk/>
            <pc:sldMk cId="1396472318" sldId="285"/>
            <ac:picMk id="3" creationId="{BCCE56E1-7751-4247-92C1-E37ACD4E53EF}"/>
          </ac:picMkLst>
        </pc:picChg>
        <pc:picChg chg="add del mod">
          <ac:chgData name="HUANG, Kecheng" userId="6042010e-758a-47da-a43c-39d4fc95a6c3" providerId="ADAL" clId="{5E78226A-4D45-41A4-97E9-108398DA6D5F}" dt="2021-08-25T13:12:53.789" v="1678" actId="478"/>
          <ac:picMkLst>
            <pc:docMk/>
            <pc:sldMk cId="1396472318" sldId="285"/>
            <ac:picMk id="6" creationId="{338890C1-9952-4273-B06D-54D027DDB3DB}"/>
          </ac:picMkLst>
        </pc:picChg>
        <pc:picChg chg="del">
          <ac:chgData name="HUANG, Kecheng" userId="6042010e-758a-47da-a43c-39d4fc95a6c3" providerId="ADAL" clId="{5E78226A-4D45-41A4-97E9-108398DA6D5F}" dt="2021-08-25T12:48:20.756" v="1324" actId="478"/>
          <ac:picMkLst>
            <pc:docMk/>
            <pc:sldMk cId="1396472318" sldId="285"/>
            <ac:picMk id="8" creationId="{D32A79F0-C128-4BE5-ACA1-D7D20C4D1AC6}"/>
          </ac:picMkLst>
        </pc:picChg>
        <pc:picChg chg="add mod">
          <ac:chgData name="HUANG, Kecheng" userId="6042010e-758a-47da-a43c-39d4fc95a6c3" providerId="ADAL" clId="{5E78226A-4D45-41A4-97E9-108398DA6D5F}" dt="2021-08-25T13:27:48.875" v="1913" actId="1076"/>
          <ac:picMkLst>
            <pc:docMk/>
            <pc:sldMk cId="1396472318" sldId="285"/>
            <ac:picMk id="12" creationId="{A131F9F6-CBA8-451B-B967-3821F97C332B}"/>
          </ac:picMkLst>
        </pc:picChg>
        <pc:picChg chg="add mod">
          <ac:chgData name="HUANG, Kecheng" userId="6042010e-758a-47da-a43c-39d4fc95a6c3" providerId="ADAL" clId="{5E78226A-4D45-41A4-97E9-108398DA6D5F}" dt="2021-08-25T13:40:31.596" v="2069" actId="164"/>
          <ac:picMkLst>
            <pc:docMk/>
            <pc:sldMk cId="1396472318" sldId="285"/>
            <ac:picMk id="14" creationId="{8A2D5721-EDDC-4682-8CAA-78BBE6FB7383}"/>
          </ac:picMkLst>
        </pc:picChg>
        <pc:picChg chg="add mod">
          <ac:chgData name="HUANG, Kecheng" userId="6042010e-758a-47da-a43c-39d4fc95a6c3" providerId="ADAL" clId="{5E78226A-4D45-41A4-97E9-108398DA6D5F}" dt="2021-08-25T13:40:31.596" v="2069" actId="164"/>
          <ac:picMkLst>
            <pc:docMk/>
            <pc:sldMk cId="1396472318" sldId="285"/>
            <ac:picMk id="16" creationId="{190ABE6C-B79B-4830-A8E2-59E06EC07F69}"/>
          </ac:picMkLst>
        </pc:picChg>
      </pc:sldChg>
      <pc:sldChg chg="del">
        <pc:chgData name="HUANG, Kecheng" userId="6042010e-758a-47da-a43c-39d4fc95a6c3" providerId="ADAL" clId="{5E78226A-4D45-41A4-97E9-108398DA6D5F}" dt="2021-08-25T12:37:46.671" v="1183" actId="47"/>
        <pc:sldMkLst>
          <pc:docMk/>
          <pc:sldMk cId="2437324113" sldId="285"/>
        </pc:sldMkLst>
      </pc:sldChg>
      <pc:sldChg chg="delSp modSp add mod delAnim">
        <pc:chgData name="HUANG, Kecheng" userId="6042010e-758a-47da-a43c-39d4fc95a6c3" providerId="ADAL" clId="{5E78226A-4D45-41A4-97E9-108398DA6D5F}" dt="2021-08-25T15:05:30.665" v="2686" actId="20577"/>
        <pc:sldMkLst>
          <pc:docMk/>
          <pc:sldMk cId="1224498093" sldId="286"/>
        </pc:sldMkLst>
        <pc:spChg chg="mod">
          <ac:chgData name="HUANG, Kecheng" userId="6042010e-758a-47da-a43c-39d4fc95a6c3" providerId="ADAL" clId="{5E78226A-4D45-41A4-97E9-108398DA6D5F}" dt="2021-08-25T14:46:18.215" v="2089" actId="20577"/>
          <ac:spMkLst>
            <pc:docMk/>
            <pc:sldMk cId="1224498093" sldId="286"/>
            <ac:spMk id="5" creationId="{F7059B17-42B5-4EBC-AC2F-6F9714AD5E02}"/>
          </ac:spMkLst>
        </pc:spChg>
        <pc:spChg chg="mod">
          <ac:chgData name="HUANG, Kecheng" userId="6042010e-758a-47da-a43c-39d4fc95a6c3" providerId="ADAL" clId="{5E78226A-4D45-41A4-97E9-108398DA6D5F}" dt="2021-08-25T15:05:30.665" v="2686" actId="20577"/>
          <ac:spMkLst>
            <pc:docMk/>
            <pc:sldMk cId="1224498093" sldId="286"/>
            <ac:spMk id="10" creationId="{93CEA90A-F34F-4559-AB4F-6E7F167CF836}"/>
          </ac:spMkLst>
        </pc:spChg>
        <pc:grpChg chg="del">
          <ac:chgData name="HUANG, Kecheng" userId="6042010e-758a-47da-a43c-39d4fc95a6c3" providerId="ADAL" clId="{5E78226A-4D45-41A4-97E9-108398DA6D5F}" dt="2021-08-25T13:41:51.304" v="2076" actId="478"/>
          <ac:grpSpMkLst>
            <pc:docMk/>
            <pc:sldMk cId="1224498093" sldId="286"/>
            <ac:grpSpMk id="17" creationId="{0881A124-78BE-470F-97B0-017334BC29F5}"/>
          </ac:grpSpMkLst>
        </pc:grpChg>
        <pc:picChg chg="del">
          <ac:chgData name="HUANG, Kecheng" userId="6042010e-758a-47da-a43c-39d4fc95a6c3" providerId="ADAL" clId="{5E78226A-4D45-41A4-97E9-108398DA6D5F}" dt="2021-08-25T13:41:52.288" v="2077" actId="478"/>
          <ac:picMkLst>
            <pc:docMk/>
            <pc:sldMk cId="1224498093" sldId="286"/>
            <ac:picMk id="12" creationId="{A131F9F6-CBA8-451B-B967-3821F97C332B}"/>
          </ac:picMkLst>
        </pc:picChg>
      </pc:sldChg>
      <pc:sldChg chg="modSp add mod">
        <pc:chgData name="HUANG, Kecheng" userId="6042010e-758a-47da-a43c-39d4fc95a6c3" providerId="ADAL" clId="{5E78226A-4D45-41A4-97E9-108398DA6D5F}" dt="2021-08-25T15:06:21.808" v="2692" actId="20577"/>
        <pc:sldMkLst>
          <pc:docMk/>
          <pc:sldMk cId="649861932" sldId="287"/>
        </pc:sldMkLst>
        <pc:spChg chg="mod">
          <ac:chgData name="HUANG, Kecheng" userId="6042010e-758a-47da-a43c-39d4fc95a6c3" providerId="ADAL" clId="{5E78226A-4D45-41A4-97E9-108398DA6D5F}" dt="2021-08-25T15:06:21.808" v="2692" actId="20577"/>
          <ac:spMkLst>
            <pc:docMk/>
            <pc:sldMk cId="649861932" sldId="287"/>
            <ac:spMk id="10" creationId="{93CEA90A-F34F-4559-AB4F-6E7F167CF836}"/>
          </ac:spMkLst>
        </pc:spChg>
      </pc:sldChg>
      <pc:sldChg chg="del">
        <pc:chgData name="HUANG, Kecheng" userId="6042010e-758a-47da-a43c-39d4fc95a6c3" providerId="ADAL" clId="{5E78226A-4D45-41A4-97E9-108398DA6D5F}" dt="2021-08-25T12:37:46.965" v="1185" actId="47"/>
        <pc:sldMkLst>
          <pc:docMk/>
          <pc:sldMk cId="2945480717" sldId="287"/>
        </pc:sldMkLst>
      </pc:sldChg>
      <pc:sldChg chg="del">
        <pc:chgData name="HUANG, Kecheng" userId="6042010e-758a-47da-a43c-39d4fc95a6c3" providerId="ADAL" clId="{5E78226A-4D45-41A4-97E9-108398DA6D5F}" dt="2021-08-25T12:37:47.294" v="1187" actId="47"/>
        <pc:sldMkLst>
          <pc:docMk/>
          <pc:sldMk cId="3005146134" sldId="288"/>
        </pc:sldMkLst>
      </pc:sldChg>
      <pc:sldChg chg="del">
        <pc:chgData name="HUANG, Kecheng" userId="6042010e-758a-47da-a43c-39d4fc95a6c3" providerId="ADAL" clId="{5E78226A-4D45-41A4-97E9-108398DA6D5F}" dt="2021-08-25T12:37:46.807" v="1184" actId="47"/>
        <pc:sldMkLst>
          <pc:docMk/>
          <pc:sldMk cId="83435426" sldId="289"/>
        </pc:sldMkLst>
      </pc:sldChg>
      <pc:sldChg chg="del">
        <pc:chgData name="HUANG, Kecheng" userId="6042010e-758a-47da-a43c-39d4fc95a6c3" providerId="ADAL" clId="{5E78226A-4D45-41A4-97E9-108398DA6D5F}" dt="2021-08-25T12:37:47.127" v="1186" actId="47"/>
        <pc:sldMkLst>
          <pc:docMk/>
          <pc:sldMk cId="3333196054" sldId="290"/>
        </pc:sldMkLst>
      </pc:sldChg>
      <pc:sldChg chg="del">
        <pc:chgData name="HUANG, Kecheng" userId="6042010e-758a-47da-a43c-39d4fc95a6c3" providerId="ADAL" clId="{5E78226A-4D45-41A4-97E9-108398DA6D5F}" dt="2021-08-25T12:37:48.277" v="1189" actId="47"/>
        <pc:sldMkLst>
          <pc:docMk/>
          <pc:sldMk cId="171849319" sldId="291"/>
        </pc:sldMkLst>
      </pc:sldChg>
      <pc:sldChg chg="del">
        <pc:chgData name="HUANG, Kecheng" userId="6042010e-758a-47da-a43c-39d4fc95a6c3" providerId="ADAL" clId="{5E78226A-4D45-41A4-97E9-108398DA6D5F}" dt="2021-08-25T12:37:48.622" v="1191" actId="47"/>
        <pc:sldMkLst>
          <pc:docMk/>
          <pc:sldMk cId="1671013045" sldId="292"/>
        </pc:sldMkLst>
      </pc:sldChg>
      <pc:sldChg chg="del">
        <pc:chgData name="HUANG, Kecheng" userId="6042010e-758a-47da-a43c-39d4fc95a6c3" providerId="ADAL" clId="{5E78226A-4D45-41A4-97E9-108398DA6D5F}" dt="2021-08-25T12:37:47.456" v="1188" actId="47"/>
        <pc:sldMkLst>
          <pc:docMk/>
          <pc:sldMk cId="856517741" sldId="293"/>
        </pc:sldMkLst>
      </pc:sldChg>
      <pc:sldChg chg="del">
        <pc:chgData name="HUANG, Kecheng" userId="6042010e-758a-47da-a43c-39d4fc95a6c3" providerId="ADAL" clId="{5E78226A-4D45-41A4-97E9-108398DA6D5F}" dt="2021-08-25T12:37:48.778" v="1192" actId="47"/>
        <pc:sldMkLst>
          <pc:docMk/>
          <pc:sldMk cId="2727516014" sldId="294"/>
        </pc:sldMkLst>
      </pc:sldChg>
      <pc:sldChg chg="del">
        <pc:chgData name="HUANG, Kecheng" userId="6042010e-758a-47da-a43c-39d4fc95a6c3" providerId="ADAL" clId="{5E78226A-4D45-41A4-97E9-108398DA6D5F}" dt="2021-08-25T12:37:48.457" v="1190" actId="47"/>
        <pc:sldMkLst>
          <pc:docMk/>
          <pc:sldMk cId="2180481584" sldId="295"/>
        </pc:sldMkLst>
      </pc:sldChg>
      <pc:sldChg chg="del">
        <pc:chgData name="HUANG, Kecheng" userId="6042010e-758a-47da-a43c-39d4fc95a6c3" providerId="ADAL" clId="{5E78226A-4D45-41A4-97E9-108398DA6D5F}" dt="2021-08-25T12:37:46.513" v="1182" actId="47"/>
        <pc:sldMkLst>
          <pc:docMk/>
          <pc:sldMk cId="949246410" sldId="296"/>
        </pc:sldMkLst>
      </pc:sldChg>
      <pc:sldChg chg="del">
        <pc:chgData name="HUANG, Kecheng" userId="6042010e-758a-47da-a43c-39d4fc95a6c3" providerId="ADAL" clId="{5E78226A-4D45-41A4-97E9-108398DA6D5F}" dt="2021-08-25T12:37:46.065" v="1180" actId="47"/>
        <pc:sldMkLst>
          <pc:docMk/>
          <pc:sldMk cId="1217638867" sldId="297"/>
        </pc:sldMkLst>
      </pc:sldChg>
    </pc:docChg>
  </pc:docChgLst>
  <pc:docChgLst>
    <pc:chgData name="HUANG, Kecheng" userId="6042010e-758a-47da-a43c-39d4fc95a6c3" providerId="ADAL" clId="{858AC04E-1336-BA44-B53E-A7B455BD1D7C}"/>
    <pc:docChg chg="undo custSel addSld modSld">
      <pc:chgData name="HUANG, Kecheng" userId="6042010e-758a-47da-a43c-39d4fc95a6c3" providerId="ADAL" clId="{858AC04E-1336-BA44-B53E-A7B455BD1D7C}" dt="2021-09-03T08:42:55.641" v="2901" actId="403"/>
      <pc:docMkLst>
        <pc:docMk/>
      </pc:docMkLst>
      <pc:sldChg chg="addSp modSp mod modAnim">
        <pc:chgData name="HUANG, Kecheng" userId="6042010e-758a-47da-a43c-39d4fc95a6c3" providerId="ADAL" clId="{858AC04E-1336-BA44-B53E-A7B455BD1D7C}" dt="2021-09-03T02:54:35.395" v="224"/>
        <pc:sldMkLst>
          <pc:docMk/>
          <pc:sldMk cId="3960785670" sldId="284"/>
        </pc:sldMkLst>
        <pc:spChg chg="mod">
          <ac:chgData name="HUANG, Kecheng" userId="6042010e-758a-47da-a43c-39d4fc95a6c3" providerId="ADAL" clId="{858AC04E-1336-BA44-B53E-A7B455BD1D7C}" dt="2021-09-03T02:52:24.961" v="208" actId="20577"/>
          <ac:spMkLst>
            <pc:docMk/>
            <pc:sldMk cId="3960785670" sldId="284"/>
            <ac:spMk id="7" creationId="{E989B82C-DCE6-4E88-9EFB-E65042BD877D}"/>
          </ac:spMkLst>
        </pc:spChg>
        <pc:picChg chg="add mod">
          <ac:chgData name="HUANG, Kecheng" userId="6042010e-758a-47da-a43c-39d4fc95a6c3" providerId="ADAL" clId="{858AC04E-1336-BA44-B53E-A7B455BD1D7C}" dt="2021-09-03T02:53:53.219" v="223" actId="1076"/>
          <ac:picMkLst>
            <pc:docMk/>
            <pc:sldMk cId="3960785670" sldId="284"/>
            <ac:picMk id="2" creationId="{EB7D48FF-EE19-FD4F-AEAC-1A6BE48ED1D1}"/>
          </ac:picMkLst>
        </pc:picChg>
        <pc:picChg chg="mod">
          <ac:chgData name="HUANG, Kecheng" userId="6042010e-758a-47da-a43c-39d4fc95a6c3" providerId="ADAL" clId="{858AC04E-1336-BA44-B53E-A7B455BD1D7C}" dt="2021-09-03T02:53:53.219" v="223" actId="1076"/>
          <ac:picMkLst>
            <pc:docMk/>
            <pc:sldMk cId="3960785670" sldId="284"/>
            <ac:picMk id="3" creationId="{BCCE56E1-7751-4247-92C1-E37ACD4E53EF}"/>
          </ac:picMkLst>
        </pc:picChg>
        <pc:picChg chg="mod">
          <ac:chgData name="HUANG, Kecheng" userId="6042010e-758a-47da-a43c-39d4fc95a6c3" providerId="ADAL" clId="{858AC04E-1336-BA44-B53E-A7B455BD1D7C}" dt="2021-09-03T02:53:53.219" v="223" actId="1076"/>
          <ac:picMkLst>
            <pc:docMk/>
            <pc:sldMk cId="3960785670" sldId="284"/>
            <ac:picMk id="8" creationId="{D32A79F0-C128-4BE5-ACA1-D7D20C4D1AC6}"/>
          </ac:picMkLst>
        </pc:picChg>
        <pc:picChg chg="mod">
          <ac:chgData name="HUANG, Kecheng" userId="6042010e-758a-47da-a43c-39d4fc95a6c3" providerId="ADAL" clId="{858AC04E-1336-BA44-B53E-A7B455BD1D7C}" dt="2021-09-03T02:53:53.219" v="223" actId="1076"/>
          <ac:picMkLst>
            <pc:docMk/>
            <pc:sldMk cId="3960785670" sldId="284"/>
            <ac:picMk id="12" creationId="{C071FA8A-1C8E-4098-BA4E-60515E507AE3}"/>
          </ac:picMkLst>
        </pc:picChg>
      </pc:sldChg>
      <pc:sldChg chg="modSp mod">
        <pc:chgData name="HUANG, Kecheng" userId="6042010e-758a-47da-a43c-39d4fc95a6c3" providerId="ADAL" clId="{858AC04E-1336-BA44-B53E-A7B455BD1D7C}" dt="2021-09-03T03:05:43.687" v="355" actId="20577"/>
        <pc:sldMkLst>
          <pc:docMk/>
          <pc:sldMk cId="1396472318" sldId="285"/>
        </pc:sldMkLst>
        <pc:spChg chg="mod">
          <ac:chgData name="HUANG, Kecheng" userId="6042010e-758a-47da-a43c-39d4fc95a6c3" providerId="ADAL" clId="{858AC04E-1336-BA44-B53E-A7B455BD1D7C}" dt="2021-09-03T02:48:52.023" v="186" actId="404"/>
          <ac:spMkLst>
            <pc:docMk/>
            <pc:sldMk cId="1396472318" sldId="285"/>
            <ac:spMk id="5" creationId="{F7059B17-42B5-4EBC-AC2F-6F9714AD5E02}"/>
          </ac:spMkLst>
        </pc:spChg>
        <pc:spChg chg="mod">
          <ac:chgData name="HUANG, Kecheng" userId="6042010e-758a-47da-a43c-39d4fc95a6c3" providerId="ADAL" clId="{858AC04E-1336-BA44-B53E-A7B455BD1D7C}" dt="2021-09-03T03:05:43.687" v="355" actId="20577"/>
          <ac:spMkLst>
            <pc:docMk/>
            <pc:sldMk cId="1396472318" sldId="285"/>
            <ac:spMk id="10" creationId="{93CEA90A-F34F-4559-AB4F-6E7F167CF836}"/>
          </ac:spMkLst>
        </pc:spChg>
      </pc:sldChg>
      <pc:sldChg chg="addSp modSp mod modAnim">
        <pc:chgData name="HUANG, Kecheng" userId="6042010e-758a-47da-a43c-39d4fc95a6c3" providerId="ADAL" clId="{858AC04E-1336-BA44-B53E-A7B455BD1D7C}" dt="2021-09-03T03:41:57.656" v="863"/>
        <pc:sldMkLst>
          <pc:docMk/>
          <pc:sldMk cId="1224498093" sldId="286"/>
        </pc:sldMkLst>
        <pc:spChg chg="mod">
          <ac:chgData name="HUANG, Kecheng" userId="6042010e-758a-47da-a43c-39d4fc95a6c3" providerId="ADAL" clId="{858AC04E-1336-BA44-B53E-A7B455BD1D7C}" dt="2021-09-03T03:41:08.982" v="858" actId="20577"/>
          <ac:spMkLst>
            <pc:docMk/>
            <pc:sldMk cId="1224498093" sldId="286"/>
            <ac:spMk id="10" creationId="{93CEA90A-F34F-4559-AB4F-6E7F167CF836}"/>
          </ac:spMkLst>
        </pc:spChg>
        <pc:grpChg chg="add mod">
          <ac:chgData name="HUANG, Kecheng" userId="6042010e-758a-47da-a43c-39d4fc95a6c3" providerId="ADAL" clId="{858AC04E-1336-BA44-B53E-A7B455BD1D7C}" dt="2021-09-03T03:23:37.659" v="367" actId="1076"/>
          <ac:grpSpMkLst>
            <pc:docMk/>
            <pc:sldMk cId="1224498093" sldId="286"/>
            <ac:grpSpMk id="6" creationId="{ACBD6DB4-C51C-754C-86C7-8802214824C1}"/>
          </ac:grpSpMkLst>
        </pc:grpChg>
        <pc:picChg chg="add mod">
          <ac:chgData name="HUANG, Kecheng" userId="6042010e-758a-47da-a43c-39d4fc95a6c3" providerId="ADAL" clId="{858AC04E-1336-BA44-B53E-A7B455BD1D7C}" dt="2021-09-03T03:23:35.346" v="366" actId="164"/>
          <ac:picMkLst>
            <pc:docMk/>
            <pc:sldMk cId="1224498093" sldId="286"/>
            <ac:picMk id="2" creationId="{2B590922-1843-194F-A1E1-B682D4B20065}"/>
          </ac:picMkLst>
        </pc:picChg>
        <pc:picChg chg="add mod">
          <ac:chgData name="HUANG, Kecheng" userId="6042010e-758a-47da-a43c-39d4fc95a6c3" providerId="ADAL" clId="{858AC04E-1336-BA44-B53E-A7B455BD1D7C}" dt="2021-09-03T03:23:35.346" v="366" actId="164"/>
          <ac:picMkLst>
            <pc:docMk/>
            <pc:sldMk cId="1224498093" sldId="286"/>
            <ac:picMk id="3" creationId="{F5B4A532-1B21-A943-8607-A9E5DD18B4A2}"/>
          </ac:picMkLst>
        </pc:picChg>
        <pc:picChg chg="add mod">
          <ac:chgData name="HUANG, Kecheng" userId="6042010e-758a-47da-a43c-39d4fc95a6c3" providerId="ADAL" clId="{858AC04E-1336-BA44-B53E-A7B455BD1D7C}" dt="2021-09-03T03:41:36.635" v="859" actId="1076"/>
          <ac:picMkLst>
            <pc:docMk/>
            <pc:sldMk cId="1224498093" sldId="286"/>
            <ac:picMk id="7" creationId="{9B98F029-7B91-CA48-95CC-5D25CA6B2F74}"/>
          </ac:picMkLst>
        </pc:picChg>
      </pc:sldChg>
      <pc:sldChg chg="addSp modSp mod modAnim">
        <pc:chgData name="HUANG, Kecheng" userId="6042010e-758a-47da-a43c-39d4fc95a6c3" providerId="ADAL" clId="{858AC04E-1336-BA44-B53E-A7B455BD1D7C}" dt="2021-09-03T05:01:15.472" v="1613" actId="20577"/>
        <pc:sldMkLst>
          <pc:docMk/>
          <pc:sldMk cId="649861932" sldId="287"/>
        </pc:sldMkLst>
        <pc:spChg chg="mod">
          <ac:chgData name="HUANG, Kecheng" userId="6042010e-758a-47da-a43c-39d4fc95a6c3" providerId="ADAL" clId="{858AC04E-1336-BA44-B53E-A7B455BD1D7C}" dt="2021-09-03T05:01:15.472" v="1613" actId="20577"/>
          <ac:spMkLst>
            <pc:docMk/>
            <pc:sldMk cId="649861932" sldId="287"/>
            <ac:spMk id="10" creationId="{93CEA90A-F34F-4559-AB4F-6E7F167CF836}"/>
          </ac:spMkLst>
        </pc:spChg>
        <pc:picChg chg="add mod">
          <ac:chgData name="HUANG, Kecheng" userId="6042010e-758a-47da-a43c-39d4fc95a6c3" providerId="ADAL" clId="{858AC04E-1336-BA44-B53E-A7B455BD1D7C}" dt="2021-09-03T04:08:07.564" v="868" actId="1076"/>
          <ac:picMkLst>
            <pc:docMk/>
            <pc:sldMk cId="649861932" sldId="287"/>
            <ac:picMk id="2" creationId="{48C7BD0C-2145-554C-B42A-E82EE2D233D0}"/>
          </ac:picMkLst>
        </pc:picChg>
        <pc:picChg chg="add mod">
          <ac:chgData name="HUANG, Kecheng" userId="6042010e-758a-47da-a43c-39d4fc95a6c3" providerId="ADAL" clId="{858AC04E-1336-BA44-B53E-A7B455BD1D7C}" dt="2021-09-03T04:52:18.693" v="1479" actId="1076"/>
          <ac:picMkLst>
            <pc:docMk/>
            <pc:sldMk cId="649861932" sldId="287"/>
            <ac:picMk id="3" creationId="{469D23FF-B2F5-E84D-97E3-3D991D3A7F99}"/>
          </ac:picMkLst>
        </pc:picChg>
        <pc:picChg chg="add mod">
          <ac:chgData name="HUANG, Kecheng" userId="6042010e-758a-47da-a43c-39d4fc95a6c3" providerId="ADAL" clId="{858AC04E-1336-BA44-B53E-A7B455BD1D7C}" dt="2021-09-03T05:00:23.644" v="1572" actId="1076"/>
          <ac:picMkLst>
            <pc:docMk/>
            <pc:sldMk cId="649861932" sldId="287"/>
            <ac:picMk id="6" creationId="{AFBE9B5F-A4AE-F644-9C11-C964852AE410}"/>
          </ac:picMkLst>
        </pc:picChg>
      </pc:sldChg>
      <pc:sldChg chg="addSp delSp modSp add mod delAnim modAnim">
        <pc:chgData name="HUANG, Kecheng" userId="6042010e-758a-47da-a43c-39d4fc95a6c3" providerId="ADAL" clId="{858AC04E-1336-BA44-B53E-A7B455BD1D7C}" dt="2021-09-03T08:20:48.820" v="2413" actId="1076"/>
        <pc:sldMkLst>
          <pc:docMk/>
          <pc:sldMk cId="260104739" sldId="288"/>
        </pc:sldMkLst>
        <pc:spChg chg="mod">
          <ac:chgData name="HUANG, Kecheng" userId="6042010e-758a-47da-a43c-39d4fc95a6c3" providerId="ADAL" clId="{858AC04E-1336-BA44-B53E-A7B455BD1D7C}" dt="2021-09-03T08:20:48.820" v="2413" actId="1076"/>
          <ac:spMkLst>
            <pc:docMk/>
            <pc:sldMk cId="260104739" sldId="288"/>
            <ac:spMk id="7" creationId="{E989B82C-DCE6-4E88-9EFB-E65042BD877D}"/>
          </ac:spMkLst>
        </pc:spChg>
        <pc:picChg chg="add mod">
          <ac:chgData name="HUANG, Kecheng" userId="6042010e-758a-47da-a43c-39d4fc95a6c3" providerId="ADAL" clId="{858AC04E-1336-BA44-B53E-A7B455BD1D7C}" dt="2021-09-03T08:19:29.971" v="2395" actId="1076"/>
          <ac:picMkLst>
            <pc:docMk/>
            <pc:sldMk cId="260104739" sldId="288"/>
            <ac:picMk id="2" creationId="{0F28207E-87F0-4445-B015-E1E8A0A0DEBE}"/>
          </ac:picMkLst>
        </pc:picChg>
        <pc:picChg chg="del">
          <ac:chgData name="HUANG, Kecheng" userId="6042010e-758a-47da-a43c-39d4fc95a6c3" providerId="ADAL" clId="{858AC04E-1336-BA44-B53E-A7B455BD1D7C}" dt="2021-09-03T05:03:49.032" v="1615" actId="478"/>
          <ac:picMkLst>
            <pc:docMk/>
            <pc:sldMk cId="260104739" sldId="288"/>
            <ac:picMk id="2" creationId="{EB7D48FF-EE19-FD4F-AEAC-1A6BE48ED1D1}"/>
          </ac:picMkLst>
        </pc:picChg>
        <pc:picChg chg="del">
          <ac:chgData name="HUANG, Kecheng" userId="6042010e-758a-47da-a43c-39d4fc95a6c3" providerId="ADAL" clId="{858AC04E-1336-BA44-B53E-A7B455BD1D7C}" dt="2021-09-03T05:03:53.130" v="1618" actId="478"/>
          <ac:picMkLst>
            <pc:docMk/>
            <pc:sldMk cId="260104739" sldId="288"/>
            <ac:picMk id="3" creationId="{BCCE56E1-7751-4247-92C1-E37ACD4E53EF}"/>
          </ac:picMkLst>
        </pc:picChg>
        <pc:picChg chg="add mod">
          <ac:chgData name="HUANG, Kecheng" userId="6042010e-758a-47da-a43c-39d4fc95a6c3" providerId="ADAL" clId="{858AC04E-1336-BA44-B53E-A7B455BD1D7C}" dt="2021-09-03T08:19:48.644" v="2399" actId="1076"/>
          <ac:picMkLst>
            <pc:docMk/>
            <pc:sldMk cId="260104739" sldId="288"/>
            <ac:picMk id="3" creationId="{FC9BAFEB-D914-7D4A-BA38-5B72F67120D1}"/>
          </ac:picMkLst>
        </pc:picChg>
        <pc:picChg chg="add mod">
          <ac:chgData name="HUANG, Kecheng" userId="6042010e-758a-47da-a43c-39d4fc95a6c3" providerId="ADAL" clId="{858AC04E-1336-BA44-B53E-A7B455BD1D7C}" dt="2021-09-03T08:20:23.240" v="2407" actId="14100"/>
          <ac:picMkLst>
            <pc:docMk/>
            <pc:sldMk cId="260104739" sldId="288"/>
            <ac:picMk id="6" creationId="{A5C5690C-B4CB-A548-8136-861DAF6992A4}"/>
          </ac:picMkLst>
        </pc:picChg>
        <pc:picChg chg="del">
          <ac:chgData name="HUANG, Kecheng" userId="6042010e-758a-47da-a43c-39d4fc95a6c3" providerId="ADAL" clId="{858AC04E-1336-BA44-B53E-A7B455BD1D7C}" dt="2021-09-03T05:03:52.236" v="1617" actId="478"/>
          <ac:picMkLst>
            <pc:docMk/>
            <pc:sldMk cId="260104739" sldId="288"/>
            <ac:picMk id="8" creationId="{D32A79F0-C128-4BE5-ACA1-D7D20C4D1AC6}"/>
          </ac:picMkLst>
        </pc:picChg>
        <pc:picChg chg="del">
          <ac:chgData name="HUANG, Kecheng" userId="6042010e-758a-47da-a43c-39d4fc95a6c3" providerId="ADAL" clId="{858AC04E-1336-BA44-B53E-A7B455BD1D7C}" dt="2021-09-03T05:03:51.009" v="1616" actId="478"/>
          <ac:picMkLst>
            <pc:docMk/>
            <pc:sldMk cId="260104739" sldId="288"/>
            <ac:picMk id="12" creationId="{C071FA8A-1C8E-4098-BA4E-60515E507AE3}"/>
          </ac:picMkLst>
        </pc:picChg>
      </pc:sldChg>
      <pc:sldChg chg="addSp delSp modSp add mod delAnim modAnim">
        <pc:chgData name="HUANG, Kecheng" userId="6042010e-758a-47da-a43c-39d4fc95a6c3" providerId="ADAL" clId="{858AC04E-1336-BA44-B53E-A7B455BD1D7C}" dt="2021-09-03T08:42:55.641" v="2901" actId="403"/>
        <pc:sldMkLst>
          <pc:docMk/>
          <pc:sldMk cId="103241338" sldId="289"/>
        </pc:sldMkLst>
        <pc:spChg chg="mod">
          <ac:chgData name="HUANG, Kecheng" userId="6042010e-758a-47da-a43c-39d4fc95a6c3" providerId="ADAL" clId="{858AC04E-1336-BA44-B53E-A7B455BD1D7C}" dt="2021-09-03T08:42:55.641" v="2901" actId="403"/>
          <ac:spMkLst>
            <pc:docMk/>
            <pc:sldMk cId="103241338" sldId="289"/>
            <ac:spMk id="7" creationId="{E989B82C-DCE6-4E88-9EFB-E65042BD877D}"/>
          </ac:spMkLst>
        </pc:spChg>
        <pc:picChg chg="del">
          <ac:chgData name="HUANG, Kecheng" userId="6042010e-758a-47da-a43c-39d4fc95a6c3" providerId="ADAL" clId="{858AC04E-1336-BA44-B53E-A7B455BD1D7C}" dt="2021-09-03T08:20:40.867" v="2412" actId="478"/>
          <ac:picMkLst>
            <pc:docMk/>
            <pc:sldMk cId="103241338" sldId="289"/>
            <ac:picMk id="2" creationId="{0F28207E-87F0-4445-B015-E1E8A0A0DEBE}"/>
          </ac:picMkLst>
        </pc:picChg>
        <pc:picChg chg="del">
          <ac:chgData name="HUANG, Kecheng" userId="6042010e-758a-47da-a43c-39d4fc95a6c3" providerId="ADAL" clId="{858AC04E-1336-BA44-B53E-A7B455BD1D7C}" dt="2021-09-03T08:20:40.081" v="2411" actId="478"/>
          <ac:picMkLst>
            <pc:docMk/>
            <pc:sldMk cId="103241338" sldId="289"/>
            <ac:picMk id="3" creationId="{FC9BAFEB-D914-7D4A-BA38-5B72F67120D1}"/>
          </ac:picMkLst>
        </pc:picChg>
        <pc:picChg chg="del">
          <ac:chgData name="HUANG, Kecheng" userId="6042010e-758a-47da-a43c-39d4fc95a6c3" providerId="ADAL" clId="{858AC04E-1336-BA44-B53E-A7B455BD1D7C}" dt="2021-09-03T08:20:38.841" v="2410" actId="478"/>
          <ac:picMkLst>
            <pc:docMk/>
            <pc:sldMk cId="103241338" sldId="289"/>
            <ac:picMk id="6" creationId="{A5C5690C-B4CB-A548-8136-861DAF6992A4}"/>
          </ac:picMkLst>
        </pc:picChg>
        <pc:picChg chg="add mod">
          <ac:chgData name="HUANG, Kecheng" userId="6042010e-758a-47da-a43c-39d4fc95a6c3" providerId="ADAL" clId="{858AC04E-1336-BA44-B53E-A7B455BD1D7C}" dt="2021-09-03T08:41:40.375" v="2895" actId="1076"/>
          <ac:picMkLst>
            <pc:docMk/>
            <pc:sldMk cId="103241338" sldId="289"/>
            <ac:picMk id="8" creationId="{032ADFC3-36BA-0242-B31D-CF45F9D1AA52}"/>
          </ac:picMkLst>
        </pc:picChg>
        <pc:picChg chg="add mod">
          <ac:chgData name="HUANG, Kecheng" userId="6042010e-758a-47da-a43c-39d4fc95a6c3" providerId="ADAL" clId="{858AC04E-1336-BA44-B53E-A7B455BD1D7C}" dt="2021-09-03T08:41:59.799" v="2898" actId="1076"/>
          <ac:picMkLst>
            <pc:docMk/>
            <pc:sldMk cId="103241338" sldId="289"/>
            <ac:picMk id="9" creationId="{2BD26020-F962-1149-BF55-BF3DE3E42D96}"/>
          </ac:picMkLst>
        </pc:picChg>
      </pc:sldChg>
    </pc:docChg>
  </pc:docChgLst>
  <pc:docChgLst>
    <pc:chgData name="HUANG, Kecheng" userId="6042010e-758a-47da-a43c-39d4fc95a6c3" providerId="ADAL" clId="{F83DB67E-BB93-491F-B11D-5577B4FF74DC}"/>
    <pc:docChg chg="undo custSel addSld delSld modSld sldOrd">
      <pc:chgData name="HUANG, Kecheng" userId="6042010e-758a-47da-a43c-39d4fc95a6c3" providerId="ADAL" clId="{F83DB67E-BB93-491F-B11D-5577B4FF74DC}" dt="2021-09-23T14:55:01.351" v="4283" actId="113"/>
      <pc:docMkLst>
        <pc:docMk/>
      </pc:docMkLst>
      <pc:sldChg chg="addSp delSp modSp mod delAnim modAnim">
        <pc:chgData name="HUANG, Kecheng" userId="6042010e-758a-47da-a43c-39d4fc95a6c3" providerId="ADAL" clId="{F83DB67E-BB93-491F-B11D-5577B4FF74DC}" dt="2021-09-23T09:54:29.175" v="1148"/>
        <pc:sldMkLst>
          <pc:docMk/>
          <pc:sldMk cId="3960785670" sldId="284"/>
        </pc:sldMkLst>
        <pc:spChg chg="mod">
          <ac:chgData name="HUANG, Kecheng" userId="6042010e-758a-47da-a43c-39d4fc95a6c3" providerId="ADAL" clId="{F83DB67E-BB93-491F-B11D-5577B4FF74DC}" dt="2021-09-23T03:15:38.913" v="39" actId="255"/>
          <ac:spMkLst>
            <pc:docMk/>
            <pc:sldMk cId="3960785670" sldId="284"/>
            <ac:spMk id="4" creationId="{CE6890AC-7159-4F19-A547-8DFF331AA3C2}"/>
          </ac:spMkLst>
        </pc:spChg>
        <pc:spChg chg="mod">
          <ac:chgData name="HUANG, Kecheng" userId="6042010e-758a-47da-a43c-39d4fc95a6c3" providerId="ADAL" clId="{F83DB67E-BB93-491F-B11D-5577B4FF74DC}" dt="2021-09-23T03:15:10.455" v="35" actId="404"/>
          <ac:spMkLst>
            <pc:docMk/>
            <pc:sldMk cId="3960785670" sldId="284"/>
            <ac:spMk id="5" creationId="{F7059B17-42B5-4EBC-AC2F-6F9714AD5E02}"/>
          </ac:spMkLst>
        </pc:spChg>
        <pc:spChg chg="mod">
          <ac:chgData name="HUANG, Kecheng" userId="6042010e-758a-47da-a43c-39d4fc95a6c3" providerId="ADAL" clId="{F83DB67E-BB93-491F-B11D-5577B4FF74DC}" dt="2021-09-23T09:53:49.524" v="1136" actId="114"/>
          <ac:spMkLst>
            <pc:docMk/>
            <pc:sldMk cId="3960785670" sldId="284"/>
            <ac:spMk id="7" creationId="{E989B82C-DCE6-4E88-9EFB-E65042BD877D}"/>
          </ac:spMkLst>
        </pc:spChg>
        <pc:graphicFrameChg chg="add del mod">
          <ac:chgData name="HUANG, Kecheng" userId="6042010e-758a-47da-a43c-39d4fc95a6c3" providerId="ADAL" clId="{F83DB67E-BB93-491F-B11D-5577B4FF74DC}" dt="2021-09-23T03:13:15.136" v="1" actId="478"/>
          <ac:graphicFrameMkLst>
            <pc:docMk/>
            <pc:sldMk cId="3960785670" sldId="284"/>
            <ac:graphicFrameMk id="2" creationId="{FDC664AF-B612-460B-BDEA-D698418C5F6A}"/>
          </ac:graphicFrameMkLst>
        </pc:graphicFrameChg>
        <pc:picChg chg="add mod">
          <ac:chgData name="HUANG, Kecheng" userId="6042010e-758a-47da-a43c-39d4fc95a6c3" providerId="ADAL" clId="{F83DB67E-BB93-491F-B11D-5577B4FF74DC}" dt="2021-09-23T09:44:51.889" v="957" actId="1076"/>
          <ac:picMkLst>
            <pc:docMk/>
            <pc:sldMk cId="3960785670" sldId="284"/>
            <ac:picMk id="3" creationId="{EF216FA1-9643-4F2F-B225-6E9EBBEF9B53}"/>
          </ac:picMkLst>
        </pc:picChg>
        <pc:picChg chg="add mod">
          <ac:chgData name="HUANG, Kecheng" userId="6042010e-758a-47da-a43c-39d4fc95a6c3" providerId="ADAL" clId="{F83DB67E-BB93-491F-B11D-5577B4FF74DC}" dt="2021-09-23T09:54:17.417" v="1143" actId="1076"/>
          <ac:picMkLst>
            <pc:docMk/>
            <pc:sldMk cId="3960785670" sldId="284"/>
            <ac:picMk id="8" creationId="{A72E11C6-743B-49C9-959A-7CCFBE30818E}"/>
          </ac:picMkLst>
        </pc:picChg>
        <pc:picChg chg="add mod">
          <ac:chgData name="HUANG, Kecheng" userId="6042010e-758a-47da-a43c-39d4fc95a6c3" providerId="ADAL" clId="{F83DB67E-BB93-491F-B11D-5577B4FF74DC}" dt="2021-09-23T09:54:24.393" v="1146" actId="1076"/>
          <ac:picMkLst>
            <pc:docMk/>
            <pc:sldMk cId="3960785670" sldId="284"/>
            <ac:picMk id="10" creationId="{BB63C87A-71A7-41A8-881A-DF9C98F4425E}"/>
          </ac:picMkLst>
        </pc:picChg>
        <pc:picChg chg="del">
          <ac:chgData name="HUANG, Kecheng" userId="6042010e-758a-47da-a43c-39d4fc95a6c3" providerId="ADAL" clId="{F83DB67E-BB93-491F-B11D-5577B4FF74DC}" dt="2021-09-23T03:13:50.183" v="5" actId="478"/>
          <ac:picMkLst>
            <pc:docMk/>
            <pc:sldMk cId="3960785670" sldId="284"/>
            <ac:picMk id="12" creationId="{7C966400-92CA-48F9-A0F2-049E2D2B6AA7}"/>
          </ac:picMkLst>
        </pc:picChg>
      </pc:sldChg>
      <pc:sldChg chg="del">
        <pc:chgData name="HUANG, Kecheng" userId="6042010e-758a-47da-a43c-39d4fc95a6c3" providerId="ADAL" clId="{F83DB67E-BB93-491F-B11D-5577B4FF74DC}" dt="2021-09-23T03:15:19.255" v="37" actId="47"/>
        <pc:sldMkLst>
          <pc:docMk/>
          <pc:sldMk cId="2487534699" sldId="286"/>
        </pc:sldMkLst>
      </pc:sldChg>
      <pc:sldChg chg="addSp delSp modSp mod delAnim modAnim">
        <pc:chgData name="HUANG, Kecheng" userId="6042010e-758a-47da-a43c-39d4fc95a6c3" providerId="ADAL" clId="{F83DB67E-BB93-491F-B11D-5577B4FF74DC}" dt="2021-09-23T14:51:24.138" v="4277" actId="113"/>
        <pc:sldMkLst>
          <pc:docMk/>
          <pc:sldMk cId="1450408840" sldId="288"/>
        </pc:sldMkLst>
        <pc:spChg chg="mod">
          <ac:chgData name="HUANG, Kecheng" userId="6042010e-758a-47da-a43c-39d4fc95a6c3" providerId="ADAL" clId="{F83DB67E-BB93-491F-B11D-5577B4FF74DC}" dt="2021-09-23T13:51:03.537" v="3469"/>
          <ac:spMkLst>
            <pc:docMk/>
            <pc:sldMk cId="1450408840" sldId="288"/>
            <ac:spMk id="4" creationId="{CE6890AC-7159-4F19-A547-8DFF331AA3C2}"/>
          </ac:spMkLst>
        </pc:spChg>
        <pc:spChg chg="mod">
          <ac:chgData name="HUANG, Kecheng" userId="6042010e-758a-47da-a43c-39d4fc95a6c3" providerId="ADAL" clId="{F83DB67E-BB93-491F-B11D-5577B4FF74DC}" dt="2021-09-23T13:52:39.476" v="3477" actId="14100"/>
          <ac:spMkLst>
            <pc:docMk/>
            <pc:sldMk cId="1450408840" sldId="288"/>
            <ac:spMk id="5" creationId="{F7059B17-42B5-4EBC-AC2F-6F9714AD5E02}"/>
          </ac:spMkLst>
        </pc:spChg>
        <pc:spChg chg="mod">
          <ac:chgData name="HUANG, Kecheng" userId="6042010e-758a-47da-a43c-39d4fc95a6c3" providerId="ADAL" clId="{F83DB67E-BB93-491F-B11D-5577B4FF74DC}" dt="2021-09-23T14:51:24.138" v="4277" actId="113"/>
          <ac:spMkLst>
            <pc:docMk/>
            <pc:sldMk cId="1450408840" sldId="288"/>
            <ac:spMk id="7" creationId="{E989B82C-DCE6-4E88-9EFB-E65042BD877D}"/>
          </ac:spMkLst>
        </pc:spChg>
        <pc:picChg chg="del">
          <ac:chgData name="HUANG, Kecheng" userId="6042010e-758a-47da-a43c-39d4fc95a6c3" providerId="ADAL" clId="{F83DB67E-BB93-491F-B11D-5577B4FF74DC}" dt="2021-09-23T03:15:59.185" v="42" actId="478"/>
          <ac:picMkLst>
            <pc:docMk/>
            <pc:sldMk cId="1450408840" sldId="288"/>
            <ac:picMk id="3" creationId="{508B2110-4D15-4F78-BA44-A1FD29B7FC9A}"/>
          </ac:picMkLst>
        </pc:picChg>
        <pc:picChg chg="add mod">
          <ac:chgData name="HUANG, Kecheng" userId="6042010e-758a-47da-a43c-39d4fc95a6c3" providerId="ADAL" clId="{F83DB67E-BB93-491F-B11D-5577B4FF74DC}" dt="2021-09-23T14:13:07.233" v="3616" actId="1076"/>
          <ac:picMkLst>
            <pc:docMk/>
            <pc:sldMk cId="1450408840" sldId="288"/>
            <ac:picMk id="3" creationId="{FB2ECEEA-2696-4DC8-B0DB-88CCE8D9E074}"/>
          </ac:picMkLst>
        </pc:picChg>
      </pc:sldChg>
      <pc:sldChg chg="del">
        <pc:chgData name="HUANG, Kecheng" userId="6042010e-758a-47da-a43c-39d4fc95a6c3" providerId="ADAL" clId="{F83DB67E-BB93-491F-B11D-5577B4FF74DC}" dt="2021-09-23T03:15:22.375" v="38" actId="47"/>
        <pc:sldMkLst>
          <pc:docMk/>
          <pc:sldMk cId="3758844616" sldId="289"/>
        </pc:sldMkLst>
      </pc:sldChg>
      <pc:sldChg chg="del">
        <pc:chgData name="HUANG, Kecheng" userId="6042010e-758a-47da-a43c-39d4fc95a6c3" providerId="ADAL" clId="{F83DB67E-BB93-491F-B11D-5577B4FF74DC}" dt="2021-09-23T03:15:16.650" v="36" actId="47"/>
        <pc:sldMkLst>
          <pc:docMk/>
          <pc:sldMk cId="1561096442" sldId="290"/>
        </pc:sldMkLst>
      </pc:sldChg>
      <pc:sldChg chg="del">
        <pc:chgData name="HUANG, Kecheng" userId="6042010e-758a-47da-a43c-39d4fc95a6c3" providerId="ADAL" clId="{F83DB67E-BB93-491F-B11D-5577B4FF74DC}" dt="2021-09-23T03:16:29.948" v="59" actId="47"/>
        <pc:sldMkLst>
          <pc:docMk/>
          <pc:sldMk cId="1713904150" sldId="291"/>
        </pc:sldMkLst>
      </pc:sldChg>
      <pc:sldChg chg="addSp delSp modSp add mod ord modAnim">
        <pc:chgData name="HUANG, Kecheng" userId="6042010e-758a-47da-a43c-39d4fc95a6c3" providerId="ADAL" clId="{F83DB67E-BB93-491F-B11D-5577B4FF74DC}" dt="2021-09-23T14:53:56.039" v="4280"/>
        <pc:sldMkLst>
          <pc:docMk/>
          <pc:sldMk cId="3056464524" sldId="292"/>
        </pc:sldMkLst>
        <pc:spChg chg="mod">
          <ac:chgData name="HUANG, Kecheng" userId="6042010e-758a-47da-a43c-39d4fc95a6c3" providerId="ADAL" clId="{F83DB67E-BB93-491F-B11D-5577B4FF74DC}" dt="2021-09-23T03:15:45.970" v="40" actId="255"/>
          <ac:spMkLst>
            <pc:docMk/>
            <pc:sldMk cId="3056464524" sldId="292"/>
            <ac:spMk id="4" creationId="{CE6890AC-7159-4F19-A547-8DFF331AA3C2}"/>
          </ac:spMkLst>
        </pc:spChg>
        <pc:spChg chg="mod">
          <ac:chgData name="HUANG, Kecheng" userId="6042010e-758a-47da-a43c-39d4fc95a6c3" providerId="ADAL" clId="{F83DB67E-BB93-491F-B11D-5577B4FF74DC}" dt="2021-09-23T03:15:02.350" v="34" actId="114"/>
          <ac:spMkLst>
            <pc:docMk/>
            <pc:sldMk cId="3056464524" sldId="292"/>
            <ac:spMk id="5" creationId="{F7059B17-42B5-4EBC-AC2F-6F9714AD5E02}"/>
          </ac:spMkLst>
        </pc:spChg>
        <pc:spChg chg="add del">
          <ac:chgData name="HUANG, Kecheng" userId="6042010e-758a-47da-a43c-39d4fc95a6c3" providerId="ADAL" clId="{F83DB67E-BB93-491F-B11D-5577B4FF74DC}" dt="2021-09-23T10:47:30.786" v="1603" actId="22"/>
          <ac:spMkLst>
            <pc:docMk/>
            <pc:sldMk cId="3056464524" sldId="292"/>
            <ac:spMk id="6" creationId="{AE08E67F-1F8A-44D7-BA51-41508D50F384}"/>
          </ac:spMkLst>
        </pc:spChg>
        <pc:spChg chg="mod">
          <ac:chgData name="HUANG, Kecheng" userId="6042010e-758a-47da-a43c-39d4fc95a6c3" providerId="ADAL" clId="{F83DB67E-BB93-491F-B11D-5577B4FF74DC}" dt="2021-09-23T13:19:33.905" v="2875" actId="108"/>
          <ac:spMkLst>
            <pc:docMk/>
            <pc:sldMk cId="3056464524" sldId="292"/>
            <ac:spMk id="7" creationId="{E989B82C-DCE6-4E88-9EFB-E65042BD877D}"/>
          </ac:spMkLst>
        </pc:spChg>
        <pc:picChg chg="add mod">
          <ac:chgData name="HUANG, Kecheng" userId="6042010e-758a-47da-a43c-39d4fc95a6c3" providerId="ADAL" clId="{F83DB67E-BB93-491F-B11D-5577B4FF74DC}" dt="2021-09-23T13:12:19.022" v="2403" actId="1076"/>
          <ac:picMkLst>
            <pc:docMk/>
            <pc:sldMk cId="3056464524" sldId="292"/>
            <ac:picMk id="8" creationId="{0D532887-9136-4B60-8C9C-F74971FAF56C}"/>
          </ac:picMkLst>
        </pc:picChg>
      </pc:sldChg>
      <pc:sldChg chg="addSp delSp modSp add mod delAnim modAnim">
        <pc:chgData name="HUANG, Kecheng" userId="6042010e-758a-47da-a43c-39d4fc95a6c3" providerId="ADAL" clId="{F83DB67E-BB93-491F-B11D-5577B4FF74DC}" dt="2021-09-23T10:38:16.677" v="1567" actId="1076"/>
        <pc:sldMkLst>
          <pc:docMk/>
          <pc:sldMk cId="393860860" sldId="293"/>
        </pc:sldMkLst>
        <pc:spChg chg="mod">
          <ac:chgData name="HUANG, Kecheng" userId="6042010e-758a-47da-a43c-39d4fc95a6c3" providerId="ADAL" clId="{F83DB67E-BB93-491F-B11D-5577B4FF74DC}" dt="2021-09-23T10:38:04.936" v="1566" actId="20577"/>
          <ac:spMkLst>
            <pc:docMk/>
            <pc:sldMk cId="393860860" sldId="293"/>
            <ac:spMk id="7" creationId="{E989B82C-DCE6-4E88-9EFB-E65042BD877D}"/>
          </ac:spMkLst>
        </pc:spChg>
        <pc:picChg chg="del">
          <ac:chgData name="HUANG, Kecheng" userId="6042010e-758a-47da-a43c-39d4fc95a6c3" providerId="ADAL" clId="{F83DB67E-BB93-491F-B11D-5577B4FF74DC}" dt="2021-09-23T09:54:34.788" v="1151" actId="478"/>
          <ac:picMkLst>
            <pc:docMk/>
            <pc:sldMk cId="393860860" sldId="293"/>
            <ac:picMk id="3" creationId="{EF216FA1-9643-4F2F-B225-6E9EBBEF9B53}"/>
          </ac:picMkLst>
        </pc:picChg>
        <pc:picChg chg="add mod">
          <ac:chgData name="HUANG, Kecheng" userId="6042010e-758a-47da-a43c-39d4fc95a6c3" providerId="ADAL" clId="{F83DB67E-BB93-491F-B11D-5577B4FF74DC}" dt="2021-09-23T10:38:16.677" v="1567" actId="1076"/>
          <ac:picMkLst>
            <pc:docMk/>
            <pc:sldMk cId="393860860" sldId="293"/>
            <ac:picMk id="6" creationId="{F826B30F-EDA7-42E2-A72C-CF74626D79C7}"/>
          </ac:picMkLst>
        </pc:picChg>
        <pc:picChg chg="del">
          <ac:chgData name="HUANG, Kecheng" userId="6042010e-758a-47da-a43c-39d4fc95a6c3" providerId="ADAL" clId="{F83DB67E-BB93-491F-B11D-5577B4FF74DC}" dt="2021-09-23T09:54:33.787" v="1150" actId="478"/>
          <ac:picMkLst>
            <pc:docMk/>
            <pc:sldMk cId="393860860" sldId="293"/>
            <ac:picMk id="8" creationId="{A72E11C6-743B-49C9-959A-7CCFBE30818E}"/>
          </ac:picMkLst>
        </pc:picChg>
        <pc:picChg chg="del">
          <ac:chgData name="HUANG, Kecheng" userId="6042010e-758a-47da-a43c-39d4fc95a6c3" providerId="ADAL" clId="{F83DB67E-BB93-491F-B11D-5577B4FF74DC}" dt="2021-09-23T09:54:33.275" v="1149" actId="478"/>
          <ac:picMkLst>
            <pc:docMk/>
            <pc:sldMk cId="393860860" sldId="293"/>
            <ac:picMk id="10" creationId="{BB63C87A-71A7-41A8-881A-DF9C98F4425E}"/>
          </ac:picMkLst>
        </pc:picChg>
        <pc:picChg chg="add del mod">
          <ac:chgData name="HUANG, Kecheng" userId="6042010e-758a-47da-a43c-39d4fc95a6c3" providerId="ADAL" clId="{F83DB67E-BB93-491F-B11D-5577B4FF74DC}" dt="2021-09-23T10:31:57.434" v="1517" actId="478"/>
          <ac:picMkLst>
            <pc:docMk/>
            <pc:sldMk cId="393860860" sldId="293"/>
            <ac:picMk id="11" creationId="{C769ACC6-F5B7-4F5F-9859-81308A1E26D0}"/>
          </ac:picMkLst>
        </pc:picChg>
      </pc:sldChg>
      <pc:sldChg chg="addSp modSp add mod ord modAnim">
        <pc:chgData name="HUANG, Kecheng" userId="6042010e-758a-47da-a43c-39d4fc95a6c3" providerId="ADAL" clId="{F83DB67E-BB93-491F-B11D-5577B4FF74DC}" dt="2021-09-23T14:53:56.039" v="4280"/>
        <pc:sldMkLst>
          <pc:docMk/>
          <pc:sldMk cId="360222863" sldId="294"/>
        </pc:sldMkLst>
        <pc:spChg chg="mod">
          <ac:chgData name="HUANG, Kecheng" userId="6042010e-758a-47da-a43c-39d4fc95a6c3" providerId="ADAL" clId="{F83DB67E-BB93-491F-B11D-5577B4FF74DC}" dt="2021-09-23T13:46:51.919" v="3424" actId="114"/>
          <ac:spMkLst>
            <pc:docMk/>
            <pc:sldMk cId="360222863" sldId="294"/>
            <ac:spMk id="7" creationId="{E989B82C-DCE6-4E88-9EFB-E65042BD877D}"/>
          </ac:spMkLst>
        </pc:spChg>
        <pc:picChg chg="add mod">
          <ac:chgData name="HUANG, Kecheng" userId="6042010e-758a-47da-a43c-39d4fc95a6c3" providerId="ADAL" clId="{F83DB67E-BB93-491F-B11D-5577B4FF74DC}" dt="2021-09-23T13:37:28.867" v="3251" actId="1076"/>
          <ac:picMkLst>
            <pc:docMk/>
            <pc:sldMk cId="360222863" sldId="294"/>
            <ac:picMk id="3" creationId="{9C29ED0B-991F-4112-9678-390CD6F3F0AF}"/>
          </ac:picMkLst>
        </pc:picChg>
      </pc:sldChg>
      <pc:sldChg chg="delSp modSp add del mod delAnim">
        <pc:chgData name="HUANG, Kecheng" userId="6042010e-758a-47da-a43c-39d4fc95a6c3" providerId="ADAL" clId="{F83DB67E-BB93-491F-B11D-5577B4FF74DC}" dt="2021-09-23T14:53:44.887" v="4278" actId="47"/>
        <pc:sldMkLst>
          <pc:docMk/>
          <pc:sldMk cId="1588399173" sldId="295"/>
        </pc:sldMkLst>
        <pc:spChg chg="mod">
          <ac:chgData name="HUANG, Kecheng" userId="6042010e-758a-47da-a43c-39d4fc95a6c3" providerId="ADAL" clId="{F83DB67E-BB93-491F-B11D-5577B4FF74DC}" dt="2021-09-23T13:23:46.647" v="2993" actId="113"/>
          <ac:spMkLst>
            <pc:docMk/>
            <pc:sldMk cId="1588399173" sldId="295"/>
            <ac:spMk id="7" creationId="{E989B82C-DCE6-4E88-9EFB-E65042BD877D}"/>
          </ac:spMkLst>
        </pc:spChg>
        <pc:picChg chg="del">
          <ac:chgData name="HUANG, Kecheng" userId="6042010e-758a-47da-a43c-39d4fc95a6c3" providerId="ADAL" clId="{F83DB67E-BB93-491F-B11D-5577B4FF74DC}" dt="2021-09-23T13:19:50.121" v="2878" actId="478"/>
          <ac:picMkLst>
            <pc:docMk/>
            <pc:sldMk cId="1588399173" sldId="295"/>
            <ac:picMk id="8" creationId="{0D532887-9136-4B60-8C9C-F74971FAF56C}"/>
          </ac:picMkLst>
        </pc:picChg>
      </pc:sldChg>
      <pc:sldChg chg="modSp add mod">
        <pc:chgData name="HUANG, Kecheng" userId="6042010e-758a-47da-a43c-39d4fc95a6c3" providerId="ADAL" clId="{F83DB67E-BB93-491F-B11D-5577B4FF74DC}" dt="2021-09-23T14:55:01.351" v="4283" actId="113"/>
        <pc:sldMkLst>
          <pc:docMk/>
          <pc:sldMk cId="4022382975" sldId="296"/>
        </pc:sldMkLst>
        <pc:spChg chg="mod">
          <ac:chgData name="HUANG, Kecheng" userId="6042010e-758a-47da-a43c-39d4fc95a6c3" providerId="ADAL" clId="{F83DB67E-BB93-491F-B11D-5577B4FF74DC}" dt="2021-09-23T14:55:01.351" v="4283" actId="113"/>
          <ac:spMkLst>
            <pc:docMk/>
            <pc:sldMk cId="4022382975" sldId="296"/>
            <ac:spMk id="7" creationId="{E989B82C-DCE6-4E88-9EFB-E65042BD877D}"/>
          </ac:spMkLst>
        </pc:spChg>
      </pc:sldChg>
    </pc:docChg>
  </pc:docChgLst>
  <pc:docChgLst>
    <pc:chgData name="HUANG, Kecheng" userId="6042010e-758a-47da-a43c-39d4fc95a6c3" providerId="ADAL" clId="{0B87FE6B-AD3E-41D2-A4D2-16B56DA69978}"/>
    <pc:docChg chg="undo redo custSel addSld delSld modSld sldOrd">
      <pc:chgData name="HUANG, Kecheng" userId="6042010e-758a-47da-a43c-39d4fc95a6c3" providerId="ADAL" clId="{0B87FE6B-AD3E-41D2-A4D2-16B56DA69978}" dt="2021-08-04T11:17:45.703" v="1439" actId="47"/>
      <pc:docMkLst>
        <pc:docMk/>
      </pc:docMkLst>
    </pc:docChg>
  </pc:docChgLst>
  <pc:docChgLst>
    <pc:chgData name="Kecheng HUANG" userId="6042010e-758a-47da-a43c-39d4fc95a6c3" providerId="ADAL" clId="{93DCEC7F-7FB2-4200-9EAB-B5FAB570DED2}"/>
    <pc:docChg chg="custSel addSld delSld modSld sldOrd">
      <pc:chgData name="Kecheng HUANG" userId="6042010e-758a-47da-a43c-39d4fc95a6c3" providerId="ADAL" clId="{93DCEC7F-7FB2-4200-9EAB-B5FAB570DED2}" dt="2021-08-06T15:08:44.541" v="1316" actId="114"/>
      <pc:docMkLst>
        <pc:docMk/>
      </pc:docMkLst>
    </pc:docChg>
  </pc:docChgLst>
  <pc:docChgLst>
    <pc:chgData name="HUANG, Kecheng" userId="6042010e-758a-47da-a43c-39d4fc95a6c3" providerId="ADAL" clId="{DE13BC1D-C30B-4789-8AE1-754B61B7A822}"/>
    <pc:docChg chg="undo custSel addSld delSld modSld">
      <pc:chgData name="HUANG, Kecheng" userId="6042010e-758a-47da-a43c-39d4fc95a6c3" providerId="ADAL" clId="{DE13BC1D-C30B-4789-8AE1-754B61B7A822}" dt="2021-09-09T15:18:06.907" v="4222"/>
      <pc:docMkLst>
        <pc:docMk/>
      </pc:docMkLst>
      <pc:sldChg chg="addSp delSp modSp mod delAnim modAnim">
        <pc:chgData name="HUANG, Kecheng" userId="6042010e-758a-47da-a43c-39d4fc95a6c3" providerId="ADAL" clId="{DE13BC1D-C30B-4789-8AE1-754B61B7A822}" dt="2021-09-09T13:10:05.315" v="2642" actId="1076"/>
        <pc:sldMkLst>
          <pc:docMk/>
          <pc:sldMk cId="3960785670" sldId="284"/>
        </pc:sldMkLst>
        <pc:spChg chg="mod">
          <ac:chgData name="HUANG, Kecheng" userId="6042010e-758a-47da-a43c-39d4fc95a6c3" providerId="ADAL" clId="{DE13BC1D-C30B-4789-8AE1-754B61B7A822}" dt="2021-09-09T08:39:34.062" v="13"/>
          <ac:spMkLst>
            <pc:docMk/>
            <pc:sldMk cId="3960785670" sldId="284"/>
            <ac:spMk id="4" creationId="{CE6890AC-7159-4F19-A547-8DFF331AA3C2}"/>
          </ac:spMkLst>
        </pc:spChg>
        <pc:spChg chg="mod">
          <ac:chgData name="HUANG, Kecheng" userId="6042010e-758a-47da-a43c-39d4fc95a6c3" providerId="ADAL" clId="{DE13BC1D-C30B-4789-8AE1-754B61B7A822}" dt="2021-09-09T09:56:40.432" v="1269" actId="113"/>
          <ac:spMkLst>
            <pc:docMk/>
            <pc:sldMk cId="3960785670" sldId="284"/>
            <ac:spMk id="5" creationId="{F7059B17-42B5-4EBC-AC2F-6F9714AD5E02}"/>
          </ac:spMkLst>
        </pc:spChg>
        <pc:spChg chg="mod">
          <ac:chgData name="HUANG, Kecheng" userId="6042010e-758a-47da-a43c-39d4fc95a6c3" providerId="ADAL" clId="{DE13BC1D-C30B-4789-8AE1-754B61B7A822}" dt="2021-09-09T10:03:54.696" v="1516" actId="114"/>
          <ac:spMkLst>
            <pc:docMk/>
            <pc:sldMk cId="3960785670" sldId="284"/>
            <ac:spMk id="7" creationId="{E989B82C-DCE6-4E88-9EFB-E65042BD877D}"/>
          </ac:spMkLst>
        </pc:spChg>
        <pc:picChg chg="del">
          <ac:chgData name="HUANG, Kecheng" userId="6042010e-758a-47da-a43c-39d4fc95a6c3" providerId="ADAL" clId="{DE13BC1D-C30B-4789-8AE1-754B61B7A822}" dt="2021-09-09T08:38:17.479" v="1" actId="478"/>
          <ac:picMkLst>
            <pc:docMk/>
            <pc:sldMk cId="3960785670" sldId="284"/>
            <ac:picMk id="2" creationId="{EB7D48FF-EE19-FD4F-AEAC-1A6BE48ED1D1}"/>
          </ac:picMkLst>
        </pc:picChg>
        <pc:picChg chg="del">
          <ac:chgData name="HUANG, Kecheng" userId="6042010e-758a-47da-a43c-39d4fc95a6c3" providerId="ADAL" clId="{DE13BC1D-C30B-4789-8AE1-754B61B7A822}" dt="2021-09-09T08:38:19.174" v="4" actId="478"/>
          <ac:picMkLst>
            <pc:docMk/>
            <pc:sldMk cId="3960785670" sldId="284"/>
            <ac:picMk id="3" creationId="{BCCE56E1-7751-4247-92C1-E37ACD4E53EF}"/>
          </ac:picMkLst>
        </pc:picChg>
        <pc:picChg chg="del">
          <ac:chgData name="HUANG, Kecheng" userId="6042010e-758a-47da-a43c-39d4fc95a6c3" providerId="ADAL" clId="{DE13BC1D-C30B-4789-8AE1-754B61B7A822}" dt="2021-09-09T08:38:18.565" v="3" actId="478"/>
          <ac:picMkLst>
            <pc:docMk/>
            <pc:sldMk cId="3960785670" sldId="284"/>
            <ac:picMk id="8" creationId="{D32A79F0-C128-4BE5-ACA1-D7D20C4D1AC6}"/>
          </ac:picMkLst>
        </pc:picChg>
        <pc:picChg chg="add mod">
          <ac:chgData name="HUANG, Kecheng" userId="6042010e-758a-47da-a43c-39d4fc95a6c3" providerId="ADAL" clId="{DE13BC1D-C30B-4789-8AE1-754B61B7A822}" dt="2021-09-09T13:10:04.919" v="2641" actId="1076"/>
          <ac:picMkLst>
            <pc:docMk/>
            <pc:sldMk cId="3960785670" sldId="284"/>
            <ac:picMk id="9" creationId="{B05EE314-A34F-4516-9300-57DB6C5F68B7}"/>
          </ac:picMkLst>
        </pc:picChg>
        <pc:picChg chg="add mod">
          <ac:chgData name="HUANG, Kecheng" userId="6042010e-758a-47da-a43c-39d4fc95a6c3" providerId="ADAL" clId="{DE13BC1D-C30B-4789-8AE1-754B61B7A822}" dt="2021-09-09T13:10:05.315" v="2642" actId="1076"/>
          <ac:picMkLst>
            <pc:docMk/>
            <pc:sldMk cId="3960785670" sldId="284"/>
            <ac:picMk id="11" creationId="{56B87CF0-801C-4688-BC14-65EA27EF0D89}"/>
          </ac:picMkLst>
        </pc:picChg>
        <pc:picChg chg="del">
          <ac:chgData name="HUANG, Kecheng" userId="6042010e-758a-47da-a43c-39d4fc95a6c3" providerId="ADAL" clId="{DE13BC1D-C30B-4789-8AE1-754B61B7A822}" dt="2021-09-09T08:38:17.987" v="2" actId="478"/>
          <ac:picMkLst>
            <pc:docMk/>
            <pc:sldMk cId="3960785670" sldId="284"/>
            <ac:picMk id="12" creationId="{C071FA8A-1C8E-4098-BA4E-60515E507AE3}"/>
          </ac:picMkLst>
        </pc:picChg>
      </pc:sldChg>
      <pc:sldChg chg="addSp delSp modSp add mod">
        <pc:chgData name="HUANG, Kecheng" userId="6042010e-758a-47da-a43c-39d4fc95a6c3" providerId="ADAL" clId="{DE13BC1D-C30B-4789-8AE1-754B61B7A822}" dt="2021-09-09T10:39:31.809" v="1895" actId="1076"/>
        <pc:sldMkLst>
          <pc:docMk/>
          <pc:sldMk cId="453976592" sldId="285"/>
        </pc:sldMkLst>
        <pc:spChg chg="mod">
          <ac:chgData name="HUANG, Kecheng" userId="6042010e-758a-47da-a43c-39d4fc95a6c3" providerId="ADAL" clId="{DE13BC1D-C30B-4789-8AE1-754B61B7A822}" dt="2021-09-09T09:56:43.872" v="1270" actId="113"/>
          <ac:spMkLst>
            <pc:docMk/>
            <pc:sldMk cId="453976592" sldId="285"/>
            <ac:spMk id="5" creationId="{F7059B17-42B5-4EBC-AC2F-6F9714AD5E02}"/>
          </ac:spMkLst>
        </pc:spChg>
        <pc:spChg chg="mod">
          <ac:chgData name="HUANG, Kecheng" userId="6042010e-758a-47da-a43c-39d4fc95a6c3" providerId="ADAL" clId="{DE13BC1D-C30B-4789-8AE1-754B61B7A822}" dt="2021-09-09T09:55:22.729" v="1256" actId="114"/>
          <ac:spMkLst>
            <pc:docMk/>
            <pc:sldMk cId="453976592" sldId="285"/>
            <ac:spMk id="7" creationId="{E989B82C-DCE6-4E88-9EFB-E65042BD877D}"/>
          </ac:spMkLst>
        </pc:spChg>
        <pc:grpChg chg="add mod">
          <ac:chgData name="HUANG, Kecheng" userId="6042010e-758a-47da-a43c-39d4fc95a6c3" providerId="ADAL" clId="{DE13BC1D-C30B-4789-8AE1-754B61B7A822}" dt="2021-09-09T10:39:31.809" v="1895" actId="1076"/>
          <ac:grpSpMkLst>
            <pc:docMk/>
            <pc:sldMk cId="453976592" sldId="285"/>
            <ac:grpSpMk id="6" creationId="{65615D7B-9F7C-45B1-AF6A-4C4979EB7F97}"/>
          </ac:grpSpMkLst>
        </pc:grpChg>
        <pc:picChg chg="add mod">
          <ac:chgData name="HUANG, Kecheng" userId="6042010e-758a-47da-a43c-39d4fc95a6c3" providerId="ADAL" clId="{DE13BC1D-C30B-4789-8AE1-754B61B7A822}" dt="2021-09-09T10:39:27.781" v="1894" actId="164"/>
          <ac:picMkLst>
            <pc:docMk/>
            <pc:sldMk cId="453976592" sldId="285"/>
            <ac:picMk id="3" creationId="{79B9C5EF-7F78-42EC-999F-EBE5C87C5D4C}"/>
          </ac:picMkLst>
        </pc:picChg>
        <pc:picChg chg="del">
          <ac:chgData name="HUANG, Kecheng" userId="6042010e-758a-47da-a43c-39d4fc95a6c3" providerId="ADAL" clId="{DE13BC1D-C30B-4789-8AE1-754B61B7A822}" dt="2021-09-09T09:38:25.616" v="839" actId="478"/>
          <ac:picMkLst>
            <pc:docMk/>
            <pc:sldMk cId="453976592" sldId="285"/>
            <ac:picMk id="9" creationId="{B05EE314-A34F-4516-9300-57DB6C5F68B7}"/>
          </ac:picMkLst>
        </pc:picChg>
        <pc:picChg chg="mod">
          <ac:chgData name="HUANG, Kecheng" userId="6042010e-758a-47da-a43c-39d4fc95a6c3" providerId="ADAL" clId="{DE13BC1D-C30B-4789-8AE1-754B61B7A822}" dt="2021-09-09T10:39:27.781" v="1894" actId="164"/>
          <ac:picMkLst>
            <pc:docMk/>
            <pc:sldMk cId="453976592" sldId="285"/>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1396472318" sldId="285"/>
        </pc:sldMkLst>
      </pc:sldChg>
      <pc:sldChg chg="del">
        <pc:chgData name="HUANG, Kecheng" userId="6042010e-758a-47da-a43c-39d4fc95a6c3" providerId="ADAL" clId="{DE13BC1D-C30B-4789-8AE1-754B61B7A822}" dt="2021-09-09T09:36:05.436" v="723" actId="47"/>
        <pc:sldMkLst>
          <pc:docMk/>
          <pc:sldMk cId="1224498093" sldId="286"/>
        </pc:sldMkLst>
      </pc:sldChg>
      <pc:sldChg chg="addSp delSp modSp add mod modAnim">
        <pc:chgData name="HUANG, Kecheng" userId="6042010e-758a-47da-a43c-39d4fc95a6c3" providerId="ADAL" clId="{DE13BC1D-C30B-4789-8AE1-754B61B7A822}" dt="2021-09-09T10:37:31.212" v="1887" actId="20577"/>
        <pc:sldMkLst>
          <pc:docMk/>
          <pc:sldMk cId="2487534699" sldId="286"/>
        </pc:sldMkLst>
        <pc:spChg chg="mod">
          <ac:chgData name="HUANG, Kecheng" userId="6042010e-758a-47da-a43c-39d4fc95a6c3" providerId="ADAL" clId="{DE13BC1D-C30B-4789-8AE1-754B61B7A822}" dt="2021-09-09T09:56:47.328" v="1271" actId="113"/>
          <ac:spMkLst>
            <pc:docMk/>
            <pc:sldMk cId="2487534699" sldId="286"/>
            <ac:spMk id="5" creationId="{F7059B17-42B5-4EBC-AC2F-6F9714AD5E02}"/>
          </ac:spMkLst>
        </pc:spChg>
        <pc:spChg chg="mod">
          <ac:chgData name="HUANG, Kecheng" userId="6042010e-758a-47da-a43c-39d4fc95a6c3" providerId="ADAL" clId="{DE13BC1D-C30B-4789-8AE1-754B61B7A822}" dt="2021-09-09T10:37:31.212" v="1887" actId="20577"/>
          <ac:spMkLst>
            <pc:docMk/>
            <pc:sldMk cId="2487534699" sldId="286"/>
            <ac:spMk id="7" creationId="{E989B82C-DCE6-4E88-9EFB-E65042BD877D}"/>
          </ac:spMkLst>
        </pc:spChg>
        <pc:picChg chg="add mod">
          <ac:chgData name="HUANG, Kecheng" userId="6042010e-758a-47da-a43c-39d4fc95a6c3" providerId="ADAL" clId="{DE13BC1D-C30B-4789-8AE1-754B61B7A822}" dt="2021-09-09T10:21:37.568" v="1711" actId="1076"/>
          <ac:picMkLst>
            <pc:docMk/>
            <pc:sldMk cId="2487534699" sldId="286"/>
            <ac:picMk id="3" creationId="{C9C31208-859C-43E9-9833-5464542B64BC}"/>
          </ac:picMkLst>
        </pc:picChg>
        <pc:picChg chg="add mod">
          <ac:chgData name="HUANG, Kecheng" userId="6042010e-758a-47da-a43c-39d4fc95a6c3" providerId="ADAL" clId="{DE13BC1D-C30B-4789-8AE1-754B61B7A822}" dt="2021-09-09T10:34:22.073" v="1857" actId="1076"/>
          <ac:picMkLst>
            <pc:docMk/>
            <pc:sldMk cId="2487534699" sldId="286"/>
            <ac:picMk id="8" creationId="{122FA9AC-FCEA-40A4-8B2A-BA7BB078FE14}"/>
          </ac:picMkLst>
        </pc:picChg>
        <pc:picChg chg="add del mod">
          <ac:chgData name="HUANG, Kecheng" userId="6042010e-758a-47da-a43c-39d4fc95a6c3" providerId="ADAL" clId="{DE13BC1D-C30B-4789-8AE1-754B61B7A822}" dt="2021-09-09T10:34:24.751" v="1858" actId="478"/>
          <ac:picMkLst>
            <pc:docMk/>
            <pc:sldMk cId="2487534699" sldId="286"/>
            <ac:picMk id="10" creationId="{CD07F5DE-21DD-42DF-BD8B-E7FBB0468C09}"/>
          </ac:picMkLst>
        </pc:picChg>
        <pc:picChg chg="del">
          <ac:chgData name="HUANG, Kecheng" userId="6042010e-758a-47da-a43c-39d4fc95a6c3" providerId="ADAL" clId="{DE13BC1D-C30B-4789-8AE1-754B61B7A822}" dt="2021-09-09T09:56:53.281" v="1272" actId="478"/>
          <ac:picMkLst>
            <pc:docMk/>
            <pc:sldMk cId="2487534699" sldId="286"/>
            <ac:picMk id="11" creationId="{56B87CF0-801C-4688-BC14-65EA27EF0D89}"/>
          </ac:picMkLst>
        </pc:picChg>
        <pc:picChg chg="add del mod">
          <ac:chgData name="HUANG, Kecheng" userId="6042010e-758a-47da-a43c-39d4fc95a6c3" providerId="ADAL" clId="{DE13BC1D-C30B-4789-8AE1-754B61B7A822}" dt="2021-09-09T10:33:53.363" v="1851" actId="478"/>
          <ac:picMkLst>
            <pc:docMk/>
            <pc:sldMk cId="2487534699" sldId="286"/>
            <ac:picMk id="13" creationId="{2688D350-31CD-486D-97EA-26E051AE2D6F}"/>
          </ac:picMkLst>
        </pc:picChg>
      </pc:sldChg>
      <pc:sldChg chg="del">
        <pc:chgData name="HUANG, Kecheng" userId="6042010e-758a-47da-a43c-39d4fc95a6c3" providerId="ADAL" clId="{DE13BC1D-C30B-4789-8AE1-754B61B7A822}" dt="2021-09-09T09:36:05.436" v="723" actId="47"/>
        <pc:sldMkLst>
          <pc:docMk/>
          <pc:sldMk cId="649861932" sldId="287"/>
        </pc:sldMkLst>
      </pc:sldChg>
      <pc:sldChg chg="addSp delSp modSp add mod delAnim modAnim">
        <pc:chgData name="HUANG, Kecheng" userId="6042010e-758a-47da-a43c-39d4fc95a6c3" providerId="ADAL" clId="{DE13BC1D-C30B-4789-8AE1-754B61B7A822}" dt="2021-09-09T13:13:24.820" v="2714" actId="1076"/>
        <pc:sldMkLst>
          <pc:docMk/>
          <pc:sldMk cId="3410380134" sldId="287"/>
        </pc:sldMkLst>
        <pc:spChg chg="mod">
          <ac:chgData name="HUANG, Kecheng" userId="6042010e-758a-47da-a43c-39d4fc95a6c3" providerId="ADAL" clId="{DE13BC1D-C30B-4789-8AE1-754B61B7A822}" dt="2021-09-09T10:42:03.101" v="1906" actId="114"/>
          <ac:spMkLst>
            <pc:docMk/>
            <pc:sldMk cId="3410380134" sldId="287"/>
            <ac:spMk id="5" creationId="{F7059B17-42B5-4EBC-AC2F-6F9714AD5E02}"/>
          </ac:spMkLst>
        </pc:spChg>
        <pc:spChg chg="mod">
          <ac:chgData name="HUANG, Kecheng" userId="6042010e-758a-47da-a43c-39d4fc95a6c3" providerId="ADAL" clId="{DE13BC1D-C30B-4789-8AE1-754B61B7A822}" dt="2021-09-09T13:10:30.040" v="2705" actId="20577"/>
          <ac:spMkLst>
            <pc:docMk/>
            <pc:sldMk cId="3410380134" sldId="287"/>
            <ac:spMk id="7" creationId="{E989B82C-DCE6-4E88-9EFB-E65042BD877D}"/>
          </ac:spMkLst>
        </pc:spChg>
        <pc:picChg chg="add mod">
          <ac:chgData name="HUANG, Kecheng" userId="6042010e-758a-47da-a43c-39d4fc95a6c3" providerId="ADAL" clId="{DE13BC1D-C30B-4789-8AE1-754B61B7A822}" dt="2021-09-09T12:58:52.843" v="2622" actId="1076"/>
          <ac:picMkLst>
            <pc:docMk/>
            <pc:sldMk cId="3410380134" sldId="287"/>
            <ac:picMk id="3" creationId="{0C3AA3AD-9CD1-4077-B44E-CAFDB3BB313F}"/>
          </ac:picMkLst>
        </pc:picChg>
        <pc:picChg chg="add mod">
          <ac:chgData name="HUANG, Kecheng" userId="6042010e-758a-47da-a43c-39d4fc95a6c3" providerId="ADAL" clId="{DE13BC1D-C30B-4789-8AE1-754B61B7A822}" dt="2021-09-09T13:13:24.820" v="2714" actId="1076"/>
          <ac:picMkLst>
            <pc:docMk/>
            <pc:sldMk cId="3410380134" sldId="287"/>
            <ac:picMk id="8" creationId="{EA3283EB-0F16-45A1-9590-3554EC1AE0F4}"/>
          </ac:picMkLst>
        </pc:picChg>
        <pc:picChg chg="del">
          <ac:chgData name="HUANG, Kecheng" userId="6042010e-758a-47da-a43c-39d4fc95a6c3" providerId="ADAL" clId="{DE13BC1D-C30B-4789-8AE1-754B61B7A822}" dt="2021-09-09T10:37:44.448" v="1890" actId="478"/>
          <ac:picMkLst>
            <pc:docMk/>
            <pc:sldMk cId="3410380134" sldId="287"/>
            <ac:picMk id="9" creationId="{B05EE314-A34F-4516-9300-57DB6C5F68B7}"/>
          </ac:picMkLst>
        </pc:picChg>
        <pc:picChg chg="add mod">
          <ac:chgData name="HUANG, Kecheng" userId="6042010e-758a-47da-a43c-39d4fc95a6c3" providerId="ADAL" clId="{DE13BC1D-C30B-4789-8AE1-754B61B7A822}" dt="2021-09-09T13:13:20.804" v="2713" actId="1076"/>
          <ac:picMkLst>
            <pc:docMk/>
            <pc:sldMk cId="3410380134" sldId="287"/>
            <ac:picMk id="10" creationId="{3B273257-3BBC-4335-90CA-4DC573B498D7}"/>
          </ac:picMkLst>
        </pc:picChg>
        <pc:picChg chg="del">
          <ac:chgData name="HUANG, Kecheng" userId="6042010e-758a-47da-a43c-39d4fc95a6c3" providerId="ADAL" clId="{DE13BC1D-C30B-4789-8AE1-754B61B7A822}" dt="2021-09-09T10:37:43.654" v="1889" actId="478"/>
          <ac:picMkLst>
            <pc:docMk/>
            <pc:sldMk cId="3410380134" sldId="287"/>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260104739" sldId="288"/>
        </pc:sldMkLst>
      </pc:sldChg>
      <pc:sldChg chg="addSp delSp modSp add mod delAnim modAnim">
        <pc:chgData name="HUANG, Kecheng" userId="6042010e-758a-47da-a43c-39d4fc95a6c3" providerId="ADAL" clId="{DE13BC1D-C30B-4789-8AE1-754B61B7A822}" dt="2021-09-09T13:41:36.444" v="3245"/>
        <pc:sldMkLst>
          <pc:docMk/>
          <pc:sldMk cId="1450408840" sldId="288"/>
        </pc:sldMkLst>
        <pc:spChg chg="mod">
          <ac:chgData name="HUANG, Kecheng" userId="6042010e-758a-47da-a43c-39d4fc95a6c3" providerId="ADAL" clId="{DE13BC1D-C30B-4789-8AE1-754B61B7A822}" dt="2021-09-09T13:41:30.265" v="3243" actId="114"/>
          <ac:spMkLst>
            <pc:docMk/>
            <pc:sldMk cId="1450408840" sldId="288"/>
            <ac:spMk id="7" creationId="{E989B82C-DCE6-4E88-9EFB-E65042BD877D}"/>
          </ac:spMkLst>
        </pc:spChg>
        <pc:picChg chg="del">
          <ac:chgData name="HUANG, Kecheng" userId="6042010e-758a-47da-a43c-39d4fc95a6c3" providerId="ADAL" clId="{DE13BC1D-C30B-4789-8AE1-754B61B7A822}" dt="2021-09-09T12:59:19.961" v="2629" actId="478"/>
          <ac:picMkLst>
            <pc:docMk/>
            <pc:sldMk cId="1450408840" sldId="288"/>
            <ac:picMk id="3" creationId="{0C3AA3AD-9CD1-4077-B44E-CAFDB3BB313F}"/>
          </ac:picMkLst>
        </pc:picChg>
        <pc:picChg chg="add mod">
          <ac:chgData name="HUANG, Kecheng" userId="6042010e-758a-47da-a43c-39d4fc95a6c3" providerId="ADAL" clId="{DE13BC1D-C30B-4789-8AE1-754B61B7A822}" dt="2021-09-09T13:41:33.823" v="3244" actId="1076"/>
          <ac:picMkLst>
            <pc:docMk/>
            <pc:sldMk cId="1450408840" sldId="288"/>
            <ac:picMk id="6" creationId="{F6E961AF-42A7-4D7B-9384-69447A1AA7DC}"/>
          </ac:picMkLst>
        </pc:picChg>
        <pc:picChg chg="del">
          <ac:chgData name="HUANG, Kecheng" userId="6042010e-758a-47da-a43c-39d4fc95a6c3" providerId="ADAL" clId="{DE13BC1D-C30B-4789-8AE1-754B61B7A822}" dt="2021-09-09T12:59:19.342" v="2628" actId="478"/>
          <ac:picMkLst>
            <pc:docMk/>
            <pc:sldMk cId="1450408840" sldId="288"/>
            <ac:picMk id="8" creationId="{EA3283EB-0F16-45A1-9590-3554EC1AE0F4}"/>
          </ac:picMkLst>
        </pc:picChg>
      </pc:sldChg>
      <pc:sldChg chg="del">
        <pc:chgData name="HUANG, Kecheng" userId="6042010e-758a-47da-a43c-39d4fc95a6c3" providerId="ADAL" clId="{DE13BC1D-C30B-4789-8AE1-754B61B7A822}" dt="2021-09-09T09:36:05.436" v="723" actId="47"/>
        <pc:sldMkLst>
          <pc:docMk/>
          <pc:sldMk cId="103241338" sldId="289"/>
        </pc:sldMkLst>
      </pc:sldChg>
      <pc:sldChg chg="add">
        <pc:chgData name="HUANG, Kecheng" userId="6042010e-758a-47da-a43c-39d4fc95a6c3" providerId="ADAL" clId="{DE13BC1D-C30B-4789-8AE1-754B61B7A822}" dt="2021-09-09T15:18:06.907" v="4222"/>
        <pc:sldMkLst>
          <pc:docMk/>
          <pc:sldMk cId="2469138967" sldId="289"/>
        </pc:sldMkLst>
      </pc:sldChg>
      <pc:sldChg chg="addSp delSp modSp add del mod delAnim modAnim">
        <pc:chgData name="HUANG, Kecheng" userId="6042010e-758a-47da-a43c-39d4fc95a6c3" providerId="ADAL" clId="{DE13BC1D-C30B-4789-8AE1-754B61B7A822}" dt="2021-09-09T15:18:04.432" v="4221" actId="2696"/>
        <pc:sldMkLst>
          <pc:docMk/>
          <pc:sldMk cId="3162307126" sldId="289"/>
        </pc:sldMkLst>
        <pc:spChg chg="mod">
          <ac:chgData name="HUANG, Kecheng" userId="6042010e-758a-47da-a43c-39d4fc95a6c3" providerId="ADAL" clId="{DE13BC1D-C30B-4789-8AE1-754B61B7A822}" dt="2021-09-09T13:43:19.187" v="3293" actId="20577"/>
          <ac:spMkLst>
            <pc:docMk/>
            <pc:sldMk cId="3162307126" sldId="289"/>
            <ac:spMk id="4" creationId="{CE6890AC-7159-4F19-A547-8DFF331AA3C2}"/>
          </ac:spMkLst>
        </pc:spChg>
        <pc:spChg chg="mod">
          <ac:chgData name="HUANG, Kecheng" userId="6042010e-758a-47da-a43c-39d4fc95a6c3" providerId="ADAL" clId="{DE13BC1D-C30B-4789-8AE1-754B61B7A822}" dt="2021-09-09T13:42:31.090" v="3264" actId="114"/>
          <ac:spMkLst>
            <pc:docMk/>
            <pc:sldMk cId="3162307126" sldId="289"/>
            <ac:spMk id="5" creationId="{F7059B17-42B5-4EBC-AC2F-6F9714AD5E02}"/>
          </ac:spMkLst>
        </pc:spChg>
        <pc:spChg chg="mod">
          <ac:chgData name="HUANG, Kecheng" userId="6042010e-758a-47da-a43c-39d4fc95a6c3" providerId="ADAL" clId="{DE13BC1D-C30B-4789-8AE1-754B61B7A822}" dt="2021-09-09T14:46:17.788" v="3880" actId="20577"/>
          <ac:spMkLst>
            <pc:docMk/>
            <pc:sldMk cId="3162307126" sldId="289"/>
            <ac:spMk id="7" creationId="{E989B82C-DCE6-4E88-9EFB-E65042BD877D}"/>
          </ac:spMkLst>
        </pc:spChg>
        <pc:picChg chg="del">
          <ac:chgData name="HUANG, Kecheng" userId="6042010e-758a-47da-a43c-39d4fc95a6c3" providerId="ADAL" clId="{DE13BC1D-C30B-4789-8AE1-754B61B7A822}" dt="2021-09-09T13:42:01.899" v="3249" actId="478"/>
          <ac:picMkLst>
            <pc:docMk/>
            <pc:sldMk cId="3162307126" sldId="289"/>
            <ac:picMk id="3" creationId="{0C3AA3AD-9CD1-4077-B44E-CAFDB3BB313F}"/>
          </ac:picMkLst>
        </pc:picChg>
        <pc:picChg chg="add mod">
          <ac:chgData name="HUANG, Kecheng" userId="6042010e-758a-47da-a43c-39d4fc95a6c3" providerId="ADAL" clId="{DE13BC1D-C30B-4789-8AE1-754B61B7A822}" dt="2021-09-09T14:31:36.754" v="3635" actId="1076"/>
          <ac:picMkLst>
            <pc:docMk/>
            <pc:sldMk cId="3162307126" sldId="289"/>
            <ac:picMk id="6" creationId="{CBBC7339-3789-4F80-AB1F-FEC64EA08A4A}"/>
          </ac:picMkLst>
        </pc:picChg>
        <pc:picChg chg="del">
          <ac:chgData name="HUANG, Kecheng" userId="6042010e-758a-47da-a43c-39d4fc95a6c3" providerId="ADAL" clId="{DE13BC1D-C30B-4789-8AE1-754B61B7A822}" dt="2021-09-09T13:42:01.305" v="3248" actId="478"/>
          <ac:picMkLst>
            <pc:docMk/>
            <pc:sldMk cId="3162307126" sldId="289"/>
            <ac:picMk id="8" creationId="{EA3283EB-0F16-45A1-9590-3554EC1AE0F4}"/>
          </ac:picMkLst>
        </pc:picChg>
        <pc:picChg chg="del">
          <ac:chgData name="HUANG, Kecheng" userId="6042010e-758a-47da-a43c-39d4fc95a6c3" providerId="ADAL" clId="{DE13BC1D-C30B-4789-8AE1-754B61B7A822}" dt="2021-09-09T13:42:00.733" v="3247" actId="478"/>
          <ac:picMkLst>
            <pc:docMk/>
            <pc:sldMk cId="3162307126" sldId="289"/>
            <ac:picMk id="10" creationId="{3B273257-3BBC-4335-90CA-4DC573B498D7}"/>
          </ac:picMkLst>
        </pc:picChg>
        <pc:picChg chg="add mod">
          <ac:chgData name="HUANG, Kecheng" userId="6042010e-758a-47da-a43c-39d4fc95a6c3" providerId="ADAL" clId="{DE13BC1D-C30B-4789-8AE1-754B61B7A822}" dt="2021-09-09T14:46:39.851" v="3888" actId="1076"/>
          <ac:picMkLst>
            <pc:docMk/>
            <pc:sldMk cId="3162307126" sldId="289"/>
            <ac:picMk id="11" creationId="{0706B375-DDE8-42CE-880C-9A332B78996C}"/>
          </ac:picMkLst>
        </pc:picChg>
      </pc:sldChg>
      <pc:sldChg chg="addSp delSp modSp add del mod delAnim modAnim">
        <pc:chgData name="HUANG, Kecheng" userId="6042010e-758a-47da-a43c-39d4fc95a6c3" providerId="ADAL" clId="{DE13BC1D-C30B-4789-8AE1-754B61B7A822}" dt="2021-09-09T15:18:04.432" v="4221" actId="2696"/>
        <pc:sldMkLst>
          <pc:docMk/>
          <pc:sldMk cId="3122377945" sldId="290"/>
        </pc:sldMkLst>
        <pc:spChg chg="mod">
          <ac:chgData name="HUANG, Kecheng" userId="6042010e-758a-47da-a43c-39d4fc95a6c3" providerId="ADAL" clId="{DE13BC1D-C30B-4789-8AE1-754B61B7A822}" dt="2021-09-09T15:15:30.956" v="4212" actId="20577"/>
          <ac:spMkLst>
            <pc:docMk/>
            <pc:sldMk cId="3122377945" sldId="290"/>
            <ac:spMk id="7" creationId="{E989B82C-DCE6-4E88-9EFB-E65042BD877D}"/>
          </ac:spMkLst>
        </pc:spChg>
        <pc:picChg chg="add mod">
          <ac:chgData name="HUANG, Kecheng" userId="6042010e-758a-47da-a43c-39d4fc95a6c3" providerId="ADAL" clId="{DE13BC1D-C30B-4789-8AE1-754B61B7A822}" dt="2021-09-09T14:57:16.276" v="4014" actId="1076"/>
          <ac:picMkLst>
            <pc:docMk/>
            <pc:sldMk cId="3122377945" sldId="290"/>
            <ac:picMk id="3" creationId="{8329EEC2-7181-4A77-830D-45E061A9AC01}"/>
          </ac:picMkLst>
        </pc:picChg>
        <pc:picChg chg="del">
          <ac:chgData name="HUANG, Kecheng" userId="6042010e-758a-47da-a43c-39d4fc95a6c3" providerId="ADAL" clId="{DE13BC1D-C30B-4789-8AE1-754B61B7A822}" dt="2021-09-09T14:46:49.807" v="3891" actId="478"/>
          <ac:picMkLst>
            <pc:docMk/>
            <pc:sldMk cId="3122377945" sldId="290"/>
            <ac:picMk id="6" creationId="{CBBC7339-3789-4F80-AB1F-FEC64EA08A4A}"/>
          </ac:picMkLst>
        </pc:picChg>
        <pc:picChg chg="add mod">
          <ac:chgData name="HUANG, Kecheng" userId="6042010e-758a-47da-a43c-39d4fc95a6c3" providerId="ADAL" clId="{DE13BC1D-C30B-4789-8AE1-754B61B7A822}" dt="2021-09-09T15:17:40.965" v="4216" actId="14100"/>
          <ac:picMkLst>
            <pc:docMk/>
            <pc:sldMk cId="3122377945" sldId="290"/>
            <ac:picMk id="9" creationId="{76158682-0AB5-4D55-B569-D44A2DAB2FC8}"/>
          </ac:picMkLst>
        </pc:picChg>
        <pc:picChg chg="del">
          <ac:chgData name="HUANG, Kecheng" userId="6042010e-758a-47da-a43c-39d4fc95a6c3" providerId="ADAL" clId="{DE13BC1D-C30B-4789-8AE1-754B61B7A822}" dt="2021-09-09T14:46:49.240" v="3890" actId="478"/>
          <ac:picMkLst>
            <pc:docMk/>
            <pc:sldMk cId="3122377945" sldId="290"/>
            <ac:picMk id="11" creationId="{0706B375-DDE8-42CE-880C-9A332B78996C}"/>
          </ac:picMkLst>
        </pc:picChg>
      </pc:sldChg>
      <pc:sldChg chg="add">
        <pc:chgData name="HUANG, Kecheng" userId="6042010e-758a-47da-a43c-39d4fc95a6c3" providerId="ADAL" clId="{DE13BC1D-C30B-4789-8AE1-754B61B7A822}" dt="2021-09-09T15:18:06.907" v="4222"/>
        <pc:sldMkLst>
          <pc:docMk/>
          <pc:sldMk cId="3695697903" sldId="290"/>
        </pc:sldMkLst>
      </pc:sldChg>
    </pc:docChg>
  </pc:docChgLst>
  <pc:docChgLst>
    <pc:chgData name="HUANG, Kecheng" userId="6042010e-758a-47da-a43c-39d4fc95a6c3" providerId="ADAL" clId="{4AA18EFF-FDBC-9944-8EEA-2471F1891DA0}"/>
    <pc:docChg chg="undo custSel addSld delSld modSld">
      <pc:chgData name="HUANG, Kecheng" userId="6042010e-758a-47da-a43c-39d4fc95a6c3" providerId="ADAL" clId="{4AA18EFF-FDBC-9944-8EEA-2471F1891DA0}" dt="2021-10-08T14:02:20.780" v="2852" actId="20577"/>
      <pc:docMkLst>
        <pc:docMk/>
      </pc:docMkLst>
      <pc:sldChg chg="del">
        <pc:chgData name="HUANG, Kecheng" userId="6042010e-758a-47da-a43c-39d4fc95a6c3" providerId="ADAL" clId="{4AA18EFF-FDBC-9944-8EEA-2471F1891DA0}" dt="2021-09-30T14:35:21.729" v="2" actId="2696"/>
        <pc:sldMkLst>
          <pc:docMk/>
          <pc:sldMk cId="3960785670" sldId="284"/>
        </pc:sldMkLst>
      </pc:sldChg>
      <pc:sldChg chg="addSp delSp modSp mod delAnim">
        <pc:chgData name="HUANG, Kecheng" userId="6042010e-758a-47da-a43c-39d4fc95a6c3" providerId="ADAL" clId="{4AA18EFF-FDBC-9944-8EEA-2471F1891DA0}" dt="2021-10-01T03:45:51.465" v="1006" actId="20577"/>
        <pc:sldMkLst>
          <pc:docMk/>
          <pc:sldMk cId="1450408840" sldId="288"/>
        </pc:sldMkLst>
        <pc:spChg chg="add del">
          <ac:chgData name="HUANG, Kecheng" userId="6042010e-758a-47da-a43c-39d4fc95a6c3" providerId="ADAL" clId="{4AA18EFF-FDBC-9944-8EEA-2471F1891DA0}" dt="2021-09-30T14:41:33.298" v="112"/>
          <ac:spMkLst>
            <pc:docMk/>
            <pc:sldMk cId="1450408840" sldId="288"/>
            <ac:spMk id="2" creationId="{1CE8D942-028D-1A40-B6CE-FF3451ED2978}"/>
          </ac:spMkLst>
        </pc:spChg>
        <pc:spChg chg="add del">
          <ac:chgData name="HUANG, Kecheng" userId="6042010e-758a-47da-a43c-39d4fc95a6c3" providerId="ADAL" clId="{4AA18EFF-FDBC-9944-8EEA-2471F1891DA0}" dt="2021-09-30T14:48:48.283" v="253" actId="478"/>
          <ac:spMkLst>
            <pc:docMk/>
            <pc:sldMk cId="1450408840" sldId="288"/>
            <ac:spMk id="4" creationId="{CE6890AC-7159-4F19-A547-8DFF331AA3C2}"/>
          </ac:spMkLst>
        </pc:spChg>
        <pc:spChg chg="add del mod">
          <ac:chgData name="HUANG, Kecheng" userId="6042010e-758a-47da-a43c-39d4fc95a6c3" providerId="ADAL" clId="{4AA18EFF-FDBC-9944-8EEA-2471F1891DA0}" dt="2021-09-30T14:48:48.283" v="253" actId="478"/>
          <ac:spMkLst>
            <pc:docMk/>
            <pc:sldMk cId="1450408840" sldId="288"/>
            <ac:spMk id="5" creationId="{F7059B17-42B5-4EBC-AC2F-6F9714AD5E02}"/>
          </ac:spMkLst>
        </pc:spChg>
        <pc:spChg chg="add del">
          <ac:chgData name="HUANG, Kecheng" userId="6042010e-758a-47da-a43c-39d4fc95a6c3" providerId="ADAL" clId="{4AA18EFF-FDBC-9944-8EEA-2471F1891DA0}" dt="2021-09-30T14:41:53.035" v="115"/>
          <ac:spMkLst>
            <pc:docMk/>
            <pc:sldMk cId="1450408840" sldId="288"/>
            <ac:spMk id="6" creationId="{AEA2D622-59E3-CC4F-BF4A-306EB42784D5}"/>
          </ac:spMkLst>
        </pc:spChg>
        <pc:spChg chg="add del mod">
          <ac:chgData name="HUANG, Kecheng" userId="6042010e-758a-47da-a43c-39d4fc95a6c3" providerId="ADAL" clId="{4AA18EFF-FDBC-9944-8EEA-2471F1891DA0}" dt="2021-10-01T03:45:51.465" v="1006" actId="20577"/>
          <ac:spMkLst>
            <pc:docMk/>
            <pc:sldMk cId="1450408840" sldId="288"/>
            <ac:spMk id="7" creationId="{E989B82C-DCE6-4E88-9EFB-E65042BD877D}"/>
          </ac:spMkLst>
        </pc:spChg>
        <pc:spChg chg="add del mod">
          <ac:chgData name="HUANG, Kecheng" userId="6042010e-758a-47da-a43c-39d4fc95a6c3" providerId="ADAL" clId="{4AA18EFF-FDBC-9944-8EEA-2471F1891DA0}" dt="2021-09-30T14:42:46.161" v="125" actId="478"/>
          <ac:spMkLst>
            <pc:docMk/>
            <pc:sldMk cId="1450408840" sldId="288"/>
            <ac:spMk id="8" creationId="{A9FFF560-7227-3047-A837-9F5EBC52ACA3}"/>
          </ac:spMkLst>
        </pc:spChg>
        <pc:spChg chg="add del">
          <ac:chgData name="HUANG, Kecheng" userId="6042010e-758a-47da-a43c-39d4fc95a6c3" providerId="ADAL" clId="{4AA18EFF-FDBC-9944-8EEA-2471F1891DA0}" dt="2021-09-30T14:44:42.079" v="151"/>
          <ac:spMkLst>
            <pc:docMk/>
            <pc:sldMk cId="1450408840" sldId="288"/>
            <ac:spMk id="9" creationId="{1E4BCA06-C20E-BF44-A874-2A308C702FF1}"/>
          </ac:spMkLst>
        </pc:spChg>
        <pc:spChg chg="add del mod">
          <ac:chgData name="HUANG, Kecheng" userId="6042010e-758a-47da-a43c-39d4fc95a6c3" providerId="ADAL" clId="{4AA18EFF-FDBC-9944-8EEA-2471F1891DA0}" dt="2021-09-30T14:44:54.479" v="154" actId="478"/>
          <ac:spMkLst>
            <pc:docMk/>
            <pc:sldMk cId="1450408840" sldId="288"/>
            <ac:spMk id="10" creationId="{27EAF0D8-863A-5748-8276-279DD3BD5DC0}"/>
          </ac:spMkLst>
        </pc:spChg>
        <pc:spChg chg="add del">
          <ac:chgData name="HUANG, Kecheng" userId="6042010e-758a-47da-a43c-39d4fc95a6c3" providerId="ADAL" clId="{4AA18EFF-FDBC-9944-8EEA-2471F1891DA0}" dt="2021-09-30T14:48:49.255" v="254"/>
          <ac:spMkLst>
            <pc:docMk/>
            <pc:sldMk cId="1450408840" sldId="288"/>
            <ac:spMk id="11" creationId="{769DCA6F-54BE-0D4F-AD82-9501E1A3747D}"/>
          </ac:spMkLst>
        </pc:spChg>
        <pc:picChg chg="del">
          <ac:chgData name="HUANG, Kecheng" userId="6042010e-758a-47da-a43c-39d4fc95a6c3" providerId="ADAL" clId="{4AA18EFF-FDBC-9944-8EEA-2471F1891DA0}" dt="2021-09-30T14:35:24.480" v="4" actId="478"/>
          <ac:picMkLst>
            <pc:docMk/>
            <pc:sldMk cId="1450408840" sldId="288"/>
            <ac:picMk id="3" creationId="{FB2ECEEA-2696-4DC8-B0DB-88CCE8D9E074}"/>
          </ac:picMkLst>
        </pc:picChg>
        <pc:picChg chg="add del mod">
          <ac:chgData name="HUANG, Kecheng" userId="6042010e-758a-47da-a43c-39d4fc95a6c3" providerId="ADAL" clId="{4AA18EFF-FDBC-9944-8EEA-2471F1891DA0}" dt="2021-10-01T03:38:03.447" v="853" actId="21"/>
          <ac:picMkLst>
            <pc:docMk/>
            <pc:sldMk cId="1450408840" sldId="288"/>
            <ac:picMk id="12" creationId="{8C6B955F-B768-854A-A4BF-DC5D2D5C2499}"/>
          </ac:picMkLst>
        </pc:picChg>
        <pc:picChg chg="add del">
          <ac:chgData name="HUANG, Kecheng" userId="6042010e-758a-47da-a43c-39d4fc95a6c3" providerId="ADAL" clId="{4AA18EFF-FDBC-9944-8EEA-2471F1891DA0}" dt="2021-09-30T14:41:33.298" v="112"/>
          <ac:picMkLst>
            <pc:docMk/>
            <pc:sldMk cId="1450408840" sldId="288"/>
            <ac:picMk id="1025" creationId="{B2F69243-DDA8-C24A-9D26-7C6F19C464D4}"/>
          </ac:picMkLst>
        </pc:picChg>
        <pc:picChg chg="add del">
          <ac:chgData name="HUANG, Kecheng" userId="6042010e-758a-47da-a43c-39d4fc95a6c3" providerId="ADAL" clId="{4AA18EFF-FDBC-9944-8EEA-2471F1891DA0}" dt="2021-09-30T14:41:53.035" v="115"/>
          <ac:picMkLst>
            <pc:docMk/>
            <pc:sldMk cId="1450408840" sldId="288"/>
            <ac:picMk id="1027" creationId="{AC4B330F-C28B-8643-BD42-3E3EB509DB08}"/>
          </ac:picMkLst>
        </pc:picChg>
        <pc:picChg chg="add del">
          <ac:chgData name="HUANG, Kecheng" userId="6042010e-758a-47da-a43c-39d4fc95a6c3" providerId="ADAL" clId="{4AA18EFF-FDBC-9944-8EEA-2471F1891DA0}" dt="2021-09-30T14:48:48.283" v="253" actId="478"/>
          <ac:picMkLst>
            <pc:docMk/>
            <pc:sldMk cId="1450408840" sldId="288"/>
            <ac:picMk id="1029" creationId="{D66FD157-9901-AD42-BEFD-E7598A0FCD6D}"/>
          </ac:picMkLst>
        </pc:picChg>
        <pc:picChg chg="add del">
          <ac:chgData name="HUANG, Kecheng" userId="6042010e-758a-47da-a43c-39d4fc95a6c3" providerId="ADAL" clId="{4AA18EFF-FDBC-9944-8EEA-2471F1891DA0}" dt="2021-09-30T14:44:42.079" v="151"/>
          <ac:picMkLst>
            <pc:docMk/>
            <pc:sldMk cId="1450408840" sldId="288"/>
            <ac:picMk id="1031" creationId="{37FCE7AC-E55A-954E-AA8B-EC7FE6A975D7}"/>
          </ac:picMkLst>
        </pc:picChg>
        <pc:picChg chg="add del">
          <ac:chgData name="HUANG, Kecheng" userId="6042010e-758a-47da-a43c-39d4fc95a6c3" providerId="ADAL" clId="{4AA18EFF-FDBC-9944-8EEA-2471F1891DA0}" dt="2021-09-30T14:48:48.283" v="253" actId="478"/>
          <ac:picMkLst>
            <pc:docMk/>
            <pc:sldMk cId="1450408840" sldId="288"/>
            <ac:picMk id="1033" creationId="{27018CE1-6369-5049-B26D-81436FD3F699}"/>
          </ac:picMkLst>
        </pc:picChg>
        <pc:picChg chg="add del">
          <ac:chgData name="HUANG, Kecheng" userId="6042010e-758a-47da-a43c-39d4fc95a6c3" providerId="ADAL" clId="{4AA18EFF-FDBC-9944-8EEA-2471F1891DA0}" dt="2021-09-30T14:48:49.255" v="254"/>
          <ac:picMkLst>
            <pc:docMk/>
            <pc:sldMk cId="1450408840" sldId="288"/>
            <ac:picMk id="1036" creationId="{B2B461DE-1733-1F4E-B58D-936342EA5456}"/>
          </ac:picMkLst>
        </pc:picChg>
      </pc:sldChg>
      <pc:sldChg chg="del">
        <pc:chgData name="HUANG, Kecheng" userId="6042010e-758a-47da-a43c-39d4fc95a6c3" providerId="ADAL" clId="{4AA18EFF-FDBC-9944-8EEA-2471F1891DA0}" dt="2021-09-30T14:35:20.327" v="0" actId="2696"/>
        <pc:sldMkLst>
          <pc:docMk/>
          <pc:sldMk cId="3056464524" sldId="292"/>
        </pc:sldMkLst>
      </pc:sldChg>
      <pc:sldChg chg="del">
        <pc:chgData name="HUANG, Kecheng" userId="6042010e-758a-47da-a43c-39d4fc95a6c3" providerId="ADAL" clId="{4AA18EFF-FDBC-9944-8EEA-2471F1891DA0}" dt="2021-09-30T14:35:22.046" v="3" actId="2696"/>
        <pc:sldMkLst>
          <pc:docMk/>
          <pc:sldMk cId="393860860" sldId="293"/>
        </pc:sldMkLst>
      </pc:sldChg>
      <pc:sldChg chg="del">
        <pc:chgData name="HUANG, Kecheng" userId="6042010e-758a-47da-a43c-39d4fc95a6c3" providerId="ADAL" clId="{4AA18EFF-FDBC-9944-8EEA-2471F1891DA0}" dt="2021-09-30T14:35:21.299" v="1" actId="2696"/>
        <pc:sldMkLst>
          <pc:docMk/>
          <pc:sldMk cId="360222863" sldId="294"/>
        </pc:sldMkLst>
      </pc:sldChg>
      <pc:sldChg chg="addSp delSp modSp mod modAnim">
        <pc:chgData name="HUANG, Kecheng" userId="6042010e-758a-47da-a43c-39d4fc95a6c3" providerId="ADAL" clId="{4AA18EFF-FDBC-9944-8EEA-2471F1891DA0}" dt="2021-10-01T03:56:49.276" v="1160"/>
        <pc:sldMkLst>
          <pc:docMk/>
          <pc:sldMk cId="4022382975" sldId="296"/>
        </pc:sldMkLst>
        <pc:spChg chg="add del mod">
          <ac:chgData name="HUANG, Kecheng" userId="6042010e-758a-47da-a43c-39d4fc95a6c3" providerId="ADAL" clId="{4AA18EFF-FDBC-9944-8EEA-2471F1891DA0}" dt="2021-09-30T14:58:31.126" v="438" actId="478"/>
          <ac:spMkLst>
            <pc:docMk/>
            <pc:sldMk cId="4022382975" sldId="296"/>
            <ac:spMk id="2" creationId="{DDAE7903-1113-5E4A-9D1E-ABC39689768F}"/>
          </ac:spMkLst>
        </pc:spChg>
        <pc:spChg chg="add del mod">
          <ac:chgData name="HUANG, Kecheng" userId="6042010e-758a-47da-a43c-39d4fc95a6c3" providerId="ADAL" clId="{4AA18EFF-FDBC-9944-8EEA-2471F1891DA0}" dt="2021-09-30T15:02:00.648" v="522" actId="478"/>
          <ac:spMkLst>
            <pc:docMk/>
            <pc:sldMk cId="4022382975" sldId="296"/>
            <ac:spMk id="3" creationId="{7F34E233-4445-CF49-8516-99C3A306028D}"/>
          </ac:spMkLst>
        </pc:spChg>
        <pc:spChg chg="del">
          <ac:chgData name="HUANG, Kecheng" userId="6042010e-758a-47da-a43c-39d4fc95a6c3" providerId="ADAL" clId="{4AA18EFF-FDBC-9944-8EEA-2471F1891DA0}" dt="2021-09-30T14:58:16.421" v="435" actId="478"/>
          <ac:spMkLst>
            <pc:docMk/>
            <pc:sldMk cId="4022382975" sldId="296"/>
            <ac:spMk id="5" creationId="{F7059B17-42B5-4EBC-AC2F-6F9714AD5E02}"/>
          </ac:spMkLst>
        </pc:spChg>
        <pc:spChg chg="mod">
          <ac:chgData name="HUANG, Kecheng" userId="6042010e-758a-47da-a43c-39d4fc95a6c3" providerId="ADAL" clId="{4AA18EFF-FDBC-9944-8EEA-2471F1891DA0}" dt="2021-10-01T03:54:52.869" v="1157" actId="20577"/>
          <ac:spMkLst>
            <pc:docMk/>
            <pc:sldMk cId="4022382975" sldId="296"/>
            <ac:spMk id="7" creationId="{E989B82C-DCE6-4E88-9EFB-E65042BD877D}"/>
          </ac:spMkLst>
        </pc:spChg>
        <pc:spChg chg="add mod">
          <ac:chgData name="HUANG, Kecheng" userId="6042010e-758a-47da-a43c-39d4fc95a6c3" providerId="ADAL" clId="{4AA18EFF-FDBC-9944-8EEA-2471F1891DA0}" dt="2021-09-30T14:59:32.457" v="476"/>
          <ac:spMkLst>
            <pc:docMk/>
            <pc:sldMk cId="4022382975" sldId="296"/>
            <ac:spMk id="8" creationId="{4DC9570B-B9CC-6C4A-AE1E-9AB847B21773}"/>
          </ac:spMkLst>
        </pc:spChg>
        <pc:picChg chg="add mod">
          <ac:chgData name="HUANG, Kecheng" userId="6042010e-758a-47da-a43c-39d4fc95a6c3" providerId="ADAL" clId="{4AA18EFF-FDBC-9944-8EEA-2471F1891DA0}" dt="2021-10-01T03:38:09.281" v="855" actId="1076"/>
          <ac:picMkLst>
            <pc:docMk/>
            <pc:sldMk cId="4022382975" sldId="296"/>
            <ac:picMk id="6" creationId="{E646805F-59C8-4E45-ABB5-670CC9A6DF56}"/>
          </ac:picMkLst>
        </pc:picChg>
        <pc:picChg chg="add">
          <ac:chgData name="HUANG, Kecheng" userId="6042010e-758a-47da-a43c-39d4fc95a6c3" providerId="ADAL" clId="{4AA18EFF-FDBC-9944-8EEA-2471F1891DA0}" dt="2021-09-30T14:58:23.962" v="436"/>
          <ac:picMkLst>
            <pc:docMk/>
            <pc:sldMk cId="4022382975" sldId="296"/>
            <ac:picMk id="2049" creationId="{BA36719F-6789-6E4E-8D8A-8A48F4F2952E}"/>
          </ac:picMkLst>
        </pc:picChg>
        <pc:picChg chg="add del">
          <ac:chgData name="HUANG, Kecheng" userId="6042010e-758a-47da-a43c-39d4fc95a6c3" providerId="ADAL" clId="{4AA18EFF-FDBC-9944-8EEA-2471F1891DA0}" dt="2021-09-30T15:02:02.771" v="523" actId="478"/>
          <ac:picMkLst>
            <pc:docMk/>
            <pc:sldMk cId="4022382975" sldId="296"/>
            <ac:picMk id="2052" creationId="{6A2168A2-E4BF-B646-A1CB-132380B4A661}"/>
          </ac:picMkLst>
        </pc:picChg>
      </pc:sldChg>
      <pc:sldChg chg="addSp modSp add mod modAnim">
        <pc:chgData name="HUANG, Kecheng" userId="6042010e-758a-47da-a43c-39d4fc95a6c3" providerId="ADAL" clId="{4AA18EFF-FDBC-9944-8EEA-2471F1891DA0}" dt="2021-10-08T14:02:20.780" v="2852" actId="20577"/>
        <pc:sldMkLst>
          <pc:docMk/>
          <pc:sldMk cId="3855716461" sldId="297"/>
        </pc:sldMkLst>
        <pc:spChg chg="mod">
          <ac:chgData name="HUANG, Kecheng" userId="6042010e-758a-47da-a43c-39d4fc95a6c3" providerId="ADAL" clId="{4AA18EFF-FDBC-9944-8EEA-2471F1891DA0}" dt="2021-10-01T04:02:04.432" v="1188" actId="14100"/>
          <ac:spMkLst>
            <pc:docMk/>
            <pc:sldMk cId="3855716461" sldId="297"/>
            <ac:spMk id="5" creationId="{F7059B17-42B5-4EBC-AC2F-6F9714AD5E02}"/>
          </ac:spMkLst>
        </pc:spChg>
        <pc:spChg chg="mod">
          <ac:chgData name="HUANG, Kecheng" userId="6042010e-758a-47da-a43c-39d4fc95a6c3" providerId="ADAL" clId="{4AA18EFF-FDBC-9944-8EEA-2471F1891DA0}" dt="2021-10-08T14:02:20.780" v="2852" actId="20577"/>
          <ac:spMkLst>
            <pc:docMk/>
            <pc:sldMk cId="3855716461" sldId="297"/>
            <ac:spMk id="7" creationId="{E989B82C-DCE6-4E88-9EFB-E65042BD877D}"/>
          </ac:spMkLst>
        </pc:spChg>
        <pc:picChg chg="add mod">
          <ac:chgData name="HUANG, Kecheng" userId="6042010e-758a-47da-a43c-39d4fc95a6c3" providerId="ADAL" clId="{4AA18EFF-FDBC-9944-8EEA-2471F1891DA0}" dt="2021-10-01T04:41:56.146" v="1702" actId="1076"/>
          <ac:picMkLst>
            <pc:docMk/>
            <pc:sldMk cId="3855716461" sldId="297"/>
            <ac:picMk id="2" creationId="{6B893DD6-9255-0E4A-9ACE-7E35515391E9}"/>
          </ac:picMkLst>
        </pc:picChg>
      </pc:sldChg>
      <pc:sldChg chg="addSp delSp modSp add mod modAnim">
        <pc:chgData name="HUANG, Kecheng" userId="6042010e-758a-47da-a43c-39d4fc95a6c3" providerId="ADAL" clId="{4AA18EFF-FDBC-9944-8EEA-2471F1891DA0}" dt="2021-10-01T04:43:41.961" v="1709"/>
        <pc:sldMkLst>
          <pc:docMk/>
          <pc:sldMk cId="1169163002" sldId="298"/>
        </pc:sldMkLst>
        <pc:spChg chg="add del mod">
          <ac:chgData name="HUANG, Kecheng" userId="6042010e-758a-47da-a43c-39d4fc95a6c3" providerId="ADAL" clId="{4AA18EFF-FDBC-9944-8EEA-2471F1891DA0}" dt="2021-10-01T04:36:32.560" v="1603"/>
          <ac:spMkLst>
            <pc:docMk/>
            <pc:sldMk cId="1169163002" sldId="298"/>
            <ac:spMk id="2" creationId="{63A5DC3A-8A09-0544-AAD6-B68917053146}"/>
          </ac:spMkLst>
        </pc:spChg>
        <pc:spChg chg="mod">
          <ac:chgData name="HUANG, Kecheng" userId="6042010e-758a-47da-a43c-39d4fc95a6c3" providerId="ADAL" clId="{4AA18EFF-FDBC-9944-8EEA-2471F1891DA0}" dt="2021-10-01T04:41:10.755" v="1698" actId="114"/>
          <ac:spMkLst>
            <pc:docMk/>
            <pc:sldMk cId="1169163002" sldId="298"/>
            <ac:spMk id="7" creationId="{E989B82C-DCE6-4E88-9EFB-E65042BD877D}"/>
          </ac:spMkLst>
        </pc:spChg>
        <pc:picChg chg="add mod">
          <ac:chgData name="HUANG, Kecheng" userId="6042010e-758a-47da-a43c-39d4fc95a6c3" providerId="ADAL" clId="{4AA18EFF-FDBC-9944-8EEA-2471F1891DA0}" dt="2021-10-01T04:43:08.611" v="1707" actId="1076"/>
          <ac:picMkLst>
            <pc:docMk/>
            <pc:sldMk cId="1169163002" sldId="298"/>
            <ac:picMk id="3" creationId="{66F6D284-DEC6-504A-898E-2B8D9FBCF244}"/>
          </ac:picMkLst>
        </pc:picChg>
      </pc:sldChg>
      <pc:sldChg chg="delSp add mod delAnim">
        <pc:chgData name="HUANG, Kecheng" userId="6042010e-758a-47da-a43c-39d4fc95a6c3" providerId="ADAL" clId="{4AA18EFF-FDBC-9944-8EEA-2471F1891DA0}" dt="2021-10-01T04:43:57.490" v="1711" actId="478"/>
        <pc:sldMkLst>
          <pc:docMk/>
          <pc:sldMk cId="413470159" sldId="299"/>
        </pc:sldMkLst>
        <pc:picChg chg="del">
          <ac:chgData name="HUANG, Kecheng" userId="6042010e-758a-47da-a43c-39d4fc95a6c3" providerId="ADAL" clId="{4AA18EFF-FDBC-9944-8EEA-2471F1891DA0}" dt="2021-10-01T04:43:57.490" v="1711" actId="478"/>
          <ac:picMkLst>
            <pc:docMk/>
            <pc:sldMk cId="413470159" sldId="299"/>
            <ac:picMk id="3" creationId="{66F6D284-DEC6-504A-898E-2B8D9FBCF244}"/>
          </ac:picMkLst>
        </pc:picChg>
      </pc:sldChg>
      <pc:sldChg chg="addSp delSp modSp add mod">
        <pc:chgData name="HUANG, Kecheng" userId="6042010e-758a-47da-a43c-39d4fc95a6c3" providerId="ADAL" clId="{4AA18EFF-FDBC-9944-8EEA-2471F1891DA0}" dt="2021-10-01T07:37:43.793" v="2277" actId="20577"/>
        <pc:sldMkLst>
          <pc:docMk/>
          <pc:sldMk cId="2509464901" sldId="300"/>
        </pc:sldMkLst>
        <pc:spChg chg="add del mod">
          <ac:chgData name="HUANG, Kecheng" userId="6042010e-758a-47da-a43c-39d4fc95a6c3" providerId="ADAL" clId="{4AA18EFF-FDBC-9944-8EEA-2471F1891DA0}" dt="2021-10-01T07:17:45.584" v="1731" actId="478"/>
          <ac:spMkLst>
            <pc:docMk/>
            <pc:sldMk cId="2509464901" sldId="300"/>
            <ac:spMk id="2" creationId="{E071D3AA-2230-4C43-A64D-BEADA3A1DD8E}"/>
          </ac:spMkLst>
        </pc:spChg>
        <pc:spChg chg="mod">
          <ac:chgData name="HUANG, Kecheng" userId="6042010e-758a-47da-a43c-39d4fc95a6c3" providerId="ADAL" clId="{4AA18EFF-FDBC-9944-8EEA-2471F1891DA0}" dt="2021-10-01T07:27:14.637" v="1800" actId="20577"/>
          <ac:spMkLst>
            <pc:docMk/>
            <pc:sldMk cId="2509464901" sldId="300"/>
            <ac:spMk id="4" creationId="{CE6890AC-7159-4F19-A547-8DFF331AA3C2}"/>
          </ac:spMkLst>
        </pc:spChg>
        <pc:spChg chg="mod">
          <ac:chgData name="HUANG, Kecheng" userId="6042010e-758a-47da-a43c-39d4fc95a6c3" providerId="ADAL" clId="{4AA18EFF-FDBC-9944-8EEA-2471F1891DA0}" dt="2021-10-01T07:18:27.493" v="1737"/>
          <ac:spMkLst>
            <pc:docMk/>
            <pc:sldMk cId="2509464901" sldId="300"/>
            <ac:spMk id="5" creationId="{F7059B17-42B5-4EBC-AC2F-6F9714AD5E02}"/>
          </ac:spMkLst>
        </pc:spChg>
        <pc:spChg chg="mod">
          <ac:chgData name="HUANG, Kecheng" userId="6042010e-758a-47da-a43c-39d4fc95a6c3" providerId="ADAL" clId="{4AA18EFF-FDBC-9944-8EEA-2471F1891DA0}" dt="2021-10-01T07:37:43.793" v="2277" actId="20577"/>
          <ac:spMkLst>
            <pc:docMk/>
            <pc:sldMk cId="2509464901" sldId="300"/>
            <ac:spMk id="7" creationId="{E989B82C-DCE6-4E88-9EFB-E65042BD877D}"/>
          </ac:spMkLst>
        </pc:spChg>
        <pc:picChg chg="del mod">
          <ac:chgData name="HUANG, Kecheng" userId="6042010e-758a-47da-a43c-39d4fc95a6c3" providerId="ADAL" clId="{4AA18EFF-FDBC-9944-8EEA-2471F1891DA0}" dt="2021-10-01T07:17:06.718" v="1717" actId="478"/>
          <ac:picMkLst>
            <pc:docMk/>
            <pc:sldMk cId="2509464901" sldId="300"/>
            <ac:picMk id="1029" creationId="{D66FD157-9901-AD42-BEFD-E7598A0FCD6D}"/>
          </ac:picMkLst>
        </pc:picChg>
        <pc:picChg chg="del mod">
          <ac:chgData name="HUANG, Kecheng" userId="6042010e-758a-47da-a43c-39d4fc95a6c3" providerId="ADAL" clId="{4AA18EFF-FDBC-9944-8EEA-2471F1891DA0}" dt="2021-10-01T07:16:57.581" v="1715" actId="478"/>
          <ac:picMkLst>
            <pc:docMk/>
            <pc:sldMk cId="2509464901" sldId="300"/>
            <ac:picMk id="1033" creationId="{27018CE1-6369-5049-B26D-81436FD3F699}"/>
          </ac:picMkLst>
        </pc:picChg>
        <pc:picChg chg="add del">
          <ac:chgData name="HUANG, Kecheng" userId="6042010e-758a-47da-a43c-39d4fc95a6c3" providerId="ADAL" clId="{4AA18EFF-FDBC-9944-8EEA-2471F1891DA0}" dt="2021-10-01T07:17:47.676" v="1732" actId="478"/>
          <ac:picMkLst>
            <pc:docMk/>
            <pc:sldMk cId="2509464901" sldId="300"/>
            <ac:picMk id="2050" creationId="{5ECEC00A-75BC-8C40-9493-291E6EA95134}"/>
          </ac:picMkLst>
        </pc:picChg>
      </pc:sldChg>
      <pc:sldChg chg="addSp modSp add mod modAnim">
        <pc:chgData name="HUANG, Kecheng" userId="6042010e-758a-47da-a43c-39d4fc95a6c3" providerId="ADAL" clId="{4AA18EFF-FDBC-9944-8EEA-2471F1891DA0}" dt="2021-10-01T08:24:20.625" v="2827"/>
        <pc:sldMkLst>
          <pc:docMk/>
          <pc:sldMk cId="1298143666" sldId="301"/>
        </pc:sldMkLst>
        <pc:spChg chg="mod">
          <ac:chgData name="HUANG, Kecheng" userId="6042010e-758a-47da-a43c-39d4fc95a6c3" providerId="ADAL" clId="{4AA18EFF-FDBC-9944-8EEA-2471F1891DA0}" dt="2021-10-01T08:08:35.081" v="2815" actId="14"/>
          <ac:spMkLst>
            <pc:docMk/>
            <pc:sldMk cId="1298143666" sldId="301"/>
            <ac:spMk id="7" creationId="{E989B82C-DCE6-4E88-9EFB-E65042BD877D}"/>
          </ac:spMkLst>
        </pc:spChg>
        <pc:grpChg chg="add mod">
          <ac:chgData name="HUANG, Kecheng" userId="6042010e-758a-47da-a43c-39d4fc95a6c3" providerId="ADAL" clId="{4AA18EFF-FDBC-9944-8EEA-2471F1891DA0}" dt="2021-10-01T08:21:53.518" v="2825" actId="1076"/>
          <ac:grpSpMkLst>
            <pc:docMk/>
            <pc:sldMk cId="1298143666" sldId="301"/>
            <ac:grpSpMk id="6" creationId="{010DDF0B-8F30-9442-9549-61523195C7B3}"/>
          </ac:grpSpMkLst>
        </pc:grpChg>
        <pc:picChg chg="add mod">
          <ac:chgData name="HUANG, Kecheng" userId="6042010e-758a-47da-a43c-39d4fc95a6c3" providerId="ADAL" clId="{4AA18EFF-FDBC-9944-8EEA-2471F1891DA0}" dt="2021-10-01T08:21:44.767" v="2823" actId="164"/>
          <ac:picMkLst>
            <pc:docMk/>
            <pc:sldMk cId="1298143666" sldId="301"/>
            <ac:picMk id="2" creationId="{B9427D78-27D0-1443-A769-66E6B9009FF3}"/>
          </ac:picMkLst>
        </pc:picChg>
        <pc:picChg chg="add mod">
          <ac:chgData name="HUANG, Kecheng" userId="6042010e-758a-47da-a43c-39d4fc95a6c3" providerId="ADAL" clId="{4AA18EFF-FDBC-9944-8EEA-2471F1891DA0}" dt="2021-10-01T08:21:44.767" v="2823" actId="164"/>
          <ac:picMkLst>
            <pc:docMk/>
            <pc:sldMk cId="1298143666" sldId="301"/>
            <ac:picMk id="3" creationId="{9EEDF315-BF1D-F44B-AC46-81ED49530B17}"/>
          </ac:picMkLst>
        </pc:picChg>
      </pc:sldChg>
    </pc:docChg>
  </pc:docChgLst>
  <pc:docChgLst>
    <pc:chgData name="HUANG, Kecheng" userId="6042010e-758a-47da-a43c-39d4fc95a6c3" providerId="ADAL" clId="{1FB570AB-1322-4933-985E-A11C209AAF6C}"/>
    <pc:docChg chg="undo custSel modSld">
      <pc:chgData name="HUANG, Kecheng" userId="6042010e-758a-47da-a43c-39d4fc95a6c3" providerId="ADAL" clId="{1FB570AB-1322-4933-985E-A11C209AAF6C}" dt="2021-09-03T07:37:06.693" v="326" actId="20577"/>
      <pc:docMkLst>
        <pc:docMk/>
      </pc:docMkLst>
      <pc:sldChg chg="modSp mod">
        <pc:chgData name="HUANG, Kecheng" userId="6042010e-758a-47da-a43c-39d4fc95a6c3" providerId="ADAL" clId="{1FB570AB-1322-4933-985E-A11C209AAF6C}" dt="2021-09-02T12:44:40.721" v="242" actId="1076"/>
        <pc:sldMkLst>
          <pc:docMk/>
          <pc:sldMk cId="3960785670" sldId="284"/>
        </pc:sldMkLst>
        <pc:spChg chg="mod">
          <ac:chgData name="HUANG, Kecheng" userId="6042010e-758a-47da-a43c-39d4fc95a6c3" providerId="ADAL" clId="{1FB570AB-1322-4933-985E-A11C209AAF6C}" dt="2021-09-02T12:44:40.721" v="242" actId="1076"/>
          <ac:spMkLst>
            <pc:docMk/>
            <pc:sldMk cId="3960785670" sldId="284"/>
            <ac:spMk id="7" creationId="{E989B82C-DCE6-4E88-9EFB-E65042BD877D}"/>
          </ac:spMkLst>
        </pc:spChg>
        <pc:picChg chg="mod">
          <ac:chgData name="HUANG, Kecheng" userId="6042010e-758a-47da-a43c-39d4fc95a6c3" providerId="ADAL" clId="{1FB570AB-1322-4933-985E-A11C209AAF6C}" dt="2021-09-02T12:39:06.069" v="1" actId="1076"/>
          <ac:picMkLst>
            <pc:docMk/>
            <pc:sldMk cId="3960785670" sldId="284"/>
            <ac:picMk id="12" creationId="{C071FA8A-1C8E-4098-BA4E-60515E507AE3}"/>
          </ac:picMkLst>
        </pc:picChg>
      </pc:sldChg>
      <pc:sldChg chg="modSp mod">
        <pc:chgData name="HUANG, Kecheng" userId="6042010e-758a-47da-a43c-39d4fc95a6c3" providerId="ADAL" clId="{1FB570AB-1322-4933-985E-A11C209AAF6C}" dt="2021-09-03T07:37:06.693" v="326" actId="20577"/>
        <pc:sldMkLst>
          <pc:docMk/>
          <pc:sldMk cId="260104739" sldId="288"/>
        </pc:sldMkLst>
        <pc:spChg chg="mod">
          <ac:chgData name="HUANG, Kecheng" userId="6042010e-758a-47da-a43c-39d4fc95a6c3" providerId="ADAL" clId="{1FB570AB-1322-4933-985E-A11C209AAF6C}" dt="2021-09-03T07:31:04.925" v="286" actId="114"/>
          <ac:spMkLst>
            <pc:docMk/>
            <pc:sldMk cId="260104739" sldId="288"/>
            <ac:spMk id="5" creationId="{F7059B17-42B5-4EBC-AC2F-6F9714AD5E02}"/>
          </ac:spMkLst>
        </pc:spChg>
        <pc:spChg chg="mod">
          <ac:chgData name="HUANG, Kecheng" userId="6042010e-758a-47da-a43c-39d4fc95a6c3" providerId="ADAL" clId="{1FB570AB-1322-4933-985E-A11C209AAF6C}" dt="2021-09-03T07:37:06.693" v="326" actId="20577"/>
          <ac:spMkLst>
            <pc:docMk/>
            <pc:sldMk cId="260104739" sldId="288"/>
            <ac:spMk id="7" creationId="{E989B82C-DCE6-4E88-9EFB-E65042BD877D}"/>
          </ac:spMkLst>
        </pc:spChg>
      </pc:sldChg>
    </pc:docChg>
  </pc:docChgLst>
  <pc:docChgLst>
    <pc:chgData name="HUANG, Kecheng" userId="6042010e-758a-47da-a43c-39d4fc95a6c3" providerId="ADAL" clId="{B468F1F7-3345-4AEC-BFD4-4D9DD469D9B1}"/>
    <pc:docChg chg="undo redo custSel addSld delSld modSld sldOrd">
      <pc:chgData name="HUANG, Kecheng" userId="6042010e-758a-47da-a43c-39d4fc95a6c3" providerId="ADAL" clId="{B468F1F7-3345-4AEC-BFD4-4D9DD469D9B1}" dt="2021-08-12T13:38:50.494" v="2234" actId="20577"/>
      <pc:docMkLst>
        <pc:docMk/>
      </pc:docMkLst>
      <pc:sldChg chg="modSp mod ord">
        <pc:chgData name="HUANG, Kecheng" userId="6042010e-758a-47da-a43c-39d4fc95a6c3" providerId="ADAL" clId="{B468F1F7-3345-4AEC-BFD4-4D9DD469D9B1}" dt="2021-08-12T13:25:50.033" v="2150"/>
        <pc:sldMkLst>
          <pc:docMk/>
          <pc:sldMk cId="3025070116" sldId="282"/>
        </pc:sldMkLst>
        <pc:spChg chg="mod">
          <ac:chgData name="HUANG, Kecheng" userId="6042010e-758a-47da-a43c-39d4fc95a6c3" providerId="ADAL" clId="{B468F1F7-3345-4AEC-BFD4-4D9DD469D9B1}" dt="2021-08-12T13:25:50.033" v="2150"/>
          <ac:spMkLst>
            <pc:docMk/>
            <pc:sldMk cId="3025070116" sldId="282"/>
            <ac:spMk id="6" creationId="{EFFF9B58-38BA-494E-97B1-4E813D65B309}"/>
          </ac:spMkLst>
        </pc:spChg>
        <pc:picChg chg="mod">
          <ac:chgData name="HUANG, Kecheng" userId="6042010e-758a-47da-a43c-39d4fc95a6c3" providerId="ADAL" clId="{B468F1F7-3345-4AEC-BFD4-4D9DD469D9B1}" dt="2021-08-09T09:27:07.210" v="0" actId="1076"/>
          <ac:picMkLst>
            <pc:docMk/>
            <pc:sldMk cId="3025070116" sldId="282"/>
            <ac:picMk id="2" creationId="{545C0B25-9E2E-49AB-8481-B7075E06D27B}"/>
          </ac:picMkLst>
        </pc:picChg>
      </pc:sldChg>
      <pc:sldChg chg="modSp mod">
        <pc:chgData name="HUANG, Kecheng" userId="6042010e-758a-47da-a43c-39d4fc95a6c3" providerId="ADAL" clId="{B468F1F7-3345-4AEC-BFD4-4D9DD469D9B1}" dt="2021-08-09T09:28:29.747" v="63" actId="113"/>
        <pc:sldMkLst>
          <pc:docMk/>
          <pc:sldMk cId="1751340676" sldId="283"/>
        </pc:sldMkLst>
        <pc:spChg chg="mod">
          <ac:chgData name="HUANG, Kecheng" userId="6042010e-758a-47da-a43c-39d4fc95a6c3" providerId="ADAL" clId="{B468F1F7-3345-4AEC-BFD4-4D9DD469D9B1}" dt="2021-08-09T09:28:29.747" v="63" actId="113"/>
          <ac:spMkLst>
            <pc:docMk/>
            <pc:sldMk cId="1751340676" sldId="283"/>
            <ac:spMk id="8" creationId="{3990F45A-1241-4BA8-B848-B493BAE3CC56}"/>
          </ac:spMkLst>
        </pc:spChg>
        <pc:picChg chg="mod">
          <ac:chgData name="HUANG, Kecheng" userId="6042010e-758a-47da-a43c-39d4fc95a6c3" providerId="ADAL" clId="{B468F1F7-3345-4AEC-BFD4-4D9DD469D9B1}" dt="2021-08-09T09:27:29.394" v="1" actId="1076"/>
          <ac:picMkLst>
            <pc:docMk/>
            <pc:sldMk cId="1751340676" sldId="283"/>
            <ac:picMk id="3" creationId="{112CE9E8-CDD9-43B8-B75E-D18AC8F0D47E}"/>
          </ac:picMkLst>
        </pc:picChg>
      </pc:sldChg>
      <pc:sldChg chg="modSp mod ord modNotesTx">
        <pc:chgData name="HUANG, Kecheng" userId="6042010e-758a-47da-a43c-39d4fc95a6c3" providerId="ADAL" clId="{B468F1F7-3345-4AEC-BFD4-4D9DD469D9B1}" dt="2021-08-12T13:25:29.164" v="2148" actId="6549"/>
        <pc:sldMkLst>
          <pc:docMk/>
          <pc:sldMk cId="3960785670" sldId="284"/>
        </pc:sldMkLst>
        <pc:spChg chg="mod">
          <ac:chgData name="HUANG, Kecheng" userId="6042010e-758a-47da-a43c-39d4fc95a6c3" providerId="ADAL" clId="{B468F1F7-3345-4AEC-BFD4-4D9DD469D9B1}" dt="2021-08-12T13:12:07.412" v="2131" actId="113"/>
          <ac:spMkLst>
            <pc:docMk/>
            <pc:sldMk cId="3960785670" sldId="284"/>
            <ac:spMk id="7" creationId="{E989B82C-DCE6-4E88-9EFB-E65042BD877D}"/>
          </ac:spMkLst>
        </pc:spChg>
      </pc:sldChg>
      <pc:sldChg chg="modSp mod">
        <pc:chgData name="HUANG, Kecheng" userId="6042010e-758a-47da-a43c-39d4fc95a6c3" providerId="ADAL" clId="{B468F1F7-3345-4AEC-BFD4-4D9DD469D9B1}" dt="2021-08-12T13:16:45.026" v="2135" actId="1076"/>
        <pc:sldMkLst>
          <pc:docMk/>
          <pc:sldMk cId="2437324113" sldId="285"/>
        </pc:sldMkLst>
        <pc:picChg chg="mod">
          <ac:chgData name="HUANG, Kecheng" userId="6042010e-758a-47da-a43c-39d4fc95a6c3" providerId="ADAL" clId="{B468F1F7-3345-4AEC-BFD4-4D9DD469D9B1}" dt="2021-08-12T13:16:45.026" v="2135" actId="1076"/>
          <ac:picMkLst>
            <pc:docMk/>
            <pc:sldMk cId="2437324113" sldId="285"/>
            <ac:picMk id="7" creationId="{15316BCF-C34A-49F3-A183-DDC7AEB5FFAC}"/>
          </ac:picMkLst>
        </pc:picChg>
      </pc:sldChg>
      <pc:sldChg chg="modSp mod">
        <pc:chgData name="HUANG, Kecheng" userId="6042010e-758a-47da-a43c-39d4fc95a6c3" providerId="ADAL" clId="{B468F1F7-3345-4AEC-BFD4-4D9DD469D9B1}" dt="2021-08-12T09:12:38.368" v="129" actId="948"/>
        <pc:sldMkLst>
          <pc:docMk/>
          <pc:sldMk cId="2945480717" sldId="287"/>
        </pc:sldMkLst>
        <pc:spChg chg="mod">
          <ac:chgData name="HUANG, Kecheng" userId="6042010e-758a-47da-a43c-39d4fc95a6c3" providerId="ADAL" clId="{B468F1F7-3345-4AEC-BFD4-4D9DD469D9B1}" dt="2021-08-12T09:12:38.368" v="129" actId="948"/>
          <ac:spMkLst>
            <pc:docMk/>
            <pc:sldMk cId="2945480717" sldId="287"/>
            <ac:spMk id="5" creationId="{F7059B17-42B5-4EBC-AC2F-6F9714AD5E02}"/>
          </ac:spMkLst>
        </pc:spChg>
      </pc:sldChg>
      <pc:sldChg chg="addSp delSp modSp mod">
        <pc:chgData name="HUANG, Kecheng" userId="6042010e-758a-47da-a43c-39d4fc95a6c3" providerId="ADAL" clId="{B468F1F7-3345-4AEC-BFD4-4D9DD469D9B1}" dt="2021-08-12T09:11:14.477" v="123" actId="166"/>
        <pc:sldMkLst>
          <pc:docMk/>
          <pc:sldMk cId="3005146134" sldId="288"/>
        </pc:sldMkLst>
        <pc:spChg chg="del">
          <ac:chgData name="HUANG, Kecheng" userId="6042010e-758a-47da-a43c-39d4fc95a6c3" providerId="ADAL" clId="{B468F1F7-3345-4AEC-BFD4-4D9DD469D9B1}" dt="2021-08-12T09:11:09.120" v="121" actId="478"/>
          <ac:spMkLst>
            <pc:docMk/>
            <pc:sldMk cId="3005146134" sldId="288"/>
            <ac:spMk id="5" creationId="{F7059B17-42B5-4EBC-AC2F-6F9714AD5E02}"/>
          </ac:spMkLst>
        </pc:spChg>
        <pc:spChg chg="del mod">
          <ac:chgData name="HUANG, Kecheng" userId="6042010e-758a-47da-a43c-39d4fc95a6c3" providerId="ADAL" clId="{B468F1F7-3345-4AEC-BFD4-4D9DD469D9B1}" dt="2021-08-12T09:11:09.120" v="121" actId="478"/>
          <ac:spMkLst>
            <pc:docMk/>
            <pc:sldMk cId="3005146134" sldId="288"/>
            <ac:spMk id="6" creationId="{EFFF9B58-38BA-494E-97B1-4E813D65B309}"/>
          </ac:spMkLst>
        </pc:spChg>
        <pc:spChg chg="add mod">
          <ac:chgData name="HUANG, Kecheng" userId="6042010e-758a-47da-a43c-39d4fc95a6c3" providerId="ADAL" clId="{B468F1F7-3345-4AEC-BFD4-4D9DD469D9B1}" dt="2021-08-12T09:11:10.620" v="122"/>
          <ac:spMkLst>
            <pc:docMk/>
            <pc:sldMk cId="3005146134" sldId="288"/>
            <ac:spMk id="7" creationId="{9A8A0334-DDF7-46C0-B1D7-A2836C0F9BD3}"/>
          </ac:spMkLst>
        </pc:spChg>
        <pc:spChg chg="add mod">
          <ac:chgData name="HUANG, Kecheng" userId="6042010e-758a-47da-a43c-39d4fc95a6c3" providerId="ADAL" clId="{B468F1F7-3345-4AEC-BFD4-4D9DD469D9B1}" dt="2021-08-12T09:11:10.620" v="122"/>
          <ac:spMkLst>
            <pc:docMk/>
            <pc:sldMk cId="3005146134" sldId="288"/>
            <ac:spMk id="8" creationId="{495BD7C3-8635-4923-9324-BC8AECBDF333}"/>
          </ac:spMkLst>
        </pc:spChg>
        <pc:picChg chg="ord">
          <ac:chgData name="HUANG, Kecheng" userId="6042010e-758a-47da-a43c-39d4fc95a6c3" providerId="ADAL" clId="{B468F1F7-3345-4AEC-BFD4-4D9DD469D9B1}" dt="2021-08-12T09:11:14.477" v="123" actId="166"/>
          <ac:picMkLst>
            <pc:docMk/>
            <pc:sldMk cId="3005146134" sldId="288"/>
            <ac:picMk id="2" creationId="{4846ECEB-3F2B-43E2-8FA2-22BCA1B3DD6B}"/>
          </ac:picMkLst>
        </pc:picChg>
      </pc:sldChg>
      <pc:sldChg chg="modSp mod modNotesTx">
        <pc:chgData name="HUANG, Kecheng" userId="6042010e-758a-47da-a43c-39d4fc95a6c3" providerId="ADAL" clId="{B468F1F7-3345-4AEC-BFD4-4D9DD469D9B1}" dt="2021-08-12T13:38:50.494" v="2234" actId="20577"/>
        <pc:sldMkLst>
          <pc:docMk/>
          <pc:sldMk cId="83435426" sldId="289"/>
        </pc:sldMkLst>
        <pc:spChg chg="mod">
          <ac:chgData name="HUANG, Kecheng" userId="6042010e-758a-47da-a43c-39d4fc95a6c3" providerId="ADAL" clId="{B468F1F7-3345-4AEC-BFD4-4D9DD469D9B1}" dt="2021-08-12T09:12:25.799" v="128" actId="948"/>
          <ac:spMkLst>
            <pc:docMk/>
            <pc:sldMk cId="83435426" sldId="289"/>
            <ac:spMk id="5" creationId="{F7059B17-42B5-4EBC-AC2F-6F9714AD5E02}"/>
          </ac:spMkLst>
        </pc:spChg>
      </pc:sldChg>
      <pc:sldChg chg="modSp mod">
        <pc:chgData name="HUANG, Kecheng" userId="6042010e-758a-47da-a43c-39d4fc95a6c3" providerId="ADAL" clId="{B468F1F7-3345-4AEC-BFD4-4D9DD469D9B1}" dt="2021-08-12T09:10:47.887" v="119" actId="1076"/>
        <pc:sldMkLst>
          <pc:docMk/>
          <pc:sldMk cId="3333196054" sldId="290"/>
        </pc:sldMkLst>
        <pc:spChg chg="mod">
          <ac:chgData name="HUANG, Kecheng" userId="6042010e-758a-47da-a43c-39d4fc95a6c3" providerId="ADAL" clId="{B468F1F7-3345-4AEC-BFD4-4D9DD469D9B1}" dt="2021-08-12T09:10:43.416" v="118" actId="948"/>
          <ac:spMkLst>
            <pc:docMk/>
            <pc:sldMk cId="3333196054" sldId="290"/>
            <ac:spMk id="5" creationId="{F7059B17-42B5-4EBC-AC2F-6F9714AD5E02}"/>
          </ac:spMkLst>
        </pc:spChg>
        <pc:spChg chg="mod">
          <ac:chgData name="HUANG, Kecheng" userId="6042010e-758a-47da-a43c-39d4fc95a6c3" providerId="ADAL" clId="{B468F1F7-3345-4AEC-BFD4-4D9DD469D9B1}" dt="2021-08-12T09:10:47.887" v="119" actId="1076"/>
          <ac:spMkLst>
            <pc:docMk/>
            <pc:sldMk cId="3333196054" sldId="290"/>
            <ac:spMk id="7" creationId="{A5D37F8F-D9FC-437C-A0CC-6ED0BC7560C9}"/>
          </ac:spMkLst>
        </pc:spChg>
      </pc:sldChg>
      <pc:sldChg chg="addSp delSp modSp add mod">
        <pc:chgData name="HUANG, Kecheng" userId="6042010e-758a-47da-a43c-39d4fc95a6c3" providerId="ADAL" clId="{B468F1F7-3345-4AEC-BFD4-4D9DD469D9B1}" dt="2021-08-12T12:55:53.188" v="2039" actId="113"/>
        <pc:sldMkLst>
          <pc:docMk/>
          <pc:sldMk cId="171849319" sldId="291"/>
        </pc:sldMkLst>
        <pc:spChg chg="add del mod">
          <ac:chgData name="HUANG, Kecheng" userId="6042010e-758a-47da-a43c-39d4fc95a6c3" providerId="ADAL" clId="{B468F1F7-3345-4AEC-BFD4-4D9DD469D9B1}" dt="2021-08-12T09:11:42.385" v="127" actId="478"/>
          <ac:spMkLst>
            <pc:docMk/>
            <pc:sldMk cId="171849319" sldId="291"/>
            <ac:spMk id="5" creationId="{F7059B17-42B5-4EBC-AC2F-6F9714AD5E02}"/>
          </ac:spMkLst>
        </pc:spChg>
        <pc:spChg chg="add del mod">
          <ac:chgData name="HUANG, Kecheng" userId="6042010e-758a-47da-a43c-39d4fc95a6c3" providerId="ADAL" clId="{B468F1F7-3345-4AEC-BFD4-4D9DD469D9B1}" dt="2021-08-12T09:11:41.870" v="126"/>
          <ac:spMkLst>
            <pc:docMk/>
            <pc:sldMk cId="171849319" sldId="291"/>
            <ac:spMk id="6" creationId="{4985334B-CA1E-4DBE-B0A5-2C798B0B3134}"/>
          </ac:spMkLst>
        </pc:spChg>
        <pc:spChg chg="add del mod">
          <ac:chgData name="HUANG, Kecheng" userId="6042010e-758a-47da-a43c-39d4fc95a6c3" providerId="ADAL" clId="{B468F1F7-3345-4AEC-BFD4-4D9DD469D9B1}" dt="2021-08-12T12:55:53.188" v="2039" actId="113"/>
          <ac:spMkLst>
            <pc:docMk/>
            <pc:sldMk cId="171849319" sldId="291"/>
            <ac:spMk id="7" creationId="{A5D37F8F-D9FC-437C-A0CC-6ED0BC7560C9}"/>
          </ac:spMkLst>
        </pc:spChg>
        <pc:spChg chg="add del mod">
          <ac:chgData name="HUANG, Kecheng" userId="6042010e-758a-47da-a43c-39d4fc95a6c3" providerId="ADAL" clId="{B468F1F7-3345-4AEC-BFD4-4D9DD469D9B1}" dt="2021-08-12T09:11:41.870" v="126"/>
          <ac:spMkLst>
            <pc:docMk/>
            <pc:sldMk cId="171849319" sldId="291"/>
            <ac:spMk id="8" creationId="{E057B2C2-BCDE-4B0A-A692-3E9602D91CC9}"/>
          </ac:spMkLst>
        </pc:spChg>
        <pc:spChg chg="add del">
          <ac:chgData name="HUANG, Kecheng" userId="6042010e-758a-47da-a43c-39d4fc95a6c3" providerId="ADAL" clId="{B468F1F7-3345-4AEC-BFD4-4D9DD469D9B1}" dt="2021-08-12T09:29:07.101" v="529" actId="22"/>
          <ac:spMkLst>
            <pc:docMk/>
            <pc:sldMk cId="171849319" sldId="291"/>
            <ac:spMk id="9" creationId="{75F96FD5-2856-4AA8-AA6C-02F128FC5911}"/>
          </ac:spMkLst>
        </pc:spChg>
        <pc:spChg chg="add del mod">
          <ac:chgData name="HUANG, Kecheng" userId="6042010e-758a-47da-a43c-39d4fc95a6c3" providerId="ADAL" clId="{B468F1F7-3345-4AEC-BFD4-4D9DD469D9B1}" dt="2021-08-12T09:29:19.305" v="533" actId="478"/>
          <ac:spMkLst>
            <pc:docMk/>
            <pc:sldMk cId="171849319" sldId="291"/>
            <ac:spMk id="10" creationId="{C859499B-2D79-4593-A166-F104A291554A}"/>
          </ac:spMkLst>
        </pc:spChg>
        <pc:picChg chg="add mod">
          <ac:chgData name="HUANG, Kecheng" userId="6042010e-758a-47da-a43c-39d4fc95a6c3" providerId="ADAL" clId="{B468F1F7-3345-4AEC-BFD4-4D9DD469D9B1}" dt="2021-08-12T10:25:51.958" v="1170" actId="1076"/>
          <ac:picMkLst>
            <pc:docMk/>
            <pc:sldMk cId="171849319" sldId="291"/>
            <ac:picMk id="12" creationId="{58BC3C69-4A6D-4B39-B961-585F91965548}"/>
          </ac:picMkLst>
        </pc:picChg>
      </pc:sldChg>
      <pc:sldChg chg="new del">
        <pc:chgData name="HUANG, Kecheng" userId="6042010e-758a-47da-a43c-39d4fc95a6c3" providerId="ADAL" clId="{B468F1F7-3345-4AEC-BFD4-4D9DD469D9B1}" dt="2021-08-10T04:14:39.721" v="66" actId="47"/>
        <pc:sldMkLst>
          <pc:docMk/>
          <pc:sldMk cId="1805798315" sldId="291"/>
        </pc:sldMkLst>
      </pc:sldChg>
      <pc:sldChg chg="add del">
        <pc:chgData name="HUANG, Kecheng" userId="6042010e-758a-47da-a43c-39d4fc95a6c3" providerId="ADAL" clId="{B468F1F7-3345-4AEC-BFD4-4D9DD469D9B1}" dt="2021-08-10T04:14:49.612" v="68"/>
        <pc:sldMkLst>
          <pc:docMk/>
          <pc:sldMk cId="2354366615" sldId="291"/>
        </pc:sldMkLst>
      </pc:sldChg>
      <pc:sldChg chg="addSp delSp modSp add mod modNotesTx">
        <pc:chgData name="HUANG, Kecheng" userId="6042010e-758a-47da-a43c-39d4fc95a6c3" providerId="ADAL" clId="{B468F1F7-3345-4AEC-BFD4-4D9DD469D9B1}" dt="2021-08-12T13:08:42.372" v="2089" actId="478"/>
        <pc:sldMkLst>
          <pc:docMk/>
          <pc:sldMk cId="1671013045" sldId="292"/>
        </pc:sldMkLst>
        <pc:spChg chg="mod">
          <ac:chgData name="HUANG, Kecheng" userId="6042010e-758a-47da-a43c-39d4fc95a6c3" providerId="ADAL" clId="{B468F1F7-3345-4AEC-BFD4-4D9DD469D9B1}" dt="2021-08-12T13:04:08.143" v="2085" actId="114"/>
          <ac:spMkLst>
            <pc:docMk/>
            <pc:sldMk cId="1671013045" sldId="292"/>
            <ac:spMk id="7" creationId="{A5D37F8F-D9FC-437C-A0CC-6ED0BC7560C9}"/>
          </ac:spMkLst>
        </pc:spChg>
        <pc:spChg chg="del">
          <ac:chgData name="HUANG, Kecheng" userId="6042010e-758a-47da-a43c-39d4fc95a6c3" providerId="ADAL" clId="{B468F1F7-3345-4AEC-BFD4-4D9DD469D9B1}" dt="2021-08-12T09:30:41.408" v="552" actId="478"/>
          <ac:spMkLst>
            <pc:docMk/>
            <pc:sldMk cId="1671013045" sldId="292"/>
            <ac:spMk id="10" creationId="{C859499B-2D79-4593-A166-F104A291554A}"/>
          </ac:spMkLst>
        </pc:spChg>
        <pc:spChg chg="add del">
          <ac:chgData name="HUANG, Kecheng" userId="6042010e-758a-47da-a43c-39d4fc95a6c3" providerId="ADAL" clId="{B468F1F7-3345-4AEC-BFD4-4D9DD469D9B1}" dt="2021-08-12T13:08:35.140" v="2087" actId="22"/>
          <ac:spMkLst>
            <pc:docMk/>
            <pc:sldMk cId="1671013045" sldId="292"/>
            <ac:spMk id="11" creationId="{92525114-8883-4503-BB13-BA49B07C5BE1}"/>
          </ac:spMkLst>
        </pc:spChg>
        <pc:picChg chg="add mod">
          <ac:chgData name="HUANG, Kecheng" userId="6042010e-758a-47da-a43c-39d4fc95a6c3" providerId="ADAL" clId="{B468F1F7-3345-4AEC-BFD4-4D9DD469D9B1}" dt="2021-08-12T10:48:05.127" v="1955" actId="1076"/>
          <ac:picMkLst>
            <pc:docMk/>
            <pc:sldMk cId="1671013045" sldId="292"/>
            <ac:picMk id="3" creationId="{8101A124-4E55-4D9E-9DBC-4D8503C56794}"/>
          </ac:picMkLst>
        </pc:picChg>
        <pc:picChg chg="add del mod">
          <ac:chgData name="HUANG, Kecheng" userId="6042010e-758a-47da-a43c-39d4fc95a6c3" providerId="ADAL" clId="{B468F1F7-3345-4AEC-BFD4-4D9DD469D9B1}" dt="2021-08-12T13:08:42.372" v="2089" actId="478"/>
          <ac:picMkLst>
            <pc:docMk/>
            <pc:sldMk cId="1671013045" sldId="292"/>
            <ac:picMk id="8" creationId="{4E4AF71B-43FC-49A0-843D-39AD054CC5F3}"/>
          </ac:picMkLst>
        </pc:picChg>
      </pc:sldChg>
      <pc:sldChg chg="delSp add mod">
        <pc:chgData name="HUANG, Kecheng" userId="6042010e-758a-47da-a43c-39d4fc95a6c3" providerId="ADAL" clId="{B468F1F7-3345-4AEC-BFD4-4D9DD469D9B1}" dt="2021-08-12T10:41:35.810" v="1815" actId="478"/>
        <pc:sldMkLst>
          <pc:docMk/>
          <pc:sldMk cId="856517741" sldId="293"/>
        </pc:sldMkLst>
        <pc:picChg chg="del">
          <ac:chgData name="HUANG, Kecheng" userId="6042010e-758a-47da-a43c-39d4fc95a6c3" providerId="ADAL" clId="{B468F1F7-3345-4AEC-BFD4-4D9DD469D9B1}" dt="2021-08-12T10:41:35.810" v="1815" actId="478"/>
          <ac:picMkLst>
            <pc:docMk/>
            <pc:sldMk cId="856517741" sldId="293"/>
            <ac:picMk id="12" creationId="{58BC3C69-4A6D-4B39-B961-585F91965548}"/>
          </ac:picMkLst>
        </pc:picChg>
      </pc:sldChg>
      <pc:sldChg chg="add">
        <pc:chgData name="HUANG, Kecheng" userId="6042010e-758a-47da-a43c-39d4fc95a6c3" providerId="ADAL" clId="{B468F1F7-3345-4AEC-BFD4-4D9DD469D9B1}" dt="2021-08-12T13:08:38.416" v="2088"/>
        <pc:sldMkLst>
          <pc:docMk/>
          <pc:sldMk cId="2727516014" sldId="294"/>
        </pc:sldMkLst>
      </pc:sldChg>
      <pc:sldChg chg="delSp add mod">
        <pc:chgData name="HUANG, Kecheng" userId="6042010e-758a-47da-a43c-39d4fc95a6c3" providerId="ADAL" clId="{B468F1F7-3345-4AEC-BFD4-4D9DD469D9B1}" dt="2021-08-12T13:08:50.142" v="2091" actId="478"/>
        <pc:sldMkLst>
          <pc:docMk/>
          <pc:sldMk cId="2180481584" sldId="295"/>
        </pc:sldMkLst>
        <pc:picChg chg="del">
          <ac:chgData name="HUANG, Kecheng" userId="6042010e-758a-47da-a43c-39d4fc95a6c3" providerId="ADAL" clId="{B468F1F7-3345-4AEC-BFD4-4D9DD469D9B1}" dt="2021-08-12T13:08:50.142" v="2091" actId="478"/>
          <ac:picMkLst>
            <pc:docMk/>
            <pc:sldMk cId="2180481584" sldId="295"/>
            <ac:picMk id="3" creationId="{8101A124-4E55-4D9E-9DBC-4D8503C56794}"/>
          </ac:picMkLst>
        </pc:picChg>
      </pc:sldChg>
      <pc:sldChg chg="addSp delSp modSp add mod ord">
        <pc:chgData name="HUANG, Kecheng" userId="6042010e-758a-47da-a43c-39d4fc95a6c3" providerId="ADAL" clId="{B468F1F7-3345-4AEC-BFD4-4D9DD469D9B1}" dt="2021-08-12T13:25:05.372" v="2143"/>
        <pc:sldMkLst>
          <pc:docMk/>
          <pc:sldMk cId="949246410" sldId="296"/>
        </pc:sldMkLst>
        <pc:picChg chg="del">
          <ac:chgData name="HUANG, Kecheng" userId="6042010e-758a-47da-a43c-39d4fc95a6c3" providerId="ADAL" clId="{B468F1F7-3345-4AEC-BFD4-4D9DD469D9B1}" dt="2021-08-12T13:13:42.814" v="2134" actId="478"/>
          <ac:picMkLst>
            <pc:docMk/>
            <pc:sldMk cId="949246410" sldId="296"/>
            <ac:picMk id="3" creationId="{112CE9E8-CDD9-43B8-B75E-D18AC8F0D47E}"/>
          </ac:picMkLst>
        </pc:picChg>
        <pc:picChg chg="add mod">
          <ac:chgData name="HUANG, Kecheng" userId="6042010e-758a-47da-a43c-39d4fc95a6c3" providerId="ADAL" clId="{B468F1F7-3345-4AEC-BFD4-4D9DD469D9B1}" dt="2021-08-12T13:24:49.931" v="2139" actId="1076"/>
          <ac:picMkLst>
            <pc:docMk/>
            <pc:sldMk cId="949246410" sldId="296"/>
            <ac:picMk id="6" creationId="{40DB672A-A5AE-41CC-90D6-0B9E4FC1CE8B}"/>
          </ac:picMkLst>
        </pc:picChg>
      </pc:sldChg>
      <pc:sldChg chg="delSp add mod">
        <pc:chgData name="HUANG, Kecheng" userId="6042010e-758a-47da-a43c-39d4fc95a6c3" providerId="ADAL" clId="{B468F1F7-3345-4AEC-BFD4-4D9DD469D9B1}" dt="2021-08-12T13:25:01.509" v="2141" actId="478"/>
        <pc:sldMkLst>
          <pc:docMk/>
          <pc:sldMk cId="1217638867" sldId="297"/>
        </pc:sldMkLst>
        <pc:picChg chg="del">
          <ac:chgData name="HUANG, Kecheng" userId="6042010e-758a-47da-a43c-39d4fc95a6c3" providerId="ADAL" clId="{B468F1F7-3345-4AEC-BFD4-4D9DD469D9B1}" dt="2021-08-12T13:25:01.509" v="2141" actId="478"/>
          <ac:picMkLst>
            <pc:docMk/>
            <pc:sldMk cId="1217638867" sldId="297"/>
            <ac:picMk id="6" creationId="{40DB672A-A5AE-41CC-90D6-0B9E4FC1CE8B}"/>
          </ac:picMkLst>
        </pc:picChg>
      </pc:sldChg>
    </pc:docChg>
  </pc:docChgLst>
  <pc:docChgLst>
    <pc:chgData name="HUANG, Kecheng" userId="6042010e-758a-47da-a43c-39d4fc95a6c3" providerId="ADAL" clId="{AE7DC77D-BC50-2D47-9941-73F089CB87CA}"/>
    <pc:docChg chg="undo custSel addSld delSld modSld sldOrd">
      <pc:chgData name="HUANG, Kecheng" userId="6042010e-758a-47da-a43c-39d4fc95a6c3" providerId="ADAL" clId="{AE7DC77D-BC50-2D47-9941-73F089CB87CA}" dt="2021-10-13T14:30:15.379" v="2708" actId="20577"/>
      <pc:docMkLst>
        <pc:docMk/>
      </pc:docMkLst>
      <pc:sldChg chg="addSp modSp mod modAnim">
        <pc:chgData name="HUANG, Kecheng" userId="6042010e-758a-47da-a43c-39d4fc95a6c3" providerId="ADAL" clId="{AE7DC77D-BC50-2D47-9941-73F089CB87CA}" dt="2021-10-13T12:50:57.201" v="1678" actId="12"/>
        <pc:sldMkLst>
          <pc:docMk/>
          <pc:sldMk cId="1450408840" sldId="288"/>
        </pc:sldMkLst>
        <pc:spChg chg="mod">
          <ac:chgData name="HUANG, Kecheng" userId="6042010e-758a-47da-a43c-39d4fc95a6c3" providerId="ADAL" clId="{AE7DC77D-BC50-2D47-9941-73F089CB87CA}" dt="2021-10-13T08:46:41.680" v="69" actId="113"/>
          <ac:spMkLst>
            <pc:docMk/>
            <pc:sldMk cId="1450408840" sldId="288"/>
            <ac:spMk id="5" creationId="{F7059B17-42B5-4EBC-AC2F-6F9714AD5E02}"/>
          </ac:spMkLst>
        </pc:spChg>
        <pc:spChg chg="mod">
          <ac:chgData name="HUANG, Kecheng" userId="6042010e-758a-47da-a43c-39d4fc95a6c3" providerId="ADAL" clId="{AE7DC77D-BC50-2D47-9941-73F089CB87CA}" dt="2021-10-13T12:50:57.201" v="1678" actId="12"/>
          <ac:spMkLst>
            <pc:docMk/>
            <pc:sldMk cId="1450408840" sldId="288"/>
            <ac:spMk id="7" creationId="{E989B82C-DCE6-4E88-9EFB-E65042BD877D}"/>
          </ac:spMkLst>
        </pc:spChg>
        <pc:picChg chg="add mod">
          <ac:chgData name="HUANG, Kecheng" userId="6042010e-758a-47da-a43c-39d4fc95a6c3" providerId="ADAL" clId="{AE7DC77D-BC50-2D47-9941-73F089CB87CA}" dt="2021-10-13T12:35:44.601" v="1342" actId="1076"/>
          <ac:picMkLst>
            <pc:docMk/>
            <pc:sldMk cId="1450408840" sldId="288"/>
            <ac:picMk id="2" creationId="{32BDE48C-852F-474E-96B2-DA0A3D085DAD}"/>
          </ac:picMkLst>
        </pc:picChg>
      </pc:sldChg>
      <pc:sldChg chg="del">
        <pc:chgData name="HUANG, Kecheng" userId="6042010e-758a-47da-a43c-39d4fc95a6c3" providerId="ADAL" clId="{AE7DC77D-BC50-2D47-9941-73F089CB87CA}" dt="2021-10-13T08:43:32.079" v="26" actId="2696"/>
        <pc:sldMkLst>
          <pc:docMk/>
          <pc:sldMk cId="4022382975" sldId="296"/>
        </pc:sldMkLst>
      </pc:sldChg>
      <pc:sldChg chg="addSp delSp modSp mod delAnim modAnim">
        <pc:chgData name="HUANG, Kecheng" userId="6042010e-758a-47da-a43c-39d4fc95a6c3" providerId="ADAL" clId="{AE7DC77D-BC50-2D47-9941-73F089CB87CA}" dt="2021-10-13T14:12:28.013" v="2415"/>
        <pc:sldMkLst>
          <pc:docMk/>
          <pc:sldMk cId="3855716461" sldId="297"/>
        </pc:sldMkLst>
        <pc:spChg chg="mod">
          <ac:chgData name="HUANG, Kecheng" userId="6042010e-758a-47da-a43c-39d4fc95a6c3" providerId="ADAL" clId="{AE7DC77D-BC50-2D47-9941-73F089CB87CA}" dt="2021-10-13T08:44:53.441" v="38" actId="20577"/>
          <ac:spMkLst>
            <pc:docMk/>
            <pc:sldMk cId="3855716461" sldId="297"/>
            <ac:spMk id="4" creationId="{CE6890AC-7159-4F19-A547-8DFF331AA3C2}"/>
          </ac:spMkLst>
        </pc:spChg>
        <pc:spChg chg="mod">
          <ac:chgData name="HUANG, Kecheng" userId="6042010e-758a-47da-a43c-39d4fc95a6c3" providerId="ADAL" clId="{AE7DC77D-BC50-2D47-9941-73F089CB87CA}" dt="2021-10-13T08:46:29.397" v="67" actId="114"/>
          <ac:spMkLst>
            <pc:docMk/>
            <pc:sldMk cId="3855716461" sldId="297"/>
            <ac:spMk id="5" creationId="{F7059B17-42B5-4EBC-AC2F-6F9714AD5E02}"/>
          </ac:spMkLst>
        </pc:spChg>
        <pc:spChg chg="mod">
          <ac:chgData name="HUANG, Kecheng" userId="6042010e-758a-47da-a43c-39d4fc95a6c3" providerId="ADAL" clId="{AE7DC77D-BC50-2D47-9941-73F089CB87CA}" dt="2021-10-13T14:12:22.096" v="2414" actId="114"/>
          <ac:spMkLst>
            <pc:docMk/>
            <pc:sldMk cId="3855716461" sldId="297"/>
            <ac:spMk id="7" creationId="{E989B82C-DCE6-4E88-9EFB-E65042BD877D}"/>
          </ac:spMkLst>
        </pc:spChg>
        <pc:spChg chg="add del">
          <ac:chgData name="HUANG, Kecheng" userId="6042010e-758a-47da-a43c-39d4fc95a6c3" providerId="ADAL" clId="{AE7DC77D-BC50-2D47-9941-73F089CB87CA}" dt="2021-10-13T08:44:20.103" v="31" actId="22"/>
          <ac:spMkLst>
            <pc:docMk/>
            <pc:sldMk cId="3855716461" sldId="297"/>
            <ac:spMk id="9" creationId="{672F03D8-ACDC-5A43-B7F1-99FE2D5ED4CA}"/>
          </ac:spMkLst>
        </pc:spChg>
        <pc:picChg chg="del">
          <ac:chgData name="HUANG, Kecheng" userId="6042010e-758a-47da-a43c-39d4fc95a6c3" providerId="ADAL" clId="{AE7DC77D-BC50-2D47-9941-73F089CB87CA}" dt="2021-10-13T08:43:37.066" v="27" actId="478"/>
          <ac:picMkLst>
            <pc:docMk/>
            <pc:sldMk cId="3855716461" sldId="297"/>
            <ac:picMk id="2" creationId="{6B893DD6-9255-0E4A-9ACE-7E35515391E9}"/>
          </ac:picMkLst>
        </pc:picChg>
        <pc:picChg chg="add mod">
          <ac:chgData name="HUANG, Kecheng" userId="6042010e-758a-47da-a43c-39d4fc95a6c3" providerId="ADAL" clId="{AE7DC77D-BC50-2D47-9941-73F089CB87CA}" dt="2021-10-13T14:02:45.801" v="2235" actId="1076"/>
          <ac:picMkLst>
            <pc:docMk/>
            <pc:sldMk cId="3855716461" sldId="297"/>
            <ac:picMk id="6" creationId="{7E19A577-BB46-BB40-B792-9F61B7D051BA}"/>
          </ac:picMkLst>
        </pc:picChg>
        <pc:picChg chg="del mod">
          <ac:chgData name="HUANG, Kecheng" userId="6042010e-758a-47da-a43c-39d4fc95a6c3" providerId="ADAL" clId="{AE7DC77D-BC50-2D47-9941-73F089CB87CA}" dt="2021-10-13T08:44:44.560" v="35" actId="478"/>
          <ac:picMkLst>
            <pc:docMk/>
            <pc:sldMk cId="3855716461" sldId="297"/>
            <ac:picMk id="1029" creationId="{D66FD157-9901-AD42-BEFD-E7598A0FCD6D}"/>
          </ac:picMkLst>
        </pc:picChg>
        <pc:picChg chg="del mod">
          <ac:chgData name="HUANG, Kecheng" userId="6042010e-758a-47da-a43c-39d4fc95a6c3" providerId="ADAL" clId="{AE7DC77D-BC50-2D47-9941-73F089CB87CA}" dt="2021-10-13T08:44:36.427" v="33" actId="478"/>
          <ac:picMkLst>
            <pc:docMk/>
            <pc:sldMk cId="3855716461" sldId="297"/>
            <ac:picMk id="1033" creationId="{27018CE1-6369-5049-B26D-81436FD3F699}"/>
          </ac:picMkLst>
        </pc:picChg>
      </pc:sldChg>
      <pc:sldChg chg="del">
        <pc:chgData name="HUANG, Kecheng" userId="6042010e-758a-47da-a43c-39d4fc95a6c3" providerId="ADAL" clId="{AE7DC77D-BC50-2D47-9941-73F089CB87CA}" dt="2021-10-13T08:46:46.122" v="70" actId="2696"/>
        <pc:sldMkLst>
          <pc:docMk/>
          <pc:sldMk cId="1169163002" sldId="298"/>
        </pc:sldMkLst>
      </pc:sldChg>
      <pc:sldChg chg="delSp modSp add del mod ord">
        <pc:chgData name="HUANG, Kecheng" userId="6042010e-758a-47da-a43c-39d4fc95a6c3" providerId="ADAL" clId="{AE7DC77D-BC50-2D47-9941-73F089CB87CA}" dt="2021-10-13T10:54:59.294" v="685" actId="2696"/>
        <pc:sldMkLst>
          <pc:docMk/>
          <pc:sldMk cId="3989313377" sldId="298"/>
        </pc:sldMkLst>
        <pc:spChg chg="mod">
          <ac:chgData name="HUANG, Kecheng" userId="6042010e-758a-47da-a43c-39d4fc95a6c3" providerId="ADAL" clId="{AE7DC77D-BC50-2D47-9941-73F089CB87CA}" dt="2021-10-13T08:47:25.821" v="87" actId="20577"/>
          <ac:spMkLst>
            <pc:docMk/>
            <pc:sldMk cId="3989313377" sldId="298"/>
            <ac:spMk id="4" creationId="{CE6890AC-7159-4F19-A547-8DFF331AA3C2}"/>
          </ac:spMkLst>
        </pc:spChg>
        <pc:spChg chg="mod">
          <ac:chgData name="HUANG, Kecheng" userId="6042010e-758a-47da-a43c-39d4fc95a6c3" providerId="ADAL" clId="{AE7DC77D-BC50-2D47-9941-73F089CB87CA}" dt="2021-10-13T08:49:00.741" v="116" actId="403"/>
          <ac:spMkLst>
            <pc:docMk/>
            <pc:sldMk cId="3989313377" sldId="298"/>
            <ac:spMk id="5" creationId="{F7059B17-42B5-4EBC-AC2F-6F9714AD5E02}"/>
          </ac:spMkLst>
        </pc:spChg>
        <pc:spChg chg="mod">
          <ac:chgData name="HUANG, Kecheng" userId="6042010e-758a-47da-a43c-39d4fc95a6c3" providerId="ADAL" clId="{AE7DC77D-BC50-2D47-9941-73F089CB87CA}" dt="2021-10-13T10:27:02.559" v="261" actId="20577"/>
          <ac:spMkLst>
            <pc:docMk/>
            <pc:sldMk cId="3989313377" sldId="298"/>
            <ac:spMk id="7" creationId="{E989B82C-DCE6-4E88-9EFB-E65042BD877D}"/>
          </ac:spMkLst>
        </pc:spChg>
        <pc:picChg chg="del">
          <ac:chgData name="HUANG, Kecheng" userId="6042010e-758a-47da-a43c-39d4fc95a6c3" providerId="ADAL" clId="{AE7DC77D-BC50-2D47-9941-73F089CB87CA}" dt="2021-10-13T08:47:13.395" v="76" actId="478"/>
          <ac:picMkLst>
            <pc:docMk/>
            <pc:sldMk cId="3989313377" sldId="298"/>
            <ac:picMk id="1029" creationId="{D66FD157-9901-AD42-BEFD-E7598A0FCD6D}"/>
          </ac:picMkLst>
        </pc:picChg>
        <pc:picChg chg="del">
          <ac:chgData name="HUANG, Kecheng" userId="6042010e-758a-47da-a43c-39d4fc95a6c3" providerId="ADAL" clId="{AE7DC77D-BC50-2D47-9941-73F089CB87CA}" dt="2021-10-13T08:47:11.496" v="75" actId="478"/>
          <ac:picMkLst>
            <pc:docMk/>
            <pc:sldMk cId="3989313377" sldId="298"/>
            <ac:picMk id="1033" creationId="{27018CE1-6369-5049-B26D-81436FD3F699}"/>
          </ac:picMkLst>
        </pc:picChg>
      </pc:sldChg>
      <pc:sldChg chg="addSp modSp add mod modAnim">
        <pc:chgData name="HUANG, Kecheng" userId="6042010e-758a-47da-a43c-39d4fc95a6c3" providerId="ADAL" clId="{AE7DC77D-BC50-2D47-9941-73F089CB87CA}" dt="2021-10-13T10:55:05.290" v="686" actId="1076"/>
        <pc:sldMkLst>
          <pc:docMk/>
          <pc:sldMk cId="3345753608" sldId="299"/>
        </pc:sldMkLst>
        <pc:spChg chg="mod">
          <ac:chgData name="HUANG, Kecheng" userId="6042010e-758a-47da-a43c-39d4fc95a6c3" providerId="ADAL" clId="{AE7DC77D-BC50-2D47-9941-73F089CB87CA}" dt="2021-10-13T10:55:05.290" v="686" actId="1076"/>
          <ac:spMkLst>
            <pc:docMk/>
            <pc:sldMk cId="3345753608" sldId="299"/>
            <ac:spMk id="7" creationId="{E989B82C-DCE6-4E88-9EFB-E65042BD877D}"/>
          </ac:spMkLst>
        </pc:spChg>
        <pc:picChg chg="add mod">
          <ac:chgData name="HUANG, Kecheng" userId="6042010e-758a-47da-a43c-39d4fc95a6c3" providerId="ADAL" clId="{AE7DC77D-BC50-2D47-9941-73F089CB87CA}" dt="2021-10-13T10:53:48.982" v="682" actId="14100"/>
          <ac:picMkLst>
            <pc:docMk/>
            <pc:sldMk cId="3345753608" sldId="299"/>
            <ac:picMk id="2" creationId="{37D44BEB-36C2-E147-BDB2-362EB80576DA}"/>
          </ac:picMkLst>
        </pc:picChg>
      </pc:sldChg>
      <pc:sldChg chg="add del">
        <pc:chgData name="HUANG, Kecheng" userId="6042010e-758a-47da-a43c-39d4fc95a6c3" providerId="ADAL" clId="{AE7DC77D-BC50-2D47-9941-73F089CB87CA}" dt="2021-10-13T10:55:11.845" v="688" actId="2696"/>
        <pc:sldMkLst>
          <pc:docMk/>
          <pc:sldMk cId="23301717" sldId="300"/>
        </pc:sldMkLst>
      </pc:sldChg>
      <pc:sldChg chg="del">
        <pc:chgData name="HUANG, Kecheng" userId="6042010e-758a-47da-a43c-39d4fc95a6c3" providerId="ADAL" clId="{AE7DC77D-BC50-2D47-9941-73F089CB87CA}" dt="2021-10-13T08:42:31.455" v="0" actId="2696"/>
        <pc:sldMkLst>
          <pc:docMk/>
          <pc:sldMk cId="2509464901" sldId="300"/>
        </pc:sldMkLst>
      </pc:sldChg>
      <pc:sldChg chg="del">
        <pc:chgData name="HUANG, Kecheng" userId="6042010e-758a-47da-a43c-39d4fc95a6c3" providerId="ADAL" clId="{AE7DC77D-BC50-2D47-9941-73F089CB87CA}" dt="2021-10-13T08:42:31.900" v="1" actId="2696"/>
        <pc:sldMkLst>
          <pc:docMk/>
          <pc:sldMk cId="1298143666" sldId="301"/>
        </pc:sldMkLst>
      </pc:sldChg>
      <pc:sldChg chg="addSp delSp modSp add mod delAnim modAnim">
        <pc:chgData name="HUANG, Kecheng" userId="6042010e-758a-47da-a43c-39d4fc95a6c3" providerId="ADAL" clId="{AE7DC77D-BC50-2D47-9941-73F089CB87CA}" dt="2021-10-13T11:17:39.171" v="1171" actId="1076"/>
        <pc:sldMkLst>
          <pc:docMk/>
          <pc:sldMk cId="2239140467" sldId="301"/>
        </pc:sldMkLst>
        <pc:spChg chg="mod">
          <ac:chgData name="HUANG, Kecheng" userId="6042010e-758a-47da-a43c-39d4fc95a6c3" providerId="ADAL" clId="{AE7DC77D-BC50-2D47-9941-73F089CB87CA}" dt="2021-10-13T11:17:08.097" v="1165" actId="20577"/>
          <ac:spMkLst>
            <pc:docMk/>
            <pc:sldMk cId="2239140467" sldId="301"/>
            <ac:spMk id="7" creationId="{E989B82C-DCE6-4E88-9EFB-E65042BD877D}"/>
          </ac:spMkLst>
        </pc:spChg>
        <pc:picChg chg="del">
          <ac:chgData name="HUANG, Kecheng" userId="6042010e-758a-47da-a43c-39d4fc95a6c3" providerId="ADAL" clId="{AE7DC77D-BC50-2D47-9941-73F089CB87CA}" dt="2021-10-13T10:55:14.394" v="689" actId="478"/>
          <ac:picMkLst>
            <pc:docMk/>
            <pc:sldMk cId="2239140467" sldId="301"/>
            <ac:picMk id="2" creationId="{37D44BEB-36C2-E147-BDB2-362EB80576DA}"/>
          </ac:picMkLst>
        </pc:picChg>
        <pc:picChg chg="add mod">
          <ac:chgData name="HUANG, Kecheng" userId="6042010e-758a-47da-a43c-39d4fc95a6c3" providerId="ADAL" clId="{AE7DC77D-BC50-2D47-9941-73F089CB87CA}" dt="2021-10-13T11:09:55.567" v="960" actId="1076"/>
          <ac:picMkLst>
            <pc:docMk/>
            <pc:sldMk cId="2239140467" sldId="301"/>
            <ac:picMk id="3" creationId="{99262A9B-FF42-6541-9397-B64088A43B77}"/>
          </ac:picMkLst>
        </pc:picChg>
        <pc:picChg chg="add mod">
          <ac:chgData name="HUANG, Kecheng" userId="6042010e-758a-47da-a43c-39d4fc95a6c3" providerId="ADAL" clId="{AE7DC77D-BC50-2D47-9941-73F089CB87CA}" dt="2021-10-13T11:17:39.171" v="1171" actId="1076"/>
          <ac:picMkLst>
            <pc:docMk/>
            <pc:sldMk cId="2239140467" sldId="301"/>
            <ac:picMk id="6" creationId="{C97375EC-2680-4143-8D66-5B9283F0CCFF}"/>
          </ac:picMkLst>
        </pc:picChg>
      </pc:sldChg>
      <pc:sldChg chg="addSp delSp modSp add mod delAnim modAnim">
        <pc:chgData name="HUANG, Kecheng" userId="6042010e-758a-47da-a43c-39d4fc95a6c3" providerId="ADAL" clId="{AE7DC77D-BC50-2D47-9941-73F089CB87CA}" dt="2021-10-13T13:10:49.798" v="1960" actId="20577"/>
        <pc:sldMkLst>
          <pc:docMk/>
          <pc:sldMk cId="2299070156" sldId="302"/>
        </pc:sldMkLst>
        <pc:spChg chg="mod">
          <ac:chgData name="HUANG, Kecheng" userId="6042010e-758a-47da-a43c-39d4fc95a6c3" providerId="ADAL" clId="{AE7DC77D-BC50-2D47-9941-73F089CB87CA}" dt="2021-10-13T13:10:49.798" v="1960" actId="20577"/>
          <ac:spMkLst>
            <pc:docMk/>
            <pc:sldMk cId="2299070156" sldId="302"/>
            <ac:spMk id="7" creationId="{E989B82C-DCE6-4E88-9EFB-E65042BD877D}"/>
          </ac:spMkLst>
        </pc:spChg>
        <pc:picChg chg="del">
          <ac:chgData name="HUANG, Kecheng" userId="6042010e-758a-47da-a43c-39d4fc95a6c3" providerId="ADAL" clId="{AE7DC77D-BC50-2D47-9941-73F089CB87CA}" dt="2021-10-13T12:50:33.757" v="1676" actId="478"/>
          <ac:picMkLst>
            <pc:docMk/>
            <pc:sldMk cId="2299070156" sldId="302"/>
            <ac:picMk id="2" creationId="{32BDE48C-852F-474E-96B2-DA0A3D085DAD}"/>
          </ac:picMkLst>
        </pc:picChg>
        <pc:picChg chg="add mod">
          <ac:chgData name="HUANG, Kecheng" userId="6042010e-758a-47da-a43c-39d4fc95a6c3" providerId="ADAL" clId="{AE7DC77D-BC50-2D47-9941-73F089CB87CA}" dt="2021-10-13T13:09:04.153" v="1949" actId="1076"/>
          <ac:picMkLst>
            <pc:docMk/>
            <pc:sldMk cId="2299070156" sldId="302"/>
            <ac:picMk id="3" creationId="{2B572EA8-4629-7042-BE11-BB119EA14B7E}"/>
          </ac:picMkLst>
        </pc:picChg>
        <pc:picChg chg="add mod">
          <ac:chgData name="HUANG, Kecheng" userId="6042010e-758a-47da-a43c-39d4fc95a6c3" providerId="ADAL" clId="{AE7DC77D-BC50-2D47-9941-73F089CB87CA}" dt="2021-10-13T13:10:39.518" v="1956" actId="1076"/>
          <ac:picMkLst>
            <pc:docMk/>
            <pc:sldMk cId="2299070156" sldId="302"/>
            <ac:picMk id="6" creationId="{1768C8CF-2F73-9247-B040-2D5755392344}"/>
          </ac:picMkLst>
        </pc:picChg>
      </pc:sldChg>
      <pc:sldChg chg="delSp modSp add mod">
        <pc:chgData name="HUANG, Kecheng" userId="6042010e-758a-47da-a43c-39d4fc95a6c3" providerId="ADAL" clId="{AE7DC77D-BC50-2D47-9941-73F089CB87CA}" dt="2021-10-13T14:30:15.379" v="2708" actId="20577"/>
        <pc:sldMkLst>
          <pc:docMk/>
          <pc:sldMk cId="742220917" sldId="303"/>
        </pc:sldMkLst>
        <pc:spChg chg="mod">
          <ac:chgData name="HUANG, Kecheng" userId="6042010e-758a-47da-a43c-39d4fc95a6c3" providerId="ADAL" clId="{AE7DC77D-BC50-2D47-9941-73F089CB87CA}" dt="2021-10-13T14:30:15.379" v="2708" actId="20577"/>
          <ac:spMkLst>
            <pc:docMk/>
            <pc:sldMk cId="742220917" sldId="303"/>
            <ac:spMk id="7" creationId="{E989B82C-DCE6-4E88-9EFB-E65042BD877D}"/>
          </ac:spMkLst>
        </pc:spChg>
        <pc:picChg chg="del">
          <ac:chgData name="HUANG, Kecheng" userId="6042010e-758a-47da-a43c-39d4fc95a6c3" providerId="ADAL" clId="{AE7DC77D-BC50-2D47-9941-73F089CB87CA}" dt="2021-10-13T14:12:31.333" v="2416" actId="478"/>
          <ac:picMkLst>
            <pc:docMk/>
            <pc:sldMk cId="742220917" sldId="303"/>
            <ac:picMk id="6" creationId="{7E19A577-BB46-BB40-B792-9F61B7D051BA}"/>
          </ac:picMkLst>
        </pc:picChg>
      </pc:sldChg>
    </pc:docChg>
  </pc:docChgLst>
  <pc:docChgLst>
    <pc:chgData name="Kecheng HUANG" userId="6042010e-758a-47da-a43c-39d4fc95a6c3" providerId="ADAL" clId="{E5EAC760-B6AB-45F8-9F5D-83355A84D0D8}"/>
    <pc:docChg chg="undo custSel addSld delSld modSld">
      <pc:chgData name="Kecheng HUANG" userId="6042010e-758a-47da-a43c-39d4fc95a6c3" providerId="ADAL" clId="{E5EAC760-B6AB-45F8-9F5D-83355A84D0D8}" dt="2021-08-08T14:31:53.147" v="2937" actId="2696"/>
      <pc:docMkLst>
        <pc:docMk/>
      </pc:docMkLst>
      <pc:sldChg chg="del">
        <pc:chgData name="Kecheng HUANG" userId="6042010e-758a-47da-a43c-39d4fc95a6c3" providerId="ADAL" clId="{E5EAC760-B6AB-45F8-9F5D-83355A84D0D8}" dt="2021-08-08T07:32:52.209" v="1019" actId="2696"/>
        <pc:sldMkLst>
          <pc:docMk/>
          <pc:sldMk cId="646171349" sldId="258"/>
        </pc:sldMkLst>
      </pc:sldChg>
      <pc:sldChg chg="del">
        <pc:chgData name="Kecheng HUANG" userId="6042010e-758a-47da-a43c-39d4fc95a6c3" providerId="ADAL" clId="{E5EAC760-B6AB-45F8-9F5D-83355A84D0D8}" dt="2021-08-08T07:32:46.199" v="1013" actId="2696"/>
        <pc:sldMkLst>
          <pc:docMk/>
          <pc:sldMk cId="3109992422" sldId="259"/>
        </pc:sldMkLst>
      </pc:sldChg>
      <pc:sldChg chg="del">
        <pc:chgData name="Kecheng HUANG" userId="6042010e-758a-47da-a43c-39d4fc95a6c3" providerId="ADAL" clId="{E5EAC760-B6AB-45F8-9F5D-83355A84D0D8}" dt="2021-08-08T07:32:46.222" v="1014" actId="2696"/>
        <pc:sldMkLst>
          <pc:docMk/>
          <pc:sldMk cId="3645513542" sldId="260"/>
        </pc:sldMkLst>
      </pc:sldChg>
      <pc:sldChg chg="del">
        <pc:chgData name="Kecheng HUANG" userId="6042010e-758a-47da-a43c-39d4fc95a6c3" providerId="ADAL" clId="{E5EAC760-B6AB-45F8-9F5D-83355A84D0D8}" dt="2021-08-08T07:32:49.096" v="1017" actId="2696"/>
        <pc:sldMkLst>
          <pc:docMk/>
          <pc:sldMk cId="407234135" sldId="261"/>
        </pc:sldMkLst>
      </pc:sldChg>
      <pc:sldChg chg="del">
        <pc:chgData name="Kecheng HUANG" userId="6042010e-758a-47da-a43c-39d4fc95a6c3" providerId="ADAL" clId="{E5EAC760-B6AB-45F8-9F5D-83355A84D0D8}" dt="2021-08-08T07:32:49.076" v="1016" actId="2696"/>
        <pc:sldMkLst>
          <pc:docMk/>
          <pc:sldMk cId="3203532920" sldId="262"/>
        </pc:sldMkLst>
      </pc:sldChg>
      <pc:sldChg chg="del">
        <pc:chgData name="Kecheng HUANG" userId="6042010e-758a-47da-a43c-39d4fc95a6c3" providerId="ADAL" clId="{E5EAC760-B6AB-45F8-9F5D-83355A84D0D8}" dt="2021-08-08T07:32:43.121" v="1010" actId="2696"/>
        <pc:sldMkLst>
          <pc:docMk/>
          <pc:sldMk cId="1005887939" sldId="263"/>
        </pc:sldMkLst>
      </pc:sldChg>
      <pc:sldChg chg="del">
        <pc:chgData name="Kecheng HUANG" userId="6042010e-758a-47da-a43c-39d4fc95a6c3" providerId="ADAL" clId="{E5EAC760-B6AB-45F8-9F5D-83355A84D0D8}" dt="2021-08-08T07:32:43.039" v="1007" actId="2696"/>
        <pc:sldMkLst>
          <pc:docMk/>
          <pc:sldMk cId="2143917327" sldId="266"/>
        </pc:sldMkLst>
      </pc:sldChg>
      <pc:sldChg chg="addSp delSp modSp del">
        <pc:chgData name="Kecheng HUANG" userId="6042010e-758a-47da-a43c-39d4fc95a6c3" providerId="ADAL" clId="{E5EAC760-B6AB-45F8-9F5D-83355A84D0D8}" dt="2021-08-08T07:38:25.769" v="1233" actId="2696"/>
        <pc:sldMkLst>
          <pc:docMk/>
          <pc:sldMk cId="230729526" sldId="267"/>
        </pc:sldMkLst>
        <pc:spChg chg="mod">
          <ac:chgData name="Kecheng HUANG" userId="6042010e-758a-47da-a43c-39d4fc95a6c3" providerId="ADAL" clId="{E5EAC760-B6AB-45F8-9F5D-83355A84D0D8}" dt="2021-08-08T06:35:26.115" v="22" actId="20577"/>
          <ac:spMkLst>
            <pc:docMk/>
            <pc:sldMk cId="230729526" sldId="267"/>
            <ac:spMk id="5" creationId="{F7059B17-42B5-4EBC-AC2F-6F9714AD5E02}"/>
          </ac:spMkLst>
        </pc:spChg>
        <pc:spChg chg="mod">
          <ac:chgData name="Kecheng HUANG" userId="6042010e-758a-47da-a43c-39d4fc95a6c3" providerId="ADAL" clId="{E5EAC760-B6AB-45F8-9F5D-83355A84D0D8}" dt="2021-08-08T07:32:01.666" v="1005" actId="20577"/>
          <ac:spMkLst>
            <pc:docMk/>
            <pc:sldMk cId="230729526" sldId="267"/>
            <ac:spMk id="6" creationId="{EFFF9B58-38BA-494E-97B1-4E813D65B309}"/>
          </ac:spMkLst>
        </pc:spChg>
        <pc:picChg chg="add del mod">
          <ac:chgData name="Kecheng HUANG" userId="6042010e-758a-47da-a43c-39d4fc95a6c3" providerId="ADAL" clId="{E5EAC760-B6AB-45F8-9F5D-83355A84D0D8}" dt="2021-08-08T07:33:02.307" v="1024" actId="478"/>
          <ac:picMkLst>
            <pc:docMk/>
            <pc:sldMk cId="230729526" sldId="267"/>
            <ac:picMk id="2" creationId="{545C0B25-9E2E-49AB-8481-B7075E06D27B}"/>
          </ac:picMkLst>
        </pc:picChg>
      </pc:sldChg>
      <pc:sldChg chg="del">
        <pc:chgData name="Kecheng HUANG" userId="6042010e-758a-47da-a43c-39d4fc95a6c3" providerId="ADAL" clId="{E5EAC760-B6AB-45F8-9F5D-83355A84D0D8}" dt="2021-08-08T07:32:43.060" v="1008" actId="2696"/>
        <pc:sldMkLst>
          <pc:docMk/>
          <pc:sldMk cId="3231260796" sldId="268"/>
        </pc:sldMkLst>
      </pc:sldChg>
      <pc:sldChg chg="del">
        <pc:chgData name="Kecheng HUANG" userId="6042010e-758a-47da-a43c-39d4fc95a6c3" providerId="ADAL" clId="{E5EAC760-B6AB-45F8-9F5D-83355A84D0D8}" dt="2021-08-08T07:32:46.145" v="1011" actId="2696"/>
        <pc:sldMkLst>
          <pc:docMk/>
          <pc:sldMk cId="2326597440" sldId="271"/>
        </pc:sldMkLst>
      </pc:sldChg>
      <pc:sldChg chg="del">
        <pc:chgData name="Kecheng HUANG" userId="6042010e-758a-47da-a43c-39d4fc95a6c3" providerId="ADAL" clId="{E5EAC760-B6AB-45F8-9F5D-83355A84D0D8}" dt="2021-08-08T07:32:46.173" v="1012" actId="2696"/>
        <pc:sldMkLst>
          <pc:docMk/>
          <pc:sldMk cId="578167769" sldId="272"/>
        </pc:sldMkLst>
      </pc:sldChg>
      <pc:sldChg chg="del">
        <pc:chgData name="Kecheng HUANG" userId="6042010e-758a-47da-a43c-39d4fc95a6c3" providerId="ADAL" clId="{E5EAC760-B6AB-45F8-9F5D-83355A84D0D8}" dt="2021-08-08T07:32:53.686" v="1023" actId="2696"/>
        <pc:sldMkLst>
          <pc:docMk/>
          <pc:sldMk cId="756747756" sldId="273"/>
        </pc:sldMkLst>
      </pc:sldChg>
      <pc:sldChg chg="del">
        <pc:chgData name="Kecheng HUANG" userId="6042010e-758a-47da-a43c-39d4fc95a6c3" providerId="ADAL" clId="{E5EAC760-B6AB-45F8-9F5D-83355A84D0D8}" dt="2021-08-08T07:32:52.248" v="1021" actId="2696"/>
        <pc:sldMkLst>
          <pc:docMk/>
          <pc:sldMk cId="3153820971" sldId="274"/>
        </pc:sldMkLst>
      </pc:sldChg>
      <pc:sldChg chg="del">
        <pc:chgData name="Kecheng HUANG" userId="6042010e-758a-47da-a43c-39d4fc95a6c3" providerId="ADAL" clId="{E5EAC760-B6AB-45F8-9F5D-83355A84D0D8}" dt="2021-08-08T07:32:49.115" v="1018" actId="2696"/>
        <pc:sldMkLst>
          <pc:docMk/>
          <pc:sldMk cId="3312295266" sldId="275"/>
        </pc:sldMkLst>
      </pc:sldChg>
      <pc:sldChg chg="del">
        <pc:chgData name="Kecheng HUANG" userId="6042010e-758a-47da-a43c-39d4fc95a6c3" providerId="ADAL" clId="{E5EAC760-B6AB-45F8-9F5D-83355A84D0D8}" dt="2021-08-08T07:32:52.229" v="1020" actId="2696"/>
        <pc:sldMkLst>
          <pc:docMk/>
          <pc:sldMk cId="1866884022" sldId="276"/>
        </pc:sldMkLst>
      </pc:sldChg>
      <pc:sldChg chg="del">
        <pc:chgData name="Kecheng HUANG" userId="6042010e-758a-47da-a43c-39d4fc95a6c3" providerId="ADAL" clId="{E5EAC760-B6AB-45F8-9F5D-83355A84D0D8}" dt="2021-08-08T07:32:43.089" v="1009" actId="2696"/>
        <pc:sldMkLst>
          <pc:docMk/>
          <pc:sldMk cId="2827987255" sldId="279"/>
        </pc:sldMkLst>
      </pc:sldChg>
      <pc:sldChg chg="del">
        <pc:chgData name="Kecheng HUANG" userId="6042010e-758a-47da-a43c-39d4fc95a6c3" providerId="ADAL" clId="{E5EAC760-B6AB-45F8-9F5D-83355A84D0D8}" dt="2021-08-08T07:32:49.049" v="1015" actId="2696"/>
        <pc:sldMkLst>
          <pc:docMk/>
          <pc:sldMk cId="144274679" sldId="280"/>
        </pc:sldMkLst>
      </pc:sldChg>
      <pc:sldChg chg="del">
        <pc:chgData name="Kecheng HUANG" userId="6042010e-758a-47da-a43c-39d4fc95a6c3" providerId="ADAL" clId="{E5EAC760-B6AB-45F8-9F5D-83355A84D0D8}" dt="2021-08-08T07:32:52.269" v="1022" actId="2696"/>
        <pc:sldMkLst>
          <pc:docMk/>
          <pc:sldMk cId="164200336" sldId="281"/>
        </pc:sldMkLst>
      </pc:sldChg>
      <pc:sldChg chg="modSp add modNotesTx">
        <pc:chgData name="Kecheng HUANG" userId="6042010e-758a-47da-a43c-39d4fc95a6c3" providerId="ADAL" clId="{E5EAC760-B6AB-45F8-9F5D-83355A84D0D8}" dt="2021-08-08T10:14:56.758" v="2003" actId="166"/>
        <pc:sldMkLst>
          <pc:docMk/>
          <pc:sldMk cId="3025070116" sldId="282"/>
        </pc:sldMkLst>
        <pc:spChg chg="mod">
          <ac:chgData name="Kecheng HUANG" userId="6042010e-758a-47da-a43c-39d4fc95a6c3" providerId="ADAL" clId="{E5EAC760-B6AB-45F8-9F5D-83355A84D0D8}" dt="2021-08-08T09:23:55.893" v="1531" actId="20577"/>
          <ac:spMkLst>
            <pc:docMk/>
            <pc:sldMk cId="3025070116" sldId="282"/>
            <ac:spMk id="6" creationId="{EFFF9B58-38BA-494E-97B1-4E813D65B309}"/>
          </ac:spMkLst>
        </pc:spChg>
        <pc:picChg chg="ord">
          <ac:chgData name="Kecheng HUANG" userId="6042010e-758a-47da-a43c-39d4fc95a6c3" providerId="ADAL" clId="{E5EAC760-B6AB-45F8-9F5D-83355A84D0D8}" dt="2021-08-08T10:14:56.758" v="2003" actId="166"/>
          <ac:picMkLst>
            <pc:docMk/>
            <pc:sldMk cId="3025070116" sldId="282"/>
            <ac:picMk id="2" creationId="{545C0B25-9E2E-49AB-8481-B7075E06D27B}"/>
          </ac:picMkLst>
        </pc:picChg>
      </pc:sldChg>
      <pc:sldChg chg="addSp delSp modSp add">
        <pc:chgData name="Kecheng HUANG" userId="6042010e-758a-47da-a43c-39d4fc95a6c3" providerId="ADAL" clId="{E5EAC760-B6AB-45F8-9F5D-83355A84D0D8}" dt="2021-08-08T10:15:08.187" v="2005" actId="166"/>
        <pc:sldMkLst>
          <pc:docMk/>
          <pc:sldMk cId="1751340676" sldId="283"/>
        </pc:sldMkLst>
        <pc:spChg chg="del mod">
          <ac:chgData name="Kecheng HUANG" userId="6042010e-758a-47da-a43c-39d4fc95a6c3" providerId="ADAL" clId="{E5EAC760-B6AB-45F8-9F5D-83355A84D0D8}" dt="2021-08-08T10:14:32.858" v="2000" actId="478"/>
          <ac:spMkLst>
            <pc:docMk/>
            <pc:sldMk cId="1751340676" sldId="283"/>
            <ac:spMk id="6" creationId="{EFFF9B58-38BA-494E-97B1-4E813D65B309}"/>
          </ac:spMkLst>
        </pc:spChg>
        <pc:spChg chg="add">
          <ac:chgData name="Kecheng HUANG" userId="6042010e-758a-47da-a43c-39d4fc95a6c3" providerId="ADAL" clId="{E5EAC760-B6AB-45F8-9F5D-83355A84D0D8}" dt="2021-08-08T10:14:33.179" v="2001"/>
          <ac:spMkLst>
            <pc:docMk/>
            <pc:sldMk cId="1751340676" sldId="283"/>
            <ac:spMk id="8" creationId="{3990F45A-1241-4BA8-B848-B493BAE3CC56}"/>
          </ac:spMkLst>
        </pc:spChg>
        <pc:picChg chg="del">
          <ac:chgData name="Kecheng HUANG" userId="6042010e-758a-47da-a43c-39d4fc95a6c3" providerId="ADAL" clId="{E5EAC760-B6AB-45F8-9F5D-83355A84D0D8}" dt="2021-08-08T07:33:55.544" v="1026" actId="478"/>
          <ac:picMkLst>
            <pc:docMk/>
            <pc:sldMk cId="1751340676" sldId="283"/>
            <ac:picMk id="2" creationId="{545C0B25-9E2E-49AB-8481-B7075E06D27B}"/>
          </ac:picMkLst>
        </pc:picChg>
        <pc:picChg chg="add mod ord">
          <ac:chgData name="Kecheng HUANG" userId="6042010e-758a-47da-a43c-39d4fc95a6c3" providerId="ADAL" clId="{E5EAC760-B6AB-45F8-9F5D-83355A84D0D8}" dt="2021-08-08T10:15:08.187" v="2005" actId="166"/>
          <ac:picMkLst>
            <pc:docMk/>
            <pc:sldMk cId="1751340676" sldId="283"/>
            <ac:picMk id="3" creationId="{112CE9E8-CDD9-43B8-B75E-D18AC8F0D47E}"/>
          </ac:picMkLst>
        </pc:picChg>
        <pc:picChg chg="add del">
          <ac:chgData name="Kecheng HUANG" userId="6042010e-758a-47da-a43c-39d4fc95a6c3" providerId="ADAL" clId="{E5EAC760-B6AB-45F8-9F5D-83355A84D0D8}" dt="2021-08-08T10:03:49.376" v="1863" actId="478"/>
          <ac:picMkLst>
            <pc:docMk/>
            <pc:sldMk cId="1751340676" sldId="283"/>
            <ac:picMk id="7" creationId="{15316BCF-C34A-49F3-A183-DDC7AEB5FFAC}"/>
          </ac:picMkLst>
        </pc:picChg>
      </pc:sldChg>
      <pc:sldChg chg="addSp delSp add">
        <pc:chgData name="Kecheng HUANG" userId="6042010e-758a-47da-a43c-39d4fc95a6c3" providerId="ADAL" clId="{E5EAC760-B6AB-45F8-9F5D-83355A84D0D8}" dt="2021-08-08T09:24:11.981" v="1533"/>
        <pc:sldMkLst>
          <pc:docMk/>
          <pc:sldMk cId="3960785670" sldId="284"/>
        </pc:sldMkLst>
        <pc:spChg chg="del">
          <ac:chgData name="Kecheng HUANG" userId="6042010e-758a-47da-a43c-39d4fc95a6c3" providerId="ADAL" clId="{E5EAC760-B6AB-45F8-9F5D-83355A84D0D8}" dt="2021-08-08T09:24:11.609" v="1532" actId="478"/>
          <ac:spMkLst>
            <pc:docMk/>
            <pc:sldMk cId="3960785670" sldId="284"/>
            <ac:spMk id="6" creationId="{EFFF9B58-38BA-494E-97B1-4E813D65B309}"/>
          </ac:spMkLst>
        </pc:spChg>
        <pc:spChg chg="add">
          <ac:chgData name="Kecheng HUANG" userId="6042010e-758a-47da-a43c-39d4fc95a6c3" providerId="ADAL" clId="{E5EAC760-B6AB-45F8-9F5D-83355A84D0D8}" dt="2021-08-08T09:24:11.981" v="1533"/>
          <ac:spMkLst>
            <pc:docMk/>
            <pc:sldMk cId="3960785670" sldId="284"/>
            <ac:spMk id="7" creationId="{E989B82C-DCE6-4E88-9EFB-E65042BD877D}"/>
          </ac:spMkLst>
        </pc:spChg>
        <pc:picChg chg="del">
          <ac:chgData name="Kecheng HUANG" userId="6042010e-758a-47da-a43c-39d4fc95a6c3" providerId="ADAL" clId="{E5EAC760-B6AB-45F8-9F5D-83355A84D0D8}" dt="2021-08-08T07:38:30.773" v="1235" actId="478"/>
          <ac:picMkLst>
            <pc:docMk/>
            <pc:sldMk cId="3960785670" sldId="284"/>
            <ac:picMk id="2" creationId="{545C0B25-9E2E-49AB-8481-B7075E06D27B}"/>
          </ac:picMkLst>
        </pc:picChg>
      </pc:sldChg>
      <pc:sldChg chg="delSp modSp add">
        <pc:chgData name="Kecheng HUANG" userId="6042010e-758a-47da-a43c-39d4fc95a6c3" providerId="ADAL" clId="{E5EAC760-B6AB-45F8-9F5D-83355A84D0D8}" dt="2021-08-08T13:17:17.615" v="2011"/>
        <pc:sldMkLst>
          <pc:docMk/>
          <pc:sldMk cId="2437324113" sldId="285"/>
        </pc:sldMkLst>
        <pc:spChg chg="mod">
          <ac:chgData name="Kecheng HUANG" userId="6042010e-758a-47da-a43c-39d4fc95a6c3" providerId="ADAL" clId="{E5EAC760-B6AB-45F8-9F5D-83355A84D0D8}" dt="2021-08-08T13:17:17.615" v="2011"/>
          <ac:spMkLst>
            <pc:docMk/>
            <pc:sldMk cId="2437324113" sldId="285"/>
            <ac:spMk id="4" creationId="{CE6890AC-7159-4F19-A547-8DFF331AA3C2}"/>
          </ac:spMkLst>
        </pc:spChg>
        <pc:spChg chg="mod">
          <ac:chgData name="Kecheng HUANG" userId="6042010e-758a-47da-a43c-39d4fc95a6c3" providerId="ADAL" clId="{E5EAC760-B6AB-45F8-9F5D-83355A84D0D8}" dt="2021-08-08T10:12:56.360" v="1999" actId="20577"/>
          <ac:spMkLst>
            <pc:docMk/>
            <pc:sldMk cId="2437324113" sldId="285"/>
            <ac:spMk id="6" creationId="{EFFF9B58-38BA-494E-97B1-4E813D65B309}"/>
          </ac:spMkLst>
        </pc:spChg>
        <pc:picChg chg="del">
          <ac:chgData name="Kecheng HUANG" userId="6042010e-758a-47da-a43c-39d4fc95a6c3" providerId="ADAL" clId="{E5EAC760-B6AB-45F8-9F5D-83355A84D0D8}" dt="2021-08-08T10:03:55.929" v="1864" actId="478"/>
          <ac:picMkLst>
            <pc:docMk/>
            <pc:sldMk cId="2437324113" sldId="285"/>
            <ac:picMk id="3" creationId="{112CE9E8-CDD9-43B8-B75E-D18AC8F0D47E}"/>
          </ac:picMkLst>
        </pc:picChg>
        <pc:picChg chg="mod">
          <ac:chgData name="Kecheng HUANG" userId="6042010e-758a-47da-a43c-39d4fc95a6c3" providerId="ADAL" clId="{E5EAC760-B6AB-45F8-9F5D-83355A84D0D8}" dt="2021-08-08T10:04:07.380" v="1866" actId="1076"/>
          <ac:picMkLst>
            <pc:docMk/>
            <pc:sldMk cId="2437324113" sldId="285"/>
            <ac:picMk id="7" creationId="{15316BCF-C34A-49F3-A183-DDC7AEB5FFAC}"/>
          </ac:picMkLst>
        </pc:picChg>
      </pc:sldChg>
      <pc:sldChg chg="add del">
        <pc:chgData name="Kecheng HUANG" userId="6042010e-758a-47da-a43c-39d4fc95a6c3" providerId="ADAL" clId="{E5EAC760-B6AB-45F8-9F5D-83355A84D0D8}" dt="2021-08-08T09:26:02.647" v="1558"/>
        <pc:sldMkLst>
          <pc:docMk/>
          <pc:sldMk cId="3933299247" sldId="285"/>
        </pc:sldMkLst>
      </pc:sldChg>
      <pc:sldChg chg="modSp add del">
        <pc:chgData name="Kecheng HUANG" userId="6042010e-758a-47da-a43c-39d4fc95a6c3" providerId="ADAL" clId="{E5EAC760-B6AB-45F8-9F5D-83355A84D0D8}" dt="2021-08-08T14:31:53.147" v="2937" actId="2696"/>
        <pc:sldMkLst>
          <pc:docMk/>
          <pc:sldMk cId="3413893208" sldId="286"/>
        </pc:sldMkLst>
        <pc:picChg chg="ord">
          <ac:chgData name="Kecheng HUANG" userId="6042010e-758a-47da-a43c-39d4fc95a6c3" providerId="ADAL" clId="{E5EAC760-B6AB-45F8-9F5D-83355A84D0D8}" dt="2021-08-08T10:15:02.747" v="2004" actId="166"/>
          <ac:picMkLst>
            <pc:docMk/>
            <pc:sldMk cId="3413893208" sldId="286"/>
            <ac:picMk id="3" creationId="{112CE9E8-CDD9-43B8-B75E-D18AC8F0D47E}"/>
          </ac:picMkLst>
        </pc:picChg>
      </pc:sldChg>
      <pc:sldChg chg="addSp delSp modSp add modNotesTx">
        <pc:chgData name="Kecheng HUANG" userId="6042010e-758a-47da-a43c-39d4fc95a6c3" providerId="ADAL" clId="{E5EAC760-B6AB-45F8-9F5D-83355A84D0D8}" dt="2021-08-08T14:19:01.561" v="2777" actId="1076"/>
        <pc:sldMkLst>
          <pc:docMk/>
          <pc:sldMk cId="2945480717" sldId="287"/>
        </pc:sldMkLst>
        <pc:spChg chg="add mod">
          <ac:chgData name="Kecheng HUANG" userId="6042010e-758a-47da-a43c-39d4fc95a6c3" providerId="ADAL" clId="{E5EAC760-B6AB-45F8-9F5D-83355A84D0D8}" dt="2021-08-08T14:03:48.123" v="2528" actId="164"/>
          <ac:spMkLst>
            <pc:docMk/>
            <pc:sldMk cId="2945480717" sldId="287"/>
            <ac:spMk id="3" creationId="{9134DCBD-6051-424B-AA00-545FC429A7C4}"/>
          </ac:spMkLst>
        </pc:spChg>
        <pc:spChg chg="mod">
          <ac:chgData name="Kecheng HUANG" userId="6042010e-758a-47da-a43c-39d4fc95a6c3" providerId="ADAL" clId="{E5EAC760-B6AB-45F8-9F5D-83355A84D0D8}" dt="2021-08-08T13:18:37.334" v="2039" actId="20577"/>
          <ac:spMkLst>
            <pc:docMk/>
            <pc:sldMk cId="2945480717" sldId="287"/>
            <ac:spMk id="5" creationId="{F7059B17-42B5-4EBC-AC2F-6F9714AD5E02}"/>
          </ac:spMkLst>
        </pc:spChg>
        <pc:spChg chg="mod">
          <ac:chgData name="Kecheng HUANG" userId="6042010e-758a-47da-a43c-39d4fc95a6c3" providerId="ADAL" clId="{E5EAC760-B6AB-45F8-9F5D-83355A84D0D8}" dt="2021-08-08T14:18:48.625" v="2775" actId="1076"/>
          <ac:spMkLst>
            <pc:docMk/>
            <pc:sldMk cId="2945480717" sldId="287"/>
            <ac:spMk id="6" creationId="{EFFF9B58-38BA-494E-97B1-4E813D65B309}"/>
          </ac:spMkLst>
        </pc:spChg>
        <pc:grpChg chg="add mod ord">
          <ac:chgData name="Kecheng HUANG" userId="6042010e-758a-47da-a43c-39d4fc95a6c3" providerId="ADAL" clId="{E5EAC760-B6AB-45F8-9F5D-83355A84D0D8}" dt="2021-08-08T14:19:01.561" v="2777" actId="1076"/>
          <ac:grpSpMkLst>
            <pc:docMk/>
            <pc:sldMk cId="2945480717" sldId="287"/>
            <ac:grpSpMk id="8" creationId="{C9B149B6-4AE7-430F-B349-340BA766AEF3}"/>
          </ac:grpSpMkLst>
        </pc:grpChg>
        <pc:picChg chg="add mod">
          <ac:chgData name="Kecheng HUANG" userId="6042010e-758a-47da-a43c-39d4fc95a6c3" providerId="ADAL" clId="{E5EAC760-B6AB-45F8-9F5D-83355A84D0D8}" dt="2021-08-08T14:03:48.123" v="2528" actId="164"/>
          <ac:picMkLst>
            <pc:docMk/>
            <pc:sldMk cId="2945480717" sldId="287"/>
            <ac:picMk id="2" creationId="{E97A18D3-09BA-4C96-BAFF-980B6E37053F}"/>
          </ac:picMkLst>
        </pc:picChg>
        <pc:picChg chg="del">
          <ac:chgData name="Kecheng HUANG" userId="6042010e-758a-47da-a43c-39d4fc95a6c3" providerId="ADAL" clId="{E5EAC760-B6AB-45F8-9F5D-83355A84D0D8}" dt="2021-08-08T13:16:25.514" v="2009" actId="478"/>
          <ac:picMkLst>
            <pc:docMk/>
            <pc:sldMk cId="2945480717" sldId="287"/>
            <ac:picMk id="7" creationId="{15316BCF-C34A-49F3-A183-DDC7AEB5FFAC}"/>
          </ac:picMkLst>
        </pc:picChg>
      </pc:sldChg>
      <pc:sldChg chg="addSp modSp add modNotesTx">
        <pc:chgData name="Kecheng HUANG" userId="6042010e-758a-47da-a43c-39d4fc95a6c3" providerId="ADAL" clId="{E5EAC760-B6AB-45F8-9F5D-83355A84D0D8}" dt="2021-08-08T14:30:59.194" v="2934" actId="20577"/>
        <pc:sldMkLst>
          <pc:docMk/>
          <pc:sldMk cId="3005146134" sldId="288"/>
        </pc:sldMkLst>
        <pc:spChg chg="mod">
          <ac:chgData name="Kecheng HUANG" userId="6042010e-758a-47da-a43c-39d4fc95a6c3" providerId="ADAL" clId="{E5EAC760-B6AB-45F8-9F5D-83355A84D0D8}" dt="2021-08-08T14:30:59.194" v="2934" actId="20577"/>
          <ac:spMkLst>
            <pc:docMk/>
            <pc:sldMk cId="3005146134" sldId="288"/>
            <ac:spMk id="6" creationId="{EFFF9B58-38BA-494E-97B1-4E813D65B309}"/>
          </ac:spMkLst>
        </pc:spChg>
        <pc:picChg chg="add mod">
          <ac:chgData name="Kecheng HUANG" userId="6042010e-758a-47da-a43c-39d4fc95a6c3" providerId="ADAL" clId="{E5EAC760-B6AB-45F8-9F5D-83355A84D0D8}" dt="2021-08-08T14:29:37.602" v="2927" actId="14100"/>
          <ac:picMkLst>
            <pc:docMk/>
            <pc:sldMk cId="3005146134" sldId="288"/>
            <ac:picMk id="2" creationId="{4846ECEB-3F2B-43E2-8FA2-22BCA1B3DD6B}"/>
          </ac:picMkLst>
        </pc:picChg>
      </pc:sldChg>
      <pc:sldChg chg="delSp add">
        <pc:chgData name="Kecheng HUANG" userId="6042010e-758a-47da-a43c-39d4fc95a6c3" providerId="ADAL" clId="{E5EAC760-B6AB-45F8-9F5D-83355A84D0D8}" dt="2021-08-08T14:19:12.072" v="2779" actId="478"/>
        <pc:sldMkLst>
          <pc:docMk/>
          <pc:sldMk cId="83435426" sldId="289"/>
        </pc:sldMkLst>
        <pc:grpChg chg="del">
          <ac:chgData name="Kecheng HUANG" userId="6042010e-758a-47da-a43c-39d4fc95a6c3" providerId="ADAL" clId="{E5EAC760-B6AB-45F8-9F5D-83355A84D0D8}" dt="2021-08-08T14:19:12.072" v="2779" actId="478"/>
          <ac:grpSpMkLst>
            <pc:docMk/>
            <pc:sldMk cId="83435426" sldId="289"/>
            <ac:grpSpMk id="8" creationId="{C9B149B6-4AE7-430F-B349-340BA766AEF3}"/>
          </ac:grpSpMkLst>
        </pc:grpChg>
      </pc:sldChg>
      <pc:sldChg chg="addSp delSp add">
        <pc:chgData name="Kecheng HUANG" userId="6042010e-758a-47da-a43c-39d4fc95a6c3" providerId="ADAL" clId="{E5EAC760-B6AB-45F8-9F5D-83355A84D0D8}" dt="2021-08-08T14:31:25.658" v="2936"/>
        <pc:sldMkLst>
          <pc:docMk/>
          <pc:sldMk cId="3333196054" sldId="290"/>
        </pc:sldMkLst>
        <pc:spChg chg="del">
          <ac:chgData name="Kecheng HUANG" userId="6042010e-758a-47da-a43c-39d4fc95a6c3" providerId="ADAL" clId="{E5EAC760-B6AB-45F8-9F5D-83355A84D0D8}" dt="2021-08-08T14:31:25.218" v="2935" actId="478"/>
          <ac:spMkLst>
            <pc:docMk/>
            <pc:sldMk cId="3333196054" sldId="290"/>
            <ac:spMk id="6" creationId="{EFFF9B58-38BA-494E-97B1-4E813D65B309}"/>
          </ac:spMkLst>
        </pc:spChg>
        <pc:spChg chg="add">
          <ac:chgData name="Kecheng HUANG" userId="6042010e-758a-47da-a43c-39d4fc95a6c3" providerId="ADAL" clId="{E5EAC760-B6AB-45F8-9F5D-83355A84D0D8}" dt="2021-08-08T14:31:25.658" v="2936"/>
          <ac:spMkLst>
            <pc:docMk/>
            <pc:sldMk cId="3333196054" sldId="290"/>
            <ac:spMk id="7" creationId="{A5D37F8F-D9FC-437C-A0CC-6ED0BC7560C9}"/>
          </ac:spMkLst>
        </pc:spChg>
        <pc:picChg chg="del">
          <ac:chgData name="Kecheng HUANG" userId="6042010e-758a-47da-a43c-39d4fc95a6c3" providerId="ADAL" clId="{E5EAC760-B6AB-45F8-9F5D-83355A84D0D8}" dt="2021-08-08T14:19:22.834" v="2781" actId="478"/>
          <ac:picMkLst>
            <pc:docMk/>
            <pc:sldMk cId="3333196054" sldId="290"/>
            <ac:picMk id="2" creationId="{4846ECEB-3F2B-43E2-8FA2-22BCA1B3DD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B7AD-63A4-4C4D-87B1-F939D09D7F75}"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2E86C-79D7-41D8-B838-3C324E6013D3}" type="slidenum">
              <a:rPr lang="zh-CN" altLang="en-US" smtClean="0"/>
              <a:t>‹#›</a:t>
            </a:fld>
            <a:endParaRPr lang="zh-CN" altLang="en-US"/>
          </a:p>
        </p:txBody>
      </p:sp>
    </p:spTree>
    <p:extLst>
      <p:ext uri="{BB962C8B-B14F-4D97-AF65-F5344CB8AC3E}">
        <p14:creationId xmlns:p14="http://schemas.microsoft.com/office/powerpoint/2010/main" val="336297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1</a:t>
            </a:fld>
            <a:endParaRPr lang="zh-CN" altLang="en-US"/>
          </a:p>
        </p:txBody>
      </p:sp>
    </p:spTree>
    <p:extLst>
      <p:ext uri="{BB962C8B-B14F-4D97-AF65-F5344CB8AC3E}">
        <p14:creationId xmlns:p14="http://schemas.microsoft.com/office/powerpoint/2010/main" val="400550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2</a:t>
            </a:fld>
            <a:endParaRPr lang="zh-CN" altLang="en-US"/>
          </a:p>
        </p:txBody>
      </p:sp>
    </p:spTree>
    <p:extLst>
      <p:ext uri="{BB962C8B-B14F-4D97-AF65-F5344CB8AC3E}">
        <p14:creationId xmlns:p14="http://schemas.microsoft.com/office/powerpoint/2010/main" val="130235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3</a:t>
            </a:fld>
            <a:endParaRPr lang="zh-CN" altLang="en-US"/>
          </a:p>
        </p:txBody>
      </p:sp>
    </p:spTree>
    <p:extLst>
      <p:ext uri="{BB962C8B-B14F-4D97-AF65-F5344CB8AC3E}">
        <p14:creationId xmlns:p14="http://schemas.microsoft.com/office/powerpoint/2010/main" val="235778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4</a:t>
            </a:fld>
            <a:endParaRPr lang="zh-CN" altLang="en-US"/>
          </a:p>
        </p:txBody>
      </p:sp>
    </p:spTree>
    <p:extLst>
      <p:ext uri="{BB962C8B-B14F-4D97-AF65-F5344CB8AC3E}">
        <p14:creationId xmlns:p14="http://schemas.microsoft.com/office/powerpoint/2010/main" val="324233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5</a:t>
            </a:fld>
            <a:endParaRPr lang="zh-CN" altLang="en-US"/>
          </a:p>
        </p:txBody>
      </p:sp>
    </p:spTree>
    <p:extLst>
      <p:ext uri="{BB962C8B-B14F-4D97-AF65-F5344CB8AC3E}">
        <p14:creationId xmlns:p14="http://schemas.microsoft.com/office/powerpoint/2010/main" val="72509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6</a:t>
            </a:fld>
            <a:endParaRPr lang="zh-CN" altLang="en-US"/>
          </a:p>
        </p:txBody>
      </p:sp>
    </p:spTree>
    <p:extLst>
      <p:ext uri="{BB962C8B-B14F-4D97-AF65-F5344CB8AC3E}">
        <p14:creationId xmlns:p14="http://schemas.microsoft.com/office/powerpoint/2010/main" val="4088013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319E4-700D-4477-AAD8-FC044F12CB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8B7BE-6B20-468D-81DD-E0E9AF6E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A5A5ED-6B0D-4202-AFA8-1592901559FE}"/>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5" name="页脚占位符 4">
            <a:extLst>
              <a:ext uri="{FF2B5EF4-FFF2-40B4-BE49-F238E27FC236}">
                <a16:creationId xmlns:a16="http://schemas.microsoft.com/office/drawing/2014/main" id="{9D55506A-AECE-4AFF-B6E7-E6EC090D2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D4EDC-DF7B-4BCB-8033-1F1388281E8C}"/>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874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5BF6-B765-4FA7-A1D9-0DD7BB7F0B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527A7E-187C-4899-9820-27B0850F8B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94A24C-03E0-4929-BF20-5E9076F69D9A}"/>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5" name="页脚占位符 4">
            <a:extLst>
              <a:ext uri="{FF2B5EF4-FFF2-40B4-BE49-F238E27FC236}">
                <a16:creationId xmlns:a16="http://schemas.microsoft.com/office/drawing/2014/main" id="{C759F275-3362-4D57-A734-CF1A87B79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DAB132-CD4B-4059-8B87-925B2AB6069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3562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987D43-1971-46B1-9412-E544CABAE0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285E5-EE0D-4CD3-B24E-0195E8701C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BF84BD-8780-42B9-A975-4173F2399B6B}"/>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5" name="页脚占位符 4">
            <a:extLst>
              <a:ext uri="{FF2B5EF4-FFF2-40B4-BE49-F238E27FC236}">
                <a16:creationId xmlns:a16="http://schemas.microsoft.com/office/drawing/2014/main" id="{9551EE30-9156-49A1-B6B9-0598DA30D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285D58-11AC-4E4F-BC15-0A8398711C9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40469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3E7D-EBAB-4715-8C9A-EC018B9C0F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931845-992B-44BA-B7A1-8300C21BD0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89359-370E-45E2-A1F8-94E49EE6B6F1}"/>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5" name="页脚占位符 4">
            <a:extLst>
              <a:ext uri="{FF2B5EF4-FFF2-40B4-BE49-F238E27FC236}">
                <a16:creationId xmlns:a16="http://schemas.microsoft.com/office/drawing/2014/main" id="{72D9D0EE-2C6F-47D2-83B1-0673181A77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FDEB7-B23D-4C10-A5BC-25C25C331F15}"/>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65246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3D716-6C2A-48D6-9F22-3EE3A7039A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652F65-2927-47A0-8FA2-16CAF3BB3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A32A8E-E6E9-4CD1-AD0D-9A61A4647DE2}"/>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5" name="页脚占位符 4">
            <a:extLst>
              <a:ext uri="{FF2B5EF4-FFF2-40B4-BE49-F238E27FC236}">
                <a16:creationId xmlns:a16="http://schemas.microsoft.com/office/drawing/2014/main" id="{837EBDB0-9475-46FF-8818-D8487E12B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02C47-847A-40B8-A921-89B9D73F131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64717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B060-7535-4076-B236-E437F1504A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85AFFE-ABB2-474B-B05D-71C516A438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3FE20A-0F6D-49E7-86E3-17771A69D3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6C400B-58B2-44D3-B0CB-8A3729B0E40B}"/>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6" name="页脚占位符 5">
            <a:extLst>
              <a:ext uri="{FF2B5EF4-FFF2-40B4-BE49-F238E27FC236}">
                <a16:creationId xmlns:a16="http://schemas.microsoft.com/office/drawing/2014/main" id="{DFD79CC2-1040-4C11-A2BF-3DA1B17A1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A7E09-6510-40E9-B7B6-8F61F924067A}"/>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0165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9C90B-2A1B-4B4A-BE67-8988ACD5F5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824E1B-1517-4172-B046-A829FB43D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0D657A7-D2BE-4CA0-A83B-93EE4AC1E7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1B3C76-C4A7-4CE0-8198-F91D48714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9A6700-929F-4DFD-9BF6-A76215313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A5699A-606B-44D7-B3A8-B46C86BFFEE3}"/>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8" name="页脚占位符 7">
            <a:extLst>
              <a:ext uri="{FF2B5EF4-FFF2-40B4-BE49-F238E27FC236}">
                <a16:creationId xmlns:a16="http://schemas.microsoft.com/office/drawing/2014/main" id="{64779A59-1B04-4568-B2DF-756FD2581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39D47D-462E-4589-B92E-D6DE31210FF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70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F686-9B7B-4990-8692-E73DAF5677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36EC3F-E307-4A3F-B097-8B83ABA912DA}"/>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4" name="页脚占位符 3">
            <a:extLst>
              <a:ext uri="{FF2B5EF4-FFF2-40B4-BE49-F238E27FC236}">
                <a16:creationId xmlns:a16="http://schemas.microsoft.com/office/drawing/2014/main" id="{EEFBE411-6E5E-4E6D-9D3B-F967A010D3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5895AD-1AAB-4B46-9736-899DB16F458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00324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E50A08-252C-4B4F-A84B-2A19A8160CC0}"/>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3" name="页脚占位符 2">
            <a:extLst>
              <a:ext uri="{FF2B5EF4-FFF2-40B4-BE49-F238E27FC236}">
                <a16:creationId xmlns:a16="http://schemas.microsoft.com/office/drawing/2014/main" id="{ED4BE01A-A94B-4982-8E4A-FA60E57A5B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A6CD24-A051-44E4-BA96-A028260AA08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58616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ACCFD-29CB-49FC-A453-0213D1C4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082F0C-A8F6-4DC0-9C48-94BE2C8FA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EBA5D9-45BC-4184-9F02-62BC00B8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A81F9C-3440-46AC-A19F-B42CB5561ADD}"/>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6" name="页脚占位符 5">
            <a:extLst>
              <a:ext uri="{FF2B5EF4-FFF2-40B4-BE49-F238E27FC236}">
                <a16:creationId xmlns:a16="http://schemas.microsoft.com/office/drawing/2014/main" id="{E95C7287-6A76-4766-9DA3-8688A64FD5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5A2EC-86C4-4C23-A107-B0A29823446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962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EB60-8BFE-43FF-A6E7-A7D9C4AFB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1EA218-CA89-4F8D-93AD-148C4825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22C6E3-B98E-4BA0-98BF-34402CCA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54CA03-5BBD-4F83-B1B4-522587FB5502}"/>
              </a:ext>
            </a:extLst>
          </p:cNvPr>
          <p:cNvSpPr>
            <a:spLocks noGrp="1"/>
          </p:cNvSpPr>
          <p:nvPr>
            <p:ph type="dt" sz="half" idx="10"/>
          </p:nvPr>
        </p:nvSpPr>
        <p:spPr/>
        <p:txBody>
          <a:bodyPr/>
          <a:lstStyle/>
          <a:p>
            <a:fld id="{F9C51544-6859-411E-8846-F576C1D903DB}" type="datetimeFigureOut">
              <a:rPr lang="zh-CN" altLang="en-US" smtClean="0"/>
              <a:t>2021/10/13</a:t>
            </a:fld>
            <a:endParaRPr lang="zh-CN" altLang="en-US"/>
          </a:p>
        </p:txBody>
      </p:sp>
      <p:sp>
        <p:nvSpPr>
          <p:cNvPr id="6" name="页脚占位符 5">
            <a:extLst>
              <a:ext uri="{FF2B5EF4-FFF2-40B4-BE49-F238E27FC236}">
                <a16:creationId xmlns:a16="http://schemas.microsoft.com/office/drawing/2014/main" id="{5932F31D-1714-48BD-B8F5-DC7E95C8D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6FF28-4070-43FC-9C2D-9558A50A721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9201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B7B920-A0D4-43EF-BF9E-63238C624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C23082-0713-4C3B-BFAF-CC2696E40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A2487A-6EE6-4684-8129-791F71EF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51544-6859-411E-8846-F576C1D903DB}" type="datetimeFigureOut">
              <a:rPr lang="zh-CN" altLang="en-US" smtClean="0"/>
              <a:t>2021/10/13</a:t>
            </a:fld>
            <a:endParaRPr lang="zh-CN" altLang="en-US"/>
          </a:p>
        </p:txBody>
      </p:sp>
      <p:sp>
        <p:nvSpPr>
          <p:cNvPr id="5" name="页脚占位符 4">
            <a:extLst>
              <a:ext uri="{FF2B5EF4-FFF2-40B4-BE49-F238E27FC236}">
                <a16:creationId xmlns:a16="http://schemas.microsoft.com/office/drawing/2014/main" id="{CBEEA1B7-C443-49F4-A97A-DB6539FE7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3BF6C1-F237-4C63-987F-CDAA45CE7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15930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i="0" u="none" strike="noStrike" baseline="0" dirty="0">
                <a:latin typeface="Times-Bold"/>
              </a:rPr>
              <a:t>SIGMOD’21</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038591" cy="553998"/>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CoRM</a:t>
            </a:r>
            <a:r>
              <a:rPr lang="en-US" altLang="zh-CN" sz="1600" b="1" dirty="0">
                <a:latin typeface="Times New Roman" panose="02020603050405020304" pitchFamily="18" charset="0"/>
                <a:cs typeface="Times New Roman" panose="02020603050405020304" pitchFamily="18" charset="0"/>
              </a:rPr>
              <a:t>: Compactable Remote Memory over RDMA; </a:t>
            </a:r>
            <a:r>
              <a:rPr lang="en-US" altLang="zh-CN" sz="1400" i="1" dirty="0">
                <a:latin typeface="Times New Roman" panose="02020603050405020304" pitchFamily="18" charset="0"/>
                <a:cs typeface="Times New Roman" panose="02020603050405020304" pitchFamily="18" charset="0"/>
              </a:rPr>
              <a:t>Konstantin </a:t>
            </a:r>
            <a:r>
              <a:rPr lang="en-US" altLang="zh-CN" sz="1400" i="1" dirty="0" err="1">
                <a:latin typeface="Times New Roman" panose="02020603050405020304" pitchFamily="18" charset="0"/>
                <a:cs typeface="Times New Roman" panose="02020603050405020304" pitchFamily="18" charset="0"/>
              </a:rPr>
              <a:t>Taranov</a:t>
            </a:r>
            <a:r>
              <a:rPr lang="en-US" altLang="zh-CN" sz="1400" i="1" dirty="0">
                <a:latin typeface="Times New Roman" panose="02020603050405020304" pitchFamily="18" charset="0"/>
                <a:cs typeface="Times New Roman" panose="02020603050405020304" pitchFamily="18" charset="0"/>
              </a:rPr>
              <a:t>, Salvatore Di Girolamo, </a:t>
            </a:r>
            <a:r>
              <a:rPr lang="en-US" altLang="zh-CN" sz="1400" i="1" dirty="0" err="1">
                <a:latin typeface="Times New Roman" panose="02020603050405020304" pitchFamily="18" charset="0"/>
                <a:cs typeface="Times New Roman" panose="02020603050405020304" pitchFamily="18" charset="0"/>
              </a:rPr>
              <a:t>Torsten</a:t>
            </a:r>
            <a:r>
              <a:rPr lang="en-US" altLang="zh-CN" sz="1400" i="1" dirty="0">
                <a:latin typeface="Times New Roman" panose="02020603050405020304" pitchFamily="18" charset="0"/>
                <a:cs typeface="Times New Roman" panose="02020603050405020304" pitchFamily="18" charset="0"/>
              </a:rPr>
              <a:t> </a:t>
            </a:r>
            <a:r>
              <a:rPr lang="en-US" altLang="zh-CN" sz="1400" i="1" dirty="0" err="1">
                <a:latin typeface="Times New Roman" panose="02020603050405020304" pitchFamily="18" charset="0"/>
                <a:cs typeface="Times New Roman" panose="02020603050405020304" pitchFamily="18" charset="0"/>
              </a:rPr>
              <a:t>Hoefler</a:t>
            </a:r>
            <a:r>
              <a:rPr lang="en-US" altLang="zh-CN" sz="1400" i="1" dirty="0">
                <a:latin typeface="Times New Roman" panose="02020603050405020304" pitchFamily="18" charset="0"/>
                <a:cs typeface="Times New Roman" panose="02020603050405020304" pitchFamily="18" charset="0"/>
              </a:rPr>
              <a:t>, ETH Zurich  </a:t>
            </a:r>
          </a:p>
          <a:p>
            <a:endParaRPr lang="en-US" altLang="zh-CN" sz="1400" i="1" dirty="0">
              <a:latin typeface="Times" pitchFamily="2"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968791"/>
            <a:ext cx="12038591" cy="554741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Distributed memory systems, with RDMA </a:t>
            </a:r>
            <a:r>
              <a:rPr lang="en-US" altLang="zh-CN" sz="1400" dirty="0">
                <a:latin typeface="Times New Roman" panose="02020603050405020304" pitchFamily="18" charset="0"/>
                <a:cs typeface="Times New Roman" panose="02020603050405020304" pitchFamily="18" charset="0"/>
              </a:rPr>
              <a:t>becomes important since they provide a system-scale abstraction where physically separated memories can be addressed as a single logical one (in- memory databases, caching services). However, since RDMA is involved: </a:t>
            </a:r>
          </a:p>
          <a:p>
            <a:pPr marL="562950" lvl="1" indent="-285750">
              <a:lnSpc>
                <a:spcPct val="150000"/>
              </a:lnSpc>
              <a:buFont typeface="Wingdings" pitchFamily="2" charset="2"/>
              <a:buChar char="p"/>
            </a:pPr>
            <a:r>
              <a:rPr lang="en-US" altLang="zh-CN" sz="1400" dirty="0">
                <a:latin typeface="Times New Roman" panose="02020603050405020304" pitchFamily="18" charset="0"/>
                <a:cs typeface="Times New Roman" panose="02020603050405020304" pitchFamily="18" charset="0"/>
              </a:rPr>
              <a:t>Network controllers and CPUs concurrently access memory, leading to </a:t>
            </a:r>
            <a:r>
              <a:rPr lang="en-US" altLang="zh-CN" sz="1400" b="1" dirty="0">
                <a:latin typeface="Times New Roman" panose="02020603050405020304" pitchFamily="18" charset="0"/>
                <a:cs typeface="Times New Roman" panose="02020603050405020304" pitchFamily="18" charset="0"/>
              </a:rPr>
              <a:t>inconsistencies</a:t>
            </a:r>
            <a:r>
              <a:rPr lang="en-US" altLang="zh-CN" sz="1400" dirty="0">
                <a:latin typeface="Times New Roman" panose="02020603050405020304" pitchFamily="18" charset="0"/>
                <a:cs typeface="Times New Roman" panose="02020603050405020304" pitchFamily="18" charset="0"/>
              </a:rPr>
              <a:t> if memory management operations are not synchronized. </a:t>
            </a:r>
          </a:p>
          <a:p>
            <a:pPr marL="277200" lvl="1">
              <a:lnSpc>
                <a:spcPct val="150000"/>
              </a:lnSpc>
            </a:pPr>
            <a:r>
              <a:rPr lang="en-US" altLang="zh-CN" sz="1400" dirty="0">
                <a:latin typeface="Times New Roman" panose="02020603050405020304" pitchFamily="18" charset="0"/>
                <a:cs typeface="Times New Roman" panose="02020603050405020304" pitchFamily="18" charset="0"/>
                <a:sym typeface="Wingdings" pitchFamily="2" charset="2"/>
              </a:rPr>
              <a:t> To ensure consistency, most distributed memory systems </a:t>
            </a:r>
            <a:r>
              <a:rPr lang="en-US" altLang="zh-CN" sz="1400" b="1" dirty="0">
                <a:latin typeface="Times New Roman" panose="02020603050405020304" pitchFamily="18" charset="0"/>
                <a:cs typeface="Times New Roman" panose="02020603050405020304" pitchFamily="18" charset="0"/>
                <a:sym typeface="Wingdings" pitchFamily="2" charset="2"/>
              </a:rPr>
              <a:t>do not provide memory compaction </a:t>
            </a:r>
            <a:r>
              <a:rPr lang="en-US" altLang="zh-CN" sz="1400" dirty="0">
                <a:latin typeface="Times New Roman" panose="02020603050405020304" pitchFamily="18" charset="0"/>
                <a:cs typeface="Times New Roman" panose="02020603050405020304" pitchFamily="18" charset="0"/>
                <a:sym typeface="Wingdings" pitchFamily="2" charset="2"/>
              </a:rPr>
              <a:t>and are exposed to memory fragmentation.</a:t>
            </a:r>
            <a:endParaRPr lang="en-US" altLang="zh-CN" sz="1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Background &amp; Issues</a:t>
            </a:r>
          </a:p>
          <a:p>
            <a:pPr marL="562950" lvl="1" indent="-285750">
              <a:lnSpc>
                <a:spcPct val="150000"/>
              </a:lnSpc>
              <a:buFont typeface="Wingdings" pitchFamily="2" charset="2"/>
              <a:buChar char="p"/>
            </a:pPr>
            <a:r>
              <a:rPr lang="en-US" sz="1400" b="1" dirty="0">
                <a:latin typeface="Times New Roman" panose="02020603050405020304" pitchFamily="18" charset="0"/>
                <a:cs typeface="Times New Roman" panose="02020603050405020304" pitchFamily="18" charset="0"/>
              </a:rPr>
              <a:t>Distributed Shared Memory Systems (DSM). </a:t>
            </a:r>
            <a:r>
              <a:rPr lang="en-US" sz="1400" dirty="0">
                <a:latin typeface="Times New Roman" panose="02020603050405020304" pitchFamily="18" charset="0"/>
                <a:cs typeface="Times New Roman" panose="02020603050405020304" pitchFamily="18" charset="0"/>
              </a:rPr>
              <a:t>It provides abstractions where the memory of multiple physical nodes is viewed as a single unified memory space. Applications running in it randomly access their local memory or the memory of remote nodes.</a:t>
            </a:r>
          </a:p>
          <a:p>
            <a:pPr marL="562950" lvl="1" indent="-285750">
              <a:lnSpc>
                <a:spcPct val="150000"/>
              </a:lnSpc>
              <a:buFont typeface="Wingdings" pitchFamily="2" charset="2"/>
              <a:buChar char="p"/>
            </a:pPr>
            <a:r>
              <a:rPr lang="en-US" sz="1400" dirty="0">
                <a:latin typeface="Times New Roman" panose="02020603050405020304" pitchFamily="18" charset="0"/>
                <a:cs typeface="Times New Roman" panose="02020603050405020304" pitchFamily="18" charset="0"/>
              </a:rPr>
              <a:t>Concurrent Memory Allocators (CMAs). Each thread is served by a </a:t>
            </a:r>
            <a:r>
              <a:rPr lang="en-US" sz="1400" b="1" dirty="0">
                <a:latin typeface="Times New Roman" panose="02020603050405020304" pitchFamily="18" charset="0"/>
                <a:cs typeface="Times New Roman" panose="02020603050405020304" pitchFamily="18" charset="0"/>
              </a:rPr>
              <a:t>thread-local allocator</a:t>
            </a:r>
            <a:r>
              <a:rPr lang="en-US" sz="1400" dirty="0">
                <a:latin typeface="Times New Roman" panose="02020603050405020304" pitchFamily="18" charset="0"/>
                <a:cs typeface="Times New Roman" panose="02020603050405020304" pitchFamily="18" charset="0"/>
              </a:rPr>
              <a:t>, in which memory allocation requests are served from this heap without the need for global synchronization. If a thread-local allocator runs out of memory, it requests new memory from the process-wide allocator. </a:t>
            </a:r>
          </a:p>
          <a:p>
            <a:pPr marL="562950" lvl="1" indent="-285750">
              <a:lnSpc>
                <a:spcPct val="150000"/>
              </a:lnSpc>
              <a:buFont typeface="Wingdings" pitchFamily="2" charset="2"/>
              <a:buChar char="à"/>
            </a:pPr>
            <a:r>
              <a:rPr lang="en-US" sz="1400" b="1" dirty="0">
                <a:latin typeface="Times New Roman" panose="02020603050405020304" pitchFamily="18" charset="0"/>
                <a:cs typeface="Times New Roman" panose="02020603050405020304" pitchFamily="18" charset="0"/>
                <a:sym typeface="Wingdings" pitchFamily="2" charset="2"/>
              </a:rPr>
              <a:t>Trade-off between synchronization overhead and memory efficiency: </a:t>
            </a:r>
            <a:r>
              <a:rPr lang="en-US" sz="1400" dirty="0">
                <a:latin typeface="Times New Roman" panose="02020603050405020304" pitchFamily="18" charset="0"/>
                <a:cs typeface="Times New Roman" panose="02020603050405020304" pitchFamily="18" charset="0"/>
                <a:sym typeface="Wingdings" pitchFamily="2" charset="2"/>
              </a:rPr>
              <a:t>the larger the block size, the less the number of accesses to the process-wide allocator, the better the scalability; larger blocks can lead to memory inefficiency if the allocated blocks are not fully utilized by the allocating thread. </a:t>
            </a:r>
          </a:p>
          <a:p>
            <a:pPr marL="562950" lvl="1" indent="-285750">
              <a:lnSpc>
                <a:spcPct val="150000"/>
              </a:lnSpc>
              <a:buFont typeface="Wingdings" pitchFamily="2" charset="2"/>
              <a:buChar char="à"/>
            </a:pPr>
            <a:r>
              <a:rPr lang="en-US" sz="1400" b="1" dirty="0">
                <a:latin typeface="Times New Roman" panose="02020603050405020304" pitchFamily="18" charset="0"/>
                <a:cs typeface="Times New Roman" panose="02020603050405020304" pitchFamily="18" charset="0"/>
                <a:sym typeface="Wingdings" pitchFamily="2" charset="2"/>
              </a:rPr>
              <a:t>Memory Fragmentation</a:t>
            </a:r>
            <a:r>
              <a:rPr lang="en-US" sz="1400" dirty="0">
                <a:latin typeface="Times New Roman" panose="02020603050405020304" pitchFamily="18" charset="0"/>
                <a:cs typeface="Times New Roman" panose="02020603050405020304" pitchFamily="18" charset="0"/>
                <a:sym typeface="Wingdings" pitchFamily="2" charset="2"/>
              </a:rPr>
              <a:t>. A</a:t>
            </a:r>
            <a:r>
              <a:rPr lang="en-US" altLang="zh-CN" sz="1400" dirty="0">
                <a:latin typeface="Times New Roman" panose="02020603050405020304" pitchFamily="18" charset="0"/>
                <a:cs typeface="Times New Roman" panose="02020603050405020304" pitchFamily="18" charset="0"/>
              </a:rPr>
              <a:t>n allocator experiences a high volume of allocations followed by only a partial set of deallocations. </a:t>
            </a:r>
          </a:p>
          <a:p>
            <a:pPr marL="562950" lvl="1" indent="-285750">
              <a:lnSpc>
                <a:spcPct val="150000"/>
              </a:lnSpc>
              <a:buFont typeface="Wingdings" pitchFamily="2" charset="2"/>
              <a:buChar char="p"/>
            </a:pPr>
            <a:r>
              <a:rPr lang="en-US" sz="1400" b="1" dirty="0">
                <a:latin typeface="Times New Roman" panose="02020603050405020304" pitchFamily="18" charset="0"/>
                <a:cs typeface="Times New Roman" panose="02020603050405020304" pitchFamily="18" charset="0"/>
              </a:rPr>
              <a:t>Memory Compaction. </a:t>
            </a:r>
            <a:r>
              <a:rPr lang="en-US" sz="1400" dirty="0">
                <a:latin typeface="Times New Roman" panose="02020603050405020304" pitchFamily="18" charset="0"/>
                <a:cs typeface="Times New Roman" panose="02020603050405020304" pitchFamily="18" charset="0"/>
              </a:rPr>
              <a:t>It takes a set of scarcely utilized blocks and merging them into one, releasing the others.</a:t>
            </a:r>
          </a:p>
          <a:p>
            <a:pPr marL="562950" lvl="1"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sym typeface="Wingdings" pitchFamily="2" charset="2"/>
              </a:rPr>
              <a:t>Involving too much network requests hence hurt the performance (2x throughput degradation.)</a:t>
            </a:r>
          </a:p>
          <a:p>
            <a:pPr marL="562950" lvl="1" indent="-285750">
              <a:lnSpc>
                <a:spcPct val="150000"/>
              </a:lnSpc>
              <a:buFont typeface="Wingdings" pitchFamily="2" charset="2"/>
              <a:buChar char="p"/>
            </a:pPr>
            <a:r>
              <a:rPr lang="en-US" sz="1400" b="1" dirty="0">
                <a:latin typeface="Times New Roman" panose="02020603050405020304" pitchFamily="18" charset="0"/>
                <a:cs typeface="Times New Roman" panose="02020603050405020304" pitchFamily="18" charset="0"/>
                <a:sym typeface="Wingdings" pitchFamily="2" charset="2"/>
              </a:rPr>
              <a:t>Current RDMA-accelerated DSM do not support memory compaction. </a:t>
            </a:r>
            <a:r>
              <a:rPr lang="en-US" sz="1400" dirty="0">
                <a:latin typeface="Times New Roman" panose="02020603050405020304" pitchFamily="18" charset="0"/>
                <a:cs typeface="Times New Roman" panose="02020603050405020304" pitchFamily="18" charset="0"/>
                <a:sym typeface="Wingdings" pitchFamily="2" charset="2"/>
              </a:rPr>
              <a:t>Memory compaction requires to move allocated data in memory, changing the virtual-to-physical mapping and potentially changing the virtual addresses themselves. When this happens, remote peers cannot access that data via RDMA anymore because the virtual addresses they hold may become invalid. </a:t>
            </a:r>
            <a:endParaRPr lang="en-US" altLang="zh-CN" sz="1400" b="1" dirty="0">
              <a:solidFill>
                <a:srgbClr val="000000"/>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37D44BEB-36C2-E147-BDB2-362EB80576DA}"/>
              </a:ext>
            </a:extLst>
          </p:cNvPr>
          <p:cNvPicPr>
            <a:picLocks noChangeAspect="1"/>
          </p:cNvPicPr>
          <p:nvPr/>
        </p:nvPicPr>
        <p:blipFill>
          <a:blip r:embed="rId3"/>
          <a:stretch>
            <a:fillRect/>
          </a:stretch>
        </p:blipFill>
        <p:spPr>
          <a:xfrm>
            <a:off x="7475838" y="27918"/>
            <a:ext cx="4430359" cy="2332800"/>
          </a:xfrm>
          <a:prstGeom prst="rect">
            <a:avLst/>
          </a:prstGeom>
        </p:spPr>
      </p:pic>
    </p:spTree>
    <p:extLst>
      <p:ext uri="{BB962C8B-B14F-4D97-AF65-F5344CB8AC3E}">
        <p14:creationId xmlns:p14="http://schemas.microsoft.com/office/powerpoint/2010/main" val="33457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i="0" u="none" strike="noStrike" baseline="0" dirty="0">
                <a:latin typeface="Times-Bold"/>
              </a:rPr>
              <a:t>SIGMOD’21</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038591" cy="553998"/>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CoRM</a:t>
            </a:r>
            <a:r>
              <a:rPr lang="en-US" altLang="zh-CN" sz="1600" b="1" dirty="0">
                <a:latin typeface="Times New Roman" panose="02020603050405020304" pitchFamily="18" charset="0"/>
                <a:cs typeface="Times New Roman" panose="02020603050405020304" pitchFamily="18" charset="0"/>
              </a:rPr>
              <a:t>: Compactable Remote Memory over RDMA; </a:t>
            </a:r>
            <a:r>
              <a:rPr lang="en-US" altLang="zh-CN" sz="1400" i="1" dirty="0">
                <a:latin typeface="Times New Roman" panose="02020603050405020304" pitchFamily="18" charset="0"/>
                <a:cs typeface="Times New Roman" panose="02020603050405020304" pitchFamily="18" charset="0"/>
              </a:rPr>
              <a:t>Konstantin </a:t>
            </a:r>
            <a:r>
              <a:rPr lang="en-US" altLang="zh-CN" sz="1400" i="1" dirty="0" err="1">
                <a:latin typeface="Times New Roman" panose="02020603050405020304" pitchFamily="18" charset="0"/>
                <a:cs typeface="Times New Roman" panose="02020603050405020304" pitchFamily="18" charset="0"/>
              </a:rPr>
              <a:t>Taranov</a:t>
            </a:r>
            <a:r>
              <a:rPr lang="en-US" altLang="zh-CN" sz="1400" i="1" dirty="0">
                <a:latin typeface="Times New Roman" panose="02020603050405020304" pitchFamily="18" charset="0"/>
                <a:cs typeface="Times New Roman" panose="02020603050405020304" pitchFamily="18" charset="0"/>
              </a:rPr>
              <a:t>, Salvatore Di Girolamo, </a:t>
            </a:r>
            <a:r>
              <a:rPr lang="en-US" altLang="zh-CN" sz="1400" i="1" dirty="0" err="1">
                <a:latin typeface="Times New Roman" panose="02020603050405020304" pitchFamily="18" charset="0"/>
                <a:cs typeface="Times New Roman" panose="02020603050405020304" pitchFamily="18" charset="0"/>
              </a:rPr>
              <a:t>Torsten</a:t>
            </a:r>
            <a:r>
              <a:rPr lang="en-US" altLang="zh-CN" sz="1400" i="1" dirty="0">
                <a:latin typeface="Times New Roman" panose="02020603050405020304" pitchFamily="18" charset="0"/>
                <a:cs typeface="Times New Roman" panose="02020603050405020304" pitchFamily="18" charset="0"/>
              </a:rPr>
              <a:t> </a:t>
            </a:r>
            <a:r>
              <a:rPr lang="en-US" altLang="zh-CN" sz="1400" i="1" dirty="0" err="1">
                <a:latin typeface="Times New Roman" panose="02020603050405020304" pitchFamily="18" charset="0"/>
                <a:cs typeface="Times New Roman" panose="02020603050405020304" pitchFamily="18" charset="0"/>
              </a:rPr>
              <a:t>Hoefler</a:t>
            </a:r>
            <a:r>
              <a:rPr lang="en-US" altLang="zh-CN" sz="1400" i="1" dirty="0">
                <a:latin typeface="Times New Roman" panose="02020603050405020304" pitchFamily="18" charset="0"/>
                <a:cs typeface="Times New Roman" panose="02020603050405020304" pitchFamily="18" charset="0"/>
              </a:rPr>
              <a:t>, ETH Zurich  </a:t>
            </a:r>
          </a:p>
          <a:p>
            <a:endParaRPr lang="en-US" altLang="zh-CN" sz="1400" i="1" dirty="0">
              <a:latin typeface="Times" pitchFamily="2"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968791"/>
            <a:ext cx="12038591" cy="58705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Propose </a:t>
            </a:r>
            <a:r>
              <a:rPr lang="en-US" altLang="zh-CN" sz="1400" b="1" dirty="0" err="1">
                <a:latin typeface="Times New Roman" panose="02020603050405020304" pitchFamily="18" charset="0"/>
                <a:cs typeface="Times New Roman" panose="02020603050405020304" pitchFamily="18" charset="0"/>
              </a:rPr>
              <a:t>CoRM</a:t>
            </a:r>
            <a:r>
              <a:rPr lang="en-US" altLang="zh-CN" sz="1400" dirty="0">
                <a:latin typeface="Times New Roman" panose="02020603050405020304" pitchFamily="18" charset="0"/>
                <a:cs typeface="Times New Roman" panose="02020603050405020304" pitchFamily="18" charset="0"/>
              </a:rPr>
              <a:t>, a shared memory system that exploits RDMA for fast remote accesses and supports memory compaction.</a:t>
            </a:r>
          </a:p>
          <a:p>
            <a:pPr marL="562950" lvl="1" indent="-285750">
              <a:lnSpc>
                <a:spcPct val="150000"/>
              </a:lnSpc>
              <a:buFont typeface="Wingdings" pitchFamily="2" charset="2"/>
              <a:buChar char="p"/>
            </a:pPr>
            <a:r>
              <a:rPr lang="en-US" altLang="zh-CN" sz="1400" b="1" dirty="0">
                <a:latin typeface="Times New Roman" panose="02020603050405020304" pitchFamily="18" charset="0"/>
                <a:cs typeface="Times New Roman" panose="02020603050405020304" pitchFamily="18" charset="0"/>
              </a:rPr>
              <a:t>It is RDMA-safe: </a:t>
            </a:r>
            <a:r>
              <a:rPr lang="en-US" altLang="zh-CN" sz="1400" dirty="0">
                <a:latin typeface="Times New Roman" panose="02020603050405020304" pitchFamily="18" charset="0"/>
                <a:cs typeface="Times New Roman" panose="02020603050405020304" pitchFamily="18" charset="0"/>
              </a:rPr>
              <a:t>objects are still accessible via RDMA, and user is guaranteed to observe their consistent state even if they are relocated by the compaction.</a:t>
            </a:r>
          </a:p>
          <a:p>
            <a:pPr marL="285750"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Techniques</a:t>
            </a:r>
          </a:p>
          <a:p>
            <a:pPr marL="562950" lvl="1" indent="-285750">
              <a:lnSpc>
                <a:spcPct val="150000"/>
              </a:lnSpc>
              <a:buFont typeface="Wingdings" pitchFamily="2" charset="2"/>
              <a:buChar char="p"/>
            </a:pPr>
            <a:r>
              <a:rPr lang="en-US" sz="1400" b="1" dirty="0">
                <a:latin typeface="Times New Roman" panose="02020603050405020304" pitchFamily="18" charset="0"/>
                <a:cs typeface="Times New Roman" panose="02020603050405020304" pitchFamily="18" charset="0"/>
              </a:rPr>
              <a:t>Memory allocation and compaction. </a:t>
            </a:r>
          </a:p>
          <a:p>
            <a:pPr marL="734400" lvl="2">
              <a:lnSpc>
                <a:spcPct val="150000"/>
              </a:lnSpc>
            </a:pPr>
            <a:r>
              <a:rPr lang="en-US" sz="1400" dirty="0">
                <a:latin typeface="Times New Roman" panose="02020603050405020304" pitchFamily="18" charset="0"/>
                <a:cs typeface="Times New Roman" panose="02020603050405020304" pitchFamily="18" charset="0"/>
              </a:rPr>
              <a:t>RDMA-aware memory remapping to silently move objects across physical memory blocks while preserving their virtual addresses and RDMA access keys.</a:t>
            </a:r>
          </a:p>
          <a:p>
            <a:pPr marL="1020150" lvl="2"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sym typeface="Wingdings" pitchFamily="2" charset="2"/>
              </a:rPr>
              <a:t>It allocate a physical page using the </a:t>
            </a:r>
            <a:r>
              <a:rPr lang="en-US" sz="1400" dirty="0" err="1">
                <a:latin typeface="Times New Roman" panose="02020603050405020304" pitchFamily="18" charset="0"/>
                <a:cs typeface="Times New Roman" panose="02020603050405020304" pitchFamily="18" charset="0"/>
                <a:sym typeface="Wingdings" pitchFamily="2" charset="2"/>
              </a:rPr>
              <a:t>memfd_create</a:t>
            </a:r>
            <a:r>
              <a:rPr lang="en-US" sz="1400" dirty="0">
                <a:latin typeface="Times New Roman" panose="02020603050405020304" pitchFamily="18" charset="0"/>
                <a:cs typeface="Times New Roman" panose="02020603050405020304" pitchFamily="18" charset="0"/>
                <a:sym typeface="Wingdings" pitchFamily="2" charset="2"/>
              </a:rPr>
              <a:t> system call; then the allocated physical page is mapped to virtual space using </a:t>
            </a:r>
            <a:r>
              <a:rPr lang="en-US" sz="1400" dirty="0" err="1">
                <a:latin typeface="Times New Roman" panose="02020603050405020304" pitchFamily="18" charset="0"/>
                <a:cs typeface="Times New Roman" panose="02020603050405020304" pitchFamily="18" charset="0"/>
                <a:sym typeface="Wingdings" pitchFamily="2" charset="2"/>
              </a:rPr>
              <a:t>mmap</a:t>
            </a:r>
            <a:r>
              <a:rPr lang="en-US" sz="1400" dirty="0">
                <a:latin typeface="Times New Roman" panose="02020603050405020304" pitchFamily="18" charset="0"/>
                <a:cs typeface="Times New Roman" panose="02020603050405020304" pitchFamily="18" charset="0"/>
                <a:sym typeface="Wingdings" pitchFamily="2" charset="2"/>
              </a:rPr>
              <a:t>. The process-wide allocator keeps track of all virtual-to-physical mappings. The </a:t>
            </a:r>
            <a:r>
              <a:rPr lang="en-US" sz="1400" dirty="0" err="1">
                <a:latin typeface="Times New Roman" panose="02020603050405020304" pitchFamily="18" charset="0"/>
                <a:cs typeface="Times New Roman" panose="02020603050405020304" pitchFamily="18" charset="0"/>
                <a:sym typeface="Wingdings" pitchFamily="2" charset="2"/>
              </a:rPr>
              <a:t>memfd_create</a:t>
            </a:r>
            <a:r>
              <a:rPr lang="en-US" sz="1400" dirty="0">
                <a:latin typeface="Times New Roman" panose="02020603050405020304" pitchFamily="18" charset="0"/>
                <a:cs typeface="Times New Roman" panose="02020603050405020304" pitchFamily="18" charset="0"/>
                <a:sym typeface="Wingdings" pitchFamily="2" charset="2"/>
              </a:rPr>
              <a:t> call creates an anonymous (changeable) file that lives in RAM.</a:t>
            </a:r>
          </a:p>
          <a:p>
            <a:pPr marL="1020150" lvl="2"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sym typeface="Wingdings" pitchFamily="2" charset="2"/>
              </a:rPr>
              <a:t>For compaction, copy, merge and remap the virtual pointers to the new blocks. (remapping is guaranteed by RNIC.)</a:t>
            </a:r>
          </a:p>
          <a:p>
            <a:pPr marL="1020150" lvl="2"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sym typeface="Wingdings" pitchFamily="2" charset="2"/>
              </a:rPr>
              <a:t>Based on the IDs for each object in the block, modifying the physical-logical mapping is enabled. (RNIC needs to update the mapping itself.)</a:t>
            </a:r>
          </a:p>
          <a:p>
            <a:pPr marL="562950" lvl="1" indent="-285750">
              <a:lnSpc>
                <a:spcPct val="150000"/>
              </a:lnSpc>
              <a:buFont typeface="Wingdings" pitchFamily="2" charset="2"/>
              <a:buChar char="p"/>
            </a:pPr>
            <a:r>
              <a:rPr lang="en-US" altLang="zh-CN" sz="1400" b="1" dirty="0">
                <a:latin typeface="Times New Roman" panose="02020603050405020304" pitchFamily="18" charset="0"/>
                <a:cs typeface="Times New Roman" panose="02020603050405020304" pitchFamily="18" charset="0"/>
              </a:rPr>
              <a:t>Pointer correction </a:t>
            </a:r>
          </a:p>
          <a:p>
            <a:pPr marL="734400" lvl="2">
              <a:lnSpc>
                <a:spcPct val="150000"/>
              </a:lnSpc>
            </a:pPr>
            <a:r>
              <a:rPr lang="en-US" sz="1400" dirty="0" err="1">
                <a:latin typeface="Times New Roman" panose="02020603050405020304" pitchFamily="18" charset="0"/>
                <a:cs typeface="Times New Roman" panose="02020603050405020304" pitchFamily="18" charset="0"/>
                <a:sym typeface="Wingdings" pitchFamily="2" charset="2"/>
              </a:rPr>
              <a:t>CoRM</a:t>
            </a:r>
            <a:r>
              <a:rPr lang="en-US" sz="1400" dirty="0">
                <a:latin typeface="Times New Roman" panose="02020603050405020304" pitchFamily="18" charset="0"/>
                <a:cs typeface="Times New Roman" panose="02020603050405020304" pitchFamily="18" charset="0"/>
                <a:sym typeface="Wingdings" pitchFamily="2" charset="2"/>
              </a:rPr>
              <a:t> always </a:t>
            </a:r>
            <a:r>
              <a:rPr lang="en-US" sz="1400" b="1" dirty="0">
                <a:latin typeface="Times New Roman" panose="02020603050405020304" pitchFamily="18" charset="0"/>
                <a:cs typeface="Times New Roman" panose="02020603050405020304" pitchFamily="18" charset="0"/>
                <a:sym typeface="Wingdings" pitchFamily="2" charset="2"/>
              </a:rPr>
              <a:t>optimistically </a:t>
            </a:r>
            <a:r>
              <a:rPr lang="en-US" sz="1400" dirty="0">
                <a:latin typeface="Times New Roman" panose="02020603050405020304" pitchFamily="18" charset="0"/>
                <a:cs typeface="Times New Roman" panose="02020603050405020304" pitchFamily="18" charset="0"/>
                <a:sym typeface="Wingdings" pitchFamily="2" charset="2"/>
              </a:rPr>
              <a:t>accesses the object at the hinted offset and then checks its ID. If the ID of the accessed object does not match the one in the used pointer, then </a:t>
            </a:r>
            <a:r>
              <a:rPr lang="en-US" sz="1400" dirty="0" err="1">
                <a:latin typeface="Times New Roman" panose="02020603050405020304" pitchFamily="18" charset="0"/>
                <a:cs typeface="Times New Roman" panose="02020603050405020304" pitchFamily="18" charset="0"/>
                <a:sym typeface="Wingdings" pitchFamily="2" charset="2"/>
              </a:rPr>
              <a:t>CoRM</a:t>
            </a:r>
            <a:r>
              <a:rPr lang="en-US" sz="1400" dirty="0">
                <a:latin typeface="Times New Roman" panose="02020603050405020304" pitchFamily="18" charset="0"/>
                <a:cs typeface="Times New Roman" panose="02020603050405020304" pitchFamily="18" charset="0"/>
                <a:sym typeface="Wingdings" pitchFamily="2" charset="2"/>
              </a:rPr>
              <a:t> performs a</a:t>
            </a:r>
            <a:r>
              <a:rPr lang="en-US" sz="1400" b="1" dirty="0">
                <a:latin typeface="Times New Roman" panose="02020603050405020304" pitchFamily="18" charset="0"/>
                <a:cs typeface="Times New Roman" panose="02020603050405020304" pitchFamily="18" charset="0"/>
                <a:sym typeface="Wingdings" pitchFamily="2" charset="2"/>
              </a:rPr>
              <a:t> search </a:t>
            </a:r>
            <a:r>
              <a:rPr lang="en-US" sz="1400" dirty="0">
                <a:latin typeface="Times New Roman" panose="02020603050405020304" pitchFamily="18" charset="0"/>
                <a:cs typeface="Times New Roman" panose="02020603050405020304" pitchFamily="18" charset="0"/>
                <a:sym typeface="Wingdings" pitchFamily="2" charset="2"/>
              </a:rPr>
              <a:t>to find the requested object. Once the object is found, the hint inside the object pointer is updated to the new offset, making the pointer direct. </a:t>
            </a:r>
          </a:p>
          <a:p>
            <a:pPr marL="562950" lvl="1" indent="-285750">
              <a:lnSpc>
                <a:spcPct val="150000"/>
              </a:lnSpc>
              <a:buFont typeface="Wingdings" pitchFamily="2" charset="2"/>
              <a:buChar char="p"/>
            </a:pPr>
            <a:r>
              <a:rPr lang="en-US" sz="1400" b="1" dirty="0">
                <a:latin typeface="Times New Roman" panose="02020603050405020304" pitchFamily="18" charset="0"/>
                <a:cs typeface="Times New Roman" panose="02020603050405020304" pitchFamily="18" charset="0"/>
                <a:sym typeface="Wingdings" pitchFamily="2" charset="2"/>
              </a:rPr>
              <a:t>Pointer release </a:t>
            </a:r>
          </a:p>
          <a:p>
            <a:pPr marL="734400" lvl="2">
              <a:lnSpc>
                <a:spcPct val="150000"/>
              </a:lnSpc>
            </a:pPr>
            <a:r>
              <a:rPr lang="en-US" sz="1400" dirty="0" err="1">
                <a:latin typeface="Times New Roman" panose="02020603050405020304" pitchFamily="18" charset="0"/>
                <a:cs typeface="Times New Roman" panose="02020603050405020304" pitchFamily="18" charset="0"/>
                <a:sym typeface="Wingdings" pitchFamily="2" charset="2"/>
              </a:rPr>
              <a:t>CoRM</a:t>
            </a:r>
            <a:r>
              <a:rPr lang="en-US" sz="1400" dirty="0">
                <a:latin typeface="Times New Roman" panose="02020603050405020304" pitchFamily="18" charset="0"/>
                <a:cs typeface="Times New Roman" panose="02020603050405020304" pitchFamily="18" charset="0"/>
                <a:sym typeface="Wingdings" pitchFamily="2" charset="2"/>
              </a:rPr>
              <a:t> </a:t>
            </a:r>
            <a:r>
              <a:rPr lang="en-US" sz="1400" b="1" dirty="0">
                <a:latin typeface="Times New Roman" panose="02020603050405020304" pitchFamily="18" charset="0"/>
                <a:cs typeface="Times New Roman" panose="02020603050405020304" pitchFamily="18" charset="0"/>
                <a:sym typeface="Wingdings" pitchFamily="2" charset="2"/>
              </a:rPr>
              <a:t>stores the address of the virtual block </a:t>
            </a:r>
            <a:r>
              <a:rPr lang="en-US" sz="1400" dirty="0">
                <a:latin typeface="Times New Roman" panose="02020603050405020304" pitchFamily="18" charset="0"/>
                <a:cs typeface="Times New Roman" panose="02020603050405020304" pitchFamily="18" charset="0"/>
                <a:sym typeface="Wingdings" pitchFamily="2" charset="2"/>
              </a:rPr>
              <a:t>where the object has been initially allocated in the header of each object. This allows us to keep track of how many objects that have been moved out from an old virtual address are still valid and can still be accessed. </a:t>
            </a:r>
          </a:p>
          <a:p>
            <a:pPr marL="1020150" lvl="2"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sym typeface="Wingdings" pitchFamily="2" charset="2"/>
              </a:rPr>
              <a:t>Once there are no more of such objects, i.e., they have been deallocated with Free calls, then </a:t>
            </a:r>
            <a:r>
              <a:rPr lang="en-US" sz="1400" dirty="0" err="1">
                <a:latin typeface="Times New Roman" panose="02020603050405020304" pitchFamily="18" charset="0"/>
                <a:cs typeface="Times New Roman" panose="02020603050405020304" pitchFamily="18" charset="0"/>
                <a:sym typeface="Wingdings" pitchFamily="2" charset="2"/>
              </a:rPr>
              <a:t>CoRM</a:t>
            </a:r>
            <a:r>
              <a:rPr lang="en-US" sz="1400" dirty="0">
                <a:latin typeface="Times New Roman" panose="02020603050405020304" pitchFamily="18" charset="0"/>
                <a:cs typeface="Times New Roman" panose="02020603050405020304" pitchFamily="18" charset="0"/>
                <a:sym typeface="Wingdings" pitchFamily="2" charset="2"/>
              </a:rPr>
              <a:t> can safely assume that the virtual address can be reused. </a:t>
            </a:r>
            <a:endParaRPr lang="en-US" sz="1400" b="1" dirty="0">
              <a:latin typeface="Times New Roman" panose="02020603050405020304" pitchFamily="18" charset="0"/>
              <a:cs typeface="Times New Roman" panose="02020603050405020304" pitchFamily="18" charset="0"/>
              <a:sym typeface="Wingdings" pitchFamily="2" charset="2"/>
            </a:endParaRPr>
          </a:p>
        </p:txBody>
      </p:sp>
      <p:pic>
        <p:nvPicPr>
          <p:cNvPr id="3" name="图片 2">
            <a:extLst>
              <a:ext uri="{FF2B5EF4-FFF2-40B4-BE49-F238E27FC236}">
                <a16:creationId xmlns:a16="http://schemas.microsoft.com/office/drawing/2014/main" id="{99262A9B-FF42-6541-9397-B64088A43B77}"/>
              </a:ext>
            </a:extLst>
          </p:cNvPr>
          <p:cNvPicPr>
            <a:picLocks noChangeAspect="1"/>
          </p:cNvPicPr>
          <p:nvPr/>
        </p:nvPicPr>
        <p:blipFill>
          <a:blip r:embed="rId3"/>
          <a:stretch>
            <a:fillRect/>
          </a:stretch>
        </p:blipFill>
        <p:spPr>
          <a:xfrm>
            <a:off x="8038090" y="0"/>
            <a:ext cx="4000500" cy="3203864"/>
          </a:xfrm>
          <a:prstGeom prst="rect">
            <a:avLst/>
          </a:prstGeom>
        </p:spPr>
      </p:pic>
      <p:pic>
        <p:nvPicPr>
          <p:cNvPr id="6" name="图片 5">
            <a:extLst>
              <a:ext uri="{FF2B5EF4-FFF2-40B4-BE49-F238E27FC236}">
                <a16:creationId xmlns:a16="http://schemas.microsoft.com/office/drawing/2014/main" id="{C97375EC-2680-4143-8D66-5B9283F0CCFF}"/>
              </a:ext>
            </a:extLst>
          </p:cNvPr>
          <p:cNvPicPr>
            <a:picLocks noChangeAspect="1"/>
          </p:cNvPicPr>
          <p:nvPr/>
        </p:nvPicPr>
        <p:blipFill>
          <a:blip r:embed="rId4"/>
          <a:stretch>
            <a:fillRect/>
          </a:stretch>
        </p:blipFill>
        <p:spPr>
          <a:xfrm>
            <a:off x="6095998" y="16164"/>
            <a:ext cx="5803900" cy="3187700"/>
          </a:xfrm>
          <a:prstGeom prst="rect">
            <a:avLst/>
          </a:prstGeom>
        </p:spPr>
      </p:pic>
    </p:spTree>
    <p:extLst>
      <p:ext uri="{BB962C8B-B14F-4D97-AF65-F5344CB8AC3E}">
        <p14:creationId xmlns:p14="http://schemas.microsoft.com/office/powerpoint/2010/main" val="22391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latin typeface="Times New Roman" panose="02020603050405020304" pitchFamily="18" charset="0"/>
                <a:cs typeface="Times New Roman" panose="02020603050405020304" pitchFamily="18" charset="0"/>
              </a:rPr>
              <a:t> ATC’21 </a:t>
            </a:r>
            <a:r>
              <a:rPr lang="en-US" altLang="zh-CN" sz="2000" b="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a:latin typeface="Times New Roman" panose="02020603050405020304" pitchFamily="18" charset="0"/>
                <a:cs typeface="Times New Roman" panose="02020603050405020304" pitchFamily="18" charset="0"/>
              </a:rPr>
              <a:t> </a:t>
            </a:r>
            <a:r>
              <a:rPr lang="en-US" sz="1800" b="1" i="0" u="none" strike="noStrike" baseline="0">
                <a:latin typeface="Times-Bold"/>
              </a:rPr>
              <a:t>Barking up the Wrong Tree: Correctness and Debugging</a:t>
            </a:r>
            <a:r>
              <a:rPr lang="zh-CN" altLang="en-US" sz="2000" b="1">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038591" cy="553998"/>
          </a:xfrm>
          <a:prstGeom prst="rect">
            <a:avLst/>
          </a:prstGeom>
        </p:spPr>
        <p:txBody>
          <a:bodyPr wrap="square">
            <a:spAutoFit/>
          </a:bodyPr>
          <a:lstStyle/>
          <a:p>
            <a:r>
              <a:rPr lang="en-US" altLang="zh-CN" sz="1600" b="1" dirty="0">
                <a:latin typeface="Times New Roman" panose="02020603050405020304" pitchFamily="18" charset="0"/>
                <a:cs typeface="Times New Roman" panose="02020603050405020304" pitchFamily="18" charset="0"/>
              </a:rPr>
              <a:t>Argus: Debugging Performance Issues in Modern Desktop Applications with Annotated Causal Tracing; </a:t>
            </a:r>
            <a:r>
              <a:rPr lang="en-US" altLang="zh-CN" sz="1400" i="1" dirty="0" err="1">
                <a:latin typeface="Times" pitchFamily="2" charset="0"/>
              </a:rPr>
              <a:t>Lingmei</a:t>
            </a:r>
            <a:r>
              <a:rPr lang="en-US" altLang="zh-CN" sz="1400" i="1" dirty="0">
                <a:latin typeface="Times" pitchFamily="2" charset="0"/>
              </a:rPr>
              <a:t> Weng, Columbia University Peng Huang, Johns Hopkins University Jason </a:t>
            </a:r>
            <a:r>
              <a:rPr lang="en-US" altLang="zh-CN" sz="1400" i="1" dirty="0" err="1">
                <a:latin typeface="Times" pitchFamily="2" charset="0"/>
              </a:rPr>
              <a:t>Nieh</a:t>
            </a:r>
            <a:r>
              <a:rPr lang="en-US" altLang="zh-CN" sz="1400" i="1" dirty="0">
                <a:latin typeface="Times" pitchFamily="2" charset="0"/>
              </a:rPr>
              <a:t>, Columbia University </a:t>
            </a:r>
            <a:r>
              <a:rPr lang="en-US" altLang="zh-CN" sz="1400" i="1" dirty="0" err="1">
                <a:latin typeface="Times" pitchFamily="2" charset="0"/>
              </a:rPr>
              <a:t>Junfeng</a:t>
            </a:r>
            <a:r>
              <a:rPr lang="en-US" altLang="zh-CN" sz="1400" i="1" dirty="0">
                <a:latin typeface="Times" pitchFamily="2" charset="0"/>
              </a:rPr>
              <a:t> Yang, Columbia University </a:t>
            </a: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145500"/>
            <a:ext cx="12038591" cy="57782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Modern </a:t>
            </a:r>
            <a:r>
              <a:rPr lang="en-US" altLang="zh-CN" sz="1600" b="1" dirty="0">
                <a:latin typeface="Times New Roman" panose="02020603050405020304" pitchFamily="18" charset="0"/>
                <a:cs typeface="Times New Roman" panose="02020603050405020304" pitchFamily="18" charset="0"/>
              </a:rPr>
              <a:t>desktop applications </a:t>
            </a:r>
            <a:r>
              <a:rPr lang="en-US" altLang="zh-CN" sz="1600" dirty="0">
                <a:latin typeface="Times New Roman" panose="02020603050405020304" pitchFamily="18" charset="0"/>
                <a:cs typeface="Times New Roman" panose="02020603050405020304" pitchFamily="18" charset="0"/>
              </a:rPr>
              <a:t>involve many asynchronous, con- current interactions that make performance issues difficult to diagnose.</a:t>
            </a:r>
          </a:p>
          <a:p>
            <a:pPr marL="912150" lvl="2" indent="-285750">
              <a:lnSpc>
                <a:spcPct val="150000"/>
              </a:lnSpc>
              <a:buFont typeface="Wingdings" pitchFamily="2" charset="2"/>
              <a:buChar char="p"/>
            </a:pPr>
            <a:r>
              <a:rPr lang="en-US" altLang="zh-CN" sz="1600" dirty="0">
                <a:latin typeface="Times New Roman" panose="02020603050405020304" pitchFamily="18" charset="0"/>
                <a:cs typeface="Times New Roman" panose="02020603050405020304" pitchFamily="18" charset="0"/>
              </a:rPr>
              <a:t>Although prior work used causal tracing for debugging performance issues, these techniques suffer from high inaccuracies for desktop applications. </a:t>
            </a:r>
          </a:p>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 Background</a:t>
            </a:r>
          </a:p>
          <a:p>
            <a:pPr marL="742950" lvl="1" indent="-285750">
              <a:lnSpc>
                <a:spcPct val="150000"/>
              </a:lnSpc>
              <a:buFont typeface="Wingdings" pitchFamily="2" charset="2"/>
              <a:buChar char="p"/>
            </a:pPr>
            <a:r>
              <a:rPr lang="en-US" sz="1400" b="1" dirty="0">
                <a:latin typeface="Times New Roman" panose="02020603050405020304" pitchFamily="18" charset="0"/>
                <a:cs typeface="Times New Roman" panose="02020603050405020304" pitchFamily="18" charset="0"/>
              </a:rPr>
              <a:t>For modern desktop apps, performance diagnosis can be very difficult. </a:t>
            </a:r>
            <a:r>
              <a:rPr lang="en-US" sz="1400" dirty="0">
                <a:latin typeface="Times New Roman" panose="02020603050405020304" pitchFamily="18" charset="0"/>
                <a:cs typeface="Times New Roman" panose="02020603050405020304" pitchFamily="18" charset="0"/>
              </a:rPr>
              <a:t>Such apps are built with complicated frameworks and libraries. </a:t>
            </a:r>
          </a:p>
          <a:p>
            <a:pPr marL="912150" lvl="2" indent="-285750">
              <a:lnSpc>
                <a:spcPct val="150000"/>
              </a:lnSpc>
              <a:buFont typeface="Wingdings" pitchFamily="2" charset="2"/>
              <a:buChar char="Ø"/>
            </a:pPr>
            <a:r>
              <a:rPr lang="en-US" sz="1400" dirty="0">
                <a:latin typeface="Times New Roman" panose="02020603050405020304" pitchFamily="18" charset="0"/>
                <a:cs typeface="Times New Roman" panose="02020603050405020304" pitchFamily="18" charset="0"/>
              </a:rPr>
              <a:t>For responsiveness, they divide handling of user interface (UI) events into many small execution segments that run concurrently on multi-core hardware.</a:t>
            </a:r>
          </a:p>
          <a:p>
            <a:pPr marL="626400" lvl="2">
              <a:lnSpc>
                <a:spcPct val="150000"/>
              </a:lnSpc>
            </a:pPr>
            <a:r>
              <a:rPr lang="en-US" sz="1400" dirty="0">
                <a:latin typeface="Times New Roman" panose="02020603050405020304" pitchFamily="18" charset="0"/>
                <a:cs typeface="Times New Roman" panose="02020603050405020304" pitchFamily="18" charset="0"/>
                <a:sym typeface="Wingdings" pitchFamily="2" charset="2"/>
              </a:rPr>
              <a:t> </a:t>
            </a:r>
            <a:r>
              <a:rPr lang="en-US" sz="1400" dirty="0">
                <a:latin typeface="Times New Roman" panose="02020603050405020304" pitchFamily="18" charset="0"/>
                <a:cs typeface="Times New Roman" panose="02020603050405020304" pitchFamily="18" charset="0"/>
              </a:rPr>
              <a:t>i.e., macOS apps handle UI events by sending messages to </a:t>
            </a:r>
            <a:r>
              <a:rPr lang="en-US" sz="1400" b="1" dirty="0">
                <a:latin typeface="Times New Roman" panose="02020603050405020304" pitchFamily="18" charset="0"/>
                <a:cs typeface="Times New Roman" panose="02020603050405020304" pitchFamily="18" charset="0"/>
              </a:rPr>
              <a:t>delegate objects </a:t>
            </a:r>
            <a:r>
              <a:rPr lang="en-US" sz="1400" dirty="0">
                <a:latin typeface="Times New Roman" panose="02020603050405020304" pitchFamily="18" charset="0"/>
                <a:cs typeface="Times New Roman" panose="02020603050405020304" pitchFamily="18" charset="0"/>
              </a:rPr>
              <a:t>that contain code to react to these events asynchronously, which in turn interacts with the OS, daemons, and other libraries. </a:t>
            </a:r>
            <a:r>
              <a:rPr lang="en-US" sz="1400" b="1" dirty="0">
                <a:latin typeface="Times New Roman" panose="02020603050405020304" pitchFamily="18" charset="0"/>
                <a:cs typeface="Times New Roman" panose="02020603050405020304" pitchFamily="18" charset="0"/>
              </a:rPr>
              <a:t>The asynchronous, predominantly concurrent interactions obscure the true cause of an anomaly.</a:t>
            </a:r>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Current Solutions</a:t>
            </a:r>
          </a:p>
          <a:p>
            <a:pPr marL="742950" lvl="1" indent="-285750">
              <a:lnSpc>
                <a:spcPct val="150000"/>
              </a:lnSpc>
              <a:buFont typeface="Wingdings" pitchFamily="2" charset="2"/>
              <a:buChar char="p"/>
            </a:pPr>
            <a:r>
              <a:rPr lang="en-US" sz="1400" b="1" dirty="0">
                <a:latin typeface="Times New Roman" panose="02020603050405020304" pitchFamily="18" charset="0"/>
                <a:cs typeface="Times New Roman" panose="02020603050405020304" pitchFamily="18" charset="0"/>
              </a:rPr>
              <a:t>System Debugger. </a:t>
            </a:r>
            <a:r>
              <a:rPr lang="en-US" sz="1400" dirty="0">
                <a:latin typeface="Times New Roman" panose="02020603050405020304" pitchFamily="18" charset="0"/>
                <a:cs typeface="Times New Roman" panose="02020603050405020304" pitchFamily="18" charset="0"/>
              </a:rPr>
              <a:t>They excel at analyzing system state at </a:t>
            </a:r>
            <a:r>
              <a:rPr lang="en-US" sz="1400" b="1" dirty="0">
                <a:latin typeface="Times New Roman" panose="02020603050405020304" pitchFamily="18" charset="0"/>
                <a:cs typeface="Times New Roman" panose="02020603050405020304" pitchFamily="18" charset="0"/>
              </a:rPr>
              <a:t>a specific point in time in an individual component</a:t>
            </a:r>
            <a:r>
              <a:rPr lang="en-US" sz="1400" dirty="0">
                <a:latin typeface="Times New Roman" panose="02020603050405020304" pitchFamily="18" charset="0"/>
                <a:cs typeface="Times New Roman" panose="02020603050405020304" pitchFamily="18" charset="0"/>
              </a:rPr>
              <a:t>. They are not to analyze </a:t>
            </a:r>
            <a:r>
              <a:rPr lang="en-US" sz="1400" b="1" dirty="0">
                <a:latin typeface="Times New Roman" panose="02020603050405020304" pitchFamily="18" charset="0"/>
                <a:cs typeface="Times New Roman" panose="02020603050405020304" pitchFamily="18" charset="0"/>
              </a:rPr>
              <a:t>concurrent execution </a:t>
            </a:r>
            <a:r>
              <a:rPr lang="en-US" sz="1400" dirty="0">
                <a:latin typeface="Times New Roman" panose="02020603050405020304" pitchFamily="18" charset="0"/>
                <a:cs typeface="Times New Roman" panose="02020603050405020304" pitchFamily="18" charset="0"/>
              </a:rPr>
              <a:t>flows over time whose interactions may cause performance issues.</a:t>
            </a:r>
          </a:p>
          <a:p>
            <a:pPr marL="742950" lvl="1" indent="-285750">
              <a:lnSpc>
                <a:spcPct val="150000"/>
              </a:lnSpc>
              <a:buFont typeface="Wingdings" pitchFamily="2" charset="2"/>
              <a:buChar char="p"/>
            </a:pPr>
            <a:r>
              <a:rPr lang="en-US" sz="1400" b="1" dirty="0">
                <a:latin typeface="Times New Roman" panose="02020603050405020304" pitchFamily="18" charset="0"/>
                <a:cs typeface="Times New Roman" panose="02020603050405020304" pitchFamily="18" charset="0"/>
              </a:rPr>
              <a:t>Causal tracing in distributed system</a:t>
            </a:r>
            <a:r>
              <a:rPr lang="en-US" sz="1400" dirty="0">
                <a:latin typeface="Times New Roman" panose="02020603050405020304" pitchFamily="18" charset="0"/>
                <a:cs typeface="Times New Roman" panose="02020603050405020304" pitchFamily="18" charset="0"/>
              </a:rPr>
              <a:t>. It debugs cross-component performance issues, utilizes a </a:t>
            </a:r>
            <a:r>
              <a:rPr lang="en-US" sz="1400" b="1" dirty="0">
                <a:latin typeface="Times New Roman" panose="02020603050405020304" pitchFamily="18" charset="0"/>
                <a:cs typeface="Times New Roman" panose="02020603050405020304" pitchFamily="18" charset="0"/>
              </a:rPr>
              <a:t>trace graph </a:t>
            </a:r>
            <a:r>
              <a:rPr lang="en-US" sz="1400" dirty="0">
                <a:latin typeface="Times New Roman" panose="02020603050405020304" pitchFamily="18" charset="0"/>
                <a:cs typeface="Times New Roman" panose="02020603050405020304" pitchFamily="18" charset="0"/>
              </a:rPr>
              <a:t>to help developers understand performance issues that involve complex interactions. It consists of </a:t>
            </a:r>
            <a:r>
              <a:rPr lang="en-US" sz="1400" b="1" dirty="0">
                <a:latin typeface="Times New Roman" panose="02020603050405020304" pitchFamily="18" charset="0"/>
                <a:cs typeface="Times New Roman" panose="02020603050405020304" pitchFamily="18" charset="0"/>
              </a:rPr>
              <a:t>vertices </a:t>
            </a:r>
            <a:r>
              <a:rPr lang="en-US" sz="1400" dirty="0">
                <a:latin typeface="Times New Roman" panose="02020603050405020304" pitchFamily="18" charset="0"/>
                <a:cs typeface="Times New Roman" panose="02020603050405020304" pitchFamily="18" charset="0"/>
              </a:rPr>
              <a:t>and </a:t>
            </a:r>
            <a:r>
              <a:rPr lang="en-US" sz="1400" b="1" dirty="0">
                <a:latin typeface="Times New Roman" panose="02020603050405020304" pitchFamily="18" charset="0"/>
                <a:cs typeface="Times New Roman" panose="02020603050405020304" pitchFamily="18" charset="0"/>
              </a:rPr>
              <a:t>edges</a:t>
            </a:r>
            <a:r>
              <a:rPr lang="en-US" sz="1400" dirty="0">
                <a:latin typeface="Times New Roman" panose="02020603050405020304" pitchFamily="18" charset="0"/>
                <a:cs typeface="Times New Roman" panose="02020603050405020304" pitchFamily="18" charset="0"/>
              </a:rPr>
              <a:t>, where vertices are execution segments (operation, system event, message, etc.,) and edges indicate causal relationships between vertices. </a:t>
            </a:r>
          </a:p>
          <a:p>
            <a:pPr marL="626400" lvl="2">
              <a:lnSpc>
                <a:spcPct val="150000"/>
              </a:lnSpc>
            </a:pPr>
            <a:r>
              <a:rPr lang="en-US" sz="1400" dirty="0">
                <a:latin typeface="Times New Roman" panose="02020603050405020304" pitchFamily="18" charset="0"/>
                <a:cs typeface="Times New Roman" panose="02020603050405020304" pitchFamily="18" charset="0"/>
                <a:sym typeface="Wingdings" pitchFamily="2" charset="2"/>
              </a:rPr>
              <a:t>  Cannot handle desktop issues, since frameworks and libraries used by desktop apps have </a:t>
            </a:r>
            <a:r>
              <a:rPr lang="en-US" sz="1400" b="1" dirty="0">
                <a:latin typeface="Times New Roman" panose="02020603050405020304" pitchFamily="18" charset="0"/>
                <a:cs typeface="Times New Roman" panose="02020603050405020304" pitchFamily="18" charset="0"/>
                <a:sym typeface="Wingdings" pitchFamily="2" charset="2"/>
              </a:rPr>
              <a:t>diverse programming idioms </a:t>
            </a:r>
            <a:r>
              <a:rPr lang="en-US" sz="1400" dirty="0">
                <a:latin typeface="Times New Roman" panose="02020603050405020304" pitchFamily="18" charset="0"/>
                <a:cs typeface="Times New Roman" panose="02020603050405020304" pitchFamily="18" charset="0"/>
                <a:sym typeface="Wingdings" pitchFamily="2" charset="2"/>
              </a:rPr>
              <a:t>and are </a:t>
            </a:r>
            <a:r>
              <a:rPr lang="en-US" sz="1400" b="1" dirty="0">
                <a:latin typeface="Times New Roman" panose="02020603050405020304" pitchFamily="18" charset="0"/>
                <a:cs typeface="Times New Roman" panose="02020603050405020304" pitchFamily="18" charset="0"/>
                <a:sym typeface="Wingdings" pitchFamily="2" charset="2"/>
              </a:rPr>
              <a:t>often closed-source</a:t>
            </a:r>
            <a:r>
              <a:rPr lang="en-US" sz="1400" dirty="0">
                <a:latin typeface="Times New Roman" panose="02020603050405020304" pitchFamily="18" charset="0"/>
                <a:cs typeface="Times New Roman" panose="02020603050405020304" pitchFamily="18" charset="0"/>
                <a:sym typeface="Wingdings" pitchFamily="2" charset="2"/>
              </a:rPr>
              <a:t>, making deep instrumentation difficult. </a:t>
            </a:r>
          </a:p>
          <a:p>
            <a:pPr lvl="1">
              <a:lnSpc>
                <a:spcPct val="150000"/>
              </a:lnSpc>
            </a:pPr>
            <a:endParaRPr lang="en-US" sz="1400" dirty="0">
              <a:latin typeface="Times New Roman" panose="02020603050405020304" pitchFamily="18" charset="0"/>
              <a:cs typeface="Times New Roman" panose="02020603050405020304" pitchFamily="18" charset="0"/>
              <a:sym typeface="Wingdings" pitchFamily="2" charset="2"/>
            </a:endParaRPr>
          </a:p>
        </p:txBody>
      </p:sp>
      <p:pic>
        <p:nvPicPr>
          <p:cNvPr id="1029" name="Picture 5" descr="page2image54552704">
            <a:extLst>
              <a:ext uri="{FF2B5EF4-FFF2-40B4-BE49-F238E27FC236}">
                <a16:creationId xmlns:a16="http://schemas.microsoft.com/office/drawing/2014/main" id="{D66FD157-9901-AD42-BEFD-E7598A0FC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3image54754880">
            <a:extLst>
              <a:ext uri="{FF2B5EF4-FFF2-40B4-BE49-F238E27FC236}">
                <a16:creationId xmlns:a16="http://schemas.microsoft.com/office/drawing/2014/main" id="{27018CE1-6369-5049-B26D-81436FD3F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32BDE48C-852F-474E-96B2-DA0A3D085DAD}"/>
              </a:ext>
            </a:extLst>
          </p:cNvPr>
          <p:cNvPicPr>
            <a:picLocks noChangeAspect="1"/>
          </p:cNvPicPr>
          <p:nvPr/>
        </p:nvPicPr>
        <p:blipFill>
          <a:blip r:embed="rId4"/>
          <a:stretch>
            <a:fillRect/>
          </a:stretch>
        </p:blipFill>
        <p:spPr>
          <a:xfrm>
            <a:off x="7802797" y="0"/>
            <a:ext cx="4235793" cy="3086547"/>
          </a:xfrm>
          <a:prstGeom prst="rect">
            <a:avLst/>
          </a:prstGeom>
        </p:spPr>
      </p:pic>
    </p:spTree>
    <p:extLst>
      <p:ext uri="{BB962C8B-B14F-4D97-AF65-F5344CB8AC3E}">
        <p14:creationId xmlns:p14="http://schemas.microsoft.com/office/powerpoint/2010/main" val="14504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latin typeface="Times New Roman" panose="02020603050405020304" pitchFamily="18" charset="0"/>
                <a:cs typeface="Times New Roman" panose="02020603050405020304" pitchFamily="18" charset="0"/>
              </a:rPr>
              <a:t> ATC’21 </a:t>
            </a:r>
            <a:r>
              <a:rPr lang="en-US" altLang="zh-CN" sz="2000" b="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a:latin typeface="Times New Roman" panose="02020603050405020304" pitchFamily="18" charset="0"/>
                <a:cs typeface="Times New Roman" panose="02020603050405020304" pitchFamily="18" charset="0"/>
              </a:rPr>
              <a:t> </a:t>
            </a:r>
            <a:r>
              <a:rPr lang="en-US" sz="1800" b="1" i="0" u="none" strike="noStrike" baseline="0">
                <a:latin typeface="Times-Bold"/>
              </a:rPr>
              <a:t>Barking up the Wrong Tree: Correctness and Debugging</a:t>
            </a:r>
            <a:r>
              <a:rPr lang="zh-CN" altLang="en-US" sz="2000" b="1">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038591" cy="553998"/>
          </a:xfrm>
          <a:prstGeom prst="rect">
            <a:avLst/>
          </a:prstGeom>
        </p:spPr>
        <p:txBody>
          <a:bodyPr wrap="square">
            <a:spAutoFit/>
          </a:bodyPr>
          <a:lstStyle/>
          <a:p>
            <a:r>
              <a:rPr lang="en-US" altLang="zh-CN" sz="1600" b="1" dirty="0">
                <a:latin typeface="Times New Roman" panose="02020603050405020304" pitchFamily="18" charset="0"/>
                <a:cs typeface="Times New Roman" panose="02020603050405020304" pitchFamily="18" charset="0"/>
              </a:rPr>
              <a:t>Argus: Debugging Performance Issues in Modern Desktop Applications with Annotated Causal Tracing; </a:t>
            </a:r>
            <a:r>
              <a:rPr lang="en-US" altLang="zh-CN" sz="1400" i="1" dirty="0" err="1">
                <a:latin typeface="Times" pitchFamily="2" charset="0"/>
              </a:rPr>
              <a:t>Lingmei</a:t>
            </a:r>
            <a:r>
              <a:rPr lang="en-US" altLang="zh-CN" sz="1400" i="1" dirty="0">
                <a:latin typeface="Times" pitchFamily="2" charset="0"/>
              </a:rPr>
              <a:t> Weng, Columbia University Peng Huang, Johns Hopkins University Jason </a:t>
            </a:r>
            <a:r>
              <a:rPr lang="en-US" altLang="zh-CN" sz="1400" i="1" dirty="0" err="1">
                <a:latin typeface="Times" pitchFamily="2" charset="0"/>
              </a:rPr>
              <a:t>Nieh</a:t>
            </a:r>
            <a:r>
              <a:rPr lang="en-US" altLang="zh-CN" sz="1400" i="1" dirty="0">
                <a:latin typeface="Times" pitchFamily="2" charset="0"/>
              </a:rPr>
              <a:t>, Columbia University </a:t>
            </a:r>
            <a:r>
              <a:rPr lang="en-US" altLang="zh-CN" sz="1400" i="1" dirty="0" err="1">
                <a:latin typeface="Times" pitchFamily="2" charset="0"/>
              </a:rPr>
              <a:t>Junfeng</a:t>
            </a:r>
            <a:r>
              <a:rPr lang="en-US" altLang="zh-CN" sz="1400" i="1" dirty="0">
                <a:latin typeface="Times" pitchFamily="2" charset="0"/>
              </a:rPr>
              <a:t> Yang, Columbia University </a:t>
            </a: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145500"/>
            <a:ext cx="12038591" cy="48087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Address the issue by </a:t>
            </a:r>
            <a:r>
              <a:rPr lang="en-US" altLang="zh-CN" sz="1600" b="1" dirty="0">
                <a:latin typeface="Times New Roman" panose="02020603050405020304" pitchFamily="18" charset="0"/>
                <a:cs typeface="Times New Roman" panose="02020603050405020304" pitchFamily="18" charset="0"/>
              </a:rPr>
              <a:t>Argus</a:t>
            </a:r>
            <a:r>
              <a:rPr lang="en-US" altLang="zh-CN" sz="1600" dirty="0">
                <a:latin typeface="Times New Roman" panose="02020603050405020304" pitchFamily="18" charset="0"/>
                <a:cs typeface="Times New Roman" panose="02020603050405020304" pitchFamily="18" charset="0"/>
              </a:rPr>
              <a:t>, a causal tracing tool specially designed to help users diagnose performance anomalies in desktop applications.</a:t>
            </a:r>
          </a:p>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Key Insight. </a:t>
            </a:r>
            <a:r>
              <a:rPr lang="en-US" altLang="zh-CN" sz="1600" dirty="0">
                <a:latin typeface="Times New Roman" panose="02020603050405020304" pitchFamily="18" charset="0"/>
                <a:cs typeface="Times New Roman" panose="02020603050405020304" pitchFamily="18" charset="0"/>
              </a:rPr>
              <a:t>Tracing inaccuracies are </a:t>
            </a:r>
            <a:r>
              <a:rPr lang="en-US" altLang="zh-CN" sz="1600" b="1" dirty="0">
                <a:latin typeface="Times New Roman" panose="02020603050405020304" pitchFamily="18" charset="0"/>
                <a:cs typeface="Times New Roman" panose="02020603050405020304" pitchFamily="18" charset="0"/>
              </a:rPr>
              <a:t>inherently unavoidable </a:t>
            </a:r>
            <a:r>
              <a:rPr lang="en-US" altLang="zh-CN" sz="1600" dirty="0">
                <a:latin typeface="Times New Roman" panose="02020603050405020304" pitchFamily="18" charset="0"/>
                <a:cs typeface="Times New Roman" panose="02020603050405020304" pitchFamily="18" charset="0"/>
              </a:rPr>
              <a:t>in real desktop systems, so instead of trying to eliminate all inaccuracies, we should design tracing solutions that can </a:t>
            </a:r>
            <a:r>
              <a:rPr lang="en-US" altLang="zh-CN" sz="1600" b="1" dirty="0">
                <a:latin typeface="Times New Roman" panose="02020603050405020304" pitchFamily="18" charset="0"/>
                <a:cs typeface="Times New Roman" panose="02020603050405020304" pitchFamily="18" charset="0"/>
              </a:rPr>
              <a:t>accommodate some inaccuracies</a:t>
            </a:r>
            <a:r>
              <a:rPr lang="en-US" altLang="zh-CN" sz="16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 Main Idea</a:t>
            </a:r>
          </a:p>
          <a:p>
            <a:pPr marL="742950" lvl="1" indent="-285750">
              <a:lnSpc>
                <a:spcPct val="150000"/>
              </a:lnSpc>
              <a:buFont typeface="Wingdings" pitchFamily="2" charset="2"/>
              <a:buChar char="p"/>
            </a:pPr>
            <a:r>
              <a:rPr lang="en-US" sz="1400" dirty="0">
                <a:latin typeface="Times New Roman" panose="02020603050405020304" pitchFamily="18" charset="0"/>
                <a:cs typeface="Times New Roman" panose="02020603050405020304" pitchFamily="18" charset="0"/>
              </a:rPr>
              <a:t>Argus introduces a new notion of </a:t>
            </a:r>
            <a:r>
              <a:rPr lang="en-US" sz="1400" b="1" dirty="0">
                <a:latin typeface="Times New Roman" panose="02020603050405020304" pitchFamily="18" charset="0"/>
                <a:cs typeface="Times New Roman" panose="02020603050405020304" pitchFamily="18" charset="0"/>
              </a:rPr>
              <a:t>annotated trace graphs</a:t>
            </a:r>
            <a:r>
              <a:rPr lang="en-US" sz="1400" dirty="0">
                <a:latin typeface="Times New Roman" panose="02020603050405020304" pitchFamily="18" charset="0"/>
                <a:cs typeface="Times New Roman" panose="02020603050405020304" pitchFamily="18" charset="0"/>
              </a:rPr>
              <a:t>, in which </a:t>
            </a:r>
            <a:r>
              <a:rPr lang="en-US" sz="1400" b="1" dirty="0">
                <a:latin typeface="Times New Roman" panose="02020603050405020304" pitchFamily="18" charset="0"/>
                <a:cs typeface="Times New Roman" panose="02020603050405020304" pitchFamily="18" charset="0"/>
              </a:rPr>
              <a:t>edges are explicitly annotated as strong and weak edges</a:t>
            </a:r>
            <a:r>
              <a:rPr lang="en-US" sz="1400" dirty="0">
                <a:latin typeface="Times New Roman" panose="02020603050405020304" pitchFamily="18" charset="0"/>
                <a:cs typeface="Times New Roman" panose="02020603050405020304" pitchFamily="18" charset="0"/>
              </a:rPr>
              <a:t>. </a:t>
            </a:r>
          </a:p>
          <a:p>
            <a:pPr marL="912150" lvl="2" indent="-285750">
              <a:lnSpc>
                <a:spcPct val="150000"/>
              </a:lnSpc>
              <a:buFont typeface="Wingdings" pitchFamily="2" charset="2"/>
              <a:buChar char="Ø"/>
            </a:pPr>
            <a:r>
              <a:rPr lang="en-US" sz="1400" dirty="0">
                <a:latin typeface="Times New Roman" panose="02020603050405020304" pitchFamily="18" charset="0"/>
                <a:cs typeface="Times New Roman" panose="02020603050405020304" pitchFamily="18" charset="0"/>
              </a:rPr>
              <a:t>Strong edges represent connections among segments based on </a:t>
            </a:r>
            <a:r>
              <a:rPr lang="en-US" sz="1400" b="1" dirty="0">
                <a:latin typeface="Times New Roman" panose="02020603050405020304" pitchFamily="18" charset="0"/>
                <a:cs typeface="Times New Roman" panose="02020603050405020304" pitchFamily="18" charset="0"/>
              </a:rPr>
              <a:t>typical programming case </a:t>
            </a:r>
            <a:r>
              <a:rPr lang="en-US" sz="1400" dirty="0">
                <a:latin typeface="Times New Roman" panose="02020603050405020304" pitchFamily="18" charset="0"/>
                <a:cs typeface="Times New Roman" panose="02020603050405020304" pitchFamily="18" charset="0"/>
              </a:rPr>
              <a:t>that must be causal (like send and receive an IPC message). </a:t>
            </a:r>
          </a:p>
          <a:p>
            <a:pPr marL="912150" lvl="2" indent="-285750">
              <a:lnSpc>
                <a:spcPct val="150000"/>
              </a:lnSpc>
              <a:buFont typeface="Wingdings" pitchFamily="2" charset="2"/>
              <a:buChar char="Ø"/>
            </a:pPr>
            <a:r>
              <a:rPr lang="en-US" sz="1400" dirty="0">
                <a:latin typeface="Times New Roman" panose="02020603050405020304" pitchFamily="18" charset="0"/>
                <a:cs typeface="Times New Roman" panose="02020603050405020304" pitchFamily="18" charset="0"/>
              </a:rPr>
              <a:t>Weak edges represent </a:t>
            </a:r>
            <a:r>
              <a:rPr lang="en-US" sz="1400" b="1" dirty="0">
                <a:latin typeface="Times New Roman" panose="02020603050405020304" pitchFamily="18" charset="0"/>
                <a:cs typeface="Times New Roman" panose="02020603050405020304" pitchFamily="18" charset="0"/>
              </a:rPr>
              <a:t>ambiguous relationships </a:t>
            </a:r>
            <a:r>
              <a:rPr lang="en-US" sz="1400" dirty="0">
                <a:latin typeface="Times New Roman" panose="02020603050405020304" pitchFamily="18" charset="0"/>
                <a:cs typeface="Times New Roman" panose="02020603050405020304" pitchFamily="18" charset="0"/>
              </a:rPr>
              <a:t>among segments. </a:t>
            </a:r>
          </a:p>
          <a:p>
            <a:pPr marL="1083600" lvl="3">
              <a:lnSpc>
                <a:spcPct val="150000"/>
              </a:lnSpc>
            </a:pPr>
            <a:r>
              <a:rPr lang="en-US" sz="1400" dirty="0">
                <a:latin typeface="Times New Roman" panose="02020603050405020304" pitchFamily="18" charset="0"/>
                <a:cs typeface="Times New Roman" panose="02020603050405020304" pitchFamily="18" charset="0"/>
                <a:sym typeface="Wingdings" pitchFamily="2" charset="2"/>
              </a:rPr>
              <a:t> </a:t>
            </a:r>
            <a:r>
              <a:rPr lang="en-US" sz="1400" dirty="0">
                <a:latin typeface="Times New Roman" panose="02020603050405020304" pitchFamily="18" charset="0"/>
                <a:cs typeface="Times New Roman" panose="02020603050405020304" pitchFamily="18" charset="0"/>
              </a:rPr>
              <a:t>i.e., when one thread wakes up another thread, it could be a causal relation, e.g., lock/unlock, or just an artifact of regular OS scheduling. </a:t>
            </a:r>
          </a:p>
          <a:p>
            <a:pPr marL="912150" lvl="2" indent="-285750">
              <a:lnSpc>
                <a:spcPct val="150000"/>
              </a:lnSpc>
              <a:buFont typeface="Wingdings" pitchFamily="2" charset="2"/>
              <a:buChar char="Ø"/>
            </a:pPr>
            <a:r>
              <a:rPr lang="en-US" sz="1400" dirty="0">
                <a:latin typeface="Times New Roman" panose="02020603050405020304" pitchFamily="18" charset="0"/>
                <a:cs typeface="Times New Roman" panose="02020603050405020304" pitchFamily="18" charset="0"/>
              </a:rPr>
              <a:t>Argus further </a:t>
            </a:r>
            <a:r>
              <a:rPr lang="en-US" sz="1400" b="1" dirty="0">
                <a:latin typeface="Times New Roman" panose="02020603050405020304" pitchFamily="18" charset="0"/>
                <a:cs typeface="Times New Roman" panose="02020603050405020304" pitchFamily="18" charset="0"/>
              </a:rPr>
              <a:t>boosts or prunes </a:t>
            </a:r>
            <a:r>
              <a:rPr lang="en-US" sz="1400" dirty="0">
                <a:latin typeface="Times New Roman" panose="02020603050405020304" pitchFamily="18" charset="0"/>
                <a:cs typeface="Times New Roman" panose="02020603050405020304" pitchFamily="18" charset="0"/>
              </a:rPr>
              <a:t>unnecessary weak edges by leveraging operation semantics and call stacks. </a:t>
            </a:r>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Techniques</a:t>
            </a:r>
          </a:p>
          <a:p>
            <a:pPr marL="742950" lvl="1" indent="-285750">
              <a:lnSpc>
                <a:spcPct val="150000"/>
              </a:lnSpc>
              <a:buFont typeface="Wingdings" pitchFamily="2" charset="2"/>
              <a:buChar char="p"/>
            </a:pPr>
            <a:r>
              <a:rPr lang="en-US" sz="1400" b="1" dirty="0">
                <a:latin typeface="Times New Roman" panose="02020603050405020304" pitchFamily="18" charset="0"/>
                <a:cs typeface="Times New Roman" panose="02020603050405020304" pitchFamily="18" charset="0"/>
              </a:rPr>
              <a:t>Beam search diagnosis algorithm. </a:t>
            </a:r>
            <a:r>
              <a:rPr lang="en-US" sz="1400" dirty="0">
                <a:latin typeface="Times New Roman" panose="02020603050405020304" pitchFamily="18" charset="0"/>
                <a:cs typeface="Times New Roman" panose="02020603050405020304" pitchFamily="18" charset="0"/>
              </a:rPr>
              <a:t>Based on edge strength and comparing trace subgraphs across normal and abnormal executions of an application. </a:t>
            </a:r>
          </a:p>
          <a:p>
            <a:pPr lvl="1">
              <a:lnSpc>
                <a:spcPct val="150000"/>
              </a:lnSpc>
            </a:pPr>
            <a:r>
              <a:rPr lang="en-US" sz="1400" dirty="0">
                <a:latin typeface="Times New Roman" panose="02020603050405020304" pitchFamily="18" charset="0"/>
                <a:cs typeface="Times New Roman" panose="02020603050405020304" pitchFamily="18" charset="0"/>
                <a:sym typeface="Wingdings" pitchFamily="2" charset="2"/>
              </a:rPr>
              <a:t> </a:t>
            </a:r>
            <a:r>
              <a:rPr lang="en-US" sz="1400" dirty="0">
                <a:latin typeface="Times New Roman" panose="02020603050405020304" pitchFamily="18" charset="0"/>
                <a:cs typeface="Times New Roman" panose="02020603050405020304" pitchFamily="18" charset="0"/>
              </a:rPr>
              <a:t>Observation: prior critical path analysis is ineffective due to </a:t>
            </a:r>
            <a:r>
              <a:rPr lang="en-US" sz="1400" b="1" dirty="0">
                <a:latin typeface="Times New Roman" panose="02020603050405020304" pitchFamily="18" charset="0"/>
                <a:cs typeface="Times New Roman" panose="02020603050405020304" pitchFamily="18" charset="0"/>
              </a:rPr>
              <a:t>inaccuracies inherent in trace graphs</a:t>
            </a:r>
            <a:r>
              <a:rPr lang="en-US" sz="1400" dirty="0">
                <a:latin typeface="Times New Roman" panose="02020603050405020304" pitchFamily="18" charset="0"/>
                <a:cs typeface="Times New Roman" panose="02020603050405020304" pitchFamily="18" charset="0"/>
              </a:rPr>
              <a:t>. </a:t>
            </a:r>
          </a:p>
          <a:p>
            <a:pPr marL="912150" lvl="2" indent="-285750">
              <a:lnSpc>
                <a:spcPct val="150000"/>
              </a:lnSpc>
              <a:buFont typeface="Wingdings" pitchFamily="2" charset="2"/>
              <a:buChar char="Ø"/>
            </a:pPr>
            <a:r>
              <a:rPr lang="en-US" sz="1400" dirty="0">
                <a:latin typeface="Times New Roman" panose="02020603050405020304" pitchFamily="18" charset="0"/>
                <a:cs typeface="Times New Roman" panose="02020603050405020304" pitchFamily="18" charset="0"/>
              </a:rPr>
              <a:t>Beam search selects likely causal paths in the massive trace graph and tolerates noises. </a:t>
            </a:r>
          </a:p>
          <a:p>
            <a:pPr marL="912150" lvl="2" indent="-285750">
              <a:lnSpc>
                <a:spcPct val="150000"/>
              </a:lnSpc>
              <a:buFont typeface="Wingdings" pitchFamily="2" charset="2"/>
              <a:buChar char="Ø"/>
            </a:pPr>
            <a:r>
              <a:rPr lang="en-US" sz="1400" dirty="0">
                <a:latin typeface="Times New Roman" panose="02020603050405020304" pitchFamily="18" charset="0"/>
                <a:cs typeface="Times New Roman" panose="02020603050405020304" pitchFamily="18" charset="0"/>
              </a:rPr>
              <a:t>Comparing trace subgraphs across normal and abnormal executions </a:t>
            </a:r>
            <a:r>
              <a:rPr lang="en-US" altLang="zh-CN" sz="1400" dirty="0">
                <a:latin typeface="Times New Roman" panose="02020603050405020304" pitchFamily="18" charset="0"/>
                <a:cs typeface="Times New Roman" panose="02020603050405020304" pitchFamily="18" charset="0"/>
              </a:rPr>
              <a:t>to handle</a:t>
            </a:r>
            <a:r>
              <a:rPr lang="en-US" sz="1400" dirty="0">
                <a:latin typeface="Times New Roman" panose="02020603050405020304" pitchFamily="18" charset="0"/>
                <a:cs typeface="Times New Roman" panose="02020603050405020304" pitchFamily="18" charset="0"/>
              </a:rPr>
              <a:t> problem that is due to missing operations in the abnormal execution. </a:t>
            </a:r>
          </a:p>
        </p:txBody>
      </p:sp>
      <p:pic>
        <p:nvPicPr>
          <p:cNvPr id="1029" name="Picture 5" descr="page2image54552704">
            <a:extLst>
              <a:ext uri="{FF2B5EF4-FFF2-40B4-BE49-F238E27FC236}">
                <a16:creationId xmlns:a16="http://schemas.microsoft.com/office/drawing/2014/main" id="{D66FD157-9901-AD42-BEFD-E7598A0FC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3image54754880">
            <a:extLst>
              <a:ext uri="{FF2B5EF4-FFF2-40B4-BE49-F238E27FC236}">
                <a16:creationId xmlns:a16="http://schemas.microsoft.com/office/drawing/2014/main" id="{27018CE1-6369-5049-B26D-81436FD3F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2B572EA8-4629-7042-BE11-BB119EA14B7E}"/>
              </a:ext>
            </a:extLst>
          </p:cNvPr>
          <p:cNvPicPr>
            <a:picLocks noChangeAspect="1"/>
          </p:cNvPicPr>
          <p:nvPr/>
        </p:nvPicPr>
        <p:blipFill>
          <a:blip r:embed="rId4"/>
          <a:stretch>
            <a:fillRect/>
          </a:stretch>
        </p:blipFill>
        <p:spPr>
          <a:xfrm>
            <a:off x="7503185" y="0"/>
            <a:ext cx="4054157" cy="2668201"/>
          </a:xfrm>
          <a:prstGeom prst="rect">
            <a:avLst/>
          </a:prstGeom>
        </p:spPr>
      </p:pic>
      <p:pic>
        <p:nvPicPr>
          <p:cNvPr id="6" name="图片 5">
            <a:extLst>
              <a:ext uri="{FF2B5EF4-FFF2-40B4-BE49-F238E27FC236}">
                <a16:creationId xmlns:a16="http://schemas.microsoft.com/office/drawing/2014/main" id="{1768C8CF-2F73-9247-B040-2D5755392344}"/>
              </a:ext>
            </a:extLst>
          </p:cNvPr>
          <p:cNvPicPr>
            <a:picLocks noChangeAspect="1"/>
          </p:cNvPicPr>
          <p:nvPr/>
        </p:nvPicPr>
        <p:blipFill>
          <a:blip r:embed="rId5"/>
          <a:stretch>
            <a:fillRect/>
          </a:stretch>
        </p:blipFill>
        <p:spPr>
          <a:xfrm>
            <a:off x="3966519" y="105315"/>
            <a:ext cx="7854778" cy="2080369"/>
          </a:xfrm>
          <a:prstGeom prst="rect">
            <a:avLst/>
          </a:prstGeom>
        </p:spPr>
      </p:pic>
    </p:spTree>
    <p:extLst>
      <p:ext uri="{BB962C8B-B14F-4D97-AF65-F5344CB8AC3E}">
        <p14:creationId xmlns:p14="http://schemas.microsoft.com/office/powerpoint/2010/main" val="229907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b="1" dirty="0">
                <a:latin typeface="Times-Bold"/>
              </a:rPr>
              <a:t>Searching for Tracks: Graphs </a:t>
            </a: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192000" cy="553998"/>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aDFS</a:t>
            </a:r>
            <a:r>
              <a:rPr lang="en-US" altLang="zh-CN" sz="1600" b="1" dirty="0">
                <a:latin typeface="Times New Roman" panose="02020603050405020304" pitchFamily="18" charset="0"/>
                <a:cs typeface="Times New Roman" panose="02020603050405020304" pitchFamily="18" charset="0"/>
              </a:rPr>
              <a:t>: An Almost Depth-First-Search Distributed Graph-Querying System; </a:t>
            </a:r>
            <a:r>
              <a:rPr lang="en-US" altLang="zh-CN" sz="1400" i="1" dirty="0">
                <a:latin typeface="Times" pitchFamily="2" charset="0"/>
              </a:rPr>
              <a:t>Vasileios </a:t>
            </a:r>
            <a:r>
              <a:rPr lang="en-US" altLang="zh-CN" sz="1400" i="1" dirty="0" err="1">
                <a:latin typeface="Times" pitchFamily="2" charset="0"/>
              </a:rPr>
              <a:t>Trigonakis</a:t>
            </a:r>
            <a:r>
              <a:rPr lang="en-US" altLang="zh-CN" sz="1400" i="1" dirty="0">
                <a:latin typeface="Times" pitchFamily="2" charset="0"/>
              </a:rPr>
              <a:t>, Jean-Pierre Lozi, Tomas </a:t>
            </a:r>
            <a:r>
              <a:rPr lang="en-US" altLang="zh-CN" sz="1400" i="1" dirty="0" err="1">
                <a:latin typeface="Times" pitchFamily="2" charset="0"/>
              </a:rPr>
              <a:t>Faltin</a:t>
            </a:r>
            <a:r>
              <a:rPr lang="en-US" altLang="zh-CN" sz="1400" i="1" dirty="0">
                <a:latin typeface="Times" pitchFamily="2" charset="0"/>
              </a:rPr>
              <a:t>, Nicholas P. Roth, </a:t>
            </a:r>
            <a:r>
              <a:rPr lang="en-US" altLang="zh-CN" sz="1400" i="1" dirty="0" err="1">
                <a:latin typeface="Times" pitchFamily="2" charset="0"/>
              </a:rPr>
              <a:t>Iraklis</a:t>
            </a:r>
            <a:r>
              <a:rPr lang="en-US" altLang="zh-CN" sz="1400" i="1" dirty="0">
                <a:latin typeface="Times" pitchFamily="2" charset="0"/>
              </a:rPr>
              <a:t> </a:t>
            </a:r>
            <a:r>
              <a:rPr lang="en-US" altLang="zh-CN" sz="1400" i="1" dirty="0" err="1">
                <a:latin typeface="Times" pitchFamily="2" charset="0"/>
              </a:rPr>
              <a:t>Psaroudakis</a:t>
            </a:r>
            <a:r>
              <a:rPr lang="en-US" altLang="zh-CN" sz="1400" i="1" dirty="0">
                <a:latin typeface="Times" pitchFamily="2" charset="0"/>
              </a:rPr>
              <a:t>, Arnaud Delamare, Vlad </a:t>
            </a:r>
            <a:r>
              <a:rPr lang="en-US" altLang="zh-CN" sz="1400" i="1" dirty="0" err="1">
                <a:latin typeface="Times" pitchFamily="2" charset="0"/>
              </a:rPr>
              <a:t>Haprian</a:t>
            </a:r>
            <a:r>
              <a:rPr lang="en-US" altLang="zh-CN" sz="1400" i="1" dirty="0">
                <a:latin typeface="Times" pitchFamily="2" charset="0"/>
              </a:rPr>
              <a:t>, Calin </a:t>
            </a:r>
            <a:r>
              <a:rPr lang="en-US" altLang="zh-CN" sz="1400" i="1" dirty="0" err="1">
                <a:latin typeface="Times" pitchFamily="2" charset="0"/>
              </a:rPr>
              <a:t>Iorgulescu</a:t>
            </a:r>
            <a:r>
              <a:rPr lang="en-US" altLang="zh-CN" sz="1400" i="1" dirty="0">
                <a:latin typeface="Times" pitchFamily="2" charset="0"/>
              </a:rPr>
              <a:t>, Petr </a:t>
            </a:r>
            <a:r>
              <a:rPr lang="en-US" altLang="zh-CN" sz="1400" i="1" dirty="0" err="1">
                <a:latin typeface="Times" pitchFamily="2" charset="0"/>
              </a:rPr>
              <a:t>Koupy</a:t>
            </a:r>
            <a:r>
              <a:rPr lang="en-US" altLang="zh-CN" sz="1400" i="1" dirty="0">
                <a:latin typeface="Times" pitchFamily="2" charset="0"/>
              </a:rPr>
              <a:t>, </a:t>
            </a:r>
            <a:r>
              <a:rPr lang="en-US" altLang="zh-CN" sz="1400" i="1" dirty="0" err="1">
                <a:latin typeface="Times" pitchFamily="2" charset="0"/>
              </a:rPr>
              <a:t>Jinsu</a:t>
            </a:r>
            <a:r>
              <a:rPr lang="en-US" altLang="zh-CN" sz="1400" i="1" dirty="0">
                <a:latin typeface="Times" pitchFamily="2" charset="0"/>
              </a:rPr>
              <a:t> Lee, </a:t>
            </a:r>
            <a:r>
              <a:rPr lang="en-US" altLang="zh-CN" sz="1400" i="1" dirty="0" err="1">
                <a:latin typeface="Times" pitchFamily="2" charset="0"/>
              </a:rPr>
              <a:t>Sungpack</a:t>
            </a:r>
            <a:r>
              <a:rPr lang="en-US" altLang="zh-CN" sz="1400" i="1" dirty="0">
                <a:latin typeface="Times" pitchFamily="2" charset="0"/>
              </a:rPr>
              <a:t> Hong, Hassan </a:t>
            </a:r>
            <a:r>
              <a:rPr lang="en-US" altLang="zh-CN" sz="1400" i="1" dirty="0" err="1">
                <a:latin typeface="Times" pitchFamily="2" charset="0"/>
              </a:rPr>
              <a:t>Chafi</a:t>
            </a:r>
            <a:r>
              <a:rPr lang="en-US" altLang="zh-CN" sz="1400" i="1" dirty="0">
                <a:latin typeface="Times" pitchFamily="2" charset="0"/>
              </a:rPr>
              <a:t>. Oracle Labs </a:t>
            </a: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204588"/>
            <a:ext cx="12038591" cy="554741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dirty="0">
                <a:latin typeface="Times" pitchFamily="2" charset="0"/>
              </a:rPr>
              <a:t>Graph-Querying allows flexible exploration of graphs, which looks like SQL query for RDBMs in terms of format and basic principle, while it is much more complicated and often suffers query explosion.</a:t>
            </a:r>
          </a:p>
          <a:p>
            <a:pPr lvl="1">
              <a:lnSpc>
                <a:spcPct val="150000"/>
              </a:lnSpc>
            </a:pPr>
            <a:r>
              <a:rPr lang="en-US" altLang="zh-CN" sz="1400" dirty="0">
                <a:latin typeface="Times" pitchFamily="2" charset="0"/>
                <a:sym typeface="Wingdings" pitchFamily="2" charset="2"/>
              </a:rPr>
              <a:t> </a:t>
            </a:r>
            <a:r>
              <a:rPr lang="en-US" altLang="zh-CN" sz="1400" dirty="0">
                <a:latin typeface="Times" pitchFamily="2" charset="0"/>
              </a:rPr>
              <a:t>even seemingly trivial queries can easily produce billions of intermediate results and irregular data access patterns.</a:t>
            </a: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Backgrounds:</a:t>
            </a:r>
          </a:p>
          <a:p>
            <a:pPr marL="670950" lvl="2" indent="-285750">
              <a:lnSpc>
                <a:spcPct val="150000"/>
              </a:lnSpc>
              <a:buFont typeface="Wingdings" pitchFamily="2" charset="2"/>
              <a:buChar char="p"/>
            </a:pPr>
            <a:r>
              <a:rPr lang="en-US" altLang="zh-CN" sz="1400" b="1" dirty="0">
                <a:latin typeface="Times New Roman" panose="02020603050405020304" pitchFamily="18" charset="0"/>
                <a:cs typeface="Times New Roman" panose="02020603050405020304" pitchFamily="18" charset="0"/>
              </a:rPr>
              <a:t>Graph queries </a:t>
            </a:r>
            <a:r>
              <a:rPr lang="en-US" altLang="zh-CN" sz="1400" dirty="0">
                <a:latin typeface="Times New Roman" panose="02020603050405020304" pitchFamily="18" charset="0"/>
                <a:cs typeface="Times New Roman" panose="02020603050405020304" pitchFamily="18" charset="0"/>
              </a:rPr>
              <a:t>are a key tool for graph analysis, as indicated by the large number of existing systems and graph-query languages. Graph queries provide an </a:t>
            </a:r>
            <a:r>
              <a:rPr lang="en-US" altLang="zh-CN" sz="1400" b="1" dirty="0">
                <a:latin typeface="Times New Roman" panose="02020603050405020304" pitchFamily="18" charset="0"/>
                <a:cs typeface="Times New Roman" panose="02020603050405020304" pitchFamily="18" charset="0"/>
              </a:rPr>
              <a:t>expressive interface for interactive graph exploration </a:t>
            </a:r>
            <a:r>
              <a:rPr lang="en-US" altLang="zh-CN" sz="1400" dirty="0">
                <a:latin typeface="Times New Roman" panose="02020603050405020304" pitchFamily="18" charset="0"/>
                <a:cs typeface="Times New Roman" panose="02020603050405020304" pitchFamily="18" charset="0"/>
              </a:rPr>
              <a:t>with rich dynamic projection and filtering support.</a:t>
            </a:r>
          </a:p>
          <a:p>
            <a:pPr marL="670950" lvl="2" indent="-285750">
              <a:lnSpc>
                <a:spcPct val="150000"/>
              </a:lnSpc>
              <a:buFont typeface="Wingdings" pitchFamily="2" charset="2"/>
              <a:buChar char="à"/>
            </a:pPr>
            <a:r>
              <a:rPr lang="en-US" altLang="zh-CN" sz="1400" dirty="0">
                <a:latin typeface="Times New Roman" panose="02020603050405020304" pitchFamily="18" charset="0"/>
                <a:cs typeface="Times New Roman" panose="02020603050405020304" pitchFamily="18" charset="0"/>
                <a:sym typeface="Wingdings" pitchFamily="2" charset="2"/>
              </a:rPr>
              <a:t>The </a:t>
            </a:r>
            <a:r>
              <a:rPr lang="en-US" altLang="zh-CN" sz="1400" b="1" dirty="0">
                <a:latin typeface="Times New Roman" panose="02020603050405020304" pitchFamily="18" charset="0"/>
                <a:cs typeface="Times New Roman" panose="02020603050405020304" pitchFamily="18" charset="0"/>
                <a:sym typeface="Wingdings" pitchFamily="2" charset="2"/>
              </a:rPr>
              <a:t>dynamic user-defined patterns</a:t>
            </a:r>
            <a:r>
              <a:rPr lang="en-US" altLang="zh-CN" sz="1400" dirty="0">
                <a:latin typeface="Times New Roman" panose="02020603050405020304" pitchFamily="18" charset="0"/>
                <a:cs typeface="Times New Roman" panose="02020603050405020304" pitchFamily="18" charset="0"/>
                <a:sym typeface="Wingdings" pitchFamily="2" charset="2"/>
              </a:rPr>
              <a:t>, </a:t>
            </a:r>
            <a:r>
              <a:rPr lang="en-US" altLang="zh-CN" sz="1400" b="1" dirty="0">
                <a:latin typeface="Times New Roman" panose="02020603050405020304" pitchFamily="18" charset="0"/>
                <a:cs typeface="Times New Roman" panose="02020603050405020304" pitchFamily="18" charset="0"/>
                <a:sym typeface="Wingdings" pitchFamily="2" charset="2"/>
              </a:rPr>
              <a:t>filters,</a:t>
            </a:r>
            <a:r>
              <a:rPr lang="en-US" altLang="zh-CN" sz="1400" dirty="0">
                <a:latin typeface="Times New Roman" panose="02020603050405020304" pitchFamily="18" charset="0"/>
                <a:cs typeface="Times New Roman" panose="02020603050405020304" pitchFamily="18" charset="0"/>
                <a:sym typeface="Wingdings" pitchFamily="2" charset="2"/>
              </a:rPr>
              <a:t> and </a:t>
            </a:r>
            <a:r>
              <a:rPr lang="en-US" altLang="zh-CN" sz="1400" b="1" dirty="0">
                <a:latin typeface="Times New Roman" panose="02020603050405020304" pitchFamily="18" charset="0"/>
                <a:cs typeface="Times New Roman" panose="02020603050405020304" pitchFamily="18" charset="0"/>
                <a:sym typeface="Wingdings" pitchFamily="2" charset="2"/>
              </a:rPr>
              <a:t>projections</a:t>
            </a:r>
            <a:r>
              <a:rPr lang="en-US" altLang="zh-CN" sz="1400" dirty="0">
                <a:latin typeface="Times New Roman" panose="02020603050405020304" pitchFamily="18" charset="0"/>
                <a:cs typeface="Times New Roman" panose="02020603050405020304" pitchFamily="18" charset="0"/>
                <a:sym typeface="Wingdings" pitchFamily="2" charset="2"/>
              </a:rPr>
              <a:t>, the focus on edges, and the </a:t>
            </a:r>
            <a:r>
              <a:rPr lang="en-US" altLang="zh-CN" sz="1400" b="1" dirty="0">
                <a:latin typeface="Times New Roman" panose="02020603050405020304" pitchFamily="18" charset="0"/>
                <a:cs typeface="Times New Roman" panose="02020603050405020304" pitchFamily="18" charset="0"/>
                <a:sym typeface="Wingdings" pitchFamily="2" charset="2"/>
              </a:rPr>
              <a:t>homomorphic matching </a:t>
            </a:r>
            <a:r>
              <a:rPr lang="en-US" altLang="zh-CN" sz="1400" dirty="0">
                <a:latin typeface="Times New Roman" panose="02020603050405020304" pitchFamily="18" charset="0"/>
                <a:cs typeface="Times New Roman" panose="02020603050405020304" pitchFamily="18" charset="0"/>
                <a:sym typeface="Wingdings" pitchFamily="2" charset="2"/>
              </a:rPr>
              <a:t>make it challenging since it needs to handle </a:t>
            </a:r>
            <a:r>
              <a:rPr lang="en-US" altLang="zh-CN" sz="1400" b="1" dirty="0">
                <a:latin typeface="Times New Roman" panose="02020603050405020304" pitchFamily="18" charset="0"/>
                <a:cs typeface="Times New Roman" panose="02020603050405020304" pitchFamily="18" charset="0"/>
                <a:sym typeface="Wingdings" pitchFamily="2" charset="2"/>
              </a:rPr>
              <a:t>very large intermediate and final result sets</a:t>
            </a:r>
            <a:r>
              <a:rPr lang="en-US" altLang="zh-CN" sz="1400" dirty="0">
                <a:latin typeface="Times New Roman" panose="02020603050405020304" pitchFamily="18" charset="0"/>
                <a:cs typeface="Times New Roman" panose="02020603050405020304" pitchFamily="18" charset="0"/>
                <a:sym typeface="Wingdings" pitchFamily="2" charset="2"/>
              </a:rPr>
              <a:t>, with a </a:t>
            </a:r>
            <a:r>
              <a:rPr lang="en-US" altLang="zh-CN" sz="1400" b="1" dirty="0">
                <a:latin typeface="Times New Roman" panose="02020603050405020304" pitchFamily="18" charset="0"/>
                <a:cs typeface="Times New Roman" panose="02020603050405020304" pitchFamily="18" charset="0"/>
                <a:sym typeface="Wingdings" pitchFamily="2" charset="2"/>
              </a:rPr>
              <a:t>combinatorial explosion </a:t>
            </a:r>
            <a:r>
              <a:rPr lang="en-US" altLang="zh-CN" sz="1400" dirty="0">
                <a:latin typeface="Times New Roman" panose="02020603050405020304" pitchFamily="18" charset="0"/>
                <a:cs typeface="Times New Roman" panose="02020603050405020304" pitchFamily="18" charset="0"/>
                <a:sym typeface="Wingdings" pitchFamily="2" charset="2"/>
              </a:rPr>
              <a:t>effect. </a:t>
            </a:r>
          </a:p>
          <a:p>
            <a:pPr marL="1128150" lvl="3" indent="-285750">
              <a:lnSpc>
                <a:spcPct val="150000"/>
              </a:lnSpc>
              <a:buFont typeface="Wingdings" pitchFamily="2" charset="2"/>
              <a:buChar char="Ø"/>
            </a:pPr>
            <a:r>
              <a:rPr lang="en-US" altLang="zh-CN" sz="1400" dirty="0">
                <a:latin typeface="Times New Roman" panose="02020603050405020304" pitchFamily="18" charset="0"/>
                <a:cs typeface="Times New Roman" panose="02020603050405020304" pitchFamily="18" charset="0"/>
                <a:sym typeface="Wingdings" pitchFamily="2" charset="2"/>
              </a:rPr>
              <a:t>i.e., Twitter graph, the single-edge query (a)-&gt;(b) matches the whole graph, amounting to </a:t>
            </a:r>
            <a:r>
              <a:rPr lang="en-US" altLang="zh-CN" sz="1400" b="1" dirty="0">
                <a:latin typeface="Times New Roman" panose="02020603050405020304" pitchFamily="18" charset="0"/>
                <a:cs typeface="Times New Roman" panose="02020603050405020304" pitchFamily="18" charset="0"/>
                <a:sym typeface="Wingdings" pitchFamily="2" charset="2"/>
              </a:rPr>
              <a:t>1.4 billion results</a:t>
            </a:r>
            <a:r>
              <a:rPr lang="en-US" altLang="zh-CN" sz="1400" dirty="0">
                <a:latin typeface="Times New Roman" panose="02020603050405020304" pitchFamily="18" charset="0"/>
                <a:cs typeface="Times New Roman" panose="02020603050405020304" pitchFamily="18" charset="0"/>
                <a:sym typeface="Wingdings" pitchFamily="2" charset="2"/>
              </a:rPr>
              <a:t>, and the two-edge query (a)-&gt;(b)-&gt;(c) amounts to </a:t>
            </a:r>
            <a:r>
              <a:rPr lang="en-US" altLang="zh-CN" sz="1400" b="1" dirty="0">
                <a:latin typeface="Times New Roman" panose="02020603050405020304" pitchFamily="18" charset="0"/>
                <a:cs typeface="Times New Roman" panose="02020603050405020304" pitchFamily="18" charset="0"/>
                <a:sym typeface="Wingdings" pitchFamily="2" charset="2"/>
              </a:rPr>
              <a:t>9.3 trillion matches</a:t>
            </a:r>
            <a:r>
              <a:rPr lang="en-US" altLang="zh-CN" sz="1400" dirty="0">
                <a:latin typeface="Times New Roman" panose="02020603050405020304" pitchFamily="18" charset="0"/>
                <a:cs typeface="Times New Roman" panose="02020603050405020304" pitchFamily="18" charset="0"/>
                <a:sym typeface="Wingdings" pitchFamily="2" charset="2"/>
              </a:rPr>
              <a:t>. This means matching the (a)-&gt;(b)-&gt;(c)-&gt;(a) cycle needs to consider </a:t>
            </a:r>
            <a:r>
              <a:rPr lang="en-US" altLang="zh-CN" sz="1400" b="1" dirty="0">
                <a:latin typeface="Times New Roman" panose="02020603050405020304" pitchFamily="18" charset="0"/>
                <a:cs typeface="Times New Roman" panose="02020603050405020304" pitchFamily="18" charset="0"/>
                <a:sym typeface="Wingdings" pitchFamily="2" charset="2"/>
              </a:rPr>
              <a:t>9.3 trillion intermediate results</a:t>
            </a:r>
            <a:r>
              <a:rPr lang="en-US" altLang="zh-CN" sz="1400" dirty="0">
                <a:latin typeface="Times New Roman" panose="02020603050405020304" pitchFamily="18" charset="0"/>
                <a:cs typeface="Times New Roman" panose="02020603050405020304" pitchFamily="18" charset="0"/>
                <a:sym typeface="Wingdings" pitchFamily="2" charset="2"/>
              </a:rPr>
              <a:t>.</a:t>
            </a:r>
          </a:p>
          <a:p>
            <a:pPr marL="670950" lvl="2" indent="-285750">
              <a:lnSpc>
                <a:spcPct val="150000"/>
              </a:lnSpc>
              <a:buFont typeface="Wingdings" pitchFamily="2" charset="2"/>
              <a:buChar char="p"/>
            </a:pPr>
            <a:r>
              <a:rPr lang="en-US" altLang="zh-CN" sz="1400" b="1" dirty="0">
                <a:latin typeface="Times New Roman" panose="02020603050405020304" pitchFamily="18" charset="0"/>
                <a:cs typeface="Times New Roman" panose="02020603050405020304" pitchFamily="18" charset="0"/>
                <a:sym typeface="Wingdings" pitchFamily="2" charset="2"/>
              </a:rPr>
              <a:t>Demands for Graph query. </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 </a:t>
            </a:r>
            <a:r>
              <a:rPr lang="en-US" altLang="zh-CN" sz="1400" b="1" dirty="0">
                <a:latin typeface="Times New Roman" panose="02020603050405020304" pitchFamily="18" charset="0"/>
                <a:cs typeface="Times New Roman" panose="02020603050405020304" pitchFamily="18" charset="0"/>
              </a:rPr>
              <a:t>keep the computation in main memory to guarantee low latency</a:t>
            </a:r>
            <a:r>
              <a:rPr lang="en-US" altLang="zh-CN" sz="1400" dirty="0">
                <a:latin typeface="Times New Roman" panose="02020603050405020304" pitchFamily="18" charset="0"/>
                <a:cs typeface="Times New Roman" panose="02020603050405020304" pitchFamily="18" charset="0"/>
              </a:rPr>
              <a:t>, (ii) scale out to multiple machines in a </a:t>
            </a:r>
            <a:r>
              <a:rPr lang="en-US" altLang="zh-CN" sz="1400" b="1" dirty="0">
                <a:latin typeface="Times New Roman" panose="02020603050405020304" pitchFamily="18" charset="0"/>
                <a:cs typeface="Times New Roman" panose="02020603050405020304" pitchFamily="18" charset="0"/>
              </a:rPr>
              <a:t>distributed manner </a:t>
            </a:r>
            <a:r>
              <a:rPr lang="en-US" altLang="zh-CN" sz="1400" dirty="0">
                <a:latin typeface="Times New Roman" panose="02020603050405020304" pitchFamily="18" charset="0"/>
                <a:cs typeface="Times New Roman" panose="02020603050405020304" pitchFamily="18" charset="0"/>
              </a:rPr>
              <a:t>to handle graphs and queries that exceed the </a:t>
            </a:r>
            <a:r>
              <a:rPr lang="en-US" altLang="zh-CN" sz="1400" b="1" dirty="0">
                <a:latin typeface="Times New Roman" panose="02020603050405020304" pitchFamily="18" charset="0"/>
                <a:cs typeface="Times New Roman" panose="02020603050405020304" pitchFamily="18" charset="0"/>
              </a:rPr>
              <a:t>capacity</a:t>
            </a:r>
            <a:r>
              <a:rPr lang="en-US" altLang="zh-CN" sz="1400" dirty="0">
                <a:latin typeface="Times New Roman" panose="02020603050405020304" pitchFamily="18" charset="0"/>
                <a:cs typeface="Times New Roman" panose="02020603050405020304" pitchFamily="18" charset="0"/>
              </a:rPr>
              <a:t> of a single machine, and (iii) control their </a:t>
            </a:r>
            <a:r>
              <a:rPr lang="en-US" altLang="zh-CN" sz="1400" b="1" dirty="0">
                <a:solidFill>
                  <a:srgbClr val="FF0000"/>
                </a:solidFill>
                <a:latin typeface="Times New Roman" panose="02020603050405020304" pitchFamily="18" charset="0"/>
                <a:cs typeface="Times New Roman" panose="02020603050405020304" pitchFamily="18" charset="0"/>
              </a:rPr>
              <a:t>memory usage </a:t>
            </a:r>
            <a:r>
              <a:rPr lang="en-US" altLang="zh-CN" sz="1400" dirty="0">
                <a:latin typeface="Times New Roman" panose="02020603050405020304" pitchFamily="18" charset="0"/>
                <a:cs typeface="Times New Roman" panose="02020603050405020304" pitchFamily="18" charset="0"/>
              </a:rPr>
              <a:t>at the machine level. </a:t>
            </a:r>
            <a:endParaRPr lang="en-US" altLang="zh-CN" sz="1400" dirty="0">
              <a:latin typeface="Times New Roman" panose="02020603050405020304" pitchFamily="18" charset="0"/>
              <a:cs typeface="Times New Roman" panose="02020603050405020304" pitchFamily="18" charset="0"/>
              <a:sym typeface="Wingdings" pitchFamily="2" charset="2"/>
            </a:endParaRP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sym typeface="Wingdings" pitchFamily="2" charset="2"/>
              </a:rPr>
              <a:t>Current Solutions: Breadth-first search (BFS) and depth-first search (DFS). </a:t>
            </a:r>
          </a:p>
          <a:p>
            <a:pPr marL="670950" lvl="2" indent="-285750">
              <a:lnSpc>
                <a:spcPct val="150000"/>
              </a:lnSpc>
              <a:buFont typeface="Wingdings" pitchFamily="2" charset="2"/>
              <a:buChar char="p"/>
            </a:pPr>
            <a:r>
              <a:rPr lang="en-US" altLang="zh-CN" sz="1400" dirty="0">
                <a:latin typeface="Times New Roman" panose="02020603050405020304" pitchFamily="18" charset="0"/>
                <a:cs typeface="Times New Roman" panose="02020603050405020304" pitchFamily="18" charset="0"/>
                <a:sym typeface="Wingdings" pitchFamily="2" charset="2"/>
              </a:rPr>
              <a:t>BFS traversals are </a:t>
            </a:r>
            <a:r>
              <a:rPr lang="en-US" altLang="zh-CN" sz="1400" b="1" dirty="0">
                <a:latin typeface="Times New Roman" panose="02020603050405020304" pitchFamily="18" charset="0"/>
                <a:cs typeface="Times New Roman" panose="02020603050405020304" pitchFamily="18" charset="0"/>
                <a:sym typeface="Wingdings" pitchFamily="2" charset="2"/>
              </a:rPr>
              <a:t>easier to parallelize </a:t>
            </a:r>
            <a:r>
              <a:rPr lang="en-US" altLang="zh-CN" sz="1400" dirty="0">
                <a:latin typeface="Times New Roman" panose="02020603050405020304" pitchFamily="18" charset="0"/>
                <a:cs typeface="Times New Roman" panose="02020603050405020304" pitchFamily="18" charset="0"/>
                <a:sym typeface="Wingdings" pitchFamily="2" charset="2"/>
              </a:rPr>
              <a:t>but, as with distributed joins, suffer from </a:t>
            </a:r>
            <a:r>
              <a:rPr lang="en-US" altLang="zh-CN" sz="1400" b="1" dirty="0">
                <a:latin typeface="Times New Roman" panose="02020603050405020304" pitchFamily="18" charset="0"/>
                <a:cs typeface="Times New Roman" panose="02020603050405020304" pitchFamily="18" charset="0"/>
                <a:sym typeface="Wingdings" pitchFamily="2" charset="2"/>
              </a:rPr>
              <a:t>explosion in the size of intermediate results</a:t>
            </a:r>
            <a:r>
              <a:rPr lang="en-US" altLang="zh-CN" sz="1400" dirty="0">
                <a:latin typeface="Times New Roman" panose="02020603050405020304" pitchFamily="18" charset="0"/>
                <a:cs typeface="Times New Roman" panose="02020603050405020304" pitchFamily="18" charset="0"/>
                <a:sym typeface="Wingdings" pitchFamily="2" charset="2"/>
              </a:rPr>
              <a:t>, cannot be easily pipelined, and stress the network bandwidth to shuffle data across levels of pattern matching. </a:t>
            </a:r>
          </a:p>
          <a:p>
            <a:pPr marL="670950" lvl="2" indent="-285750">
              <a:lnSpc>
                <a:spcPct val="150000"/>
              </a:lnSpc>
              <a:buFont typeface="Wingdings" pitchFamily="2" charset="2"/>
              <a:buChar char="p"/>
            </a:pPr>
            <a:r>
              <a:rPr lang="en-US" altLang="zh-CN" sz="1400" dirty="0">
                <a:latin typeface="Times New Roman" panose="02020603050405020304" pitchFamily="18" charset="0"/>
                <a:cs typeface="Times New Roman" panose="02020603050405020304" pitchFamily="18" charset="0"/>
                <a:sym typeface="Wingdings" pitchFamily="2" charset="2"/>
              </a:rPr>
              <a:t>DFS traversals reduce the size of intermediate results but are </a:t>
            </a:r>
            <a:r>
              <a:rPr lang="en-US" altLang="zh-CN" sz="1400" b="1" dirty="0">
                <a:latin typeface="Times New Roman" panose="02020603050405020304" pitchFamily="18" charset="0"/>
                <a:cs typeface="Times New Roman" panose="02020603050405020304" pitchFamily="18" charset="0"/>
                <a:sym typeface="Wingdings" pitchFamily="2" charset="2"/>
              </a:rPr>
              <a:t>challenging to parallelize </a:t>
            </a:r>
            <a:r>
              <a:rPr lang="en-US" altLang="zh-CN" sz="1400" dirty="0">
                <a:latin typeface="Times New Roman" panose="02020603050405020304" pitchFamily="18" charset="0"/>
                <a:cs typeface="Times New Roman" panose="02020603050405020304" pitchFamily="18" charset="0"/>
                <a:sym typeface="Wingdings" pitchFamily="2" charset="2"/>
              </a:rPr>
              <a:t>and result in random data access patterns, </a:t>
            </a:r>
            <a:r>
              <a:rPr lang="en-US" altLang="zh-CN" sz="1400" b="1" dirty="0">
                <a:latin typeface="Times New Roman" panose="02020603050405020304" pitchFamily="18" charset="0"/>
                <a:cs typeface="Times New Roman" panose="02020603050405020304" pitchFamily="18" charset="0"/>
                <a:sym typeface="Wingdings" pitchFamily="2" charset="2"/>
              </a:rPr>
              <a:t>wasting locality </a:t>
            </a:r>
            <a:r>
              <a:rPr lang="en-US" altLang="zh-CN" sz="1400" dirty="0">
                <a:latin typeface="Times New Roman" panose="02020603050405020304" pitchFamily="18" charset="0"/>
                <a:cs typeface="Times New Roman" panose="02020603050405020304" pitchFamily="18" charset="0"/>
                <a:sym typeface="Wingdings" pitchFamily="2" charset="2"/>
              </a:rPr>
              <a:t>when </a:t>
            </a:r>
            <a:r>
              <a:rPr lang="en-US" altLang="zh-CN" sz="1400" i="1" dirty="0">
                <a:latin typeface="Times New Roman" panose="02020603050405020304" pitchFamily="18" charset="0"/>
                <a:cs typeface="Times New Roman" panose="02020603050405020304" pitchFamily="18" charset="0"/>
                <a:sym typeface="Wingdings" pitchFamily="2" charset="2"/>
              </a:rPr>
              <a:t>iterating over neighbors</a:t>
            </a:r>
            <a:r>
              <a:rPr lang="en-US" altLang="zh-CN" sz="1400" dirty="0">
                <a:latin typeface="Times New Roman" panose="02020603050405020304" pitchFamily="18" charset="0"/>
                <a:cs typeface="Times New Roman" panose="02020603050405020304" pitchFamily="18" charset="0"/>
                <a:sym typeface="Wingdings" pitchFamily="2" charset="2"/>
              </a:rPr>
              <a:t>. </a:t>
            </a:r>
          </a:p>
        </p:txBody>
      </p:sp>
      <p:pic>
        <p:nvPicPr>
          <p:cNvPr id="6" name="图片 5">
            <a:extLst>
              <a:ext uri="{FF2B5EF4-FFF2-40B4-BE49-F238E27FC236}">
                <a16:creationId xmlns:a16="http://schemas.microsoft.com/office/drawing/2014/main" id="{7E19A577-BB46-BB40-B792-9F61B7D051BA}"/>
              </a:ext>
            </a:extLst>
          </p:cNvPr>
          <p:cNvPicPr>
            <a:picLocks noChangeAspect="1"/>
          </p:cNvPicPr>
          <p:nvPr/>
        </p:nvPicPr>
        <p:blipFill>
          <a:blip r:embed="rId3"/>
          <a:stretch>
            <a:fillRect/>
          </a:stretch>
        </p:blipFill>
        <p:spPr>
          <a:xfrm>
            <a:off x="5239263" y="64314"/>
            <a:ext cx="6717957" cy="1699988"/>
          </a:xfrm>
          <a:prstGeom prst="rect">
            <a:avLst/>
          </a:prstGeom>
        </p:spPr>
      </p:pic>
    </p:spTree>
    <p:extLst>
      <p:ext uri="{BB962C8B-B14F-4D97-AF65-F5344CB8AC3E}">
        <p14:creationId xmlns:p14="http://schemas.microsoft.com/office/powerpoint/2010/main" val="385571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b="1" dirty="0">
                <a:latin typeface="Times-Bold"/>
              </a:rPr>
              <a:t>Searching for Tracks: Graphs </a:t>
            </a: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192000" cy="553998"/>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aDFS</a:t>
            </a:r>
            <a:r>
              <a:rPr lang="en-US" altLang="zh-CN" sz="1600" b="1" dirty="0">
                <a:latin typeface="Times New Roman" panose="02020603050405020304" pitchFamily="18" charset="0"/>
                <a:cs typeface="Times New Roman" panose="02020603050405020304" pitchFamily="18" charset="0"/>
              </a:rPr>
              <a:t>: An Almost Depth-First-Search Distributed Graph-Querying System; </a:t>
            </a:r>
            <a:r>
              <a:rPr lang="en-US" altLang="zh-CN" sz="1400" i="1" dirty="0">
                <a:latin typeface="Times" pitchFamily="2" charset="0"/>
              </a:rPr>
              <a:t>Vasileios </a:t>
            </a:r>
            <a:r>
              <a:rPr lang="en-US" altLang="zh-CN" sz="1400" i="1" dirty="0" err="1">
                <a:latin typeface="Times" pitchFamily="2" charset="0"/>
              </a:rPr>
              <a:t>Trigonakis</a:t>
            </a:r>
            <a:r>
              <a:rPr lang="en-US" altLang="zh-CN" sz="1400" i="1" dirty="0">
                <a:latin typeface="Times" pitchFamily="2" charset="0"/>
              </a:rPr>
              <a:t>, Jean-Pierre Lozi, Tomas </a:t>
            </a:r>
            <a:r>
              <a:rPr lang="en-US" altLang="zh-CN" sz="1400" i="1" dirty="0" err="1">
                <a:latin typeface="Times" pitchFamily="2" charset="0"/>
              </a:rPr>
              <a:t>Faltin</a:t>
            </a:r>
            <a:r>
              <a:rPr lang="en-US" altLang="zh-CN" sz="1400" i="1" dirty="0">
                <a:latin typeface="Times" pitchFamily="2" charset="0"/>
              </a:rPr>
              <a:t>, Nicholas P. Roth, </a:t>
            </a:r>
            <a:r>
              <a:rPr lang="en-US" altLang="zh-CN" sz="1400" i="1" dirty="0" err="1">
                <a:latin typeface="Times" pitchFamily="2" charset="0"/>
              </a:rPr>
              <a:t>Iraklis</a:t>
            </a:r>
            <a:r>
              <a:rPr lang="en-US" altLang="zh-CN" sz="1400" i="1" dirty="0">
                <a:latin typeface="Times" pitchFamily="2" charset="0"/>
              </a:rPr>
              <a:t> </a:t>
            </a:r>
            <a:r>
              <a:rPr lang="en-US" altLang="zh-CN" sz="1400" i="1" dirty="0" err="1">
                <a:latin typeface="Times" pitchFamily="2" charset="0"/>
              </a:rPr>
              <a:t>Psaroudakis</a:t>
            </a:r>
            <a:r>
              <a:rPr lang="en-US" altLang="zh-CN" sz="1400" i="1" dirty="0">
                <a:latin typeface="Times" pitchFamily="2" charset="0"/>
              </a:rPr>
              <a:t>, Arnaud Delamare, Vlad </a:t>
            </a:r>
            <a:r>
              <a:rPr lang="en-US" altLang="zh-CN" sz="1400" i="1" dirty="0" err="1">
                <a:latin typeface="Times" pitchFamily="2" charset="0"/>
              </a:rPr>
              <a:t>Haprian</a:t>
            </a:r>
            <a:r>
              <a:rPr lang="en-US" altLang="zh-CN" sz="1400" i="1" dirty="0">
                <a:latin typeface="Times" pitchFamily="2" charset="0"/>
              </a:rPr>
              <a:t>, Calin </a:t>
            </a:r>
            <a:r>
              <a:rPr lang="en-US" altLang="zh-CN" sz="1400" i="1" dirty="0" err="1">
                <a:latin typeface="Times" pitchFamily="2" charset="0"/>
              </a:rPr>
              <a:t>Iorgulescu</a:t>
            </a:r>
            <a:r>
              <a:rPr lang="en-US" altLang="zh-CN" sz="1400" i="1" dirty="0">
                <a:latin typeface="Times" pitchFamily="2" charset="0"/>
              </a:rPr>
              <a:t>, Petr </a:t>
            </a:r>
            <a:r>
              <a:rPr lang="en-US" altLang="zh-CN" sz="1400" i="1" dirty="0" err="1">
                <a:latin typeface="Times" pitchFamily="2" charset="0"/>
              </a:rPr>
              <a:t>Koupy</a:t>
            </a:r>
            <a:r>
              <a:rPr lang="en-US" altLang="zh-CN" sz="1400" i="1" dirty="0">
                <a:latin typeface="Times" pitchFamily="2" charset="0"/>
              </a:rPr>
              <a:t>, </a:t>
            </a:r>
            <a:r>
              <a:rPr lang="en-US" altLang="zh-CN" sz="1400" i="1" dirty="0" err="1">
                <a:latin typeface="Times" pitchFamily="2" charset="0"/>
              </a:rPr>
              <a:t>Jinsu</a:t>
            </a:r>
            <a:r>
              <a:rPr lang="en-US" altLang="zh-CN" sz="1400" i="1" dirty="0">
                <a:latin typeface="Times" pitchFamily="2" charset="0"/>
              </a:rPr>
              <a:t> Lee, </a:t>
            </a:r>
            <a:r>
              <a:rPr lang="en-US" altLang="zh-CN" sz="1400" i="1" dirty="0" err="1">
                <a:latin typeface="Times" pitchFamily="2" charset="0"/>
              </a:rPr>
              <a:t>Sungpack</a:t>
            </a:r>
            <a:r>
              <a:rPr lang="en-US" altLang="zh-CN" sz="1400" i="1" dirty="0">
                <a:latin typeface="Times" pitchFamily="2" charset="0"/>
              </a:rPr>
              <a:t> Hong, Hassan </a:t>
            </a:r>
            <a:r>
              <a:rPr lang="en-US" altLang="zh-CN" sz="1400" i="1" dirty="0" err="1">
                <a:latin typeface="Times" pitchFamily="2" charset="0"/>
              </a:rPr>
              <a:t>Chafi</a:t>
            </a:r>
            <a:r>
              <a:rPr lang="en-US" altLang="zh-CN" sz="1400" i="1" dirty="0">
                <a:latin typeface="Times" pitchFamily="2" charset="0"/>
              </a:rPr>
              <a:t>. Oracle Labs </a:t>
            </a: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204588"/>
            <a:ext cx="12038591" cy="59167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600" dirty="0" err="1">
                <a:latin typeface="Times" pitchFamily="2" charset="0"/>
              </a:rPr>
              <a:t>aDFS</a:t>
            </a:r>
            <a:r>
              <a:rPr lang="en-US" altLang="zh-CN" sz="1600" dirty="0">
                <a:latin typeface="Times" pitchFamily="2" charset="0"/>
              </a:rPr>
              <a:t> (almost-DFS): A distributed graph-querying system that brings the best of both DFS/BFS worlds. </a:t>
            </a: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Main idea:</a:t>
            </a:r>
          </a:p>
          <a:p>
            <a:pPr marL="670950" lvl="2" indent="-285750">
              <a:lnSpc>
                <a:spcPct val="150000"/>
              </a:lnSpc>
              <a:buFont typeface="Wingdings" pitchFamily="2" charset="2"/>
              <a:buChar char="p"/>
            </a:pPr>
            <a:r>
              <a:rPr lang="en-US" altLang="zh-CN" sz="1400" dirty="0">
                <a:latin typeface="Times New Roman" panose="02020603050405020304" pitchFamily="18" charset="0"/>
                <a:cs typeface="Times New Roman" panose="02020603050405020304" pitchFamily="18" charset="0"/>
              </a:rPr>
              <a:t>It processes graphs </a:t>
            </a:r>
            <a:r>
              <a:rPr lang="en-US" altLang="zh-CN" sz="1400" b="1" dirty="0">
                <a:latin typeface="Times New Roman" panose="02020603050405020304" pitchFamily="18" charset="0"/>
                <a:cs typeface="Times New Roman" panose="02020603050405020304" pitchFamily="18" charset="0"/>
              </a:rPr>
              <a:t>partitioned across multiple machines</a:t>
            </a:r>
            <a:r>
              <a:rPr lang="en-US" altLang="zh-CN" sz="1400" dirty="0">
                <a:latin typeface="Times New Roman" panose="02020603050405020304" pitchFamily="18" charset="0"/>
                <a:cs typeface="Times New Roman" panose="02020603050405020304" pitchFamily="18" charset="0"/>
              </a:rPr>
              <a:t> fully in memory, combining BFS and DFS traversals to </a:t>
            </a:r>
            <a:r>
              <a:rPr lang="en-US" altLang="zh-CN" sz="1400" b="1" dirty="0">
                <a:latin typeface="Times New Roman" panose="02020603050405020304" pitchFamily="18" charset="0"/>
                <a:cs typeface="Times New Roman" panose="02020603050405020304" pitchFamily="18" charset="0"/>
              </a:rPr>
              <a:t>bound the maximum amount of memory required for query execution</a:t>
            </a:r>
            <a:r>
              <a:rPr lang="en-US" altLang="zh-CN" sz="1400" dirty="0">
                <a:latin typeface="Times New Roman" panose="02020603050405020304" pitchFamily="18" charset="0"/>
                <a:cs typeface="Times New Roman" panose="02020603050405020304" pitchFamily="18" charset="0"/>
              </a:rPr>
              <a:t>, while achieving a high degree of </a:t>
            </a:r>
            <a:r>
              <a:rPr lang="en-US" altLang="zh-CN" sz="1400" b="1" dirty="0">
                <a:latin typeface="Times New Roman" panose="02020603050405020304" pitchFamily="18" charset="0"/>
                <a:cs typeface="Times New Roman" panose="02020603050405020304" pitchFamily="18" charset="0"/>
              </a:rPr>
              <a:t>parallelism</a:t>
            </a:r>
            <a:r>
              <a:rPr lang="en-US" altLang="zh-CN" sz="1400" dirty="0">
                <a:latin typeface="Times New Roman" panose="02020603050405020304" pitchFamily="18" charset="0"/>
                <a:cs typeface="Times New Roman" panose="02020603050405020304" pitchFamily="18" charset="0"/>
              </a:rPr>
              <a:t>. </a:t>
            </a:r>
          </a:p>
          <a:p>
            <a:pPr marL="1128150" lvl="3" indent="-285750">
              <a:lnSpc>
                <a:spcPct val="150000"/>
              </a:lnSpc>
              <a:buFont typeface="Wingdings" pitchFamily="2" charset="2"/>
              <a:buChar char="à"/>
            </a:pPr>
            <a:r>
              <a:rPr lang="en-US" altLang="zh-CN" sz="1400" dirty="0">
                <a:latin typeface="Times New Roman" panose="02020603050405020304" pitchFamily="18" charset="0"/>
                <a:cs typeface="Times New Roman" panose="02020603050405020304" pitchFamily="18" charset="0"/>
              </a:rPr>
              <a:t>DFS, together with a distributed flow-control mechanism, guarantee that the amount of runtime </a:t>
            </a:r>
            <a:r>
              <a:rPr lang="en-US" altLang="zh-CN" sz="1400" b="1" dirty="0">
                <a:latin typeface="Times New Roman" panose="02020603050405020304" pitchFamily="18" charset="0"/>
                <a:cs typeface="Times New Roman" panose="02020603050405020304" pitchFamily="18" charset="0"/>
              </a:rPr>
              <a:t>memory remains within limits</a:t>
            </a:r>
            <a:r>
              <a:rPr lang="en-US" altLang="zh-CN" sz="1400" dirty="0">
                <a:latin typeface="Times New Roman" panose="02020603050405020304" pitchFamily="18" charset="0"/>
                <a:cs typeface="Times New Roman" panose="02020603050405020304" pitchFamily="18" charset="0"/>
              </a:rPr>
              <a:t>.</a:t>
            </a:r>
          </a:p>
          <a:p>
            <a:pPr marL="1128150" lvl="3" indent="-285750">
              <a:lnSpc>
                <a:spcPct val="150000"/>
              </a:lnSpc>
              <a:buFont typeface="Wingdings" pitchFamily="2" charset="2"/>
              <a:buChar char="à"/>
            </a:pPr>
            <a:r>
              <a:rPr lang="en-US" altLang="zh-CN" sz="1400" dirty="0">
                <a:latin typeface="Times New Roman" panose="02020603050405020304" pitchFamily="18" charset="0"/>
                <a:cs typeface="Times New Roman" panose="02020603050405020304" pitchFamily="18" charset="0"/>
              </a:rPr>
              <a:t>BFS exploration allows for </a:t>
            </a:r>
            <a:r>
              <a:rPr lang="en-US" altLang="zh-CN" sz="1400" b="1" dirty="0">
                <a:latin typeface="Times New Roman" panose="02020603050405020304" pitchFamily="18" charset="0"/>
                <a:cs typeface="Times New Roman" panose="02020603050405020304" pitchFamily="18" charset="0"/>
              </a:rPr>
              <a:t>better locality and parallelization </a:t>
            </a:r>
            <a:r>
              <a:rPr lang="en-US" altLang="zh-CN" sz="1400" dirty="0">
                <a:latin typeface="Times New Roman" panose="02020603050405020304" pitchFamily="18" charset="0"/>
                <a:cs typeface="Times New Roman" panose="02020603050405020304" pitchFamily="18" charset="0"/>
              </a:rPr>
              <a:t>during execution </a:t>
            </a: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Techniques</a:t>
            </a:r>
          </a:p>
          <a:p>
            <a:pPr marL="670950" lvl="2" indent="-285750">
              <a:lnSpc>
                <a:spcPct val="150000"/>
              </a:lnSpc>
              <a:buFont typeface="Wingdings" pitchFamily="2" charset="2"/>
              <a:buChar char="p"/>
            </a:pPr>
            <a:r>
              <a:rPr lang="en-US" altLang="zh-CN" sz="1400" b="1" dirty="0">
                <a:latin typeface="Times New Roman" panose="02020603050405020304" pitchFamily="18" charset="0"/>
                <a:cs typeface="Times New Roman" panose="02020603050405020304" pitchFamily="18" charset="0"/>
                <a:sym typeface="Wingdings" pitchFamily="2" charset="2"/>
              </a:rPr>
              <a:t>DFS-first and Asynchronous Communication. </a:t>
            </a:r>
            <a:r>
              <a:rPr lang="en-US" altLang="zh-CN" sz="1400" dirty="0">
                <a:latin typeface="Times New Roman" panose="02020603050405020304" pitchFamily="18" charset="0"/>
                <a:cs typeface="Times New Roman" panose="02020603050405020304" pitchFamily="18" charset="0"/>
                <a:sym typeface="Wingdings" pitchFamily="2" charset="2"/>
              </a:rPr>
              <a:t>Workers operate independently on traversals where there is work.  Workers buffer and forget remote traversals allows workers to not block due to remote communication.</a:t>
            </a:r>
          </a:p>
          <a:p>
            <a:pPr marL="1128150" lvl="3" indent="-285750">
              <a:lnSpc>
                <a:spcPct val="150000"/>
              </a:lnSpc>
              <a:buFont typeface="Wingdings" pitchFamily="2" charset="2"/>
              <a:buChar char="Ø"/>
            </a:pPr>
            <a:r>
              <a:rPr lang="en-US" altLang="zh-CN" sz="1400" dirty="0">
                <a:latin typeface="Times New Roman" panose="02020603050405020304" pitchFamily="18" charset="0"/>
                <a:cs typeface="Times New Roman" panose="02020603050405020304" pitchFamily="18" charset="0"/>
                <a:sym typeface="Wingdings" pitchFamily="2" charset="2"/>
              </a:rPr>
              <a:t>Strict DFS would be inefficient when matching a remote edge, i.e., an edge that leads to a remote machine, for which worker threads </a:t>
            </a:r>
            <a:r>
              <a:rPr lang="en-US" altLang="zh-CN" sz="1400" b="1" dirty="0">
                <a:latin typeface="Times New Roman" panose="02020603050405020304" pitchFamily="18" charset="0"/>
                <a:cs typeface="Times New Roman" panose="02020603050405020304" pitchFamily="18" charset="0"/>
                <a:sym typeface="Wingdings" pitchFamily="2" charset="2"/>
              </a:rPr>
              <a:t>do not block </a:t>
            </a:r>
            <a:r>
              <a:rPr lang="en-US" altLang="zh-CN" sz="1400" dirty="0">
                <a:latin typeface="Times New Roman" panose="02020603050405020304" pitchFamily="18" charset="0"/>
                <a:cs typeface="Times New Roman" panose="02020603050405020304" pitchFamily="18" charset="0"/>
                <a:sym typeface="Wingdings" pitchFamily="2" charset="2"/>
              </a:rPr>
              <a:t>when encountering a </a:t>
            </a:r>
            <a:r>
              <a:rPr lang="en-US" altLang="zh-CN" sz="1400" b="1" dirty="0">
                <a:latin typeface="Times New Roman" panose="02020603050405020304" pitchFamily="18" charset="0"/>
                <a:cs typeface="Times New Roman" panose="02020603050405020304" pitchFamily="18" charset="0"/>
                <a:sym typeface="Wingdings" pitchFamily="2" charset="2"/>
              </a:rPr>
              <a:t>remote edge </a:t>
            </a:r>
            <a:r>
              <a:rPr lang="en-US" altLang="zh-CN" sz="1400" dirty="0">
                <a:latin typeface="Times New Roman" panose="02020603050405020304" pitchFamily="18" charset="0"/>
                <a:cs typeface="Times New Roman" panose="02020603050405020304" pitchFamily="18" charset="0"/>
                <a:sym typeface="Wingdings" pitchFamily="2" charset="2"/>
              </a:rPr>
              <a:t>but place the intermediate result in a </a:t>
            </a:r>
            <a:r>
              <a:rPr lang="en-US" altLang="zh-CN" sz="1400" b="1" dirty="0">
                <a:latin typeface="Times New Roman" panose="02020603050405020304" pitchFamily="18" charset="0"/>
                <a:cs typeface="Times New Roman" panose="02020603050405020304" pitchFamily="18" charset="0"/>
                <a:sym typeface="Wingdings" pitchFamily="2" charset="2"/>
              </a:rPr>
              <a:t>message buffer </a:t>
            </a:r>
            <a:r>
              <a:rPr lang="en-US" altLang="zh-CN" sz="1400" dirty="0">
                <a:latin typeface="Times New Roman" panose="02020603050405020304" pitchFamily="18" charset="0"/>
                <a:cs typeface="Times New Roman" panose="02020603050405020304" pitchFamily="18" charset="0"/>
                <a:sym typeface="Wingdings" pitchFamily="2" charset="2"/>
              </a:rPr>
              <a:t>and continue with other local work instead. </a:t>
            </a:r>
          </a:p>
          <a:p>
            <a:pPr marL="1128150" lvl="3" indent="-285750">
              <a:lnSpc>
                <a:spcPct val="150000"/>
              </a:lnSpc>
              <a:buFont typeface="Wingdings" pitchFamily="2" charset="2"/>
              <a:buChar char="Ø"/>
            </a:pPr>
            <a:r>
              <a:rPr lang="en-US" altLang="zh-CN" sz="1400" dirty="0">
                <a:latin typeface="Times New Roman" panose="02020603050405020304" pitchFamily="18" charset="0"/>
                <a:cs typeface="Times New Roman" panose="02020603050405020304" pitchFamily="18" charset="0"/>
                <a:sym typeface="Wingdings" pitchFamily="2" charset="2"/>
              </a:rPr>
              <a:t>Buffers batch intermediate results: once full, a buffer’s contents are </a:t>
            </a:r>
            <a:r>
              <a:rPr lang="en-US" altLang="zh-CN" sz="1400" b="1" dirty="0">
                <a:latin typeface="Times New Roman" panose="02020603050405020304" pitchFamily="18" charset="0"/>
                <a:cs typeface="Times New Roman" panose="02020603050405020304" pitchFamily="18" charset="0"/>
                <a:sym typeface="Wingdings" pitchFamily="2" charset="2"/>
              </a:rPr>
              <a:t>asynchronously sent </a:t>
            </a:r>
            <a:r>
              <a:rPr lang="en-US" altLang="zh-CN" sz="1400" dirty="0">
                <a:latin typeface="Times New Roman" panose="02020603050405020304" pitchFamily="18" charset="0"/>
                <a:cs typeface="Times New Roman" panose="02020603050405020304" pitchFamily="18" charset="0"/>
                <a:sym typeface="Wingdings" pitchFamily="2" charset="2"/>
              </a:rPr>
              <a:t>to the remote machine for further processing. Threads only need to block if flow control dictates so. This buffering results in essentially BFS exploration of the remote edges of a vertex. </a:t>
            </a:r>
          </a:p>
          <a:p>
            <a:pPr marL="670950" lvl="2" indent="-285750">
              <a:lnSpc>
                <a:spcPct val="150000"/>
              </a:lnSpc>
              <a:buFont typeface="Wingdings" pitchFamily="2" charset="2"/>
              <a:buChar char="p"/>
            </a:pPr>
            <a:r>
              <a:rPr lang="en-US" altLang="zh-CN" sz="1400" b="1" dirty="0">
                <a:latin typeface="Times New Roman" panose="02020603050405020304" pitchFamily="18" charset="0"/>
                <a:cs typeface="Times New Roman" panose="02020603050405020304" pitchFamily="18" charset="0"/>
              </a:rPr>
              <a:t>Flow control </a:t>
            </a:r>
            <a:r>
              <a:rPr lang="en-US" altLang="zh-CN" sz="1400" dirty="0">
                <a:latin typeface="Times New Roman" panose="02020603050405020304" pitchFamily="18" charset="0"/>
                <a:cs typeface="Times New Roman" panose="02020603050405020304" pitchFamily="18" charset="0"/>
              </a:rPr>
              <a:t>for cross-machine. It caps the number of in-flight intermediate result buffers. The finite nature of these message buffers allows strictly configuring the amount of runtime memory that </a:t>
            </a:r>
            <a:r>
              <a:rPr lang="en-US" altLang="zh-CN" sz="1400" dirty="0" err="1">
                <a:latin typeface="Times New Roman" panose="02020603050405020304" pitchFamily="18" charset="0"/>
                <a:cs typeface="Times New Roman" panose="02020603050405020304" pitchFamily="18" charset="0"/>
              </a:rPr>
              <a:t>aDFS</a:t>
            </a:r>
            <a:r>
              <a:rPr lang="en-US" altLang="zh-CN" sz="1400" dirty="0">
                <a:latin typeface="Times New Roman" panose="02020603050405020304" pitchFamily="18" charset="0"/>
                <a:cs typeface="Times New Roman" panose="02020603050405020304" pitchFamily="18" charset="0"/>
              </a:rPr>
              <a:t> requires, while the flow-control mechanism guarantees query termination and deadlock freedom.</a:t>
            </a:r>
            <a:endParaRPr lang="en-US" altLang="zh-CN" sz="1400" dirty="0">
              <a:latin typeface="Times New Roman" panose="02020603050405020304" pitchFamily="18" charset="0"/>
              <a:cs typeface="Times New Roman" panose="02020603050405020304" pitchFamily="18" charset="0"/>
              <a:sym typeface="Wingdings" pitchFamily="2" charset="2"/>
            </a:endParaRPr>
          </a:p>
          <a:p>
            <a:pPr marL="670950" lvl="2" indent="-285750">
              <a:lnSpc>
                <a:spcPct val="150000"/>
              </a:lnSpc>
              <a:buFont typeface="Wingdings" pitchFamily="2" charset="2"/>
              <a:buChar char="p"/>
            </a:pPr>
            <a:r>
              <a:rPr lang="en-US" altLang="zh-CN" sz="1400" b="1" dirty="0">
                <a:latin typeface="Times New Roman" panose="02020603050405020304" pitchFamily="18" charset="0"/>
                <a:cs typeface="Times New Roman" panose="02020603050405020304" pitchFamily="18" charset="0"/>
              </a:rPr>
              <a:t>Dynamic local DFS/BFS. </a:t>
            </a:r>
            <a:r>
              <a:rPr lang="en-US" altLang="zh-CN" sz="1400" dirty="0">
                <a:latin typeface="Times New Roman" panose="02020603050405020304" pitchFamily="18" charset="0"/>
                <a:cs typeface="Times New Roman" panose="02020603050405020304" pitchFamily="18" charset="0"/>
              </a:rPr>
              <a:t>a dynamic approach for deciding whether to go DFS or expand with BFS for local matches in order to improve parallelism, locality, and work sharing across threads. </a:t>
            </a:r>
          </a:p>
          <a:p>
            <a:pPr marL="385200" lvl="2">
              <a:lnSpc>
                <a:spcPct val="150000"/>
              </a:lnSpc>
            </a:pPr>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220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2080</Words>
  <Application>Microsoft Macintosh PowerPoint</Application>
  <PresentationFormat>宽屏</PresentationFormat>
  <Paragraphs>86</Paragraphs>
  <Slides>6</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等线</vt:lpstr>
      <vt:lpstr>等线 Light</vt:lpstr>
      <vt:lpstr>Arial</vt:lpstr>
      <vt:lpstr>Times</vt:lpstr>
      <vt:lpstr>Times New Roman</vt:lpstr>
      <vt:lpstr>Times-Bold</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黄克成</dc:creator>
  <cp:lastModifiedBy>HUANG, Kecheng</cp:lastModifiedBy>
  <cp:revision>1</cp:revision>
  <dcterms:created xsi:type="dcterms:W3CDTF">2021-08-02T14:24:05Z</dcterms:created>
  <dcterms:modified xsi:type="dcterms:W3CDTF">2021-10-13T14:30:37Z</dcterms:modified>
</cp:coreProperties>
</file>