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92" r:id="rId2"/>
    <p:sldId id="294" r:id="rId3"/>
    <p:sldId id="284" r:id="rId4"/>
    <p:sldId id="293" r:id="rId5"/>
    <p:sldId id="288" r:id="rId6"/>
    <p:sldId id="296"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3DB67E-BB93-491F-B11D-5577B4FF74DC}" v="384" dt="2021-09-23T14:51:24.1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55" autoAdjust="0"/>
    <p:restoredTop sz="94582" autoAdjust="0"/>
  </p:normalViewPr>
  <p:slideViewPr>
    <p:cSldViewPr snapToGrid="0">
      <p:cViewPr varScale="1">
        <p:scale>
          <a:sx n="158" d="100"/>
          <a:sy n="158" d="100"/>
        </p:scale>
        <p:origin x="46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ANG, Kecheng" userId="6042010e-758a-47da-a43c-39d4fc95a6c3" providerId="ADAL" clId="{B468F1F7-3345-4AEC-BFD4-4D9DD469D9B1}"/>
    <pc:docChg chg="undo redo custSel addSld delSld modSld sldOrd">
      <pc:chgData name="HUANG, Kecheng" userId="6042010e-758a-47da-a43c-39d4fc95a6c3" providerId="ADAL" clId="{B468F1F7-3345-4AEC-BFD4-4D9DD469D9B1}" dt="2021-08-12T13:38:50.494" v="2234" actId="20577"/>
      <pc:docMkLst>
        <pc:docMk/>
      </pc:docMkLst>
      <pc:sldChg chg="modSp mod ord">
        <pc:chgData name="HUANG, Kecheng" userId="6042010e-758a-47da-a43c-39d4fc95a6c3" providerId="ADAL" clId="{B468F1F7-3345-4AEC-BFD4-4D9DD469D9B1}" dt="2021-08-12T13:25:50.033" v="2150"/>
        <pc:sldMkLst>
          <pc:docMk/>
          <pc:sldMk cId="3025070116" sldId="282"/>
        </pc:sldMkLst>
        <pc:spChg chg="mod">
          <ac:chgData name="HUANG, Kecheng" userId="6042010e-758a-47da-a43c-39d4fc95a6c3" providerId="ADAL" clId="{B468F1F7-3345-4AEC-BFD4-4D9DD469D9B1}" dt="2021-08-12T13:25:50.033" v="2150"/>
          <ac:spMkLst>
            <pc:docMk/>
            <pc:sldMk cId="3025070116" sldId="282"/>
            <ac:spMk id="6" creationId="{EFFF9B58-38BA-494E-97B1-4E813D65B309}"/>
          </ac:spMkLst>
        </pc:spChg>
        <pc:picChg chg="mod">
          <ac:chgData name="HUANG, Kecheng" userId="6042010e-758a-47da-a43c-39d4fc95a6c3" providerId="ADAL" clId="{B468F1F7-3345-4AEC-BFD4-4D9DD469D9B1}" dt="2021-08-09T09:27:07.210" v="0" actId="1076"/>
          <ac:picMkLst>
            <pc:docMk/>
            <pc:sldMk cId="3025070116" sldId="282"/>
            <ac:picMk id="2" creationId="{545C0B25-9E2E-49AB-8481-B7075E06D27B}"/>
          </ac:picMkLst>
        </pc:picChg>
      </pc:sldChg>
      <pc:sldChg chg="modSp mod">
        <pc:chgData name="HUANG, Kecheng" userId="6042010e-758a-47da-a43c-39d4fc95a6c3" providerId="ADAL" clId="{B468F1F7-3345-4AEC-BFD4-4D9DD469D9B1}" dt="2021-08-09T09:28:29.747" v="63" actId="113"/>
        <pc:sldMkLst>
          <pc:docMk/>
          <pc:sldMk cId="1751340676" sldId="283"/>
        </pc:sldMkLst>
        <pc:spChg chg="mod">
          <ac:chgData name="HUANG, Kecheng" userId="6042010e-758a-47da-a43c-39d4fc95a6c3" providerId="ADAL" clId="{B468F1F7-3345-4AEC-BFD4-4D9DD469D9B1}" dt="2021-08-09T09:28:29.747" v="63" actId="113"/>
          <ac:spMkLst>
            <pc:docMk/>
            <pc:sldMk cId="1751340676" sldId="283"/>
            <ac:spMk id="8" creationId="{3990F45A-1241-4BA8-B848-B493BAE3CC56}"/>
          </ac:spMkLst>
        </pc:spChg>
        <pc:picChg chg="mod">
          <ac:chgData name="HUANG, Kecheng" userId="6042010e-758a-47da-a43c-39d4fc95a6c3" providerId="ADAL" clId="{B468F1F7-3345-4AEC-BFD4-4D9DD469D9B1}" dt="2021-08-09T09:27:29.394" v="1" actId="1076"/>
          <ac:picMkLst>
            <pc:docMk/>
            <pc:sldMk cId="1751340676" sldId="283"/>
            <ac:picMk id="3" creationId="{112CE9E8-CDD9-43B8-B75E-D18AC8F0D47E}"/>
          </ac:picMkLst>
        </pc:picChg>
      </pc:sldChg>
      <pc:sldChg chg="modSp mod ord modNotesTx">
        <pc:chgData name="HUANG, Kecheng" userId="6042010e-758a-47da-a43c-39d4fc95a6c3" providerId="ADAL" clId="{B468F1F7-3345-4AEC-BFD4-4D9DD469D9B1}" dt="2021-08-12T13:25:29.164" v="2148" actId="6549"/>
        <pc:sldMkLst>
          <pc:docMk/>
          <pc:sldMk cId="3960785670" sldId="284"/>
        </pc:sldMkLst>
        <pc:spChg chg="mod">
          <ac:chgData name="HUANG, Kecheng" userId="6042010e-758a-47da-a43c-39d4fc95a6c3" providerId="ADAL" clId="{B468F1F7-3345-4AEC-BFD4-4D9DD469D9B1}" dt="2021-08-12T13:12:07.412" v="2131" actId="113"/>
          <ac:spMkLst>
            <pc:docMk/>
            <pc:sldMk cId="3960785670" sldId="284"/>
            <ac:spMk id="7" creationId="{E989B82C-DCE6-4E88-9EFB-E65042BD877D}"/>
          </ac:spMkLst>
        </pc:spChg>
      </pc:sldChg>
      <pc:sldChg chg="modSp mod">
        <pc:chgData name="HUANG, Kecheng" userId="6042010e-758a-47da-a43c-39d4fc95a6c3" providerId="ADAL" clId="{B468F1F7-3345-4AEC-BFD4-4D9DD469D9B1}" dt="2021-08-12T13:16:45.026" v="2135" actId="1076"/>
        <pc:sldMkLst>
          <pc:docMk/>
          <pc:sldMk cId="2437324113" sldId="285"/>
        </pc:sldMkLst>
        <pc:picChg chg="mod">
          <ac:chgData name="HUANG, Kecheng" userId="6042010e-758a-47da-a43c-39d4fc95a6c3" providerId="ADAL" clId="{B468F1F7-3345-4AEC-BFD4-4D9DD469D9B1}" dt="2021-08-12T13:16:45.026" v="2135" actId="1076"/>
          <ac:picMkLst>
            <pc:docMk/>
            <pc:sldMk cId="2437324113" sldId="285"/>
            <ac:picMk id="7" creationId="{15316BCF-C34A-49F3-A183-DDC7AEB5FFAC}"/>
          </ac:picMkLst>
        </pc:picChg>
      </pc:sldChg>
      <pc:sldChg chg="modSp mod">
        <pc:chgData name="HUANG, Kecheng" userId="6042010e-758a-47da-a43c-39d4fc95a6c3" providerId="ADAL" clId="{B468F1F7-3345-4AEC-BFD4-4D9DD469D9B1}" dt="2021-08-12T09:12:38.368" v="129" actId="948"/>
        <pc:sldMkLst>
          <pc:docMk/>
          <pc:sldMk cId="2945480717" sldId="287"/>
        </pc:sldMkLst>
        <pc:spChg chg="mod">
          <ac:chgData name="HUANG, Kecheng" userId="6042010e-758a-47da-a43c-39d4fc95a6c3" providerId="ADAL" clId="{B468F1F7-3345-4AEC-BFD4-4D9DD469D9B1}" dt="2021-08-12T09:12:38.368" v="129" actId="948"/>
          <ac:spMkLst>
            <pc:docMk/>
            <pc:sldMk cId="2945480717" sldId="287"/>
            <ac:spMk id="5" creationId="{F7059B17-42B5-4EBC-AC2F-6F9714AD5E02}"/>
          </ac:spMkLst>
        </pc:spChg>
      </pc:sldChg>
      <pc:sldChg chg="addSp delSp modSp mod">
        <pc:chgData name="HUANG, Kecheng" userId="6042010e-758a-47da-a43c-39d4fc95a6c3" providerId="ADAL" clId="{B468F1F7-3345-4AEC-BFD4-4D9DD469D9B1}" dt="2021-08-12T09:11:14.477" v="123" actId="166"/>
        <pc:sldMkLst>
          <pc:docMk/>
          <pc:sldMk cId="3005146134" sldId="288"/>
        </pc:sldMkLst>
        <pc:spChg chg="del">
          <ac:chgData name="HUANG, Kecheng" userId="6042010e-758a-47da-a43c-39d4fc95a6c3" providerId="ADAL" clId="{B468F1F7-3345-4AEC-BFD4-4D9DD469D9B1}" dt="2021-08-12T09:11:09.120" v="121" actId="478"/>
          <ac:spMkLst>
            <pc:docMk/>
            <pc:sldMk cId="3005146134" sldId="288"/>
            <ac:spMk id="5" creationId="{F7059B17-42B5-4EBC-AC2F-6F9714AD5E02}"/>
          </ac:spMkLst>
        </pc:spChg>
        <pc:spChg chg="del mod">
          <ac:chgData name="HUANG, Kecheng" userId="6042010e-758a-47da-a43c-39d4fc95a6c3" providerId="ADAL" clId="{B468F1F7-3345-4AEC-BFD4-4D9DD469D9B1}" dt="2021-08-12T09:11:09.120" v="121" actId="478"/>
          <ac:spMkLst>
            <pc:docMk/>
            <pc:sldMk cId="3005146134" sldId="288"/>
            <ac:spMk id="6" creationId="{EFFF9B58-38BA-494E-97B1-4E813D65B309}"/>
          </ac:spMkLst>
        </pc:spChg>
        <pc:spChg chg="add mod">
          <ac:chgData name="HUANG, Kecheng" userId="6042010e-758a-47da-a43c-39d4fc95a6c3" providerId="ADAL" clId="{B468F1F7-3345-4AEC-BFD4-4D9DD469D9B1}" dt="2021-08-12T09:11:10.620" v="122"/>
          <ac:spMkLst>
            <pc:docMk/>
            <pc:sldMk cId="3005146134" sldId="288"/>
            <ac:spMk id="7" creationId="{9A8A0334-DDF7-46C0-B1D7-A2836C0F9BD3}"/>
          </ac:spMkLst>
        </pc:spChg>
        <pc:spChg chg="add mod">
          <ac:chgData name="HUANG, Kecheng" userId="6042010e-758a-47da-a43c-39d4fc95a6c3" providerId="ADAL" clId="{B468F1F7-3345-4AEC-BFD4-4D9DD469D9B1}" dt="2021-08-12T09:11:10.620" v="122"/>
          <ac:spMkLst>
            <pc:docMk/>
            <pc:sldMk cId="3005146134" sldId="288"/>
            <ac:spMk id="8" creationId="{495BD7C3-8635-4923-9324-BC8AECBDF333}"/>
          </ac:spMkLst>
        </pc:spChg>
        <pc:picChg chg="ord">
          <ac:chgData name="HUANG, Kecheng" userId="6042010e-758a-47da-a43c-39d4fc95a6c3" providerId="ADAL" clId="{B468F1F7-3345-4AEC-BFD4-4D9DD469D9B1}" dt="2021-08-12T09:11:14.477" v="123" actId="166"/>
          <ac:picMkLst>
            <pc:docMk/>
            <pc:sldMk cId="3005146134" sldId="288"/>
            <ac:picMk id="2" creationId="{4846ECEB-3F2B-43E2-8FA2-22BCA1B3DD6B}"/>
          </ac:picMkLst>
        </pc:picChg>
      </pc:sldChg>
      <pc:sldChg chg="modSp mod modNotesTx">
        <pc:chgData name="HUANG, Kecheng" userId="6042010e-758a-47da-a43c-39d4fc95a6c3" providerId="ADAL" clId="{B468F1F7-3345-4AEC-BFD4-4D9DD469D9B1}" dt="2021-08-12T13:38:50.494" v="2234" actId="20577"/>
        <pc:sldMkLst>
          <pc:docMk/>
          <pc:sldMk cId="83435426" sldId="289"/>
        </pc:sldMkLst>
        <pc:spChg chg="mod">
          <ac:chgData name="HUANG, Kecheng" userId="6042010e-758a-47da-a43c-39d4fc95a6c3" providerId="ADAL" clId="{B468F1F7-3345-4AEC-BFD4-4D9DD469D9B1}" dt="2021-08-12T09:12:25.799" v="128" actId="948"/>
          <ac:spMkLst>
            <pc:docMk/>
            <pc:sldMk cId="83435426" sldId="289"/>
            <ac:spMk id="5" creationId="{F7059B17-42B5-4EBC-AC2F-6F9714AD5E02}"/>
          </ac:spMkLst>
        </pc:spChg>
      </pc:sldChg>
      <pc:sldChg chg="modSp mod">
        <pc:chgData name="HUANG, Kecheng" userId="6042010e-758a-47da-a43c-39d4fc95a6c3" providerId="ADAL" clId="{B468F1F7-3345-4AEC-BFD4-4D9DD469D9B1}" dt="2021-08-12T09:10:47.887" v="119" actId="1076"/>
        <pc:sldMkLst>
          <pc:docMk/>
          <pc:sldMk cId="3333196054" sldId="290"/>
        </pc:sldMkLst>
        <pc:spChg chg="mod">
          <ac:chgData name="HUANG, Kecheng" userId="6042010e-758a-47da-a43c-39d4fc95a6c3" providerId="ADAL" clId="{B468F1F7-3345-4AEC-BFD4-4D9DD469D9B1}" dt="2021-08-12T09:10:43.416" v="118" actId="948"/>
          <ac:spMkLst>
            <pc:docMk/>
            <pc:sldMk cId="3333196054" sldId="290"/>
            <ac:spMk id="5" creationId="{F7059B17-42B5-4EBC-AC2F-6F9714AD5E02}"/>
          </ac:spMkLst>
        </pc:spChg>
        <pc:spChg chg="mod">
          <ac:chgData name="HUANG, Kecheng" userId="6042010e-758a-47da-a43c-39d4fc95a6c3" providerId="ADAL" clId="{B468F1F7-3345-4AEC-BFD4-4D9DD469D9B1}" dt="2021-08-12T09:10:47.887" v="119" actId="1076"/>
          <ac:spMkLst>
            <pc:docMk/>
            <pc:sldMk cId="3333196054" sldId="290"/>
            <ac:spMk id="7" creationId="{A5D37F8F-D9FC-437C-A0CC-6ED0BC7560C9}"/>
          </ac:spMkLst>
        </pc:spChg>
      </pc:sldChg>
      <pc:sldChg chg="addSp delSp modSp add mod">
        <pc:chgData name="HUANG, Kecheng" userId="6042010e-758a-47da-a43c-39d4fc95a6c3" providerId="ADAL" clId="{B468F1F7-3345-4AEC-BFD4-4D9DD469D9B1}" dt="2021-08-12T12:55:53.188" v="2039" actId="113"/>
        <pc:sldMkLst>
          <pc:docMk/>
          <pc:sldMk cId="171849319" sldId="291"/>
        </pc:sldMkLst>
        <pc:spChg chg="add del mod">
          <ac:chgData name="HUANG, Kecheng" userId="6042010e-758a-47da-a43c-39d4fc95a6c3" providerId="ADAL" clId="{B468F1F7-3345-4AEC-BFD4-4D9DD469D9B1}" dt="2021-08-12T09:11:42.385" v="127" actId="478"/>
          <ac:spMkLst>
            <pc:docMk/>
            <pc:sldMk cId="171849319" sldId="291"/>
            <ac:spMk id="5" creationId="{F7059B17-42B5-4EBC-AC2F-6F9714AD5E02}"/>
          </ac:spMkLst>
        </pc:spChg>
        <pc:spChg chg="add del mod">
          <ac:chgData name="HUANG, Kecheng" userId="6042010e-758a-47da-a43c-39d4fc95a6c3" providerId="ADAL" clId="{B468F1F7-3345-4AEC-BFD4-4D9DD469D9B1}" dt="2021-08-12T09:11:41.870" v="126"/>
          <ac:spMkLst>
            <pc:docMk/>
            <pc:sldMk cId="171849319" sldId="291"/>
            <ac:spMk id="6" creationId="{4985334B-CA1E-4DBE-B0A5-2C798B0B3134}"/>
          </ac:spMkLst>
        </pc:spChg>
        <pc:spChg chg="add del mod">
          <ac:chgData name="HUANG, Kecheng" userId="6042010e-758a-47da-a43c-39d4fc95a6c3" providerId="ADAL" clId="{B468F1F7-3345-4AEC-BFD4-4D9DD469D9B1}" dt="2021-08-12T12:55:53.188" v="2039" actId="113"/>
          <ac:spMkLst>
            <pc:docMk/>
            <pc:sldMk cId="171849319" sldId="291"/>
            <ac:spMk id="7" creationId="{A5D37F8F-D9FC-437C-A0CC-6ED0BC7560C9}"/>
          </ac:spMkLst>
        </pc:spChg>
        <pc:spChg chg="add del mod">
          <ac:chgData name="HUANG, Kecheng" userId="6042010e-758a-47da-a43c-39d4fc95a6c3" providerId="ADAL" clId="{B468F1F7-3345-4AEC-BFD4-4D9DD469D9B1}" dt="2021-08-12T09:11:41.870" v="126"/>
          <ac:spMkLst>
            <pc:docMk/>
            <pc:sldMk cId="171849319" sldId="291"/>
            <ac:spMk id="8" creationId="{E057B2C2-BCDE-4B0A-A692-3E9602D91CC9}"/>
          </ac:spMkLst>
        </pc:spChg>
        <pc:spChg chg="add del">
          <ac:chgData name="HUANG, Kecheng" userId="6042010e-758a-47da-a43c-39d4fc95a6c3" providerId="ADAL" clId="{B468F1F7-3345-4AEC-BFD4-4D9DD469D9B1}" dt="2021-08-12T09:29:07.101" v="529" actId="22"/>
          <ac:spMkLst>
            <pc:docMk/>
            <pc:sldMk cId="171849319" sldId="291"/>
            <ac:spMk id="9" creationId="{75F96FD5-2856-4AA8-AA6C-02F128FC5911}"/>
          </ac:spMkLst>
        </pc:spChg>
        <pc:spChg chg="add del mod">
          <ac:chgData name="HUANG, Kecheng" userId="6042010e-758a-47da-a43c-39d4fc95a6c3" providerId="ADAL" clId="{B468F1F7-3345-4AEC-BFD4-4D9DD469D9B1}" dt="2021-08-12T09:29:19.305" v="533" actId="478"/>
          <ac:spMkLst>
            <pc:docMk/>
            <pc:sldMk cId="171849319" sldId="291"/>
            <ac:spMk id="10" creationId="{C859499B-2D79-4593-A166-F104A291554A}"/>
          </ac:spMkLst>
        </pc:spChg>
        <pc:picChg chg="add mod">
          <ac:chgData name="HUANG, Kecheng" userId="6042010e-758a-47da-a43c-39d4fc95a6c3" providerId="ADAL" clId="{B468F1F7-3345-4AEC-BFD4-4D9DD469D9B1}" dt="2021-08-12T10:25:51.958" v="1170" actId="1076"/>
          <ac:picMkLst>
            <pc:docMk/>
            <pc:sldMk cId="171849319" sldId="291"/>
            <ac:picMk id="12" creationId="{58BC3C69-4A6D-4B39-B961-585F91965548}"/>
          </ac:picMkLst>
        </pc:picChg>
      </pc:sldChg>
      <pc:sldChg chg="new del">
        <pc:chgData name="HUANG, Kecheng" userId="6042010e-758a-47da-a43c-39d4fc95a6c3" providerId="ADAL" clId="{B468F1F7-3345-4AEC-BFD4-4D9DD469D9B1}" dt="2021-08-10T04:14:39.721" v="66" actId="47"/>
        <pc:sldMkLst>
          <pc:docMk/>
          <pc:sldMk cId="1805798315" sldId="291"/>
        </pc:sldMkLst>
      </pc:sldChg>
      <pc:sldChg chg="add del">
        <pc:chgData name="HUANG, Kecheng" userId="6042010e-758a-47da-a43c-39d4fc95a6c3" providerId="ADAL" clId="{B468F1F7-3345-4AEC-BFD4-4D9DD469D9B1}" dt="2021-08-10T04:14:49.612" v="68"/>
        <pc:sldMkLst>
          <pc:docMk/>
          <pc:sldMk cId="2354366615" sldId="291"/>
        </pc:sldMkLst>
      </pc:sldChg>
      <pc:sldChg chg="addSp delSp modSp add mod modNotesTx">
        <pc:chgData name="HUANG, Kecheng" userId="6042010e-758a-47da-a43c-39d4fc95a6c3" providerId="ADAL" clId="{B468F1F7-3345-4AEC-BFD4-4D9DD469D9B1}" dt="2021-08-12T13:08:42.372" v="2089" actId="478"/>
        <pc:sldMkLst>
          <pc:docMk/>
          <pc:sldMk cId="1671013045" sldId="292"/>
        </pc:sldMkLst>
        <pc:spChg chg="mod">
          <ac:chgData name="HUANG, Kecheng" userId="6042010e-758a-47da-a43c-39d4fc95a6c3" providerId="ADAL" clId="{B468F1F7-3345-4AEC-BFD4-4D9DD469D9B1}" dt="2021-08-12T13:04:08.143" v="2085" actId="114"/>
          <ac:spMkLst>
            <pc:docMk/>
            <pc:sldMk cId="1671013045" sldId="292"/>
            <ac:spMk id="7" creationId="{A5D37F8F-D9FC-437C-A0CC-6ED0BC7560C9}"/>
          </ac:spMkLst>
        </pc:spChg>
        <pc:spChg chg="del">
          <ac:chgData name="HUANG, Kecheng" userId="6042010e-758a-47da-a43c-39d4fc95a6c3" providerId="ADAL" clId="{B468F1F7-3345-4AEC-BFD4-4D9DD469D9B1}" dt="2021-08-12T09:30:41.408" v="552" actId="478"/>
          <ac:spMkLst>
            <pc:docMk/>
            <pc:sldMk cId="1671013045" sldId="292"/>
            <ac:spMk id="10" creationId="{C859499B-2D79-4593-A166-F104A291554A}"/>
          </ac:spMkLst>
        </pc:spChg>
        <pc:spChg chg="add del">
          <ac:chgData name="HUANG, Kecheng" userId="6042010e-758a-47da-a43c-39d4fc95a6c3" providerId="ADAL" clId="{B468F1F7-3345-4AEC-BFD4-4D9DD469D9B1}" dt="2021-08-12T13:08:35.140" v="2087" actId="22"/>
          <ac:spMkLst>
            <pc:docMk/>
            <pc:sldMk cId="1671013045" sldId="292"/>
            <ac:spMk id="11" creationId="{92525114-8883-4503-BB13-BA49B07C5BE1}"/>
          </ac:spMkLst>
        </pc:spChg>
        <pc:picChg chg="add mod">
          <ac:chgData name="HUANG, Kecheng" userId="6042010e-758a-47da-a43c-39d4fc95a6c3" providerId="ADAL" clId="{B468F1F7-3345-4AEC-BFD4-4D9DD469D9B1}" dt="2021-08-12T10:48:05.127" v="1955" actId="1076"/>
          <ac:picMkLst>
            <pc:docMk/>
            <pc:sldMk cId="1671013045" sldId="292"/>
            <ac:picMk id="3" creationId="{8101A124-4E55-4D9E-9DBC-4D8503C56794}"/>
          </ac:picMkLst>
        </pc:picChg>
        <pc:picChg chg="add del mod">
          <ac:chgData name="HUANG, Kecheng" userId="6042010e-758a-47da-a43c-39d4fc95a6c3" providerId="ADAL" clId="{B468F1F7-3345-4AEC-BFD4-4D9DD469D9B1}" dt="2021-08-12T13:08:42.372" v="2089" actId="478"/>
          <ac:picMkLst>
            <pc:docMk/>
            <pc:sldMk cId="1671013045" sldId="292"/>
            <ac:picMk id="8" creationId="{4E4AF71B-43FC-49A0-843D-39AD054CC5F3}"/>
          </ac:picMkLst>
        </pc:picChg>
      </pc:sldChg>
      <pc:sldChg chg="delSp add mod">
        <pc:chgData name="HUANG, Kecheng" userId="6042010e-758a-47da-a43c-39d4fc95a6c3" providerId="ADAL" clId="{B468F1F7-3345-4AEC-BFD4-4D9DD469D9B1}" dt="2021-08-12T10:41:35.810" v="1815" actId="478"/>
        <pc:sldMkLst>
          <pc:docMk/>
          <pc:sldMk cId="856517741" sldId="293"/>
        </pc:sldMkLst>
        <pc:picChg chg="del">
          <ac:chgData name="HUANG, Kecheng" userId="6042010e-758a-47da-a43c-39d4fc95a6c3" providerId="ADAL" clId="{B468F1F7-3345-4AEC-BFD4-4D9DD469D9B1}" dt="2021-08-12T10:41:35.810" v="1815" actId="478"/>
          <ac:picMkLst>
            <pc:docMk/>
            <pc:sldMk cId="856517741" sldId="293"/>
            <ac:picMk id="12" creationId="{58BC3C69-4A6D-4B39-B961-585F91965548}"/>
          </ac:picMkLst>
        </pc:picChg>
      </pc:sldChg>
      <pc:sldChg chg="add">
        <pc:chgData name="HUANG, Kecheng" userId="6042010e-758a-47da-a43c-39d4fc95a6c3" providerId="ADAL" clId="{B468F1F7-3345-4AEC-BFD4-4D9DD469D9B1}" dt="2021-08-12T13:08:38.416" v="2088"/>
        <pc:sldMkLst>
          <pc:docMk/>
          <pc:sldMk cId="2727516014" sldId="294"/>
        </pc:sldMkLst>
      </pc:sldChg>
      <pc:sldChg chg="delSp add mod">
        <pc:chgData name="HUANG, Kecheng" userId="6042010e-758a-47da-a43c-39d4fc95a6c3" providerId="ADAL" clId="{B468F1F7-3345-4AEC-BFD4-4D9DD469D9B1}" dt="2021-08-12T13:08:50.142" v="2091" actId="478"/>
        <pc:sldMkLst>
          <pc:docMk/>
          <pc:sldMk cId="2180481584" sldId="295"/>
        </pc:sldMkLst>
        <pc:picChg chg="del">
          <ac:chgData name="HUANG, Kecheng" userId="6042010e-758a-47da-a43c-39d4fc95a6c3" providerId="ADAL" clId="{B468F1F7-3345-4AEC-BFD4-4D9DD469D9B1}" dt="2021-08-12T13:08:50.142" v="2091" actId="478"/>
          <ac:picMkLst>
            <pc:docMk/>
            <pc:sldMk cId="2180481584" sldId="295"/>
            <ac:picMk id="3" creationId="{8101A124-4E55-4D9E-9DBC-4D8503C56794}"/>
          </ac:picMkLst>
        </pc:picChg>
      </pc:sldChg>
      <pc:sldChg chg="addSp delSp modSp add mod ord">
        <pc:chgData name="HUANG, Kecheng" userId="6042010e-758a-47da-a43c-39d4fc95a6c3" providerId="ADAL" clId="{B468F1F7-3345-4AEC-BFD4-4D9DD469D9B1}" dt="2021-08-12T13:25:05.372" v="2143"/>
        <pc:sldMkLst>
          <pc:docMk/>
          <pc:sldMk cId="949246410" sldId="296"/>
        </pc:sldMkLst>
        <pc:picChg chg="del">
          <ac:chgData name="HUANG, Kecheng" userId="6042010e-758a-47da-a43c-39d4fc95a6c3" providerId="ADAL" clId="{B468F1F7-3345-4AEC-BFD4-4D9DD469D9B1}" dt="2021-08-12T13:13:42.814" v="2134" actId="478"/>
          <ac:picMkLst>
            <pc:docMk/>
            <pc:sldMk cId="949246410" sldId="296"/>
            <ac:picMk id="3" creationId="{112CE9E8-CDD9-43B8-B75E-D18AC8F0D47E}"/>
          </ac:picMkLst>
        </pc:picChg>
        <pc:picChg chg="add mod">
          <ac:chgData name="HUANG, Kecheng" userId="6042010e-758a-47da-a43c-39d4fc95a6c3" providerId="ADAL" clId="{B468F1F7-3345-4AEC-BFD4-4D9DD469D9B1}" dt="2021-08-12T13:24:49.931" v="2139" actId="1076"/>
          <ac:picMkLst>
            <pc:docMk/>
            <pc:sldMk cId="949246410" sldId="296"/>
            <ac:picMk id="6" creationId="{40DB672A-A5AE-41CC-90D6-0B9E4FC1CE8B}"/>
          </ac:picMkLst>
        </pc:picChg>
      </pc:sldChg>
      <pc:sldChg chg="delSp add mod">
        <pc:chgData name="HUANG, Kecheng" userId="6042010e-758a-47da-a43c-39d4fc95a6c3" providerId="ADAL" clId="{B468F1F7-3345-4AEC-BFD4-4D9DD469D9B1}" dt="2021-08-12T13:25:01.509" v="2141" actId="478"/>
        <pc:sldMkLst>
          <pc:docMk/>
          <pc:sldMk cId="1217638867" sldId="297"/>
        </pc:sldMkLst>
        <pc:picChg chg="del">
          <ac:chgData name="HUANG, Kecheng" userId="6042010e-758a-47da-a43c-39d4fc95a6c3" providerId="ADAL" clId="{B468F1F7-3345-4AEC-BFD4-4D9DD469D9B1}" dt="2021-08-12T13:25:01.509" v="2141" actId="478"/>
          <ac:picMkLst>
            <pc:docMk/>
            <pc:sldMk cId="1217638867" sldId="297"/>
            <ac:picMk id="6" creationId="{40DB672A-A5AE-41CC-90D6-0B9E4FC1CE8B}"/>
          </ac:picMkLst>
        </pc:picChg>
      </pc:sldChg>
    </pc:docChg>
  </pc:docChgLst>
  <pc:docChgLst>
    <pc:chgData name="HUANG, Kecheng" userId="6042010e-758a-47da-a43c-39d4fc95a6c3" providerId="ADAL" clId="{1FB570AB-1322-4933-985E-A11C209AAF6C}"/>
    <pc:docChg chg="undo custSel modSld">
      <pc:chgData name="HUANG, Kecheng" userId="6042010e-758a-47da-a43c-39d4fc95a6c3" providerId="ADAL" clId="{1FB570AB-1322-4933-985E-A11C209AAF6C}" dt="2021-09-03T07:37:06.693" v="326" actId="20577"/>
      <pc:docMkLst>
        <pc:docMk/>
      </pc:docMkLst>
      <pc:sldChg chg="modSp mod">
        <pc:chgData name="HUANG, Kecheng" userId="6042010e-758a-47da-a43c-39d4fc95a6c3" providerId="ADAL" clId="{1FB570AB-1322-4933-985E-A11C209AAF6C}" dt="2021-09-02T12:44:40.721" v="242" actId="1076"/>
        <pc:sldMkLst>
          <pc:docMk/>
          <pc:sldMk cId="3960785670" sldId="284"/>
        </pc:sldMkLst>
        <pc:spChg chg="mod">
          <ac:chgData name="HUANG, Kecheng" userId="6042010e-758a-47da-a43c-39d4fc95a6c3" providerId="ADAL" clId="{1FB570AB-1322-4933-985E-A11C209AAF6C}" dt="2021-09-02T12:44:40.721" v="242" actId="1076"/>
          <ac:spMkLst>
            <pc:docMk/>
            <pc:sldMk cId="3960785670" sldId="284"/>
            <ac:spMk id="7" creationId="{E989B82C-DCE6-4E88-9EFB-E65042BD877D}"/>
          </ac:spMkLst>
        </pc:spChg>
        <pc:picChg chg="mod">
          <ac:chgData name="HUANG, Kecheng" userId="6042010e-758a-47da-a43c-39d4fc95a6c3" providerId="ADAL" clId="{1FB570AB-1322-4933-985E-A11C209AAF6C}" dt="2021-09-02T12:39:06.069" v="1" actId="1076"/>
          <ac:picMkLst>
            <pc:docMk/>
            <pc:sldMk cId="3960785670" sldId="284"/>
            <ac:picMk id="12" creationId="{C071FA8A-1C8E-4098-BA4E-60515E507AE3}"/>
          </ac:picMkLst>
        </pc:picChg>
      </pc:sldChg>
      <pc:sldChg chg="modSp mod">
        <pc:chgData name="HUANG, Kecheng" userId="6042010e-758a-47da-a43c-39d4fc95a6c3" providerId="ADAL" clId="{1FB570AB-1322-4933-985E-A11C209AAF6C}" dt="2021-09-03T07:37:06.693" v="326" actId="20577"/>
        <pc:sldMkLst>
          <pc:docMk/>
          <pc:sldMk cId="260104739" sldId="288"/>
        </pc:sldMkLst>
        <pc:spChg chg="mod">
          <ac:chgData name="HUANG, Kecheng" userId="6042010e-758a-47da-a43c-39d4fc95a6c3" providerId="ADAL" clId="{1FB570AB-1322-4933-985E-A11C209AAF6C}" dt="2021-09-03T07:31:04.925" v="286" actId="114"/>
          <ac:spMkLst>
            <pc:docMk/>
            <pc:sldMk cId="260104739" sldId="288"/>
            <ac:spMk id="5" creationId="{F7059B17-42B5-4EBC-AC2F-6F9714AD5E02}"/>
          </ac:spMkLst>
        </pc:spChg>
        <pc:spChg chg="mod">
          <ac:chgData name="HUANG, Kecheng" userId="6042010e-758a-47da-a43c-39d4fc95a6c3" providerId="ADAL" clId="{1FB570AB-1322-4933-985E-A11C209AAF6C}" dt="2021-09-03T07:37:06.693" v="326" actId="20577"/>
          <ac:spMkLst>
            <pc:docMk/>
            <pc:sldMk cId="260104739" sldId="288"/>
            <ac:spMk id="7" creationId="{E989B82C-DCE6-4E88-9EFB-E65042BD877D}"/>
          </ac:spMkLst>
        </pc:spChg>
      </pc:sldChg>
    </pc:docChg>
  </pc:docChgLst>
  <pc:docChgLst>
    <pc:chgData name="HUANG, Kecheng" userId="6042010e-758a-47da-a43c-39d4fc95a6c3" providerId="ADAL" clId="{858AC04E-1336-BA44-B53E-A7B455BD1D7C}"/>
    <pc:docChg chg="undo custSel addSld modSld">
      <pc:chgData name="HUANG, Kecheng" userId="6042010e-758a-47da-a43c-39d4fc95a6c3" providerId="ADAL" clId="{858AC04E-1336-BA44-B53E-A7B455BD1D7C}" dt="2021-09-03T08:42:55.641" v="2901" actId="403"/>
      <pc:docMkLst>
        <pc:docMk/>
      </pc:docMkLst>
      <pc:sldChg chg="addSp modSp mod modAnim">
        <pc:chgData name="HUANG, Kecheng" userId="6042010e-758a-47da-a43c-39d4fc95a6c3" providerId="ADAL" clId="{858AC04E-1336-BA44-B53E-A7B455BD1D7C}" dt="2021-09-03T02:54:35.395" v="224"/>
        <pc:sldMkLst>
          <pc:docMk/>
          <pc:sldMk cId="3960785670" sldId="284"/>
        </pc:sldMkLst>
        <pc:spChg chg="mod">
          <ac:chgData name="HUANG, Kecheng" userId="6042010e-758a-47da-a43c-39d4fc95a6c3" providerId="ADAL" clId="{858AC04E-1336-BA44-B53E-A7B455BD1D7C}" dt="2021-09-03T02:52:24.961" v="208" actId="20577"/>
          <ac:spMkLst>
            <pc:docMk/>
            <pc:sldMk cId="3960785670" sldId="284"/>
            <ac:spMk id="7" creationId="{E989B82C-DCE6-4E88-9EFB-E65042BD877D}"/>
          </ac:spMkLst>
        </pc:spChg>
        <pc:picChg chg="add mod">
          <ac:chgData name="HUANG, Kecheng" userId="6042010e-758a-47da-a43c-39d4fc95a6c3" providerId="ADAL" clId="{858AC04E-1336-BA44-B53E-A7B455BD1D7C}" dt="2021-09-03T02:53:53.219" v="223" actId="1076"/>
          <ac:picMkLst>
            <pc:docMk/>
            <pc:sldMk cId="3960785670" sldId="284"/>
            <ac:picMk id="2" creationId="{EB7D48FF-EE19-FD4F-AEAC-1A6BE48ED1D1}"/>
          </ac:picMkLst>
        </pc:picChg>
        <pc:picChg chg="mod">
          <ac:chgData name="HUANG, Kecheng" userId="6042010e-758a-47da-a43c-39d4fc95a6c3" providerId="ADAL" clId="{858AC04E-1336-BA44-B53E-A7B455BD1D7C}" dt="2021-09-03T02:53:53.219" v="223" actId="1076"/>
          <ac:picMkLst>
            <pc:docMk/>
            <pc:sldMk cId="3960785670" sldId="284"/>
            <ac:picMk id="3" creationId="{BCCE56E1-7751-4247-92C1-E37ACD4E53EF}"/>
          </ac:picMkLst>
        </pc:picChg>
        <pc:picChg chg="mod">
          <ac:chgData name="HUANG, Kecheng" userId="6042010e-758a-47da-a43c-39d4fc95a6c3" providerId="ADAL" clId="{858AC04E-1336-BA44-B53E-A7B455BD1D7C}" dt="2021-09-03T02:53:53.219" v="223" actId="1076"/>
          <ac:picMkLst>
            <pc:docMk/>
            <pc:sldMk cId="3960785670" sldId="284"/>
            <ac:picMk id="8" creationId="{D32A79F0-C128-4BE5-ACA1-D7D20C4D1AC6}"/>
          </ac:picMkLst>
        </pc:picChg>
        <pc:picChg chg="mod">
          <ac:chgData name="HUANG, Kecheng" userId="6042010e-758a-47da-a43c-39d4fc95a6c3" providerId="ADAL" clId="{858AC04E-1336-BA44-B53E-A7B455BD1D7C}" dt="2021-09-03T02:53:53.219" v="223" actId="1076"/>
          <ac:picMkLst>
            <pc:docMk/>
            <pc:sldMk cId="3960785670" sldId="284"/>
            <ac:picMk id="12" creationId="{C071FA8A-1C8E-4098-BA4E-60515E507AE3}"/>
          </ac:picMkLst>
        </pc:picChg>
      </pc:sldChg>
      <pc:sldChg chg="modSp mod">
        <pc:chgData name="HUANG, Kecheng" userId="6042010e-758a-47da-a43c-39d4fc95a6c3" providerId="ADAL" clId="{858AC04E-1336-BA44-B53E-A7B455BD1D7C}" dt="2021-09-03T03:05:43.687" v="355" actId="20577"/>
        <pc:sldMkLst>
          <pc:docMk/>
          <pc:sldMk cId="1396472318" sldId="285"/>
        </pc:sldMkLst>
        <pc:spChg chg="mod">
          <ac:chgData name="HUANG, Kecheng" userId="6042010e-758a-47da-a43c-39d4fc95a6c3" providerId="ADAL" clId="{858AC04E-1336-BA44-B53E-A7B455BD1D7C}" dt="2021-09-03T02:48:52.023" v="186" actId="404"/>
          <ac:spMkLst>
            <pc:docMk/>
            <pc:sldMk cId="1396472318" sldId="285"/>
            <ac:spMk id="5" creationId="{F7059B17-42B5-4EBC-AC2F-6F9714AD5E02}"/>
          </ac:spMkLst>
        </pc:spChg>
        <pc:spChg chg="mod">
          <ac:chgData name="HUANG, Kecheng" userId="6042010e-758a-47da-a43c-39d4fc95a6c3" providerId="ADAL" clId="{858AC04E-1336-BA44-B53E-A7B455BD1D7C}" dt="2021-09-03T03:05:43.687" v="355" actId="20577"/>
          <ac:spMkLst>
            <pc:docMk/>
            <pc:sldMk cId="1396472318" sldId="285"/>
            <ac:spMk id="10" creationId="{93CEA90A-F34F-4559-AB4F-6E7F167CF836}"/>
          </ac:spMkLst>
        </pc:spChg>
      </pc:sldChg>
      <pc:sldChg chg="addSp modSp mod modAnim">
        <pc:chgData name="HUANG, Kecheng" userId="6042010e-758a-47da-a43c-39d4fc95a6c3" providerId="ADAL" clId="{858AC04E-1336-BA44-B53E-A7B455BD1D7C}" dt="2021-09-03T03:41:57.656" v="863"/>
        <pc:sldMkLst>
          <pc:docMk/>
          <pc:sldMk cId="1224498093" sldId="286"/>
        </pc:sldMkLst>
        <pc:spChg chg="mod">
          <ac:chgData name="HUANG, Kecheng" userId="6042010e-758a-47da-a43c-39d4fc95a6c3" providerId="ADAL" clId="{858AC04E-1336-BA44-B53E-A7B455BD1D7C}" dt="2021-09-03T03:41:08.982" v="858" actId="20577"/>
          <ac:spMkLst>
            <pc:docMk/>
            <pc:sldMk cId="1224498093" sldId="286"/>
            <ac:spMk id="10" creationId="{93CEA90A-F34F-4559-AB4F-6E7F167CF836}"/>
          </ac:spMkLst>
        </pc:spChg>
        <pc:grpChg chg="add mod">
          <ac:chgData name="HUANG, Kecheng" userId="6042010e-758a-47da-a43c-39d4fc95a6c3" providerId="ADAL" clId="{858AC04E-1336-BA44-B53E-A7B455BD1D7C}" dt="2021-09-03T03:23:37.659" v="367" actId="1076"/>
          <ac:grpSpMkLst>
            <pc:docMk/>
            <pc:sldMk cId="1224498093" sldId="286"/>
            <ac:grpSpMk id="6" creationId="{ACBD6DB4-C51C-754C-86C7-8802214824C1}"/>
          </ac:grpSpMkLst>
        </pc:grpChg>
        <pc:picChg chg="add mod">
          <ac:chgData name="HUANG, Kecheng" userId="6042010e-758a-47da-a43c-39d4fc95a6c3" providerId="ADAL" clId="{858AC04E-1336-BA44-B53E-A7B455BD1D7C}" dt="2021-09-03T03:23:35.346" v="366" actId="164"/>
          <ac:picMkLst>
            <pc:docMk/>
            <pc:sldMk cId="1224498093" sldId="286"/>
            <ac:picMk id="2" creationId="{2B590922-1843-194F-A1E1-B682D4B20065}"/>
          </ac:picMkLst>
        </pc:picChg>
        <pc:picChg chg="add mod">
          <ac:chgData name="HUANG, Kecheng" userId="6042010e-758a-47da-a43c-39d4fc95a6c3" providerId="ADAL" clId="{858AC04E-1336-BA44-B53E-A7B455BD1D7C}" dt="2021-09-03T03:23:35.346" v="366" actId="164"/>
          <ac:picMkLst>
            <pc:docMk/>
            <pc:sldMk cId="1224498093" sldId="286"/>
            <ac:picMk id="3" creationId="{F5B4A532-1B21-A943-8607-A9E5DD18B4A2}"/>
          </ac:picMkLst>
        </pc:picChg>
        <pc:picChg chg="add mod">
          <ac:chgData name="HUANG, Kecheng" userId="6042010e-758a-47da-a43c-39d4fc95a6c3" providerId="ADAL" clId="{858AC04E-1336-BA44-B53E-A7B455BD1D7C}" dt="2021-09-03T03:41:36.635" v="859" actId="1076"/>
          <ac:picMkLst>
            <pc:docMk/>
            <pc:sldMk cId="1224498093" sldId="286"/>
            <ac:picMk id="7" creationId="{9B98F029-7B91-CA48-95CC-5D25CA6B2F74}"/>
          </ac:picMkLst>
        </pc:picChg>
      </pc:sldChg>
      <pc:sldChg chg="addSp modSp mod modAnim">
        <pc:chgData name="HUANG, Kecheng" userId="6042010e-758a-47da-a43c-39d4fc95a6c3" providerId="ADAL" clId="{858AC04E-1336-BA44-B53E-A7B455BD1D7C}" dt="2021-09-03T05:01:15.472" v="1613" actId="20577"/>
        <pc:sldMkLst>
          <pc:docMk/>
          <pc:sldMk cId="649861932" sldId="287"/>
        </pc:sldMkLst>
        <pc:spChg chg="mod">
          <ac:chgData name="HUANG, Kecheng" userId="6042010e-758a-47da-a43c-39d4fc95a6c3" providerId="ADAL" clId="{858AC04E-1336-BA44-B53E-A7B455BD1D7C}" dt="2021-09-03T05:01:15.472" v="1613" actId="20577"/>
          <ac:spMkLst>
            <pc:docMk/>
            <pc:sldMk cId="649861932" sldId="287"/>
            <ac:spMk id="10" creationId="{93CEA90A-F34F-4559-AB4F-6E7F167CF836}"/>
          </ac:spMkLst>
        </pc:spChg>
        <pc:picChg chg="add mod">
          <ac:chgData name="HUANG, Kecheng" userId="6042010e-758a-47da-a43c-39d4fc95a6c3" providerId="ADAL" clId="{858AC04E-1336-BA44-B53E-A7B455BD1D7C}" dt="2021-09-03T04:08:07.564" v="868" actId="1076"/>
          <ac:picMkLst>
            <pc:docMk/>
            <pc:sldMk cId="649861932" sldId="287"/>
            <ac:picMk id="2" creationId="{48C7BD0C-2145-554C-B42A-E82EE2D233D0}"/>
          </ac:picMkLst>
        </pc:picChg>
        <pc:picChg chg="add mod">
          <ac:chgData name="HUANG, Kecheng" userId="6042010e-758a-47da-a43c-39d4fc95a6c3" providerId="ADAL" clId="{858AC04E-1336-BA44-B53E-A7B455BD1D7C}" dt="2021-09-03T04:52:18.693" v="1479" actId="1076"/>
          <ac:picMkLst>
            <pc:docMk/>
            <pc:sldMk cId="649861932" sldId="287"/>
            <ac:picMk id="3" creationId="{469D23FF-B2F5-E84D-97E3-3D991D3A7F99}"/>
          </ac:picMkLst>
        </pc:picChg>
        <pc:picChg chg="add mod">
          <ac:chgData name="HUANG, Kecheng" userId="6042010e-758a-47da-a43c-39d4fc95a6c3" providerId="ADAL" clId="{858AC04E-1336-BA44-B53E-A7B455BD1D7C}" dt="2021-09-03T05:00:23.644" v="1572" actId="1076"/>
          <ac:picMkLst>
            <pc:docMk/>
            <pc:sldMk cId="649861932" sldId="287"/>
            <ac:picMk id="6" creationId="{AFBE9B5F-A4AE-F644-9C11-C964852AE410}"/>
          </ac:picMkLst>
        </pc:picChg>
      </pc:sldChg>
      <pc:sldChg chg="addSp delSp modSp add mod delAnim modAnim">
        <pc:chgData name="HUANG, Kecheng" userId="6042010e-758a-47da-a43c-39d4fc95a6c3" providerId="ADAL" clId="{858AC04E-1336-BA44-B53E-A7B455BD1D7C}" dt="2021-09-03T08:20:48.820" v="2413" actId="1076"/>
        <pc:sldMkLst>
          <pc:docMk/>
          <pc:sldMk cId="260104739" sldId="288"/>
        </pc:sldMkLst>
        <pc:spChg chg="mod">
          <ac:chgData name="HUANG, Kecheng" userId="6042010e-758a-47da-a43c-39d4fc95a6c3" providerId="ADAL" clId="{858AC04E-1336-BA44-B53E-A7B455BD1D7C}" dt="2021-09-03T08:20:48.820" v="2413" actId="1076"/>
          <ac:spMkLst>
            <pc:docMk/>
            <pc:sldMk cId="260104739" sldId="288"/>
            <ac:spMk id="7" creationId="{E989B82C-DCE6-4E88-9EFB-E65042BD877D}"/>
          </ac:spMkLst>
        </pc:spChg>
        <pc:picChg chg="add mod">
          <ac:chgData name="HUANG, Kecheng" userId="6042010e-758a-47da-a43c-39d4fc95a6c3" providerId="ADAL" clId="{858AC04E-1336-BA44-B53E-A7B455BD1D7C}" dt="2021-09-03T08:19:29.971" v="2395" actId="1076"/>
          <ac:picMkLst>
            <pc:docMk/>
            <pc:sldMk cId="260104739" sldId="288"/>
            <ac:picMk id="2" creationId="{0F28207E-87F0-4445-B015-E1E8A0A0DEBE}"/>
          </ac:picMkLst>
        </pc:picChg>
        <pc:picChg chg="del">
          <ac:chgData name="HUANG, Kecheng" userId="6042010e-758a-47da-a43c-39d4fc95a6c3" providerId="ADAL" clId="{858AC04E-1336-BA44-B53E-A7B455BD1D7C}" dt="2021-09-03T05:03:49.032" v="1615" actId="478"/>
          <ac:picMkLst>
            <pc:docMk/>
            <pc:sldMk cId="260104739" sldId="288"/>
            <ac:picMk id="2" creationId="{EB7D48FF-EE19-FD4F-AEAC-1A6BE48ED1D1}"/>
          </ac:picMkLst>
        </pc:picChg>
        <pc:picChg chg="del">
          <ac:chgData name="HUANG, Kecheng" userId="6042010e-758a-47da-a43c-39d4fc95a6c3" providerId="ADAL" clId="{858AC04E-1336-BA44-B53E-A7B455BD1D7C}" dt="2021-09-03T05:03:53.130" v="1618" actId="478"/>
          <ac:picMkLst>
            <pc:docMk/>
            <pc:sldMk cId="260104739" sldId="288"/>
            <ac:picMk id="3" creationId="{BCCE56E1-7751-4247-92C1-E37ACD4E53EF}"/>
          </ac:picMkLst>
        </pc:picChg>
        <pc:picChg chg="add mod">
          <ac:chgData name="HUANG, Kecheng" userId="6042010e-758a-47da-a43c-39d4fc95a6c3" providerId="ADAL" clId="{858AC04E-1336-BA44-B53E-A7B455BD1D7C}" dt="2021-09-03T08:19:48.644" v="2399" actId="1076"/>
          <ac:picMkLst>
            <pc:docMk/>
            <pc:sldMk cId="260104739" sldId="288"/>
            <ac:picMk id="3" creationId="{FC9BAFEB-D914-7D4A-BA38-5B72F67120D1}"/>
          </ac:picMkLst>
        </pc:picChg>
        <pc:picChg chg="add mod">
          <ac:chgData name="HUANG, Kecheng" userId="6042010e-758a-47da-a43c-39d4fc95a6c3" providerId="ADAL" clId="{858AC04E-1336-BA44-B53E-A7B455BD1D7C}" dt="2021-09-03T08:20:23.240" v="2407" actId="14100"/>
          <ac:picMkLst>
            <pc:docMk/>
            <pc:sldMk cId="260104739" sldId="288"/>
            <ac:picMk id="6" creationId="{A5C5690C-B4CB-A548-8136-861DAF6992A4}"/>
          </ac:picMkLst>
        </pc:picChg>
        <pc:picChg chg="del">
          <ac:chgData name="HUANG, Kecheng" userId="6042010e-758a-47da-a43c-39d4fc95a6c3" providerId="ADAL" clId="{858AC04E-1336-BA44-B53E-A7B455BD1D7C}" dt="2021-09-03T05:03:52.236" v="1617" actId="478"/>
          <ac:picMkLst>
            <pc:docMk/>
            <pc:sldMk cId="260104739" sldId="288"/>
            <ac:picMk id="8" creationId="{D32A79F0-C128-4BE5-ACA1-D7D20C4D1AC6}"/>
          </ac:picMkLst>
        </pc:picChg>
        <pc:picChg chg="del">
          <ac:chgData name="HUANG, Kecheng" userId="6042010e-758a-47da-a43c-39d4fc95a6c3" providerId="ADAL" clId="{858AC04E-1336-BA44-B53E-A7B455BD1D7C}" dt="2021-09-03T05:03:51.009" v="1616" actId="478"/>
          <ac:picMkLst>
            <pc:docMk/>
            <pc:sldMk cId="260104739" sldId="288"/>
            <ac:picMk id="12" creationId="{C071FA8A-1C8E-4098-BA4E-60515E507AE3}"/>
          </ac:picMkLst>
        </pc:picChg>
      </pc:sldChg>
      <pc:sldChg chg="addSp delSp modSp add mod delAnim modAnim">
        <pc:chgData name="HUANG, Kecheng" userId="6042010e-758a-47da-a43c-39d4fc95a6c3" providerId="ADAL" clId="{858AC04E-1336-BA44-B53E-A7B455BD1D7C}" dt="2021-09-03T08:42:55.641" v="2901" actId="403"/>
        <pc:sldMkLst>
          <pc:docMk/>
          <pc:sldMk cId="103241338" sldId="289"/>
        </pc:sldMkLst>
        <pc:spChg chg="mod">
          <ac:chgData name="HUANG, Kecheng" userId="6042010e-758a-47da-a43c-39d4fc95a6c3" providerId="ADAL" clId="{858AC04E-1336-BA44-B53E-A7B455BD1D7C}" dt="2021-09-03T08:42:55.641" v="2901" actId="403"/>
          <ac:spMkLst>
            <pc:docMk/>
            <pc:sldMk cId="103241338" sldId="289"/>
            <ac:spMk id="7" creationId="{E989B82C-DCE6-4E88-9EFB-E65042BD877D}"/>
          </ac:spMkLst>
        </pc:spChg>
        <pc:picChg chg="del">
          <ac:chgData name="HUANG, Kecheng" userId="6042010e-758a-47da-a43c-39d4fc95a6c3" providerId="ADAL" clId="{858AC04E-1336-BA44-B53E-A7B455BD1D7C}" dt="2021-09-03T08:20:40.867" v="2412" actId="478"/>
          <ac:picMkLst>
            <pc:docMk/>
            <pc:sldMk cId="103241338" sldId="289"/>
            <ac:picMk id="2" creationId="{0F28207E-87F0-4445-B015-E1E8A0A0DEBE}"/>
          </ac:picMkLst>
        </pc:picChg>
        <pc:picChg chg="del">
          <ac:chgData name="HUANG, Kecheng" userId="6042010e-758a-47da-a43c-39d4fc95a6c3" providerId="ADAL" clId="{858AC04E-1336-BA44-B53E-A7B455BD1D7C}" dt="2021-09-03T08:20:40.081" v="2411" actId="478"/>
          <ac:picMkLst>
            <pc:docMk/>
            <pc:sldMk cId="103241338" sldId="289"/>
            <ac:picMk id="3" creationId="{FC9BAFEB-D914-7D4A-BA38-5B72F67120D1}"/>
          </ac:picMkLst>
        </pc:picChg>
        <pc:picChg chg="del">
          <ac:chgData name="HUANG, Kecheng" userId="6042010e-758a-47da-a43c-39d4fc95a6c3" providerId="ADAL" clId="{858AC04E-1336-BA44-B53E-A7B455BD1D7C}" dt="2021-09-03T08:20:38.841" v="2410" actId="478"/>
          <ac:picMkLst>
            <pc:docMk/>
            <pc:sldMk cId="103241338" sldId="289"/>
            <ac:picMk id="6" creationId="{A5C5690C-B4CB-A548-8136-861DAF6992A4}"/>
          </ac:picMkLst>
        </pc:picChg>
        <pc:picChg chg="add mod">
          <ac:chgData name="HUANG, Kecheng" userId="6042010e-758a-47da-a43c-39d4fc95a6c3" providerId="ADAL" clId="{858AC04E-1336-BA44-B53E-A7B455BD1D7C}" dt="2021-09-03T08:41:40.375" v="2895" actId="1076"/>
          <ac:picMkLst>
            <pc:docMk/>
            <pc:sldMk cId="103241338" sldId="289"/>
            <ac:picMk id="8" creationId="{032ADFC3-36BA-0242-B31D-CF45F9D1AA52}"/>
          </ac:picMkLst>
        </pc:picChg>
        <pc:picChg chg="add mod">
          <ac:chgData name="HUANG, Kecheng" userId="6042010e-758a-47da-a43c-39d4fc95a6c3" providerId="ADAL" clId="{858AC04E-1336-BA44-B53E-A7B455BD1D7C}" dt="2021-09-03T08:41:59.799" v="2898" actId="1076"/>
          <ac:picMkLst>
            <pc:docMk/>
            <pc:sldMk cId="103241338" sldId="289"/>
            <ac:picMk id="9" creationId="{2BD26020-F962-1149-BF55-BF3DE3E42D96}"/>
          </ac:picMkLst>
        </pc:picChg>
      </pc:sldChg>
    </pc:docChg>
  </pc:docChgLst>
  <pc:docChgLst>
    <pc:chgData name="Kecheng HUANG" userId="6042010e-758a-47da-a43c-39d4fc95a6c3" providerId="ADAL" clId="{93DCEC7F-7FB2-4200-9EAB-B5FAB570DED2}"/>
    <pc:docChg chg="custSel addSld delSld modSld sldOrd">
      <pc:chgData name="Kecheng HUANG" userId="6042010e-758a-47da-a43c-39d4fc95a6c3" providerId="ADAL" clId="{93DCEC7F-7FB2-4200-9EAB-B5FAB570DED2}" dt="2021-08-06T15:08:44.541" v="1316" actId="114"/>
      <pc:docMkLst>
        <pc:docMk/>
      </pc:docMkLst>
    </pc:docChg>
  </pc:docChgLst>
  <pc:docChgLst>
    <pc:chgData name="HUANG, Kecheng" userId="6042010e-758a-47da-a43c-39d4fc95a6c3" providerId="ADAL" clId="{0B87FE6B-AD3E-41D2-A4D2-16B56DA69978}"/>
    <pc:docChg chg="undo redo custSel addSld delSld modSld sldOrd">
      <pc:chgData name="HUANG, Kecheng" userId="6042010e-758a-47da-a43c-39d4fc95a6c3" providerId="ADAL" clId="{0B87FE6B-AD3E-41D2-A4D2-16B56DA69978}" dt="2021-08-04T11:17:45.703" v="1439" actId="47"/>
      <pc:docMkLst>
        <pc:docMk/>
      </pc:docMkLst>
    </pc:docChg>
  </pc:docChgLst>
  <pc:docChgLst>
    <pc:chgData name="HUANG, Kecheng" userId="6042010e-758a-47da-a43c-39d4fc95a6c3" providerId="ADAL" clId="{5E78226A-4D45-41A4-97E9-108398DA6D5F}"/>
    <pc:docChg chg="undo redo custSel addSld delSld modSld">
      <pc:chgData name="HUANG, Kecheng" userId="6042010e-758a-47da-a43c-39d4fc95a6c3" providerId="ADAL" clId="{5E78226A-4D45-41A4-97E9-108398DA6D5F}" dt="2021-08-25T15:06:21.808" v="2692" actId="20577"/>
      <pc:docMkLst>
        <pc:docMk/>
      </pc:docMkLst>
      <pc:sldChg chg="del">
        <pc:chgData name="HUANG, Kecheng" userId="6042010e-758a-47da-a43c-39d4fc95a6c3" providerId="ADAL" clId="{5E78226A-4D45-41A4-97E9-108398DA6D5F}" dt="2021-08-25T12:37:45.736" v="1179" actId="47"/>
        <pc:sldMkLst>
          <pc:docMk/>
          <pc:sldMk cId="3025070116" sldId="282"/>
        </pc:sldMkLst>
      </pc:sldChg>
      <pc:sldChg chg="del">
        <pc:chgData name="HUANG, Kecheng" userId="6042010e-758a-47da-a43c-39d4fc95a6c3" providerId="ADAL" clId="{5E78226A-4D45-41A4-97E9-108398DA6D5F}" dt="2021-08-25T12:37:46.330" v="1181" actId="47"/>
        <pc:sldMkLst>
          <pc:docMk/>
          <pc:sldMk cId="1751340676" sldId="283"/>
        </pc:sldMkLst>
      </pc:sldChg>
      <pc:sldChg chg="addSp delSp modSp add del mod modAnim">
        <pc:chgData name="HUANG, Kecheng" userId="6042010e-758a-47da-a43c-39d4fc95a6c3" providerId="ADAL" clId="{5E78226A-4D45-41A4-97E9-108398DA6D5F}" dt="2021-08-25T13:37:00.390" v="2054"/>
        <pc:sldMkLst>
          <pc:docMk/>
          <pc:sldMk cId="3960785670" sldId="284"/>
        </pc:sldMkLst>
        <pc:spChg chg="mod">
          <ac:chgData name="HUANG, Kecheng" userId="6042010e-758a-47da-a43c-39d4fc95a6c3" providerId="ADAL" clId="{5E78226A-4D45-41A4-97E9-108398DA6D5F}" dt="2021-08-25T10:22:02.097" v="45"/>
          <ac:spMkLst>
            <pc:docMk/>
            <pc:sldMk cId="3960785670" sldId="284"/>
            <ac:spMk id="4" creationId="{CE6890AC-7159-4F19-A547-8DFF331AA3C2}"/>
          </ac:spMkLst>
        </pc:spChg>
        <pc:spChg chg="mod">
          <ac:chgData name="HUANG, Kecheng" userId="6042010e-758a-47da-a43c-39d4fc95a6c3" providerId="ADAL" clId="{5E78226A-4D45-41A4-97E9-108398DA6D5F}" dt="2021-08-25T10:21:23.961" v="42" actId="20577"/>
          <ac:spMkLst>
            <pc:docMk/>
            <pc:sldMk cId="3960785670" sldId="284"/>
            <ac:spMk id="5" creationId="{F7059B17-42B5-4EBC-AC2F-6F9714AD5E02}"/>
          </ac:spMkLst>
        </pc:spChg>
        <pc:spChg chg="mod">
          <ac:chgData name="HUANG, Kecheng" userId="6042010e-758a-47da-a43c-39d4fc95a6c3" providerId="ADAL" clId="{5E78226A-4D45-41A4-97E9-108398DA6D5F}" dt="2021-08-25T12:59:02.621" v="1463"/>
          <ac:spMkLst>
            <pc:docMk/>
            <pc:sldMk cId="3960785670" sldId="284"/>
            <ac:spMk id="7" creationId="{E989B82C-DCE6-4E88-9EFB-E65042BD877D}"/>
          </ac:spMkLst>
        </pc:spChg>
        <pc:picChg chg="add mod">
          <ac:chgData name="HUANG, Kecheng" userId="6042010e-758a-47da-a43c-39d4fc95a6c3" providerId="ADAL" clId="{5E78226A-4D45-41A4-97E9-108398DA6D5F}" dt="2021-08-25T12:37:26.041" v="1176" actId="1076"/>
          <ac:picMkLst>
            <pc:docMk/>
            <pc:sldMk cId="3960785670" sldId="284"/>
            <ac:picMk id="3" creationId="{BCCE56E1-7751-4247-92C1-E37ACD4E53EF}"/>
          </ac:picMkLst>
        </pc:picChg>
        <pc:picChg chg="add mod">
          <ac:chgData name="HUANG, Kecheng" userId="6042010e-758a-47da-a43c-39d4fc95a6c3" providerId="ADAL" clId="{5E78226A-4D45-41A4-97E9-108398DA6D5F}" dt="2021-08-25T12:38:26.578" v="1200" actId="1076"/>
          <ac:picMkLst>
            <pc:docMk/>
            <pc:sldMk cId="3960785670" sldId="284"/>
            <ac:picMk id="8" creationId="{D32A79F0-C128-4BE5-ACA1-D7D20C4D1AC6}"/>
          </ac:picMkLst>
        </pc:picChg>
        <pc:picChg chg="add del">
          <ac:chgData name="HUANG, Kecheng" userId="6042010e-758a-47da-a43c-39d4fc95a6c3" providerId="ADAL" clId="{5E78226A-4D45-41A4-97E9-108398DA6D5F}" dt="2021-08-25T11:06:54.242" v="917" actId="22"/>
          <ac:picMkLst>
            <pc:docMk/>
            <pc:sldMk cId="3960785670" sldId="284"/>
            <ac:picMk id="10" creationId="{ED8D3FFC-9B1D-48FC-8D12-A9BA3165A750}"/>
          </ac:picMkLst>
        </pc:picChg>
        <pc:picChg chg="add mod">
          <ac:chgData name="HUANG, Kecheng" userId="6042010e-758a-47da-a43c-39d4fc95a6c3" providerId="ADAL" clId="{5E78226A-4D45-41A4-97E9-108398DA6D5F}" dt="2021-08-25T13:36:51.555" v="2052" actId="1076"/>
          <ac:picMkLst>
            <pc:docMk/>
            <pc:sldMk cId="3960785670" sldId="284"/>
            <ac:picMk id="12" creationId="{C071FA8A-1C8E-4098-BA4E-60515E507AE3}"/>
          </ac:picMkLst>
        </pc:picChg>
      </pc:sldChg>
      <pc:sldChg chg="addSp delSp modSp add mod modAnim">
        <pc:chgData name="HUANG, Kecheng" userId="6042010e-758a-47da-a43c-39d4fc95a6c3" providerId="ADAL" clId="{5E78226A-4D45-41A4-97E9-108398DA6D5F}" dt="2021-08-25T13:40:47.875" v="2074" actId="1076"/>
        <pc:sldMkLst>
          <pc:docMk/>
          <pc:sldMk cId="1396472318" sldId="285"/>
        </pc:sldMkLst>
        <pc:spChg chg="del">
          <ac:chgData name="HUANG, Kecheng" userId="6042010e-758a-47da-a43c-39d4fc95a6c3" providerId="ADAL" clId="{5E78226A-4D45-41A4-97E9-108398DA6D5F}" dt="2021-08-25T12:56:21.838" v="1340" actId="478"/>
          <ac:spMkLst>
            <pc:docMk/>
            <pc:sldMk cId="1396472318" sldId="285"/>
            <ac:spMk id="7" creationId="{E989B82C-DCE6-4E88-9EFB-E65042BD877D}"/>
          </ac:spMkLst>
        </pc:spChg>
        <pc:spChg chg="add del mod">
          <ac:chgData name="HUANG, Kecheng" userId="6042010e-758a-47da-a43c-39d4fc95a6c3" providerId="ADAL" clId="{5E78226A-4D45-41A4-97E9-108398DA6D5F}" dt="2021-08-25T12:56:18.797" v="1339"/>
          <ac:spMkLst>
            <pc:docMk/>
            <pc:sldMk cId="1396472318" sldId="285"/>
            <ac:spMk id="9" creationId="{A0B93D0A-2B29-4EB9-85EB-A1EA3B2EA273}"/>
          </ac:spMkLst>
        </pc:spChg>
        <pc:spChg chg="add mod">
          <ac:chgData name="HUANG, Kecheng" userId="6042010e-758a-47da-a43c-39d4fc95a6c3" providerId="ADAL" clId="{5E78226A-4D45-41A4-97E9-108398DA6D5F}" dt="2021-08-25T13:29:40.548" v="2043" actId="113"/>
          <ac:spMkLst>
            <pc:docMk/>
            <pc:sldMk cId="1396472318" sldId="285"/>
            <ac:spMk id="10" creationId="{93CEA90A-F34F-4559-AB4F-6E7F167CF836}"/>
          </ac:spMkLst>
        </pc:spChg>
        <pc:grpChg chg="add mod">
          <ac:chgData name="HUANG, Kecheng" userId="6042010e-758a-47da-a43c-39d4fc95a6c3" providerId="ADAL" clId="{5E78226A-4D45-41A4-97E9-108398DA6D5F}" dt="2021-08-25T13:40:47.875" v="2074" actId="1076"/>
          <ac:grpSpMkLst>
            <pc:docMk/>
            <pc:sldMk cId="1396472318" sldId="285"/>
            <ac:grpSpMk id="17" creationId="{0881A124-78BE-470F-97B0-017334BC29F5}"/>
          </ac:grpSpMkLst>
        </pc:grpChg>
        <pc:picChg chg="del">
          <ac:chgData name="HUANG, Kecheng" userId="6042010e-758a-47da-a43c-39d4fc95a6c3" providerId="ADAL" clId="{5E78226A-4D45-41A4-97E9-108398DA6D5F}" dt="2021-08-25T12:48:21.340" v="1325" actId="478"/>
          <ac:picMkLst>
            <pc:docMk/>
            <pc:sldMk cId="1396472318" sldId="285"/>
            <ac:picMk id="3" creationId="{BCCE56E1-7751-4247-92C1-E37ACD4E53EF}"/>
          </ac:picMkLst>
        </pc:picChg>
        <pc:picChg chg="add del mod">
          <ac:chgData name="HUANG, Kecheng" userId="6042010e-758a-47da-a43c-39d4fc95a6c3" providerId="ADAL" clId="{5E78226A-4D45-41A4-97E9-108398DA6D5F}" dt="2021-08-25T13:12:53.789" v="1678" actId="478"/>
          <ac:picMkLst>
            <pc:docMk/>
            <pc:sldMk cId="1396472318" sldId="285"/>
            <ac:picMk id="6" creationId="{338890C1-9952-4273-B06D-54D027DDB3DB}"/>
          </ac:picMkLst>
        </pc:picChg>
        <pc:picChg chg="del">
          <ac:chgData name="HUANG, Kecheng" userId="6042010e-758a-47da-a43c-39d4fc95a6c3" providerId="ADAL" clId="{5E78226A-4D45-41A4-97E9-108398DA6D5F}" dt="2021-08-25T12:48:20.756" v="1324" actId="478"/>
          <ac:picMkLst>
            <pc:docMk/>
            <pc:sldMk cId="1396472318" sldId="285"/>
            <ac:picMk id="8" creationId="{D32A79F0-C128-4BE5-ACA1-D7D20C4D1AC6}"/>
          </ac:picMkLst>
        </pc:picChg>
        <pc:picChg chg="add mod">
          <ac:chgData name="HUANG, Kecheng" userId="6042010e-758a-47da-a43c-39d4fc95a6c3" providerId="ADAL" clId="{5E78226A-4D45-41A4-97E9-108398DA6D5F}" dt="2021-08-25T13:27:48.875" v="1913" actId="1076"/>
          <ac:picMkLst>
            <pc:docMk/>
            <pc:sldMk cId="1396472318" sldId="285"/>
            <ac:picMk id="12" creationId="{A131F9F6-CBA8-451B-B967-3821F97C332B}"/>
          </ac:picMkLst>
        </pc:picChg>
        <pc:picChg chg="add mod">
          <ac:chgData name="HUANG, Kecheng" userId="6042010e-758a-47da-a43c-39d4fc95a6c3" providerId="ADAL" clId="{5E78226A-4D45-41A4-97E9-108398DA6D5F}" dt="2021-08-25T13:40:31.596" v="2069" actId="164"/>
          <ac:picMkLst>
            <pc:docMk/>
            <pc:sldMk cId="1396472318" sldId="285"/>
            <ac:picMk id="14" creationId="{8A2D5721-EDDC-4682-8CAA-78BBE6FB7383}"/>
          </ac:picMkLst>
        </pc:picChg>
        <pc:picChg chg="add mod">
          <ac:chgData name="HUANG, Kecheng" userId="6042010e-758a-47da-a43c-39d4fc95a6c3" providerId="ADAL" clId="{5E78226A-4D45-41A4-97E9-108398DA6D5F}" dt="2021-08-25T13:40:31.596" v="2069" actId="164"/>
          <ac:picMkLst>
            <pc:docMk/>
            <pc:sldMk cId="1396472318" sldId="285"/>
            <ac:picMk id="16" creationId="{190ABE6C-B79B-4830-A8E2-59E06EC07F69}"/>
          </ac:picMkLst>
        </pc:picChg>
      </pc:sldChg>
      <pc:sldChg chg="del">
        <pc:chgData name="HUANG, Kecheng" userId="6042010e-758a-47da-a43c-39d4fc95a6c3" providerId="ADAL" clId="{5E78226A-4D45-41A4-97E9-108398DA6D5F}" dt="2021-08-25T12:37:46.671" v="1183" actId="47"/>
        <pc:sldMkLst>
          <pc:docMk/>
          <pc:sldMk cId="2437324113" sldId="285"/>
        </pc:sldMkLst>
      </pc:sldChg>
      <pc:sldChg chg="delSp modSp add mod delAnim">
        <pc:chgData name="HUANG, Kecheng" userId="6042010e-758a-47da-a43c-39d4fc95a6c3" providerId="ADAL" clId="{5E78226A-4D45-41A4-97E9-108398DA6D5F}" dt="2021-08-25T15:05:30.665" v="2686" actId="20577"/>
        <pc:sldMkLst>
          <pc:docMk/>
          <pc:sldMk cId="1224498093" sldId="286"/>
        </pc:sldMkLst>
        <pc:spChg chg="mod">
          <ac:chgData name="HUANG, Kecheng" userId="6042010e-758a-47da-a43c-39d4fc95a6c3" providerId="ADAL" clId="{5E78226A-4D45-41A4-97E9-108398DA6D5F}" dt="2021-08-25T14:46:18.215" v="2089" actId="20577"/>
          <ac:spMkLst>
            <pc:docMk/>
            <pc:sldMk cId="1224498093" sldId="286"/>
            <ac:spMk id="5" creationId="{F7059B17-42B5-4EBC-AC2F-6F9714AD5E02}"/>
          </ac:spMkLst>
        </pc:spChg>
        <pc:spChg chg="mod">
          <ac:chgData name="HUANG, Kecheng" userId="6042010e-758a-47da-a43c-39d4fc95a6c3" providerId="ADAL" clId="{5E78226A-4D45-41A4-97E9-108398DA6D5F}" dt="2021-08-25T15:05:30.665" v="2686" actId="20577"/>
          <ac:spMkLst>
            <pc:docMk/>
            <pc:sldMk cId="1224498093" sldId="286"/>
            <ac:spMk id="10" creationId="{93CEA90A-F34F-4559-AB4F-6E7F167CF836}"/>
          </ac:spMkLst>
        </pc:spChg>
        <pc:grpChg chg="del">
          <ac:chgData name="HUANG, Kecheng" userId="6042010e-758a-47da-a43c-39d4fc95a6c3" providerId="ADAL" clId="{5E78226A-4D45-41A4-97E9-108398DA6D5F}" dt="2021-08-25T13:41:51.304" v="2076" actId="478"/>
          <ac:grpSpMkLst>
            <pc:docMk/>
            <pc:sldMk cId="1224498093" sldId="286"/>
            <ac:grpSpMk id="17" creationId="{0881A124-78BE-470F-97B0-017334BC29F5}"/>
          </ac:grpSpMkLst>
        </pc:grpChg>
        <pc:picChg chg="del">
          <ac:chgData name="HUANG, Kecheng" userId="6042010e-758a-47da-a43c-39d4fc95a6c3" providerId="ADAL" clId="{5E78226A-4D45-41A4-97E9-108398DA6D5F}" dt="2021-08-25T13:41:52.288" v="2077" actId="478"/>
          <ac:picMkLst>
            <pc:docMk/>
            <pc:sldMk cId="1224498093" sldId="286"/>
            <ac:picMk id="12" creationId="{A131F9F6-CBA8-451B-B967-3821F97C332B}"/>
          </ac:picMkLst>
        </pc:picChg>
      </pc:sldChg>
      <pc:sldChg chg="modSp add mod">
        <pc:chgData name="HUANG, Kecheng" userId="6042010e-758a-47da-a43c-39d4fc95a6c3" providerId="ADAL" clId="{5E78226A-4D45-41A4-97E9-108398DA6D5F}" dt="2021-08-25T15:06:21.808" v="2692" actId="20577"/>
        <pc:sldMkLst>
          <pc:docMk/>
          <pc:sldMk cId="649861932" sldId="287"/>
        </pc:sldMkLst>
        <pc:spChg chg="mod">
          <ac:chgData name="HUANG, Kecheng" userId="6042010e-758a-47da-a43c-39d4fc95a6c3" providerId="ADAL" clId="{5E78226A-4D45-41A4-97E9-108398DA6D5F}" dt="2021-08-25T15:06:21.808" v="2692" actId="20577"/>
          <ac:spMkLst>
            <pc:docMk/>
            <pc:sldMk cId="649861932" sldId="287"/>
            <ac:spMk id="10" creationId="{93CEA90A-F34F-4559-AB4F-6E7F167CF836}"/>
          </ac:spMkLst>
        </pc:spChg>
      </pc:sldChg>
      <pc:sldChg chg="del">
        <pc:chgData name="HUANG, Kecheng" userId="6042010e-758a-47da-a43c-39d4fc95a6c3" providerId="ADAL" clId="{5E78226A-4D45-41A4-97E9-108398DA6D5F}" dt="2021-08-25T12:37:46.965" v="1185" actId="47"/>
        <pc:sldMkLst>
          <pc:docMk/>
          <pc:sldMk cId="2945480717" sldId="287"/>
        </pc:sldMkLst>
      </pc:sldChg>
      <pc:sldChg chg="del">
        <pc:chgData name="HUANG, Kecheng" userId="6042010e-758a-47da-a43c-39d4fc95a6c3" providerId="ADAL" clId="{5E78226A-4D45-41A4-97E9-108398DA6D5F}" dt="2021-08-25T12:37:47.294" v="1187" actId="47"/>
        <pc:sldMkLst>
          <pc:docMk/>
          <pc:sldMk cId="3005146134" sldId="288"/>
        </pc:sldMkLst>
      </pc:sldChg>
      <pc:sldChg chg="del">
        <pc:chgData name="HUANG, Kecheng" userId="6042010e-758a-47da-a43c-39d4fc95a6c3" providerId="ADAL" clId="{5E78226A-4D45-41A4-97E9-108398DA6D5F}" dt="2021-08-25T12:37:46.807" v="1184" actId="47"/>
        <pc:sldMkLst>
          <pc:docMk/>
          <pc:sldMk cId="83435426" sldId="289"/>
        </pc:sldMkLst>
      </pc:sldChg>
      <pc:sldChg chg="del">
        <pc:chgData name="HUANG, Kecheng" userId="6042010e-758a-47da-a43c-39d4fc95a6c3" providerId="ADAL" clId="{5E78226A-4D45-41A4-97E9-108398DA6D5F}" dt="2021-08-25T12:37:47.127" v="1186" actId="47"/>
        <pc:sldMkLst>
          <pc:docMk/>
          <pc:sldMk cId="3333196054" sldId="290"/>
        </pc:sldMkLst>
      </pc:sldChg>
      <pc:sldChg chg="del">
        <pc:chgData name="HUANG, Kecheng" userId="6042010e-758a-47da-a43c-39d4fc95a6c3" providerId="ADAL" clId="{5E78226A-4D45-41A4-97E9-108398DA6D5F}" dt="2021-08-25T12:37:48.277" v="1189" actId="47"/>
        <pc:sldMkLst>
          <pc:docMk/>
          <pc:sldMk cId="171849319" sldId="291"/>
        </pc:sldMkLst>
      </pc:sldChg>
      <pc:sldChg chg="del">
        <pc:chgData name="HUANG, Kecheng" userId="6042010e-758a-47da-a43c-39d4fc95a6c3" providerId="ADAL" clId="{5E78226A-4D45-41A4-97E9-108398DA6D5F}" dt="2021-08-25T12:37:48.622" v="1191" actId="47"/>
        <pc:sldMkLst>
          <pc:docMk/>
          <pc:sldMk cId="1671013045" sldId="292"/>
        </pc:sldMkLst>
      </pc:sldChg>
      <pc:sldChg chg="del">
        <pc:chgData name="HUANG, Kecheng" userId="6042010e-758a-47da-a43c-39d4fc95a6c3" providerId="ADAL" clId="{5E78226A-4D45-41A4-97E9-108398DA6D5F}" dt="2021-08-25T12:37:47.456" v="1188" actId="47"/>
        <pc:sldMkLst>
          <pc:docMk/>
          <pc:sldMk cId="856517741" sldId="293"/>
        </pc:sldMkLst>
      </pc:sldChg>
      <pc:sldChg chg="del">
        <pc:chgData name="HUANG, Kecheng" userId="6042010e-758a-47da-a43c-39d4fc95a6c3" providerId="ADAL" clId="{5E78226A-4D45-41A4-97E9-108398DA6D5F}" dt="2021-08-25T12:37:48.778" v="1192" actId="47"/>
        <pc:sldMkLst>
          <pc:docMk/>
          <pc:sldMk cId="2727516014" sldId="294"/>
        </pc:sldMkLst>
      </pc:sldChg>
      <pc:sldChg chg="del">
        <pc:chgData name="HUANG, Kecheng" userId="6042010e-758a-47da-a43c-39d4fc95a6c3" providerId="ADAL" clId="{5E78226A-4D45-41A4-97E9-108398DA6D5F}" dt="2021-08-25T12:37:48.457" v="1190" actId="47"/>
        <pc:sldMkLst>
          <pc:docMk/>
          <pc:sldMk cId="2180481584" sldId="295"/>
        </pc:sldMkLst>
      </pc:sldChg>
      <pc:sldChg chg="del">
        <pc:chgData name="HUANG, Kecheng" userId="6042010e-758a-47da-a43c-39d4fc95a6c3" providerId="ADAL" clId="{5E78226A-4D45-41A4-97E9-108398DA6D5F}" dt="2021-08-25T12:37:46.513" v="1182" actId="47"/>
        <pc:sldMkLst>
          <pc:docMk/>
          <pc:sldMk cId="949246410" sldId="296"/>
        </pc:sldMkLst>
      </pc:sldChg>
      <pc:sldChg chg="del">
        <pc:chgData name="HUANG, Kecheng" userId="6042010e-758a-47da-a43c-39d4fc95a6c3" providerId="ADAL" clId="{5E78226A-4D45-41A4-97E9-108398DA6D5F}" dt="2021-08-25T12:37:46.065" v="1180" actId="47"/>
        <pc:sldMkLst>
          <pc:docMk/>
          <pc:sldMk cId="1217638867" sldId="297"/>
        </pc:sldMkLst>
      </pc:sldChg>
    </pc:docChg>
  </pc:docChgLst>
  <pc:docChgLst>
    <pc:chgData name="HUANG, Kecheng" userId="6042010e-758a-47da-a43c-39d4fc95a6c3" providerId="ADAL" clId="{D089068C-8613-457C-A566-C9471F07B790}"/>
    <pc:docChg chg="undo custSel addSld delSld modSld">
      <pc:chgData name="HUANG, Kecheng" userId="6042010e-758a-47da-a43c-39d4fc95a6c3" providerId="ADAL" clId="{D089068C-8613-457C-A566-C9471F07B790}" dt="2021-09-17T04:07:30.995" v="4485" actId="20577"/>
      <pc:docMkLst>
        <pc:docMk/>
      </pc:docMkLst>
      <pc:sldChg chg="addSp delSp modSp mod delAnim modAnim">
        <pc:chgData name="HUANG, Kecheng" userId="6042010e-758a-47da-a43c-39d4fc95a6c3" providerId="ADAL" clId="{D089068C-8613-457C-A566-C9471F07B790}" dt="2021-09-17T02:58:30.851" v="4482"/>
        <pc:sldMkLst>
          <pc:docMk/>
          <pc:sldMk cId="3960785670" sldId="284"/>
        </pc:sldMkLst>
        <pc:spChg chg="mod">
          <ac:chgData name="HUANG, Kecheng" userId="6042010e-758a-47da-a43c-39d4fc95a6c3" providerId="ADAL" clId="{D089068C-8613-457C-A566-C9471F07B790}" dt="2021-09-15T14:41:01.891" v="26" actId="404"/>
          <ac:spMkLst>
            <pc:docMk/>
            <pc:sldMk cId="3960785670" sldId="284"/>
            <ac:spMk id="5" creationId="{F7059B17-42B5-4EBC-AC2F-6F9714AD5E02}"/>
          </ac:spMkLst>
        </pc:spChg>
        <pc:spChg chg="mod">
          <ac:chgData name="HUANG, Kecheng" userId="6042010e-758a-47da-a43c-39d4fc95a6c3" providerId="ADAL" clId="{D089068C-8613-457C-A566-C9471F07B790}" dt="2021-09-16T14:08:12.918" v="2792" actId="20577"/>
          <ac:spMkLst>
            <pc:docMk/>
            <pc:sldMk cId="3960785670" sldId="284"/>
            <ac:spMk id="7" creationId="{E989B82C-DCE6-4E88-9EFB-E65042BD877D}"/>
          </ac:spMkLst>
        </pc:spChg>
        <pc:picChg chg="add del mod">
          <ac:chgData name="HUANG, Kecheng" userId="6042010e-758a-47da-a43c-39d4fc95a6c3" providerId="ADAL" clId="{D089068C-8613-457C-A566-C9471F07B790}" dt="2021-09-16T14:05:33.022" v="2714" actId="478"/>
          <ac:picMkLst>
            <pc:docMk/>
            <pc:sldMk cId="3960785670" sldId="284"/>
            <ac:picMk id="3" creationId="{B5835523-ABFA-40B0-B3D5-EBE44A061CC0}"/>
          </ac:picMkLst>
        </pc:picChg>
        <pc:picChg chg="add del mod">
          <ac:chgData name="HUANG, Kecheng" userId="6042010e-758a-47da-a43c-39d4fc95a6c3" providerId="ADAL" clId="{D089068C-8613-457C-A566-C9471F07B790}" dt="2021-09-16T14:08:19.709" v="2793" actId="478"/>
          <ac:picMkLst>
            <pc:docMk/>
            <pc:sldMk cId="3960785670" sldId="284"/>
            <ac:picMk id="8" creationId="{F3E58E5A-44F2-47E9-9BCE-2B590D759E92}"/>
          </ac:picMkLst>
        </pc:picChg>
        <pc:picChg chg="del">
          <ac:chgData name="HUANG, Kecheng" userId="6042010e-758a-47da-a43c-39d4fc95a6c3" providerId="ADAL" clId="{D089068C-8613-457C-A566-C9471F07B790}" dt="2021-09-15T14:39:11.267" v="3" actId="478"/>
          <ac:picMkLst>
            <pc:docMk/>
            <pc:sldMk cId="3960785670" sldId="284"/>
            <ac:picMk id="9" creationId="{B05EE314-A34F-4516-9300-57DB6C5F68B7}"/>
          </ac:picMkLst>
        </pc:picChg>
        <pc:picChg chg="del">
          <ac:chgData name="HUANG, Kecheng" userId="6042010e-758a-47da-a43c-39d4fc95a6c3" providerId="ADAL" clId="{D089068C-8613-457C-A566-C9471F07B790}" dt="2021-09-15T14:39:10.175" v="2" actId="478"/>
          <ac:picMkLst>
            <pc:docMk/>
            <pc:sldMk cId="3960785670" sldId="284"/>
            <ac:picMk id="11" creationId="{56B87CF0-801C-4688-BC14-65EA27EF0D89}"/>
          </ac:picMkLst>
        </pc:picChg>
        <pc:picChg chg="add mod">
          <ac:chgData name="HUANG, Kecheng" userId="6042010e-758a-47da-a43c-39d4fc95a6c3" providerId="ADAL" clId="{D089068C-8613-457C-A566-C9471F07B790}" dt="2021-09-16T14:05:36.570" v="2716" actId="1076"/>
          <ac:picMkLst>
            <pc:docMk/>
            <pc:sldMk cId="3960785670" sldId="284"/>
            <ac:picMk id="12" creationId="{7C966400-92CA-48F9-A0F2-049E2D2B6AA7}"/>
          </ac:picMkLst>
        </pc:picChg>
      </pc:sldChg>
      <pc:sldChg chg="del">
        <pc:chgData name="HUANG, Kecheng" userId="6042010e-758a-47da-a43c-39d4fc95a6c3" providerId="ADAL" clId="{D089068C-8613-457C-A566-C9471F07B790}" dt="2021-09-15T14:43:39.944" v="27" actId="47"/>
        <pc:sldMkLst>
          <pc:docMk/>
          <pc:sldMk cId="453976592" sldId="285"/>
        </pc:sldMkLst>
      </pc:sldChg>
      <pc:sldChg chg="addSp delSp modSp mod delAnim modAnim">
        <pc:chgData name="HUANG, Kecheng" userId="6042010e-758a-47da-a43c-39d4fc95a6c3" providerId="ADAL" clId="{D089068C-8613-457C-A566-C9471F07B790}" dt="2021-09-16T12:21:57.106" v="1828"/>
        <pc:sldMkLst>
          <pc:docMk/>
          <pc:sldMk cId="2487534699" sldId="286"/>
        </pc:sldMkLst>
        <pc:spChg chg="mod">
          <ac:chgData name="HUANG, Kecheng" userId="6042010e-758a-47da-a43c-39d4fc95a6c3" providerId="ADAL" clId="{D089068C-8613-457C-A566-C9471F07B790}" dt="2021-09-16T08:54:52.335" v="149" actId="313"/>
          <ac:spMkLst>
            <pc:docMk/>
            <pc:sldMk cId="2487534699" sldId="286"/>
            <ac:spMk id="5" creationId="{F7059B17-42B5-4EBC-AC2F-6F9714AD5E02}"/>
          </ac:spMkLst>
        </pc:spChg>
        <pc:spChg chg="mod">
          <ac:chgData name="HUANG, Kecheng" userId="6042010e-758a-47da-a43c-39d4fc95a6c3" providerId="ADAL" clId="{D089068C-8613-457C-A566-C9471F07B790}" dt="2021-09-16T12:21:17.318" v="1816" actId="20577"/>
          <ac:spMkLst>
            <pc:docMk/>
            <pc:sldMk cId="2487534699" sldId="286"/>
            <ac:spMk id="7" creationId="{E989B82C-DCE6-4E88-9EFB-E65042BD877D}"/>
          </ac:spMkLst>
        </pc:spChg>
        <pc:picChg chg="del">
          <ac:chgData name="HUANG, Kecheng" userId="6042010e-758a-47da-a43c-39d4fc95a6c3" providerId="ADAL" clId="{D089068C-8613-457C-A566-C9471F07B790}" dt="2021-09-15T14:43:47.780" v="29" actId="478"/>
          <ac:picMkLst>
            <pc:docMk/>
            <pc:sldMk cId="2487534699" sldId="286"/>
            <ac:picMk id="3" creationId="{C9C31208-859C-43E9-9833-5464542B64BC}"/>
          </ac:picMkLst>
        </pc:picChg>
        <pc:picChg chg="add del mod">
          <ac:chgData name="HUANG, Kecheng" userId="6042010e-758a-47da-a43c-39d4fc95a6c3" providerId="ADAL" clId="{D089068C-8613-457C-A566-C9471F07B790}" dt="2021-09-16T09:38:45.357" v="1149" actId="478"/>
          <ac:picMkLst>
            <pc:docMk/>
            <pc:sldMk cId="2487534699" sldId="286"/>
            <ac:picMk id="6" creationId="{8DC7B5A5-2954-4D50-AFF0-3CE8E3F5B9DD}"/>
          </ac:picMkLst>
        </pc:picChg>
        <pc:picChg chg="del">
          <ac:chgData name="HUANG, Kecheng" userId="6042010e-758a-47da-a43c-39d4fc95a6c3" providerId="ADAL" clId="{D089068C-8613-457C-A566-C9471F07B790}" dt="2021-09-15T14:43:47.149" v="28" actId="478"/>
          <ac:picMkLst>
            <pc:docMk/>
            <pc:sldMk cId="2487534699" sldId="286"/>
            <ac:picMk id="8" creationId="{122FA9AC-FCEA-40A4-8B2A-BA7BB078FE14}"/>
          </ac:picMkLst>
        </pc:picChg>
        <pc:picChg chg="add mod">
          <ac:chgData name="HUANG, Kecheng" userId="6042010e-758a-47da-a43c-39d4fc95a6c3" providerId="ADAL" clId="{D089068C-8613-457C-A566-C9471F07B790}" dt="2021-09-16T09:38:51.115" v="1152" actId="1076"/>
          <ac:picMkLst>
            <pc:docMk/>
            <pc:sldMk cId="2487534699" sldId="286"/>
            <ac:picMk id="10" creationId="{F915D258-3D6C-4FE0-83DC-CADD4751203C}"/>
          </ac:picMkLst>
        </pc:picChg>
        <pc:picChg chg="add mod">
          <ac:chgData name="HUANG, Kecheng" userId="6042010e-758a-47da-a43c-39d4fc95a6c3" providerId="ADAL" clId="{D089068C-8613-457C-A566-C9471F07B790}" dt="2021-09-16T12:21:39.500" v="1821" actId="1076"/>
          <ac:picMkLst>
            <pc:docMk/>
            <pc:sldMk cId="2487534699" sldId="286"/>
            <ac:picMk id="12" creationId="{E944A63A-EE8B-4605-88C6-FF0D171C6F08}"/>
          </ac:picMkLst>
        </pc:picChg>
        <pc:picChg chg="add del mod">
          <ac:chgData name="HUANG, Kecheng" userId="6042010e-758a-47da-a43c-39d4fc95a6c3" providerId="ADAL" clId="{D089068C-8613-457C-A566-C9471F07B790}" dt="2021-09-16T12:00:47.929" v="1623" actId="478"/>
          <ac:picMkLst>
            <pc:docMk/>
            <pc:sldMk cId="2487534699" sldId="286"/>
            <ac:picMk id="14" creationId="{DF01F07B-DCFE-4B79-99E2-9B1AFFF875D7}"/>
          </ac:picMkLst>
        </pc:picChg>
        <pc:picChg chg="add mod">
          <ac:chgData name="HUANG, Kecheng" userId="6042010e-758a-47da-a43c-39d4fc95a6c3" providerId="ADAL" clId="{D089068C-8613-457C-A566-C9471F07B790}" dt="2021-09-16T12:21:51.804" v="1826" actId="1076"/>
          <ac:picMkLst>
            <pc:docMk/>
            <pc:sldMk cId="2487534699" sldId="286"/>
            <ac:picMk id="16" creationId="{2AD78DE3-3EF4-4DA5-B94F-E3396C26B23F}"/>
          </ac:picMkLst>
        </pc:picChg>
      </pc:sldChg>
      <pc:sldChg chg="del">
        <pc:chgData name="HUANG, Kecheng" userId="6042010e-758a-47da-a43c-39d4fc95a6c3" providerId="ADAL" clId="{D089068C-8613-457C-A566-C9471F07B790}" dt="2021-09-15T14:45:30.037" v="68" actId="47"/>
        <pc:sldMkLst>
          <pc:docMk/>
          <pc:sldMk cId="3410380134" sldId="287"/>
        </pc:sldMkLst>
      </pc:sldChg>
      <pc:sldChg chg="addSp delSp modSp mod delAnim modAnim">
        <pc:chgData name="HUANG, Kecheng" userId="6042010e-758a-47da-a43c-39d4fc95a6c3" providerId="ADAL" clId="{D089068C-8613-457C-A566-C9471F07B790}" dt="2021-09-16T15:24:07.001" v="4480"/>
        <pc:sldMkLst>
          <pc:docMk/>
          <pc:sldMk cId="1450408840" sldId="288"/>
        </pc:sldMkLst>
        <pc:spChg chg="mod">
          <ac:chgData name="HUANG, Kecheng" userId="6042010e-758a-47da-a43c-39d4fc95a6c3" providerId="ADAL" clId="{D089068C-8613-457C-A566-C9471F07B790}" dt="2021-09-15T14:45:53.647" v="70"/>
          <ac:spMkLst>
            <pc:docMk/>
            <pc:sldMk cId="1450408840" sldId="288"/>
            <ac:spMk id="4" creationId="{CE6890AC-7159-4F19-A547-8DFF331AA3C2}"/>
          </ac:spMkLst>
        </pc:spChg>
        <pc:spChg chg="mod">
          <ac:chgData name="HUANG, Kecheng" userId="6042010e-758a-47da-a43c-39d4fc95a6c3" providerId="ADAL" clId="{D089068C-8613-457C-A566-C9471F07B790}" dt="2021-09-15T14:46:49.468" v="90" actId="114"/>
          <ac:spMkLst>
            <pc:docMk/>
            <pc:sldMk cId="1450408840" sldId="288"/>
            <ac:spMk id="5" creationId="{F7059B17-42B5-4EBC-AC2F-6F9714AD5E02}"/>
          </ac:spMkLst>
        </pc:spChg>
        <pc:spChg chg="mod">
          <ac:chgData name="HUANG, Kecheng" userId="6042010e-758a-47da-a43c-39d4fc95a6c3" providerId="ADAL" clId="{D089068C-8613-457C-A566-C9471F07B790}" dt="2021-09-16T14:57:04.776" v="3910" actId="20577"/>
          <ac:spMkLst>
            <pc:docMk/>
            <pc:sldMk cId="1450408840" sldId="288"/>
            <ac:spMk id="7" creationId="{E989B82C-DCE6-4E88-9EFB-E65042BD877D}"/>
          </ac:spMkLst>
        </pc:spChg>
        <pc:picChg chg="add mod">
          <ac:chgData name="HUANG, Kecheng" userId="6042010e-758a-47da-a43c-39d4fc95a6c3" providerId="ADAL" clId="{D089068C-8613-457C-A566-C9471F07B790}" dt="2021-09-16T14:44:35.079" v="3427" actId="1076"/>
          <ac:picMkLst>
            <pc:docMk/>
            <pc:sldMk cId="1450408840" sldId="288"/>
            <ac:picMk id="3" creationId="{508B2110-4D15-4F78-BA44-A1FD29B7FC9A}"/>
          </ac:picMkLst>
        </pc:picChg>
        <pc:picChg chg="del">
          <ac:chgData name="HUANG, Kecheng" userId="6042010e-758a-47da-a43c-39d4fc95a6c3" providerId="ADAL" clId="{D089068C-8613-457C-A566-C9471F07B790}" dt="2021-09-15T14:45:31.377" v="69" actId="478"/>
          <ac:picMkLst>
            <pc:docMk/>
            <pc:sldMk cId="1450408840" sldId="288"/>
            <ac:picMk id="6" creationId="{F6E961AF-42A7-4D7B-9384-69447A1AA7DC}"/>
          </ac:picMkLst>
        </pc:picChg>
      </pc:sldChg>
      <pc:sldChg chg="del">
        <pc:chgData name="HUANG, Kecheng" userId="6042010e-758a-47da-a43c-39d4fc95a6c3" providerId="ADAL" clId="{D089068C-8613-457C-A566-C9471F07B790}" dt="2021-09-15T14:39:06.637" v="0" actId="47"/>
        <pc:sldMkLst>
          <pc:docMk/>
          <pc:sldMk cId="2469138967" sldId="289"/>
        </pc:sldMkLst>
      </pc:sldChg>
      <pc:sldChg chg="addSp modSp add mod modAnim">
        <pc:chgData name="HUANG, Kecheng" userId="6042010e-758a-47da-a43c-39d4fc95a6c3" providerId="ADAL" clId="{D089068C-8613-457C-A566-C9471F07B790}" dt="2021-09-16T13:33:37.502" v="2064" actId="1076"/>
        <pc:sldMkLst>
          <pc:docMk/>
          <pc:sldMk cId="3758844616" sldId="289"/>
        </pc:sldMkLst>
        <pc:spChg chg="mod">
          <ac:chgData name="HUANG, Kecheng" userId="6042010e-758a-47da-a43c-39d4fc95a6c3" providerId="ADAL" clId="{D089068C-8613-457C-A566-C9471F07B790}" dt="2021-09-16T13:33:08.975" v="2057" actId="108"/>
          <ac:spMkLst>
            <pc:docMk/>
            <pc:sldMk cId="3758844616" sldId="289"/>
            <ac:spMk id="7" creationId="{E989B82C-DCE6-4E88-9EFB-E65042BD877D}"/>
          </ac:spMkLst>
        </pc:spChg>
        <pc:picChg chg="add mod">
          <ac:chgData name="HUANG, Kecheng" userId="6042010e-758a-47da-a43c-39d4fc95a6c3" providerId="ADAL" clId="{D089068C-8613-457C-A566-C9471F07B790}" dt="2021-09-16T13:33:19.549" v="2059" actId="1076"/>
          <ac:picMkLst>
            <pc:docMk/>
            <pc:sldMk cId="3758844616" sldId="289"/>
            <ac:picMk id="3" creationId="{2C4230FB-E176-42AE-9999-B9F46F27B875}"/>
          </ac:picMkLst>
        </pc:picChg>
        <pc:picChg chg="add mod">
          <ac:chgData name="HUANG, Kecheng" userId="6042010e-758a-47da-a43c-39d4fc95a6c3" providerId="ADAL" clId="{D089068C-8613-457C-A566-C9471F07B790}" dt="2021-09-16T13:33:37.502" v="2064" actId="1076"/>
          <ac:picMkLst>
            <pc:docMk/>
            <pc:sldMk cId="3758844616" sldId="289"/>
            <ac:picMk id="8" creationId="{4137C37C-6554-4AC2-BDBC-776943798220}"/>
          </ac:picMkLst>
        </pc:picChg>
      </pc:sldChg>
      <pc:sldChg chg="addSp delSp modSp add mod modAnim">
        <pc:chgData name="HUANG, Kecheng" userId="6042010e-758a-47da-a43c-39d4fc95a6c3" providerId="ADAL" clId="{D089068C-8613-457C-A566-C9471F07B790}" dt="2021-09-16T14:28:41.840" v="3149" actId="1076"/>
        <pc:sldMkLst>
          <pc:docMk/>
          <pc:sldMk cId="1561096442" sldId="290"/>
        </pc:sldMkLst>
        <pc:spChg chg="mod">
          <ac:chgData name="HUANG, Kecheng" userId="6042010e-758a-47da-a43c-39d4fc95a6c3" providerId="ADAL" clId="{D089068C-8613-457C-A566-C9471F07B790}" dt="2021-09-16T14:28:34.487" v="3148" actId="20577"/>
          <ac:spMkLst>
            <pc:docMk/>
            <pc:sldMk cId="1561096442" sldId="290"/>
            <ac:spMk id="7" creationId="{E989B82C-DCE6-4E88-9EFB-E65042BD877D}"/>
          </ac:spMkLst>
        </pc:spChg>
        <pc:grpChg chg="add del mod">
          <ac:chgData name="HUANG, Kecheng" userId="6042010e-758a-47da-a43c-39d4fc95a6c3" providerId="ADAL" clId="{D089068C-8613-457C-A566-C9471F07B790}" dt="2021-09-16T14:16:46.544" v="2922" actId="165"/>
          <ac:grpSpMkLst>
            <pc:docMk/>
            <pc:sldMk cId="1561096442" sldId="290"/>
            <ac:grpSpMk id="9" creationId="{2390552E-4538-4EC8-A2F7-FBAE7A9326AE}"/>
          </ac:grpSpMkLst>
        </pc:grpChg>
        <pc:picChg chg="add mod topLvl">
          <ac:chgData name="HUANG, Kecheng" userId="6042010e-758a-47da-a43c-39d4fc95a6c3" providerId="ADAL" clId="{D089068C-8613-457C-A566-C9471F07B790}" dt="2021-09-16T14:17:44.161" v="2939" actId="1076"/>
          <ac:picMkLst>
            <pc:docMk/>
            <pc:sldMk cId="1561096442" sldId="290"/>
            <ac:picMk id="3" creationId="{4A516169-D531-4DF2-8CDF-E07A5C743D87}"/>
          </ac:picMkLst>
        </pc:picChg>
        <pc:picChg chg="add mod topLvl">
          <ac:chgData name="HUANG, Kecheng" userId="6042010e-758a-47da-a43c-39d4fc95a6c3" providerId="ADAL" clId="{D089068C-8613-457C-A566-C9471F07B790}" dt="2021-09-16T14:17:46.833" v="2940" actId="1076"/>
          <ac:picMkLst>
            <pc:docMk/>
            <pc:sldMk cId="1561096442" sldId="290"/>
            <ac:picMk id="8" creationId="{EE10310C-C86D-4E6E-B2BD-1DF6F0839F76}"/>
          </ac:picMkLst>
        </pc:picChg>
        <pc:picChg chg="add mod ord">
          <ac:chgData name="HUANG, Kecheng" userId="6042010e-758a-47da-a43c-39d4fc95a6c3" providerId="ADAL" clId="{D089068C-8613-457C-A566-C9471F07B790}" dt="2021-09-16T14:28:41.840" v="3149" actId="1076"/>
          <ac:picMkLst>
            <pc:docMk/>
            <pc:sldMk cId="1561096442" sldId="290"/>
            <ac:picMk id="11" creationId="{46998AE2-6438-45E4-87BB-390755123C2F}"/>
          </ac:picMkLst>
        </pc:picChg>
      </pc:sldChg>
      <pc:sldChg chg="del">
        <pc:chgData name="HUANG, Kecheng" userId="6042010e-758a-47da-a43c-39d4fc95a6c3" providerId="ADAL" clId="{D089068C-8613-457C-A566-C9471F07B790}" dt="2021-09-15T14:39:07.438" v="1" actId="47"/>
        <pc:sldMkLst>
          <pc:docMk/>
          <pc:sldMk cId="3695697903" sldId="290"/>
        </pc:sldMkLst>
      </pc:sldChg>
      <pc:sldChg chg="addSp modSp add mod modAnim">
        <pc:chgData name="HUANG, Kecheng" userId="6042010e-758a-47da-a43c-39d4fc95a6c3" providerId="ADAL" clId="{D089068C-8613-457C-A566-C9471F07B790}" dt="2021-09-17T04:07:30.995" v="4485" actId="20577"/>
        <pc:sldMkLst>
          <pc:docMk/>
          <pc:sldMk cId="1713904150" sldId="291"/>
        </pc:sldMkLst>
        <pc:spChg chg="mod">
          <ac:chgData name="HUANG, Kecheng" userId="6042010e-758a-47da-a43c-39d4fc95a6c3" providerId="ADAL" clId="{D089068C-8613-457C-A566-C9471F07B790}" dt="2021-09-17T04:07:30.995" v="4485" actId="20577"/>
          <ac:spMkLst>
            <pc:docMk/>
            <pc:sldMk cId="1713904150" sldId="291"/>
            <ac:spMk id="7" creationId="{E989B82C-DCE6-4E88-9EFB-E65042BD877D}"/>
          </ac:spMkLst>
        </pc:spChg>
        <pc:picChg chg="add mod">
          <ac:chgData name="HUANG, Kecheng" userId="6042010e-758a-47da-a43c-39d4fc95a6c3" providerId="ADAL" clId="{D089068C-8613-457C-A566-C9471F07B790}" dt="2021-09-16T15:03:30.925" v="4088" actId="1076"/>
          <ac:picMkLst>
            <pc:docMk/>
            <pc:sldMk cId="1713904150" sldId="291"/>
            <ac:picMk id="3" creationId="{92BE4F9B-9F2B-40B2-8639-461594C0341D}"/>
          </ac:picMkLst>
        </pc:picChg>
      </pc:sldChg>
    </pc:docChg>
  </pc:docChgLst>
  <pc:docChgLst>
    <pc:chgData name="Kecheng HUANG" userId="6042010e-758a-47da-a43c-39d4fc95a6c3" providerId="ADAL" clId="{E5EAC760-B6AB-45F8-9F5D-83355A84D0D8}"/>
    <pc:docChg chg="undo custSel addSld delSld modSld">
      <pc:chgData name="Kecheng HUANG" userId="6042010e-758a-47da-a43c-39d4fc95a6c3" providerId="ADAL" clId="{E5EAC760-B6AB-45F8-9F5D-83355A84D0D8}" dt="2021-08-08T14:31:53.147" v="2937" actId="2696"/>
      <pc:docMkLst>
        <pc:docMk/>
      </pc:docMkLst>
      <pc:sldChg chg="del">
        <pc:chgData name="Kecheng HUANG" userId="6042010e-758a-47da-a43c-39d4fc95a6c3" providerId="ADAL" clId="{E5EAC760-B6AB-45F8-9F5D-83355A84D0D8}" dt="2021-08-08T07:32:52.209" v="1019" actId="2696"/>
        <pc:sldMkLst>
          <pc:docMk/>
          <pc:sldMk cId="646171349" sldId="258"/>
        </pc:sldMkLst>
      </pc:sldChg>
      <pc:sldChg chg="del">
        <pc:chgData name="Kecheng HUANG" userId="6042010e-758a-47da-a43c-39d4fc95a6c3" providerId="ADAL" clId="{E5EAC760-B6AB-45F8-9F5D-83355A84D0D8}" dt="2021-08-08T07:32:46.199" v="1013" actId="2696"/>
        <pc:sldMkLst>
          <pc:docMk/>
          <pc:sldMk cId="3109992422" sldId="259"/>
        </pc:sldMkLst>
      </pc:sldChg>
      <pc:sldChg chg="del">
        <pc:chgData name="Kecheng HUANG" userId="6042010e-758a-47da-a43c-39d4fc95a6c3" providerId="ADAL" clId="{E5EAC760-B6AB-45F8-9F5D-83355A84D0D8}" dt="2021-08-08T07:32:46.222" v="1014" actId="2696"/>
        <pc:sldMkLst>
          <pc:docMk/>
          <pc:sldMk cId="3645513542" sldId="260"/>
        </pc:sldMkLst>
      </pc:sldChg>
      <pc:sldChg chg="del">
        <pc:chgData name="Kecheng HUANG" userId="6042010e-758a-47da-a43c-39d4fc95a6c3" providerId="ADAL" clId="{E5EAC760-B6AB-45F8-9F5D-83355A84D0D8}" dt="2021-08-08T07:32:49.096" v="1017" actId="2696"/>
        <pc:sldMkLst>
          <pc:docMk/>
          <pc:sldMk cId="407234135" sldId="261"/>
        </pc:sldMkLst>
      </pc:sldChg>
      <pc:sldChg chg="del">
        <pc:chgData name="Kecheng HUANG" userId="6042010e-758a-47da-a43c-39d4fc95a6c3" providerId="ADAL" clId="{E5EAC760-B6AB-45F8-9F5D-83355A84D0D8}" dt="2021-08-08T07:32:49.076" v="1016" actId="2696"/>
        <pc:sldMkLst>
          <pc:docMk/>
          <pc:sldMk cId="3203532920" sldId="262"/>
        </pc:sldMkLst>
      </pc:sldChg>
      <pc:sldChg chg="del">
        <pc:chgData name="Kecheng HUANG" userId="6042010e-758a-47da-a43c-39d4fc95a6c3" providerId="ADAL" clId="{E5EAC760-B6AB-45F8-9F5D-83355A84D0D8}" dt="2021-08-08T07:32:43.121" v="1010" actId="2696"/>
        <pc:sldMkLst>
          <pc:docMk/>
          <pc:sldMk cId="1005887939" sldId="263"/>
        </pc:sldMkLst>
      </pc:sldChg>
      <pc:sldChg chg="del">
        <pc:chgData name="Kecheng HUANG" userId="6042010e-758a-47da-a43c-39d4fc95a6c3" providerId="ADAL" clId="{E5EAC760-B6AB-45F8-9F5D-83355A84D0D8}" dt="2021-08-08T07:32:43.039" v="1007" actId="2696"/>
        <pc:sldMkLst>
          <pc:docMk/>
          <pc:sldMk cId="2143917327" sldId="266"/>
        </pc:sldMkLst>
      </pc:sldChg>
      <pc:sldChg chg="addSp delSp modSp del">
        <pc:chgData name="Kecheng HUANG" userId="6042010e-758a-47da-a43c-39d4fc95a6c3" providerId="ADAL" clId="{E5EAC760-B6AB-45F8-9F5D-83355A84D0D8}" dt="2021-08-08T07:38:25.769" v="1233" actId="2696"/>
        <pc:sldMkLst>
          <pc:docMk/>
          <pc:sldMk cId="230729526" sldId="267"/>
        </pc:sldMkLst>
        <pc:spChg chg="mod">
          <ac:chgData name="Kecheng HUANG" userId="6042010e-758a-47da-a43c-39d4fc95a6c3" providerId="ADAL" clId="{E5EAC760-B6AB-45F8-9F5D-83355A84D0D8}" dt="2021-08-08T06:35:26.115" v="22" actId="20577"/>
          <ac:spMkLst>
            <pc:docMk/>
            <pc:sldMk cId="230729526" sldId="267"/>
            <ac:spMk id="5" creationId="{F7059B17-42B5-4EBC-AC2F-6F9714AD5E02}"/>
          </ac:spMkLst>
        </pc:spChg>
        <pc:spChg chg="mod">
          <ac:chgData name="Kecheng HUANG" userId="6042010e-758a-47da-a43c-39d4fc95a6c3" providerId="ADAL" clId="{E5EAC760-B6AB-45F8-9F5D-83355A84D0D8}" dt="2021-08-08T07:32:01.666" v="1005" actId="20577"/>
          <ac:spMkLst>
            <pc:docMk/>
            <pc:sldMk cId="230729526" sldId="267"/>
            <ac:spMk id="6" creationId="{EFFF9B58-38BA-494E-97B1-4E813D65B309}"/>
          </ac:spMkLst>
        </pc:spChg>
        <pc:picChg chg="add del mod">
          <ac:chgData name="Kecheng HUANG" userId="6042010e-758a-47da-a43c-39d4fc95a6c3" providerId="ADAL" clId="{E5EAC760-B6AB-45F8-9F5D-83355A84D0D8}" dt="2021-08-08T07:33:02.307" v="1024" actId="478"/>
          <ac:picMkLst>
            <pc:docMk/>
            <pc:sldMk cId="230729526" sldId="267"/>
            <ac:picMk id="2" creationId="{545C0B25-9E2E-49AB-8481-B7075E06D27B}"/>
          </ac:picMkLst>
        </pc:picChg>
      </pc:sldChg>
      <pc:sldChg chg="del">
        <pc:chgData name="Kecheng HUANG" userId="6042010e-758a-47da-a43c-39d4fc95a6c3" providerId="ADAL" clId="{E5EAC760-B6AB-45F8-9F5D-83355A84D0D8}" dt="2021-08-08T07:32:43.060" v="1008" actId="2696"/>
        <pc:sldMkLst>
          <pc:docMk/>
          <pc:sldMk cId="3231260796" sldId="268"/>
        </pc:sldMkLst>
      </pc:sldChg>
      <pc:sldChg chg="del">
        <pc:chgData name="Kecheng HUANG" userId="6042010e-758a-47da-a43c-39d4fc95a6c3" providerId="ADAL" clId="{E5EAC760-B6AB-45F8-9F5D-83355A84D0D8}" dt="2021-08-08T07:32:46.145" v="1011" actId="2696"/>
        <pc:sldMkLst>
          <pc:docMk/>
          <pc:sldMk cId="2326597440" sldId="271"/>
        </pc:sldMkLst>
      </pc:sldChg>
      <pc:sldChg chg="del">
        <pc:chgData name="Kecheng HUANG" userId="6042010e-758a-47da-a43c-39d4fc95a6c3" providerId="ADAL" clId="{E5EAC760-B6AB-45F8-9F5D-83355A84D0D8}" dt="2021-08-08T07:32:46.173" v="1012" actId="2696"/>
        <pc:sldMkLst>
          <pc:docMk/>
          <pc:sldMk cId="578167769" sldId="272"/>
        </pc:sldMkLst>
      </pc:sldChg>
      <pc:sldChg chg="del">
        <pc:chgData name="Kecheng HUANG" userId="6042010e-758a-47da-a43c-39d4fc95a6c3" providerId="ADAL" clId="{E5EAC760-B6AB-45F8-9F5D-83355A84D0D8}" dt="2021-08-08T07:32:53.686" v="1023" actId="2696"/>
        <pc:sldMkLst>
          <pc:docMk/>
          <pc:sldMk cId="756747756" sldId="273"/>
        </pc:sldMkLst>
      </pc:sldChg>
      <pc:sldChg chg="del">
        <pc:chgData name="Kecheng HUANG" userId="6042010e-758a-47da-a43c-39d4fc95a6c3" providerId="ADAL" clId="{E5EAC760-B6AB-45F8-9F5D-83355A84D0D8}" dt="2021-08-08T07:32:52.248" v="1021" actId="2696"/>
        <pc:sldMkLst>
          <pc:docMk/>
          <pc:sldMk cId="3153820971" sldId="274"/>
        </pc:sldMkLst>
      </pc:sldChg>
      <pc:sldChg chg="del">
        <pc:chgData name="Kecheng HUANG" userId="6042010e-758a-47da-a43c-39d4fc95a6c3" providerId="ADAL" clId="{E5EAC760-B6AB-45F8-9F5D-83355A84D0D8}" dt="2021-08-08T07:32:49.115" v="1018" actId="2696"/>
        <pc:sldMkLst>
          <pc:docMk/>
          <pc:sldMk cId="3312295266" sldId="275"/>
        </pc:sldMkLst>
      </pc:sldChg>
      <pc:sldChg chg="del">
        <pc:chgData name="Kecheng HUANG" userId="6042010e-758a-47da-a43c-39d4fc95a6c3" providerId="ADAL" clId="{E5EAC760-B6AB-45F8-9F5D-83355A84D0D8}" dt="2021-08-08T07:32:52.229" v="1020" actId="2696"/>
        <pc:sldMkLst>
          <pc:docMk/>
          <pc:sldMk cId="1866884022" sldId="276"/>
        </pc:sldMkLst>
      </pc:sldChg>
      <pc:sldChg chg="del">
        <pc:chgData name="Kecheng HUANG" userId="6042010e-758a-47da-a43c-39d4fc95a6c3" providerId="ADAL" clId="{E5EAC760-B6AB-45F8-9F5D-83355A84D0D8}" dt="2021-08-08T07:32:43.089" v="1009" actId="2696"/>
        <pc:sldMkLst>
          <pc:docMk/>
          <pc:sldMk cId="2827987255" sldId="279"/>
        </pc:sldMkLst>
      </pc:sldChg>
      <pc:sldChg chg="del">
        <pc:chgData name="Kecheng HUANG" userId="6042010e-758a-47da-a43c-39d4fc95a6c3" providerId="ADAL" clId="{E5EAC760-B6AB-45F8-9F5D-83355A84D0D8}" dt="2021-08-08T07:32:49.049" v="1015" actId="2696"/>
        <pc:sldMkLst>
          <pc:docMk/>
          <pc:sldMk cId="144274679" sldId="280"/>
        </pc:sldMkLst>
      </pc:sldChg>
      <pc:sldChg chg="del">
        <pc:chgData name="Kecheng HUANG" userId="6042010e-758a-47da-a43c-39d4fc95a6c3" providerId="ADAL" clId="{E5EAC760-B6AB-45F8-9F5D-83355A84D0D8}" dt="2021-08-08T07:32:52.269" v="1022" actId="2696"/>
        <pc:sldMkLst>
          <pc:docMk/>
          <pc:sldMk cId="164200336" sldId="281"/>
        </pc:sldMkLst>
      </pc:sldChg>
      <pc:sldChg chg="modSp add modNotesTx">
        <pc:chgData name="Kecheng HUANG" userId="6042010e-758a-47da-a43c-39d4fc95a6c3" providerId="ADAL" clId="{E5EAC760-B6AB-45F8-9F5D-83355A84D0D8}" dt="2021-08-08T10:14:56.758" v="2003" actId="166"/>
        <pc:sldMkLst>
          <pc:docMk/>
          <pc:sldMk cId="3025070116" sldId="282"/>
        </pc:sldMkLst>
        <pc:spChg chg="mod">
          <ac:chgData name="Kecheng HUANG" userId="6042010e-758a-47da-a43c-39d4fc95a6c3" providerId="ADAL" clId="{E5EAC760-B6AB-45F8-9F5D-83355A84D0D8}" dt="2021-08-08T09:23:55.893" v="1531" actId="20577"/>
          <ac:spMkLst>
            <pc:docMk/>
            <pc:sldMk cId="3025070116" sldId="282"/>
            <ac:spMk id="6" creationId="{EFFF9B58-38BA-494E-97B1-4E813D65B309}"/>
          </ac:spMkLst>
        </pc:spChg>
        <pc:picChg chg="ord">
          <ac:chgData name="Kecheng HUANG" userId="6042010e-758a-47da-a43c-39d4fc95a6c3" providerId="ADAL" clId="{E5EAC760-B6AB-45F8-9F5D-83355A84D0D8}" dt="2021-08-08T10:14:56.758" v="2003" actId="166"/>
          <ac:picMkLst>
            <pc:docMk/>
            <pc:sldMk cId="3025070116" sldId="282"/>
            <ac:picMk id="2" creationId="{545C0B25-9E2E-49AB-8481-B7075E06D27B}"/>
          </ac:picMkLst>
        </pc:picChg>
      </pc:sldChg>
      <pc:sldChg chg="addSp delSp modSp add">
        <pc:chgData name="Kecheng HUANG" userId="6042010e-758a-47da-a43c-39d4fc95a6c3" providerId="ADAL" clId="{E5EAC760-B6AB-45F8-9F5D-83355A84D0D8}" dt="2021-08-08T10:15:08.187" v="2005" actId="166"/>
        <pc:sldMkLst>
          <pc:docMk/>
          <pc:sldMk cId="1751340676" sldId="283"/>
        </pc:sldMkLst>
        <pc:spChg chg="del mod">
          <ac:chgData name="Kecheng HUANG" userId="6042010e-758a-47da-a43c-39d4fc95a6c3" providerId="ADAL" clId="{E5EAC760-B6AB-45F8-9F5D-83355A84D0D8}" dt="2021-08-08T10:14:32.858" v="2000" actId="478"/>
          <ac:spMkLst>
            <pc:docMk/>
            <pc:sldMk cId="1751340676" sldId="283"/>
            <ac:spMk id="6" creationId="{EFFF9B58-38BA-494E-97B1-4E813D65B309}"/>
          </ac:spMkLst>
        </pc:spChg>
        <pc:spChg chg="add">
          <ac:chgData name="Kecheng HUANG" userId="6042010e-758a-47da-a43c-39d4fc95a6c3" providerId="ADAL" clId="{E5EAC760-B6AB-45F8-9F5D-83355A84D0D8}" dt="2021-08-08T10:14:33.179" v="2001"/>
          <ac:spMkLst>
            <pc:docMk/>
            <pc:sldMk cId="1751340676" sldId="283"/>
            <ac:spMk id="8" creationId="{3990F45A-1241-4BA8-B848-B493BAE3CC56}"/>
          </ac:spMkLst>
        </pc:spChg>
        <pc:picChg chg="del">
          <ac:chgData name="Kecheng HUANG" userId="6042010e-758a-47da-a43c-39d4fc95a6c3" providerId="ADAL" clId="{E5EAC760-B6AB-45F8-9F5D-83355A84D0D8}" dt="2021-08-08T07:33:55.544" v="1026" actId="478"/>
          <ac:picMkLst>
            <pc:docMk/>
            <pc:sldMk cId="1751340676" sldId="283"/>
            <ac:picMk id="2" creationId="{545C0B25-9E2E-49AB-8481-B7075E06D27B}"/>
          </ac:picMkLst>
        </pc:picChg>
        <pc:picChg chg="add mod ord">
          <ac:chgData name="Kecheng HUANG" userId="6042010e-758a-47da-a43c-39d4fc95a6c3" providerId="ADAL" clId="{E5EAC760-B6AB-45F8-9F5D-83355A84D0D8}" dt="2021-08-08T10:15:08.187" v="2005" actId="166"/>
          <ac:picMkLst>
            <pc:docMk/>
            <pc:sldMk cId="1751340676" sldId="283"/>
            <ac:picMk id="3" creationId="{112CE9E8-CDD9-43B8-B75E-D18AC8F0D47E}"/>
          </ac:picMkLst>
        </pc:picChg>
        <pc:picChg chg="add del">
          <ac:chgData name="Kecheng HUANG" userId="6042010e-758a-47da-a43c-39d4fc95a6c3" providerId="ADAL" clId="{E5EAC760-B6AB-45F8-9F5D-83355A84D0D8}" dt="2021-08-08T10:03:49.376" v="1863" actId="478"/>
          <ac:picMkLst>
            <pc:docMk/>
            <pc:sldMk cId="1751340676" sldId="283"/>
            <ac:picMk id="7" creationId="{15316BCF-C34A-49F3-A183-DDC7AEB5FFAC}"/>
          </ac:picMkLst>
        </pc:picChg>
      </pc:sldChg>
      <pc:sldChg chg="addSp delSp add">
        <pc:chgData name="Kecheng HUANG" userId="6042010e-758a-47da-a43c-39d4fc95a6c3" providerId="ADAL" clId="{E5EAC760-B6AB-45F8-9F5D-83355A84D0D8}" dt="2021-08-08T09:24:11.981" v="1533"/>
        <pc:sldMkLst>
          <pc:docMk/>
          <pc:sldMk cId="3960785670" sldId="284"/>
        </pc:sldMkLst>
        <pc:spChg chg="del">
          <ac:chgData name="Kecheng HUANG" userId="6042010e-758a-47da-a43c-39d4fc95a6c3" providerId="ADAL" clId="{E5EAC760-B6AB-45F8-9F5D-83355A84D0D8}" dt="2021-08-08T09:24:11.609" v="1532" actId="478"/>
          <ac:spMkLst>
            <pc:docMk/>
            <pc:sldMk cId="3960785670" sldId="284"/>
            <ac:spMk id="6" creationId="{EFFF9B58-38BA-494E-97B1-4E813D65B309}"/>
          </ac:spMkLst>
        </pc:spChg>
        <pc:spChg chg="add">
          <ac:chgData name="Kecheng HUANG" userId="6042010e-758a-47da-a43c-39d4fc95a6c3" providerId="ADAL" clId="{E5EAC760-B6AB-45F8-9F5D-83355A84D0D8}" dt="2021-08-08T09:24:11.981" v="1533"/>
          <ac:spMkLst>
            <pc:docMk/>
            <pc:sldMk cId="3960785670" sldId="284"/>
            <ac:spMk id="7" creationId="{E989B82C-DCE6-4E88-9EFB-E65042BD877D}"/>
          </ac:spMkLst>
        </pc:spChg>
        <pc:picChg chg="del">
          <ac:chgData name="Kecheng HUANG" userId="6042010e-758a-47da-a43c-39d4fc95a6c3" providerId="ADAL" clId="{E5EAC760-B6AB-45F8-9F5D-83355A84D0D8}" dt="2021-08-08T07:38:30.773" v="1235" actId="478"/>
          <ac:picMkLst>
            <pc:docMk/>
            <pc:sldMk cId="3960785670" sldId="284"/>
            <ac:picMk id="2" creationId="{545C0B25-9E2E-49AB-8481-B7075E06D27B}"/>
          </ac:picMkLst>
        </pc:picChg>
      </pc:sldChg>
      <pc:sldChg chg="delSp modSp add">
        <pc:chgData name="Kecheng HUANG" userId="6042010e-758a-47da-a43c-39d4fc95a6c3" providerId="ADAL" clId="{E5EAC760-B6AB-45F8-9F5D-83355A84D0D8}" dt="2021-08-08T13:17:17.615" v="2011"/>
        <pc:sldMkLst>
          <pc:docMk/>
          <pc:sldMk cId="2437324113" sldId="285"/>
        </pc:sldMkLst>
        <pc:spChg chg="mod">
          <ac:chgData name="Kecheng HUANG" userId="6042010e-758a-47da-a43c-39d4fc95a6c3" providerId="ADAL" clId="{E5EAC760-B6AB-45F8-9F5D-83355A84D0D8}" dt="2021-08-08T13:17:17.615" v="2011"/>
          <ac:spMkLst>
            <pc:docMk/>
            <pc:sldMk cId="2437324113" sldId="285"/>
            <ac:spMk id="4" creationId="{CE6890AC-7159-4F19-A547-8DFF331AA3C2}"/>
          </ac:spMkLst>
        </pc:spChg>
        <pc:spChg chg="mod">
          <ac:chgData name="Kecheng HUANG" userId="6042010e-758a-47da-a43c-39d4fc95a6c3" providerId="ADAL" clId="{E5EAC760-B6AB-45F8-9F5D-83355A84D0D8}" dt="2021-08-08T10:12:56.360" v="1999" actId="20577"/>
          <ac:spMkLst>
            <pc:docMk/>
            <pc:sldMk cId="2437324113" sldId="285"/>
            <ac:spMk id="6" creationId="{EFFF9B58-38BA-494E-97B1-4E813D65B309}"/>
          </ac:spMkLst>
        </pc:spChg>
        <pc:picChg chg="del">
          <ac:chgData name="Kecheng HUANG" userId="6042010e-758a-47da-a43c-39d4fc95a6c3" providerId="ADAL" clId="{E5EAC760-B6AB-45F8-9F5D-83355A84D0D8}" dt="2021-08-08T10:03:55.929" v="1864" actId="478"/>
          <ac:picMkLst>
            <pc:docMk/>
            <pc:sldMk cId="2437324113" sldId="285"/>
            <ac:picMk id="3" creationId="{112CE9E8-CDD9-43B8-B75E-D18AC8F0D47E}"/>
          </ac:picMkLst>
        </pc:picChg>
        <pc:picChg chg="mod">
          <ac:chgData name="Kecheng HUANG" userId="6042010e-758a-47da-a43c-39d4fc95a6c3" providerId="ADAL" clId="{E5EAC760-B6AB-45F8-9F5D-83355A84D0D8}" dt="2021-08-08T10:04:07.380" v="1866" actId="1076"/>
          <ac:picMkLst>
            <pc:docMk/>
            <pc:sldMk cId="2437324113" sldId="285"/>
            <ac:picMk id="7" creationId="{15316BCF-C34A-49F3-A183-DDC7AEB5FFAC}"/>
          </ac:picMkLst>
        </pc:picChg>
      </pc:sldChg>
      <pc:sldChg chg="add del">
        <pc:chgData name="Kecheng HUANG" userId="6042010e-758a-47da-a43c-39d4fc95a6c3" providerId="ADAL" clId="{E5EAC760-B6AB-45F8-9F5D-83355A84D0D8}" dt="2021-08-08T09:26:02.647" v="1558"/>
        <pc:sldMkLst>
          <pc:docMk/>
          <pc:sldMk cId="3933299247" sldId="285"/>
        </pc:sldMkLst>
      </pc:sldChg>
      <pc:sldChg chg="modSp add del">
        <pc:chgData name="Kecheng HUANG" userId="6042010e-758a-47da-a43c-39d4fc95a6c3" providerId="ADAL" clId="{E5EAC760-B6AB-45F8-9F5D-83355A84D0D8}" dt="2021-08-08T14:31:53.147" v="2937" actId="2696"/>
        <pc:sldMkLst>
          <pc:docMk/>
          <pc:sldMk cId="3413893208" sldId="286"/>
        </pc:sldMkLst>
        <pc:picChg chg="ord">
          <ac:chgData name="Kecheng HUANG" userId="6042010e-758a-47da-a43c-39d4fc95a6c3" providerId="ADAL" clId="{E5EAC760-B6AB-45F8-9F5D-83355A84D0D8}" dt="2021-08-08T10:15:02.747" v="2004" actId="166"/>
          <ac:picMkLst>
            <pc:docMk/>
            <pc:sldMk cId="3413893208" sldId="286"/>
            <ac:picMk id="3" creationId="{112CE9E8-CDD9-43B8-B75E-D18AC8F0D47E}"/>
          </ac:picMkLst>
        </pc:picChg>
      </pc:sldChg>
      <pc:sldChg chg="addSp delSp modSp add modNotesTx">
        <pc:chgData name="Kecheng HUANG" userId="6042010e-758a-47da-a43c-39d4fc95a6c3" providerId="ADAL" clId="{E5EAC760-B6AB-45F8-9F5D-83355A84D0D8}" dt="2021-08-08T14:19:01.561" v="2777" actId="1076"/>
        <pc:sldMkLst>
          <pc:docMk/>
          <pc:sldMk cId="2945480717" sldId="287"/>
        </pc:sldMkLst>
        <pc:spChg chg="add mod">
          <ac:chgData name="Kecheng HUANG" userId="6042010e-758a-47da-a43c-39d4fc95a6c3" providerId="ADAL" clId="{E5EAC760-B6AB-45F8-9F5D-83355A84D0D8}" dt="2021-08-08T14:03:48.123" v="2528" actId="164"/>
          <ac:spMkLst>
            <pc:docMk/>
            <pc:sldMk cId="2945480717" sldId="287"/>
            <ac:spMk id="3" creationId="{9134DCBD-6051-424B-AA00-545FC429A7C4}"/>
          </ac:spMkLst>
        </pc:spChg>
        <pc:spChg chg="mod">
          <ac:chgData name="Kecheng HUANG" userId="6042010e-758a-47da-a43c-39d4fc95a6c3" providerId="ADAL" clId="{E5EAC760-B6AB-45F8-9F5D-83355A84D0D8}" dt="2021-08-08T13:18:37.334" v="2039" actId="20577"/>
          <ac:spMkLst>
            <pc:docMk/>
            <pc:sldMk cId="2945480717" sldId="287"/>
            <ac:spMk id="5" creationId="{F7059B17-42B5-4EBC-AC2F-6F9714AD5E02}"/>
          </ac:spMkLst>
        </pc:spChg>
        <pc:spChg chg="mod">
          <ac:chgData name="Kecheng HUANG" userId="6042010e-758a-47da-a43c-39d4fc95a6c3" providerId="ADAL" clId="{E5EAC760-B6AB-45F8-9F5D-83355A84D0D8}" dt="2021-08-08T14:18:48.625" v="2775" actId="1076"/>
          <ac:spMkLst>
            <pc:docMk/>
            <pc:sldMk cId="2945480717" sldId="287"/>
            <ac:spMk id="6" creationId="{EFFF9B58-38BA-494E-97B1-4E813D65B309}"/>
          </ac:spMkLst>
        </pc:spChg>
        <pc:grpChg chg="add mod ord">
          <ac:chgData name="Kecheng HUANG" userId="6042010e-758a-47da-a43c-39d4fc95a6c3" providerId="ADAL" clId="{E5EAC760-B6AB-45F8-9F5D-83355A84D0D8}" dt="2021-08-08T14:19:01.561" v="2777" actId="1076"/>
          <ac:grpSpMkLst>
            <pc:docMk/>
            <pc:sldMk cId="2945480717" sldId="287"/>
            <ac:grpSpMk id="8" creationId="{C9B149B6-4AE7-430F-B349-340BA766AEF3}"/>
          </ac:grpSpMkLst>
        </pc:grpChg>
        <pc:picChg chg="add mod">
          <ac:chgData name="Kecheng HUANG" userId="6042010e-758a-47da-a43c-39d4fc95a6c3" providerId="ADAL" clId="{E5EAC760-B6AB-45F8-9F5D-83355A84D0D8}" dt="2021-08-08T14:03:48.123" v="2528" actId="164"/>
          <ac:picMkLst>
            <pc:docMk/>
            <pc:sldMk cId="2945480717" sldId="287"/>
            <ac:picMk id="2" creationId="{E97A18D3-09BA-4C96-BAFF-980B6E37053F}"/>
          </ac:picMkLst>
        </pc:picChg>
        <pc:picChg chg="del">
          <ac:chgData name="Kecheng HUANG" userId="6042010e-758a-47da-a43c-39d4fc95a6c3" providerId="ADAL" clId="{E5EAC760-B6AB-45F8-9F5D-83355A84D0D8}" dt="2021-08-08T13:16:25.514" v="2009" actId="478"/>
          <ac:picMkLst>
            <pc:docMk/>
            <pc:sldMk cId="2945480717" sldId="287"/>
            <ac:picMk id="7" creationId="{15316BCF-C34A-49F3-A183-DDC7AEB5FFAC}"/>
          </ac:picMkLst>
        </pc:picChg>
      </pc:sldChg>
      <pc:sldChg chg="addSp modSp add modNotesTx">
        <pc:chgData name="Kecheng HUANG" userId="6042010e-758a-47da-a43c-39d4fc95a6c3" providerId="ADAL" clId="{E5EAC760-B6AB-45F8-9F5D-83355A84D0D8}" dt="2021-08-08T14:30:59.194" v="2934" actId="20577"/>
        <pc:sldMkLst>
          <pc:docMk/>
          <pc:sldMk cId="3005146134" sldId="288"/>
        </pc:sldMkLst>
        <pc:spChg chg="mod">
          <ac:chgData name="Kecheng HUANG" userId="6042010e-758a-47da-a43c-39d4fc95a6c3" providerId="ADAL" clId="{E5EAC760-B6AB-45F8-9F5D-83355A84D0D8}" dt="2021-08-08T14:30:59.194" v="2934" actId="20577"/>
          <ac:spMkLst>
            <pc:docMk/>
            <pc:sldMk cId="3005146134" sldId="288"/>
            <ac:spMk id="6" creationId="{EFFF9B58-38BA-494E-97B1-4E813D65B309}"/>
          </ac:spMkLst>
        </pc:spChg>
        <pc:picChg chg="add mod">
          <ac:chgData name="Kecheng HUANG" userId="6042010e-758a-47da-a43c-39d4fc95a6c3" providerId="ADAL" clId="{E5EAC760-B6AB-45F8-9F5D-83355A84D0D8}" dt="2021-08-08T14:29:37.602" v="2927" actId="14100"/>
          <ac:picMkLst>
            <pc:docMk/>
            <pc:sldMk cId="3005146134" sldId="288"/>
            <ac:picMk id="2" creationId="{4846ECEB-3F2B-43E2-8FA2-22BCA1B3DD6B}"/>
          </ac:picMkLst>
        </pc:picChg>
      </pc:sldChg>
      <pc:sldChg chg="delSp add">
        <pc:chgData name="Kecheng HUANG" userId="6042010e-758a-47da-a43c-39d4fc95a6c3" providerId="ADAL" clId="{E5EAC760-B6AB-45F8-9F5D-83355A84D0D8}" dt="2021-08-08T14:19:12.072" v="2779" actId="478"/>
        <pc:sldMkLst>
          <pc:docMk/>
          <pc:sldMk cId="83435426" sldId="289"/>
        </pc:sldMkLst>
        <pc:grpChg chg="del">
          <ac:chgData name="Kecheng HUANG" userId="6042010e-758a-47da-a43c-39d4fc95a6c3" providerId="ADAL" clId="{E5EAC760-B6AB-45F8-9F5D-83355A84D0D8}" dt="2021-08-08T14:19:12.072" v="2779" actId="478"/>
          <ac:grpSpMkLst>
            <pc:docMk/>
            <pc:sldMk cId="83435426" sldId="289"/>
            <ac:grpSpMk id="8" creationId="{C9B149B6-4AE7-430F-B349-340BA766AEF3}"/>
          </ac:grpSpMkLst>
        </pc:grpChg>
      </pc:sldChg>
      <pc:sldChg chg="addSp delSp add">
        <pc:chgData name="Kecheng HUANG" userId="6042010e-758a-47da-a43c-39d4fc95a6c3" providerId="ADAL" clId="{E5EAC760-B6AB-45F8-9F5D-83355A84D0D8}" dt="2021-08-08T14:31:25.658" v="2936"/>
        <pc:sldMkLst>
          <pc:docMk/>
          <pc:sldMk cId="3333196054" sldId="290"/>
        </pc:sldMkLst>
        <pc:spChg chg="del">
          <ac:chgData name="Kecheng HUANG" userId="6042010e-758a-47da-a43c-39d4fc95a6c3" providerId="ADAL" clId="{E5EAC760-B6AB-45F8-9F5D-83355A84D0D8}" dt="2021-08-08T14:31:25.218" v="2935" actId="478"/>
          <ac:spMkLst>
            <pc:docMk/>
            <pc:sldMk cId="3333196054" sldId="290"/>
            <ac:spMk id="6" creationId="{EFFF9B58-38BA-494E-97B1-4E813D65B309}"/>
          </ac:spMkLst>
        </pc:spChg>
        <pc:spChg chg="add">
          <ac:chgData name="Kecheng HUANG" userId="6042010e-758a-47da-a43c-39d4fc95a6c3" providerId="ADAL" clId="{E5EAC760-B6AB-45F8-9F5D-83355A84D0D8}" dt="2021-08-08T14:31:25.658" v="2936"/>
          <ac:spMkLst>
            <pc:docMk/>
            <pc:sldMk cId="3333196054" sldId="290"/>
            <ac:spMk id="7" creationId="{A5D37F8F-D9FC-437C-A0CC-6ED0BC7560C9}"/>
          </ac:spMkLst>
        </pc:spChg>
        <pc:picChg chg="del">
          <ac:chgData name="Kecheng HUANG" userId="6042010e-758a-47da-a43c-39d4fc95a6c3" providerId="ADAL" clId="{E5EAC760-B6AB-45F8-9F5D-83355A84D0D8}" dt="2021-08-08T14:19:22.834" v="2781" actId="478"/>
          <ac:picMkLst>
            <pc:docMk/>
            <pc:sldMk cId="3333196054" sldId="290"/>
            <ac:picMk id="2" creationId="{4846ECEB-3F2B-43E2-8FA2-22BCA1B3DD6B}"/>
          </ac:picMkLst>
        </pc:picChg>
      </pc:sldChg>
    </pc:docChg>
  </pc:docChgLst>
  <pc:docChgLst>
    <pc:chgData name="HUANG, Kecheng" userId="6042010e-758a-47da-a43c-39d4fc95a6c3" providerId="ADAL" clId="{F83DB67E-BB93-491F-B11D-5577B4FF74DC}"/>
    <pc:docChg chg="undo custSel addSld delSld modSld sldOrd">
      <pc:chgData name="HUANG, Kecheng" userId="6042010e-758a-47da-a43c-39d4fc95a6c3" providerId="ADAL" clId="{F83DB67E-BB93-491F-B11D-5577B4FF74DC}" dt="2021-09-23T14:55:01.351" v="4283" actId="113"/>
      <pc:docMkLst>
        <pc:docMk/>
      </pc:docMkLst>
      <pc:sldChg chg="addSp delSp modSp mod delAnim modAnim">
        <pc:chgData name="HUANG, Kecheng" userId="6042010e-758a-47da-a43c-39d4fc95a6c3" providerId="ADAL" clId="{F83DB67E-BB93-491F-B11D-5577B4FF74DC}" dt="2021-09-23T09:54:29.175" v="1148"/>
        <pc:sldMkLst>
          <pc:docMk/>
          <pc:sldMk cId="3960785670" sldId="284"/>
        </pc:sldMkLst>
        <pc:spChg chg="mod">
          <ac:chgData name="HUANG, Kecheng" userId="6042010e-758a-47da-a43c-39d4fc95a6c3" providerId="ADAL" clId="{F83DB67E-BB93-491F-B11D-5577B4FF74DC}" dt="2021-09-23T03:15:38.913" v="39" actId="255"/>
          <ac:spMkLst>
            <pc:docMk/>
            <pc:sldMk cId="3960785670" sldId="284"/>
            <ac:spMk id="4" creationId="{CE6890AC-7159-4F19-A547-8DFF331AA3C2}"/>
          </ac:spMkLst>
        </pc:spChg>
        <pc:spChg chg="mod">
          <ac:chgData name="HUANG, Kecheng" userId="6042010e-758a-47da-a43c-39d4fc95a6c3" providerId="ADAL" clId="{F83DB67E-BB93-491F-B11D-5577B4FF74DC}" dt="2021-09-23T03:15:10.455" v="35" actId="404"/>
          <ac:spMkLst>
            <pc:docMk/>
            <pc:sldMk cId="3960785670" sldId="284"/>
            <ac:spMk id="5" creationId="{F7059B17-42B5-4EBC-AC2F-6F9714AD5E02}"/>
          </ac:spMkLst>
        </pc:spChg>
        <pc:spChg chg="mod">
          <ac:chgData name="HUANG, Kecheng" userId="6042010e-758a-47da-a43c-39d4fc95a6c3" providerId="ADAL" clId="{F83DB67E-BB93-491F-B11D-5577B4FF74DC}" dt="2021-09-23T09:53:49.524" v="1136" actId="114"/>
          <ac:spMkLst>
            <pc:docMk/>
            <pc:sldMk cId="3960785670" sldId="284"/>
            <ac:spMk id="7" creationId="{E989B82C-DCE6-4E88-9EFB-E65042BD877D}"/>
          </ac:spMkLst>
        </pc:spChg>
        <pc:graphicFrameChg chg="add del mod">
          <ac:chgData name="HUANG, Kecheng" userId="6042010e-758a-47da-a43c-39d4fc95a6c3" providerId="ADAL" clId="{F83DB67E-BB93-491F-B11D-5577B4FF74DC}" dt="2021-09-23T03:13:15.136" v="1" actId="478"/>
          <ac:graphicFrameMkLst>
            <pc:docMk/>
            <pc:sldMk cId="3960785670" sldId="284"/>
            <ac:graphicFrameMk id="2" creationId="{FDC664AF-B612-460B-BDEA-D698418C5F6A}"/>
          </ac:graphicFrameMkLst>
        </pc:graphicFrameChg>
        <pc:picChg chg="add mod">
          <ac:chgData name="HUANG, Kecheng" userId="6042010e-758a-47da-a43c-39d4fc95a6c3" providerId="ADAL" clId="{F83DB67E-BB93-491F-B11D-5577B4FF74DC}" dt="2021-09-23T09:44:51.889" v="957" actId="1076"/>
          <ac:picMkLst>
            <pc:docMk/>
            <pc:sldMk cId="3960785670" sldId="284"/>
            <ac:picMk id="3" creationId="{EF216FA1-9643-4F2F-B225-6E9EBBEF9B53}"/>
          </ac:picMkLst>
        </pc:picChg>
        <pc:picChg chg="add mod">
          <ac:chgData name="HUANG, Kecheng" userId="6042010e-758a-47da-a43c-39d4fc95a6c3" providerId="ADAL" clId="{F83DB67E-BB93-491F-B11D-5577B4FF74DC}" dt="2021-09-23T09:54:17.417" v="1143" actId="1076"/>
          <ac:picMkLst>
            <pc:docMk/>
            <pc:sldMk cId="3960785670" sldId="284"/>
            <ac:picMk id="8" creationId="{A72E11C6-743B-49C9-959A-7CCFBE30818E}"/>
          </ac:picMkLst>
        </pc:picChg>
        <pc:picChg chg="add mod">
          <ac:chgData name="HUANG, Kecheng" userId="6042010e-758a-47da-a43c-39d4fc95a6c3" providerId="ADAL" clId="{F83DB67E-BB93-491F-B11D-5577B4FF74DC}" dt="2021-09-23T09:54:24.393" v="1146" actId="1076"/>
          <ac:picMkLst>
            <pc:docMk/>
            <pc:sldMk cId="3960785670" sldId="284"/>
            <ac:picMk id="10" creationId="{BB63C87A-71A7-41A8-881A-DF9C98F4425E}"/>
          </ac:picMkLst>
        </pc:picChg>
        <pc:picChg chg="del">
          <ac:chgData name="HUANG, Kecheng" userId="6042010e-758a-47da-a43c-39d4fc95a6c3" providerId="ADAL" clId="{F83DB67E-BB93-491F-B11D-5577B4FF74DC}" dt="2021-09-23T03:13:50.183" v="5" actId="478"/>
          <ac:picMkLst>
            <pc:docMk/>
            <pc:sldMk cId="3960785670" sldId="284"/>
            <ac:picMk id="12" creationId="{7C966400-92CA-48F9-A0F2-049E2D2B6AA7}"/>
          </ac:picMkLst>
        </pc:picChg>
      </pc:sldChg>
      <pc:sldChg chg="del">
        <pc:chgData name="HUANG, Kecheng" userId="6042010e-758a-47da-a43c-39d4fc95a6c3" providerId="ADAL" clId="{F83DB67E-BB93-491F-B11D-5577B4FF74DC}" dt="2021-09-23T03:15:19.255" v="37" actId="47"/>
        <pc:sldMkLst>
          <pc:docMk/>
          <pc:sldMk cId="2487534699" sldId="286"/>
        </pc:sldMkLst>
      </pc:sldChg>
      <pc:sldChg chg="addSp delSp modSp mod delAnim modAnim">
        <pc:chgData name="HUANG, Kecheng" userId="6042010e-758a-47da-a43c-39d4fc95a6c3" providerId="ADAL" clId="{F83DB67E-BB93-491F-B11D-5577B4FF74DC}" dt="2021-09-23T14:51:24.138" v="4277" actId="113"/>
        <pc:sldMkLst>
          <pc:docMk/>
          <pc:sldMk cId="1450408840" sldId="288"/>
        </pc:sldMkLst>
        <pc:spChg chg="mod">
          <ac:chgData name="HUANG, Kecheng" userId="6042010e-758a-47da-a43c-39d4fc95a6c3" providerId="ADAL" clId="{F83DB67E-BB93-491F-B11D-5577B4FF74DC}" dt="2021-09-23T13:51:03.537" v="3469"/>
          <ac:spMkLst>
            <pc:docMk/>
            <pc:sldMk cId="1450408840" sldId="288"/>
            <ac:spMk id="4" creationId="{CE6890AC-7159-4F19-A547-8DFF331AA3C2}"/>
          </ac:spMkLst>
        </pc:spChg>
        <pc:spChg chg="mod">
          <ac:chgData name="HUANG, Kecheng" userId="6042010e-758a-47da-a43c-39d4fc95a6c3" providerId="ADAL" clId="{F83DB67E-BB93-491F-B11D-5577B4FF74DC}" dt="2021-09-23T13:52:39.476" v="3477" actId="14100"/>
          <ac:spMkLst>
            <pc:docMk/>
            <pc:sldMk cId="1450408840" sldId="288"/>
            <ac:spMk id="5" creationId="{F7059B17-42B5-4EBC-AC2F-6F9714AD5E02}"/>
          </ac:spMkLst>
        </pc:spChg>
        <pc:spChg chg="mod">
          <ac:chgData name="HUANG, Kecheng" userId="6042010e-758a-47da-a43c-39d4fc95a6c3" providerId="ADAL" clId="{F83DB67E-BB93-491F-B11D-5577B4FF74DC}" dt="2021-09-23T14:51:24.138" v="4277" actId="113"/>
          <ac:spMkLst>
            <pc:docMk/>
            <pc:sldMk cId="1450408840" sldId="288"/>
            <ac:spMk id="7" creationId="{E989B82C-DCE6-4E88-9EFB-E65042BD877D}"/>
          </ac:spMkLst>
        </pc:spChg>
        <pc:picChg chg="del">
          <ac:chgData name="HUANG, Kecheng" userId="6042010e-758a-47da-a43c-39d4fc95a6c3" providerId="ADAL" clId="{F83DB67E-BB93-491F-B11D-5577B4FF74DC}" dt="2021-09-23T03:15:59.185" v="42" actId="478"/>
          <ac:picMkLst>
            <pc:docMk/>
            <pc:sldMk cId="1450408840" sldId="288"/>
            <ac:picMk id="3" creationId="{508B2110-4D15-4F78-BA44-A1FD29B7FC9A}"/>
          </ac:picMkLst>
        </pc:picChg>
        <pc:picChg chg="add mod">
          <ac:chgData name="HUANG, Kecheng" userId="6042010e-758a-47da-a43c-39d4fc95a6c3" providerId="ADAL" clId="{F83DB67E-BB93-491F-B11D-5577B4FF74DC}" dt="2021-09-23T14:13:07.233" v="3616" actId="1076"/>
          <ac:picMkLst>
            <pc:docMk/>
            <pc:sldMk cId="1450408840" sldId="288"/>
            <ac:picMk id="3" creationId="{FB2ECEEA-2696-4DC8-B0DB-88CCE8D9E074}"/>
          </ac:picMkLst>
        </pc:picChg>
      </pc:sldChg>
      <pc:sldChg chg="del">
        <pc:chgData name="HUANG, Kecheng" userId="6042010e-758a-47da-a43c-39d4fc95a6c3" providerId="ADAL" clId="{F83DB67E-BB93-491F-B11D-5577B4FF74DC}" dt="2021-09-23T03:15:22.375" v="38" actId="47"/>
        <pc:sldMkLst>
          <pc:docMk/>
          <pc:sldMk cId="3758844616" sldId="289"/>
        </pc:sldMkLst>
      </pc:sldChg>
      <pc:sldChg chg="del">
        <pc:chgData name="HUANG, Kecheng" userId="6042010e-758a-47da-a43c-39d4fc95a6c3" providerId="ADAL" clId="{F83DB67E-BB93-491F-B11D-5577B4FF74DC}" dt="2021-09-23T03:15:16.650" v="36" actId="47"/>
        <pc:sldMkLst>
          <pc:docMk/>
          <pc:sldMk cId="1561096442" sldId="290"/>
        </pc:sldMkLst>
      </pc:sldChg>
      <pc:sldChg chg="del">
        <pc:chgData name="HUANG, Kecheng" userId="6042010e-758a-47da-a43c-39d4fc95a6c3" providerId="ADAL" clId="{F83DB67E-BB93-491F-B11D-5577B4FF74DC}" dt="2021-09-23T03:16:29.948" v="59" actId="47"/>
        <pc:sldMkLst>
          <pc:docMk/>
          <pc:sldMk cId="1713904150" sldId="291"/>
        </pc:sldMkLst>
      </pc:sldChg>
      <pc:sldChg chg="addSp delSp modSp add mod ord modAnim">
        <pc:chgData name="HUANG, Kecheng" userId="6042010e-758a-47da-a43c-39d4fc95a6c3" providerId="ADAL" clId="{F83DB67E-BB93-491F-B11D-5577B4FF74DC}" dt="2021-09-23T14:53:56.039" v="4280"/>
        <pc:sldMkLst>
          <pc:docMk/>
          <pc:sldMk cId="3056464524" sldId="292"/>
        </pc:sldMkLst>
        <pc:spChg chg="mod">
          <ac:chgData name="HUANG, Kecheng" userId="6042010e-758a-47da-a43c-39d4fc95a6c3" providerId="ADAL" clId="{F83DB67E-BB93-491F-B11D-5577B4FF74DC}" dt="2021-09-23T03:15:45.970" v="40" actId="255"/>
          <ac:spMkLst>
            <pc:docMk/>
            <pc:sldMk cId="3056464524" sldId="292"/>
            <ac:spMk id="4" creationId="{CE6890AC-7159-4F19-A547-8DFF331AA3C2}"/>
          </ac:spMkLst>
        </pc:spChg>
        <pc:spChg chg="mod">
          <ac:chgData name="HUANG, Kecheng" userId="6042010e-758a-47da-a43c-39d4fc95a6c3" providerId="ADAL" clId="{F83DB67E-BB93-491F-B11D-5577B4FF74DC}" dt="2021-09-23T03:15:02.350" v="34" actId="114"/>
          <ac:spMkLst>
            <pc:docMk/>
            <pc:sldMk cId="3056464524" sldId="292"/>
            <ac:spMk id="5" creationId="{F7059B17-42B5-4EBC-AC2F-6F9714AD5E02}"/>
          </ac:spMkLst>
        </pc:spChg>
        <pc:spChg chg="add del">
          <ac:chgData name="HUANG, Kecheng" userId="6042010e-758a-47da-a43c-39d4fc95a6c3" providerId="ADAL" clId="{F83DB67E-BB93-491F-B11D-5577B4FF74DC}" dt="2021-09-23T10:47:30.786" v="1603" actId="22"/>
          <ac:spMkLst>
            <pc:docMk/>
            <pc:sldMk cId="3056464524" sldId="292"/>
            <ac:spMk id="6" creationId="{AE08E67F-1F8A-44D7-BA51-41508D50F384}"/>
          </ac:spMkLst>
        </pc:spChg>
        <pc:spChg chg="mod">
          <ac:chgData name="HUANG, Kecheng" userId="6042010e-758a-47da-a43c-39d4fc95a6c3" providerId="ADAL" clId="{F83DB67E-BB93-491F-B11D-5577B4FF74DC}" dt="2021-09-23T13:19:33.905" v="2875" actId="108"/>
          <ac:spMkLst>
            <pc:docMk/>
            <pc:sldMk cId="3056464524" sldId="292"/>
            <ac:spMk id="7" creationId="{E989B82C-DCE6-4E88-9EFB-E65042BD877D}"/>
          </ac:spMkLst>
        </pc:spChg>
        <pc:picChg chg="add mod">
          <ac:chgData name="HUANG, Kecheng" userId="6042010e-758a-47da-a43c-39d4fc95a6c3" providerId="ADAL" clId="{F83DB67E-BB93-491F-B11D-5577B4FF74DC}" dt="2021-09-23T13:12:19.022" v="2403" actId="1076"/>
          <ac:picMkLst>
            <pc:docMk/>
            <pc:sldMk cId="3056464524" sldId="292"/>
            <ac:picMk id="8" creationId="{0D532887-9136-4B60-8C9C-F74971FAF56C}"/>
          </ac:picMkLst>
        </pc:picChg>
      </pc:sldChg>
      <pc:sldChg chg="addSp delSp modSp add mod delAnim modAnim">
        <pc:chgData name="HUANG, Kecheng" userId="6042010e-758a-47da-a43c-39d4fc95a6c3" providerId="ADAL" clId="{F83DB67E-BB93-491F-B11D-5577B4FF74DC}" dt="2021-09-23T10:38:16.677" v="1567" actId="1076"/>
        <pc:sldMkLst>
          <pc:docMk/>
          <pc:sldMk cId="393860860" sldId="293"/>
        </pc:sldMkLst>
        <pc:spChg chg="mod">
          <ac:chgData name="HUANG, Kecheng" userId="6042010e-758a-47da-a43c-39d4fc95a6c3" providerId="ADAL" clId="{F83DB67E-BB93-491F-B11D-5577B4FF74DC}" dt="2021-09-23T10:38:04.936" v="1566" actId="20577"/>
          <ac:spMkLst>
            <pc:docMk/>
            <pc:sldMk cId="393860860" sldId="293"/>
            <ac:spMk id="7" creationId="{E989B82C-DCE6-4E88-9EFB-E65042BD877D}"/>
          </ac:spMkLst>
        </pc:spChg>
        <pc:picChg chg="del">
          <ac:chgData name="HUANG, Kecheng" userId="6042010e-758a-47da-a43c-39d4fc95a6c3" providerId="ADAL" clId="{F83DB67E-BB93-491F-B11D-5577B4FF74DC}" dt="2021-09-23T09:54:34.788" v="1151" actId="478"/>
          <ac:picMkLst>
            <pc:docMk/>
            <pc:sldMk cId="393860860" sldId="293"/>
            <ac:picMk id="3" creationId="{EF216FA1-9643-4F2F-B225-6E9EBBEF9B53}"/>
          </ac:picMkLst>
        </pc:picChg>
        <pc:picChg chg="add mod">
          <ac:chgData name="HUANG, Kecheng" userId="6042010e-758a-47da-a43c-39d4fc95a6c3" providerId="ADAL" clId="{F83DB67E-BB93-491F-B11D-5577B4FF74DC}" dt="2021-09-23T10:38:16.677" v="1567" actId="1076"/>
          <ac:picMkLst>
            <pc:docMk/>
            <pc:sldMk cId="393860860" sldId="293"/>
            <ac:picMk id="6" creationId="{F826B30F-EDA7-42E2-A72C-CF74626D79C7}"/>
          </ac:picMkLst>
        </pc:picChg>
        <pc:picChg chg="del">
          <ac:chgData name="HUANG, Kecheng" userId="6042010e-758a-47da-a43c-39d4fc95a6c3" providerId="ADAL" clId="{F83DB67E-BB93-491F-B11D-5577B4FF74DC}" dt="2021-09-23T09:54:33.787" v="1150" actId="478"/>
          <ac:picMkLst>
            <pc:docMk/>
            <pc:sldMk cId="393860860" sldId="293"/>
            <ac:picMk id="8" creationId="{A72E11C6-743B-49C9-959A-7CCFBE30818E}"/>
          </ac:picMkLst>
        </pc:picChg>
        <pc:picChg chg="del">
          <ac:chgData name="HUANG, Kecheng" userId="6042010e-758a-47da-a43c-39d4fc95a6c3" providerId="ADAL" clId="{F83DB67E-BB93-491F-B11D-5577B4FF74DC}" dt="2021-09-23T09:54:33.275" v="1149" actId="478"/>
          <ac:picMkLst>
            <pc:docMk/>
            <pc:sldMk cId="393860860" sldId="293"/>
            <ac:picMk id="10" creationId="{BB63C87A-71A7-41A8-881A-DF9C98F4425E}"/>
          </ac:picMkLst>
        </pc:picChg>
        <pc:picChg chg="add del mod">
          <ac:chgData name="HUANG, Kecheng" userId="6042010e-758a-47da-a43c-39d4fc95a6c3" providerId="ADAL" clId="{F83DB67E-BB93-491F-B11D-5577B4FF74DC}" dt="2021-09-23T10:31:57.434" v="1517" actId="478"/>
          <ac:picMkLst>
            <pc:docMk/>
            <pc:sldMk cId="393860860" sldId="293"/>
            <ac:picMk id="11" creationId="{C769ACC6-F5B7-4F5F-9859-81308A1E26D0}"/>
          </ac:picMkLst>
        </pc:picChg>
      </pc:sldChg>
      <pc:sldChg chg="addSp modSp add mod ord modAnim">
        <pc:chgData name="HUANG, Kecheng" userId="6042010e-758a-47da-a43c-39d4fc95a6c3" providerId="ADAL" clId="{F83DB67E-BB93-491F-B11D-5577B4FF74DC}" dt="2021-09-23T14:53:56.039" v="4280"/>
        <pc:sldMkLst>
          <pc:docMk/>
          <pc:sldMk cId="360222863" sldId="294"/>
        </pc:sldMkLst>
        <pc:spChg chg="mod">
          <ac:chgData name="HUANG, Kecheng" userId="6042010e-758a-47da-a43c-39d4fc95a6c3" providerId="ADAL" clId="{F83DB67E-BB93-491F-B11D-5577B4FF74DC}" dt="2021-09-23T13:46:51.919" v="3424" actId="114"/>
          <ac:spMkLst>
            <pc:docMk/>
            <pc:sldMk cId="360222863" sldId="294"/>
            <ac:spMk id="7" creationId="{E989B82C-DCE6-4E88-9EFB-E65042BD877D}"/>
          </ac:spMkLst>
        </pc:spChg>
        <pc:picChg chg="add mod">
          <ac:chgData name="HUANG, Kecheng" userId="6042010e-758a-47da-a43c-39d4fc95a6c3" providerId="ADAL" clId="{F83DB67E-BB93-491F-B11D-5577B4FF74DC}" dt="2021-09-23T13:37:28.867" v="3251" actId="1076"/>
          <ac:picMkLst>
            <pc:docMk/>
            <pc:sldMk cId="360222863" sldId="294"/>
            <ac:picMk id="3" creationId="{9C29ED0B-991F-4112-9678-390CD6F3F0AF}"/>
          </ac:picMkLst>
        </pc:picChg>
      </pc:sldChg>
      <pc:sldChg chg="delSp modSp add del mod delAnim">
        <pc:chgData name="HUANG, Kecheng" userId="6042010e-758a-47da-a43c-39d4fc95a6c3" providerId="ADAL" clId="{F83DB67E-BB93-491F-B11D-5577B4FF74DC}" dt="2021-09-23T14:53:44.887" v="4278" actId="47"/>
        <pc:sldMkLst>
          <pc:docMk/>
          <pc:sldMk cId="1588399173" sldId="295"/>
        </pc:sldMkLst>
        <pc:spChg chg="mod">
          <ac:chgData name="HUANG, Kecheng" userId="6042010e-758a-47da-a43c-39d4fc95a6c3" providerId="ADAL" clId="{F83DB67E-BB93-491F-B11D-5577B4FF74DC}" dt="2021-09-23T13:23:46.647" v="2993" actId="113"/>
          <ac:spMkLst>
            <pc:docMk/>
            <pc:sldMk cId="1588399173" sldId="295"/>
            <ac:spMk id="7" creationId="{E989B82C-DCE6-4E88-9EFB-E65042BD877D}"/>
          </ac:spMkLst>
        </pc:spChg>
        <pc:picChg chg="del">
          <ac:chgData name="HUANG, Kecheng" userId="6042010e-758a-47da-a43c-39d4fc95a6c3" providerId="ADAL" clId="{F83DB67E-BB93-491F-B11D-5577B4FF74DC}" dt="2021-09-23T13:19:50.121" v="2878" actId="478"/>
          <ac:picMkLst>
            <pc:docMk/>
            <pc:sldMk cId="1588399173" sldId="295"/>
            <ac:picMk id="8" creationId="{0D532887-9136-4B60-8C9C-F74971FAF56C}"/>
          </ac:picMkLst>
        </pc:picChg>
      </pc:sldChg>
      <pc:sldChg chg="modSp add mod">
        <pc:chgData name="HUANG, Kecheng" userId="6042010e-758a-47da-a43c-39d4fc95a6c3" providerId="ADAL" clId="{F83DB67E-BB93-491F-B11D-5577B4FF74DC}" dt="2021-09-23T14:55:01.351" v="4283" actId="113"/>
        <pc:sldMkLst>
          <pc:docMk/>
          <pc:sldMk cId="4022382975" sldId="296"/>
        </pc:sldMkLst>
        <pc:spChg chg="mod">
          <ac:chgData name="HUANG, Kecheng" userId="6042010e-758a-47da-a43c-39d4fc95a6c3" providerId="ADAL" clId="{F83DB67E-BB93-491F-B11D-5577B4FF74DC}" dt="2021-09-23T14:55:01.351" v="4283" actId="113"/>
          <ac:spMkLst>
            <pc:docMk/>
            <pc:sldMk cId="4022382975" sldId="296"/>
            <ac:spMk id="7" creationId="{E989B82C-DCE6-4E88-9EFB-E65042BD877D}"/>
          </ac:spMkLst>
        </pc:spChg>
      </pc:sldChg>
    </pc:docChg>
  </pc:docChgLst>
  <pc:docChgLst>
    <pc:chgData name="HUANG, Kecheng" userId="6042010e-758a-47da-a43c-39d4fc95a6c3" providerId="ADAL" clId="{DE13BC1D-C30B-4789-8AE1-754B61B7A822}"/>
    <pc:docChg chg="undo custSel addSld delSld modSld">
      <pc:chgData name="HUANG, Kecheng" userId="6042010e-758a-47da-a43c-39d4fc95a6c3" providerId="ADAL" clId="{DE13BC1D-C30B-4789-8AE1-754B61B7A822}" dt="2021-09-09T15:18:06.907" v="4222"/>
      <pc:docMkLst>
        <pc:docMk/>
      </pc:docMkLst>
      <pc:sldChg chg="addSp delSp modSp mod delAnim modAnim">
        <pc:chgData name="HUANG, Kecheng" userId="6042010e-758a-47da-a43c-39d4fc95a6c3" providerId="ADAL" clId="{DE13BC1D-C30B-4789-8AE1-754B61B7A822}" dt="2021-09-09T13:10:05.315" v="2642" actId="1076"/>
        <pc:sldMkLst>
          <pc:docMk/>
          <pc:sldMk cId="3960785670" sldId="284"/>
        </pc:sldMkLst>
        <pc:spChg chg="mod">
          <ac:chgData name="HUANG, Kecheng" userId="6042010e-758a-47da-a43c-39d4fc95a6c3" providerId="ADAL" clId="{DE13BC1D-C30B-4789-8AE1-754B61B7A822}" dt="2021-09-09T08:39:34.062" v="13"/>
          <ac:spMkLst>
            <pc:docMk/>
            <pc:sldMk cId="3960785670" sldId="284"/>
            <ac:spMk id="4" creationId="{CE6890AC-7159-4F19-A547-8DFF331AA3C2}"/>
          </ac:spMkLst>
        </pc:spChg>
        <pc:spChg chg="mod">
          <ac:chgData name="HUANG, Kecheng" userId="6042010e-758a-47da-a43c-39d4fc95a6c3" providerId="ADAL" clId="{DE13BC1D-C30B-4789-8AE1-754B61B7A822}" dt="2021-09-09T09:56:40.432" v="1269" actId="113"/>
          <ac:spMkLst>
            <pc:docMk/>
            <pc:sldMk cId="3960785670" sldId="284"/>
            <ac:spMk id="5" creationId="{F7059B17-42B5-4EBC-AC2F-6F9714AD5E02}"/>
          </ac:spMkLst>
        </pc:spChg>
        <pc:spChg chg="mod">
          <ac:chgData name="HUANG, Kecheng" userId="6042010e-758a-47da-a43c-39d4fc95a6c3" providerId="ADAL" clId="{DE13BC1D-C30B-4789-8AE1-754B61B7A822}" dt="2021-09-09T10:03:54.696" v="1516" actId="114"/>
          <ac:spMkLst>
            <pc:docMk/>
            <pc:sldMk cId="3960785670" sldId="284"/>
            <ac:spMk id="7" creationId="{E989B82C-DCE6-4E88-9EFB-E65042BD877D}"/>
          </ac:spMkLst>
        </pc:spChg>
        <pc:picChg chg="del">
          <ac:chgData name="HUANG, Kecheng" userId="6042010e-758a-47da-a43c-39d4fc95a6c3" providerId="ADAL" clId="{DE13BC1D-C30B-4789-8AE1-754B61B7A822}" dt="2021-09-09T08:38:17.479" v="1" actId="478"/>
          <ac:picMkLst>
            <pc:docMk/>
            <pc:sldMk cId="3960785670" sldId="284"/>
            <ac:picMk id="2" creationId="{EB7D48FF-EE19-FD4F-AEAC-1A6BE48ED1D1}"/>
          </ac:picMkLst>
        </pc:picChg>
        <pc:picChg chg="del">
          <ac:chgData name="HUANG, Kecheng" userId="6042010e-758a-47da-a43c-39d4fc95a6c3" providerId="ADAL" clId="{DE13BC1D-C30B-4789-8AE1-754B61B7A822}" dt="2021-09-09T08:38:19.174" v="4" actId="478"/>
          <ac:picMkLst>
            <pc:docMk/>
            <pc:sldMk cId="3960785670" sldId="284"/>
            <ac:picMk id="3" creationId="{BCCE56E1-7751-4247-92C1-E37ACD4E53EF}"/>
          </ac:picMkLst>
        </pc:picChg>
        <pc:picChg chg="del">
          <ac:chgData name="HUANG, Kecheng" userId="6042010e-758a-47da-a43c-39d4fc95a6c3" providerId="ADAL" clId="{DE13BC1D-C30B-4789-8AE1-754B61B7A822}" dt="2021-09-09T08:38:18.565" v="3" actId="478"/>
          <ac:picMkLst>
            <pc:docMk/>
            <pc:sldMk cId="3960785670" sldId="284"/>
            <ac:picMk id="8" creationId="{D32A79F0-C128-4BE5-ACA1-D7D20C4D1AC6}"/>
          </ac:picMkLst>
        </pc:picChg>
        <pc:picChg chg="add mod">
          <ac:chgData name="HUANG, Kecheng" userId="6042010e-758a-47da-a43c-39d4fc95a6c3" providerId="ADAL" clId="{DE13BC1D-C30B-4789-8AE1-754B61B7A822}" dt="2021-09-09T13:10:04.919" v="2641" actId="1076"/>
          <ac:picMkLst>
            <pc:docMk/>
            <pc:sldMk cId="3960785670" sldId="284"/>
            <ac:picMk id="9" creationId="{B05EE314-A34F-4516-9300-57DB6C5F68B7}"/>
          </ac:picMkLst>
        </pc:picChg>
        <pc:picChg chg="add mod">
          <ac:chgData name="HUANG, Kecheng" userId="6042010e-758a-47da-a43c-39d4fc95a6c3" providerId="ADAL" clId="{DE13BC1D-C30B-4789-8AE1-754B61B7A822}" dt="2021-09-09T13:10:05.315" v="2642" actId="1076"/>
          <ac:picMkLst>
            <pc:docMk/>
            <pc:sldMk cId="3960785670" sldId="284"/>
            <ac:picMk id="11" creationId="{56B87CF0-801C-4688-BC14-65EA27EF0D89}"/>
          </ac:picMkLst>
        </pc:picChg>
        <pc:picChg chg="del">
          <ac:chgData name="HUANG, Kecheng" userId="6042010e-758a-47da-a43c-39d4fc95a6c3" providerId="ADAL" clId="{DE13BC1D-C30B-4789-8AE1-754B61B7A822}" dt="2021-09-09T08:38:17.987" v="2" actId="478"/>
          <ac:picMkLst>
            <pc:docMk/>
            <pc:sldMk cId="3960785670" sldId="284"/>
            <ac:picMk id="12" creationId="{C071FA8A-1C8E-4098-BA4E-60515E507AE3}"/>
          </ac:picMkLst>
        </pc:picChg>
      </pc:sldChg>
      <pc:sldChg chg="addSp delSp modSp add mod">
        <pc:chgData name="HUANG, Kecheng" userId="6042010e-758a-47da-a43c-39d4fc95a6c3" providerId="ADAL" clId="{DE13BC1D-C30B-4789-8AE1-754B61B7A822}" dt="2021-09-09T10:39:31.809" v="1895" actId="1076"/>
        <pc:sldMkLst>
          <pc:docMk/>
          <pc:sldMk cId="453976592" sldId="285"/>
        </pc:sldMkLst>
        <pc:spChg chg="mod">
          <ac:chgData name="HUANG, Kecheng" userId="6042010e-758a-47da-a43c-39d4fc95a6c3" providerId="ADAL" clId="{DE13BC1D-C30B-4789-8AE1-754B61B7A822}" dt="2021-09-09T09:56:43.872" v="1270" actId="113"/>
          <ac:spMkLst>
            <pc:docMk/>
            <pc:sldMk cId="453976592" sldId="285"/>
            <ac:spMk id="5" creationId="{F7059B17-42B5-4EBC-AC2F-6F9714AD5E02}"/>
          </ac:spMkLst>
        </pc:spChg>
        <pc:spChg chg="mod">
          <ac:chgData name="HUANG, Kecheng" userId="6042010e-758a-47da-a43c-39d4fc95a6c3" providerId="ADAL" clId="{DE13BC1D-C30B-4789-8AE1-754B61B7A822}" dt="2021-09-09T09:55:22.729" v="1256" actId="114"/>
          <ac:spMkLst>
            <pc:docMk/>
            <pc:sldMk cId="453976592" sldId="285"/>
            <ac:spMk id="7" creationId="{E989B82C-DCE6-4E88-9EFB-E65042BD877D}"/>
          </ac:spMkLst>
        </pc:spChg>
        <pc:grpChg chg="add mod">
          <ac:chgData name="HUANG, Kecheng" userId="6042010e-758a-47da-a43c-39d4fc95a6c3" providerId="ADAL" clId="{DE13BC1D-C30B-4789-8AE1-754B61B7A822}" dt="2021-09-09T10:39:31.809" v="1895" actId="1076"/>
          <ac:grpSpMkLst>
            <pc:docMk/>
            <pc:sldMk cId="453976592" sldId="285"/>
            <ac:grpSpMk id="6" creationId="{65615D7B-9F7C-45B1-AF6A-4C4979EB7F97}"/>
          </ac:grpSpMkLst>
        </pc:grpChg>
        <pc:picChg chg="add mod">
          <ac:chgData name="HUANG, Kecheng" userId="6042010e-758a-47da-a43c-39d4fc95a6c3" providerId="ADAL" clId="{DE13BC1D-C30B-4789-8AE1-754B61B7A822}" dt="2021-09-09T10:39:27.781" v="1894" actId="164"/>
          <ac:picMkLst>
            <pc:docMk/>
            <pc:sldMk cId="453976592" sldId="285"/>
            <ac:picMk id="3" creationId="{79B9C5EF-7F78-42EC-999F-EBE5C87C5D4C}"/>
          </ac:picMkLst>
        </pc:picChg>
        <pc:picChg chg="del">
          <ac:chgData name="HUANG, Kecheng" userId="6042010e-758a-47da-a43c-39d4fc95a6c3" providerId="ADAL" clId="{DE13BC1D-C30B-4789-8AE1-754B61B7A822}" dt="2021-09-09T09:38:25.616" v="839" actId="478"/>
          <ac:picMkLst>
            <pc:docMk/>
            <pc:sldMk cId="453976592" sldId="285"/>
            <ac:picMk id="9" creationId="{B05EE314-A34F-4516-9300-57DB6C5F68B7}"/>
          </ac:picMkLst>
        </pc:picChg>
        <pc:picChg chg="mod">
          <ac:chgData name="HUANG, Kecheng" userId="6042010e-758a-47da-a43c-39d4fc95a6c3" providerId="ADAL" clId="{DE13BC1D-C30B-4789-8AE1-754B61B7A822}" dt="2021-09-09T10:39:27.781" v="1894" actId="164"/>
          <ac:picMkLst>
            <pc:docMk/>
            <pc:sldMk cId="453976592" sldId="285"/>
            <ac:picMk id="11" creationId="{56B87CF0-801C-4688-BC14-65EA27EF0D89}"/>
          </ac:picMkLst>
        </pc:picChg>
      </pc:sldChg>
      <pc:sldChg chg="del">
        <pc:chgData name="HUANG, Kecheng" userId="6042010e-758a-47da-a43c-39d4fc95a6c3" providerId="ADAL" clId="{DE13BC1D-C30B-4789-8AE1-754B61B7A822}" dt="2021-09-09T09:36:05.436" v="723" actId="47"/>
        <pc:sldMkLst>
          <pc:docMk/>
          <pc:sldMk cId="1396472318" sldId="285"/>
        </pc:sldMkLst>
      </pc:sldChg>
      <pc:sldChg chg="del">
        <pc:chgData name="HUANG, Kecheng" userId="6042010e-758a-47da-a43c-39d4fc95a6c3" providerId="ADAL" clId="{DE13BC1D-C30B-4789-8AE1-754B61B7A822}" dt="2021-09-09T09:36:05.436" v="723" actId="47"/>
        <pc:sldMkLst>
          <pc:docMk/>
          <pc:sldMk cId="1224498093" sldId="286"/>
        </pc:sldMkLst>
      </pc:sldChg>
      <pc:sldChg chg="addSp delSp modSp add mod modAnim">
        <pc:chgData name="HUANG, Kecheng" userId="6042010e-758a-47da-a43c-39d4fc95a6c3" providerId="ADAL" clId="{DE13BC1D-C30B-4789-8AE1-754B61B7A822}" dt="2021-09-09T10:37:31.212" v="1887" actId="20577"/>
        <pc:sldMkLst>
          <pc:docMk/>
          <pc:sldMk cId="2487534699" sldId="286"/>
        </pc:sldMkLst>
        <pc:spChg chg="mod">
          <ac:chgData name="HUANG, Kecheng" userId="6042010e-758a-47da-a43c-39d4fc95a6c3" providerId="ADAL" clId="{DE13BC1D-C30B-4789-8AE1-754B61B7A822}" dt="2021-09-09T09:56:47.328" v="1271" actId="113"/>
          <ac:spMkLst>
            <pc:docMk/>
            <pc:sldMk cId="2487534699" sldId="286"/>
            <ac:spMk id="5" creationId="{F7059B17-42B5-4EBC-AC2F-6F9714AD5E02}"/>
          </ac:spMkLst>
        </pc:spChg>
        <pc:spChg chg="mod">
          <ac:chgData name="HUANG, Kecheng" userId="6042010e-758a-47da-a43c-39d4fc95a6c3" providerId="ADAL" clId="{DE13BC1D-C30B-4789-8AE1-754B61B7A822}" dt="2021-09-09T10:37:31.212" v="1887" actId="20577"/>
          <ac:spMkLst>
            <pc:docMk/>
            <pc:sldMk cId="2487534699" sldId="286"/>
            <ac:spMk id="7" creationId="{E989B82C-DCE6-4E88-9EFB-E65042BD877D}"/>
          </ac:spMkLst>
        </pc:spChg>
        <pc:picChg chg="add mod">
          <ac:chgData name="HUANG, Kecheng" userId="6042010e-758a-47da-a43c-39d4fc95a6c3" providerId="ADAL" clId="{DE13BC1D-C30B-4789-8AE1-754B61B7A822}" dt="2021-09-09T10:21:37.568" v="1711" actId="1076"/>
          <ac:picMkLst>
            <pc:docMk/>
            <pc:sldMk cId="2487534699" sldId="286"/>
            <ac:picMk id="3" creationId="{C9C31208-859C-43E9-9833-5464542B64BC}"/>
          </ac:picMkLst>
        </pc:picChg>
        <pc:picChg chg="add mod">
          <ac:chgData name="HUANG, Kecheng" userId="6042010e-758a-47da-a43c-39d4fc95a6c3" providerId="ADAL" clId="{DE13BC1D-C30B-4789-8AE1-754B61B7A822}" dt="2021-09-09T10:34:22.073" v="1857" actId="1076"/>
          <ac:picMkLst>
            <pc:docMk/>
            <pc:sldMk cId="2487534699" sldId="286"/>
            <ac:picMk id="8" creationId="{122FA9AC-FCEA-40A4-8B2A-BA7BB078FE14}"/>
          </ac:picMkLst>
        </pc:picChg>
        <pc:picChg chg="add del mod">
          <ac:chgData name="HUANG, Kecheng" userId="6042010e-758a-47da-a43c-39d4fc95a6c3" providerId="ADAL" clId="{DE13BC1D-C30B-4789-8AE1-754B61B7A822}" dt="2021-09-09T10:34:24.751" v="1858" actId="478"/>
          <ac:picMkLst>
            <pc:docMk/>
            <pc:sldMk cId="2487534699" sldId="286"/>
            <ac:picMk id="10" creationId="{CD07F5DE-21DD-42DF-BD8B-E7FBB0468C09}"/>
          </ac:picMkLst>
        </pc:picChg>
        <pc:picChg chg="del">
          <ac:chgData name="HUANG, Kecheng" userId="6042010e-758a-47da-a43c-39d4fc95a6c3" providerId="ADAL" clId="{DE13BC1D-C30B-4789-8AE1-754B61B7A822}" dt="2021-09-09T09:56:53.281" v="1272" actId="478"/>
          <ac:picMkLst>
            <pc:docMk/>
            <pc:sldMk cId="2487534699" sldId="286"/>
            <ac:picMk id="11" creationId="{56B87CF0-801C-4688-BC14-65EA27EF0D89}"/>
          </ac:picMkLst>
        </pc:picChg>
        <pc:picChg chg="add del mod">
          <ac:chgData name="HUANG, Kecheng" userId="6042010e-758a-47da-a43c-39d4fc95a6c3" providerId="ADAL" clId="{DE13BC1D-C30B-4789-8AE1-754B61B7A822}" dt="2021-09-09T10:33:53.363" v="1851" actId="478"/>
          <ac:picMkLst>
            <pc:docMk/>
            <pc:sldMk cId="2487534699" sldId="286"/>
            <ac:picMk id="13" creationId="{2688D350-31CD-486D-97EA-26E051AE2D6F}"/>
          </ac:picMkLst>
        </pc:picChg>
      </pc:sldChg>
      <pc:sldChg chg="del">
        <pc:chgData name="HUANG, Kecheng" userId="6042010e-758a-47da-a43c-39d4fc95a6c3" providerId="ADAL" clId="{DE13BC1D-C30B-4789-8AE1-754B61B7A822}" dt="2021-09-09T09:36:05.436" v="723" actId="47"/>
        <pc:sldMkLst>
          <pc:docMk/>
          <pc:sldMk cId="649861932" sldId="287"/>
        </pc:sldMkLst>
      </pc:sldChg>
      <pc:sldChg chg="addSp delSp modSp add mod delAnim modAnim">
        <pc:chgData name="HUANG, Kecheng" userId="6042010e-758a-47da-a43c-39d4fc95a6c3" providerId="ADAL" clId="{DE13BC1D-C30B-4789-8AE1-754B61B7A822}" dt="2021-09-09T13:13:24.820" v="2714" actId="1076"/>
        <pc:sldMkLst>
          <pc:docMk/>
          <pc:sldMk cId="3410380134" sldId="287"/>
        </pc:sldMkLst>
        <pc:spChg chg="mod">
          <ac:chgData name="HUANG, Kecheng" userId="6042010e-758a-47da-a43c-39d4fc95a6c3" providerId="ADAL" clId="{DE13BC1D-C30B-4789-8AE1-754B61B7A822}" dt="2021-09-09T10:42:03.101" v="1906" actId="114"/>
          <ac:spMkLst>
            <pc:docMk/>
            <pc:sldMk cId="3410380134" sldId="287"/>
            <ac:spMk id="5" creationId="{F7059B17-42B5-4EBC-AC2F-6F9714AD5E02}"/>
          </ac:spMkLst>
        </pc:spChg>
        <pc:spChg chg="mod">
          <ac:chgData name="HUANG, Kecheng" userId="6042010e-758a-47da-a43c-39d4fc95a6c3" providerId="ADAL" clId="{DE13BC1D-C30B-4789-8AE1-754B61B7A822}" dt="2021-09-09T13:10:30.040" v="2705" actId="20577"/>
          <ac:spMkLst>
            <pc:docMk/>
            <pc:sldMk cId="3410380134" sldId="287"/>
            <ac:spMk id="7" creationId="{E989B82C-DCE6-4E88-9EFB-E65042BD877D}"/>
          </ac:spMkLst>
        </pc:spChg>
        <pc:picChg chg="add mod">
          <ac:chgData name="HUANG, Kecheng" userId="6042010e-758a-47da-a43c-39d4fc95a6c3" providerId="ADAL" clId="{DE13BC1D-C30B-4789-8AE1-754B61B7A822}" dt="2021-09-09T12:58:52.843" v="2622" actId="1076"/>
          <ac:picMkLst>
            <pc:docMk/>
            <pc:sldMk cId="3410380134" sldId="287"/>
            <ac:picMk id="3" creationId="{0C3AA3AD-9CD1-4077-B44E-CAFDB3BB313F}"/>
          </ac:picMkLst>
        </pc:picChg>
        <pc:picChg chg="add mod">
          <ac:chgData name="HUANG, Kecheng" userId="6042010e-758a-47da-a43c-39d4fc95a6c3" providerId="ADAL" clId="{DE13BC1D-C30B-4789-8AE1-754B61B7A822}" dt="2021-09-09T13:13:24.820" v="2714" actId="1076"/>
          <ac:picMkLst>
            <pc:docMk/>
            <pc:sldMk cId="3410380134" sldId="287"/>
            <ac:picMk id="8" creationId="{EA3283EB-0F16-45A1-9590-3554EC1AE0F4}"/>
          </ac:picMkLst>
        </pc:picChg>
        <pc:picChg chg="del">
          <ac:chgData name="HUANG, Kecheng" userId="6042010e-758a-47da-a43c-39d4fc95a6c3" providerId="ADAL" clId="{DE13BC1D-C30B-4789-8AE1-754B61B7A822}" dt="2021-09-09T10:37:44.448" v="1890" actId="478"/>
          <ac:picMkLst>
            <pc:docMk/>
            <pc:sldMk cId="3410380134" sldId="287"/>
            <ac:picMk id="9" creationId="{B05EE314-A34F-4516-9300-57DB6C5F68B7}"/>
          </ac:picMkLst>
        </pc:picChg>
        <pc:picChg chg="add mod">
          <ac:chgData name="HUANG, Kecheng" userId="6042010e-758a-47da-a43c-39d4fc95a6c3" providerId="ADAL" clId="{DE13BC1D-C30B-4789-8AE1-754B61B7A822}" dt="2021-09-09T13:13:20.804" v="2713" actId="1076"/>
          <ac:picMkLst>
            <pc:docMk/>
            <pc:sldMk cId="3410380134" sldId="287"/>
            <ac:picMk id="10" creationId="{3B273257-3BBC-4335-90CA-4DC573B498D7}"/>
          </ac:picMkLst>
        </pc:picChg>
        <pc:picChg chg="del">
          <ac:chgData name="HUANG, Kecheng" userId="6042010e-758a-47da-a43c-39d4fc95a6c3" providerId="ADAL" clId="{DE13BC1D-C30B-4789-8AE1-754B61B7A822}" dt="2021-09-09T10:37:43.654" v="1889" actId="478"/>
          <ac:picMkLst>
            <pc:docMk/>
            <pc:sldMk cId="3410380134" sldId="287"/>
            <ac:picMk id="11" creationId="{56B87CF0-801C-4688-BC14-65EA27EF0D89}"/>
          </ac:picMkLst>
        </pc:picChg>
      </pc:sldChg>
      <pc:sldChg chg="del">
        <pc:chgData name="HUANG, Kecheng" userId="6042010e-758a-47da-a43c-39d4fc95a6c3" providerId="ADAL" clId="{DE13BC1D-C30B-4789-8AE1-754B61B7A822}" dt="2021-09-09T09:36:05.436" v="723" actId="47"/>
        <pc:sldMkLst>
          <pc:docMk/>
          <pc:sldMk cId="260104739" sldId="288"/>
        </pc:sldMkLst>
      </pc:sldChg>
      <pc:sldChg chg="addSp delSp modSp add mod delAnim modAnim">
        <pc:chgData name="HUANG, Kecheng" userId="6042010e-758a-47da-a43c-39d4fc95a6c3" providerId="ADAL" clId="{DE13BC1D-C30B-4789-8AE1-754B61B7A822}" dt="2021-09-09T13:41:36.444" v="3245"/>
        <pc:sldMkLst>
          <pc:docMk/>
          <pc:sldMk cId="1450408840" sldId="288"/>
        </pc:sldMkLst>
        <pc:spChg chg="mod">
          <ac:chgData name="HUANG, Kecheng" userId="6042010e-758a-47da-a43c-39d4fc95a6c3" providerId="ADAL" clId="{DE13BC1D-C30B-4789-8AE1-754B61B7A822}" dt="2021-09-09T13:41:30.265" v="3243" actId="114"/>
          <ac:spMkLst>
            <pc:docMk/>
            <pc:sldMk cId="1450408840" sldId="288"/>
            <ac:spMk id="7" creationId="{E989B82C-DCE6-4E88-9EFB-E65042BD877D}"/>
          </ac:spMkLst>
        </pc:spChg>
        <pc:picChg chg="del">
          <ac:chgData name="HUANG, Kecheng" userId="6042010e-758a-47da-a43c-39d4fc95a6c3" providerId="ADAL" clId="{DE13BC1D-C30B-4789-8AE1-754B61B7A822}" dt="2021-09-09T12:59:19.961" v="2629" actId="478"/>
          <ac:picMkLst>
            <pc:docMk/>
            <pc:sldMk cId="1450408840" sldId="288"/>
            <ac:picMk id="3" creationId="{0C3AA3AD-9CD1-4077-B44E-CAFDB3BB313F}"/>
          </ac:picMkLst>
        </pc:picChg>
        <pc:picChg chg="add mod">
          <ac:chgData name="HUANG, Kecheng" userId="6042010e-758a-47da-a43c-39d4fc95a6c3" providerId="ADAL" clId="{DE13BC1D-C30B-4789-8AE1-754B61B7A822}" dt="2021-09-09T13:41:33.823" v="3244" actId="1076"/>
          <ac:picMkLst>
            <pc:docMk/>
            <pc:sldMk cId="1450408840" sldId="288"/>
            <ac:picMk id="6" creationId="{F6E961AF-42A7-4D7B-9384-69447A1AA7DC}"/>
          </ac:picMkLst>
        </pc:picChg>
        <pc:picChg chg="del">
          <ac:chgData name="HUANG, Kecheng" userId="6042010e-758a-47da-a43c-39d4fc95a6c3" providerId="ADAL" clId="{DE13BC1D-C30B-4789-8AE1-754B61B7A822}" dt="2021-09-09T12:59:19.342" v="2628" actId="478"/>
          <ac:picMkLst>
            <pc:docMk/>
            <pc:sldMk cId="1450408840" sldId="288"/>
            <ac:picMk id="8" creationId="{EA3283EB-0F16-45A1-9590-3554EC1AE0F4}"/>
          </ac:picMkLst>
        </pc:picChg>
      </pc:sldChg>
      <pc:sldChg chg="del">
        <pc:chgData name="HUANG, Kecheng" userId="6042010e-758a-47da-a43c-39d4fc95a6c3" providerId="ADAL" clId="{DE13BC1D-C30B-4789-8AE1-754B61B7A822}" dt="2021-09-09T09:36:05.436" v="723" actId="47"/>
        <pc:sldMkLst>
          <pc:docMk/>
          <pc:sldMk cId="103241338" sldId="289"/>
        </pc:sldMkLst>
      </pc:sldChg>
      <pc:sldChg chg="add">
        <pc:chgData name="HUANG, Kecheng" userId="6042010e-758a-47da-a43c-39d4fc95a6c3" providerId="ADAL" clId="{DE13BC1D-C30B-4789-8AE1-754B61B7A822}" dt="2021-09-09T15:18:06.907" v="4222"/>
        <pc:sldMkLst>
          <pc:docMk/>
          <pc:sldMk cId="2469138967" sldId="289"/>
        </pc:sldMkLst>
      </pc:sldChg>
      <pc:sldChg chg="addSp delSp modSp add del mod delAnim modAnim">
        <pc:chgData name="HUANG, Kecheng" userId="6042010e-758a-47da-a43c-39d4fc95a6c3" providerId="ADAL" clId="{DE13BC1D-C30B-4789-8AE1-754B61B7A822}" dt="2021-09-09T15:18:04.432" v="4221" actId="2696"/>
        <pc:sldMkLst>
          <pc:docMk/>
          <pc:sldMk cId="3162307126" sldId="289"/>
        </pc:sldMkLst>
        <pc:spChg chg="mod">
          <ac:chgData name="HUANG, Kecheng" userId="6042010e-758a-47da-a43c-39d4fc95a6c3" providerId="ADAL" clId="{DE13BC1D-C30B-4789-8AE1-754B61B7A822}" dt="2021-09-09T13:43:19.187" v="3293" actId="20577"/>
          <ac:spMkLst>
            <pc:docMk/>
            <pc:sldMk cId="3162307126" sldId="289"/>
            <ac:spMk id="4" creationId="{CE6890AC-7159-4F19-A547-8DFF331AA3C2}"/>
          </ac:spMkLst>
        </pc:spChg>
        <pc:spChg chg="mod">
          <ac:chgData name="HUANG, Kecheng" userId="6042010e-758a-47da-a43c-39d4fc95a6c3" providerId="ADAL" clId="{DE13BC1D-C30B-4789-8AE1-754B61B7A822}" dt="2021-09-09T13:42:31.090" v="3264" actId="114"/>
          <ac:spMkLst>
            <pc:docMk/>
            <pc:sldMk cId="3162307126" sldId="289"/>
            <ac:spMk id="5" creationId="{F7059B17-42B5-4EBC-AC2F-6F9714AD5E02}"/>
          </ac:spMkLst>
        </pc:spChg>
        <pc:spChg chg="mod">
          <ac:chgData name="HUANG, Kecheng" userId="6042010e-758a-47da-a43c-39d4fc95a6c3" providerId="ADAL" clId="{DE13BC1D-C30B-4789-8AE1-754B61B7A822}" dt="2021-09-09T14:46:17.788" v="3880" actId="20577"/>
          <ac:spMkLst>
            <pc:docMk/>
            <pc:sldMk cId="3162307126" sldId="289"/>
            <ac:spMk id="7" creationId="{E989B82C-DCE6-4E88-9EFB-E65042BD877D}"/>
          </ac:spMkLst>
        </pc:spChg>
        <pc:picChg chg="del">
          <ac:chgData name="HUANG, Kecheng" userId="6042010e-758a-47da-a43c-39d4fc95a6c3" providerId="ADAL" clId="{DE13BC1D-C30B-4789-8AE1-754B61B7A822}" dt="2021-09-09T13:42:01.899" v="3249" actId="478"/>
          <ac:picMkLst>
            <pc:docMk/>
            <pc:sldMk cId="3162307126" sldId="289"/>
            <ac:picMk id="3" creationId="{0C3AA3AD-9CD1-4077-B44E-CAFDB3BB313F}"/>
          </ac:picMkLst>
        </pc:picChg>
        <pc:picChg chg="add mod">
          <ac:chgData name="HUANG, Kecheng" userId="6042010e-758a-47da-a43c-39d4fc95a6c3" providerId="ADAL" clId="{DE13BC1D-C30B-4789-8AE1-754B61B7A822}" dt="2021-09-09T14:31:36.754" v="3635" actId="1076"/>
          <ac:picMkLst>
            <pc:docMk/>
            <pc:sldMk cId="3162307126" sldId="289"/>
            <ac:picMk id="6" creationId="{CBBC7339-3789-4F80-AB1F-FEC64EA08A4A}"/>
          </ac:picMkLst>
        </pc:picChg>
        <pc:picChg chg="del">
          <ac:chgData name="HUANG, Kecheng" userId="6042010e-758a-47da-a43c-39d4fc95a6c3" providerId="ADAL" clId="{DE13BC1D-C30B-4789-8AE1-754B61B7A822}" dt="2021-09-09T13:42:01.305" v="3248" actId="478"/>
          <ac:picMkLst>
            <pc:docMk/>
            <pc:sldMk cId="3162307126" sldId="289"/>
            <ac:picMk id="8" creationId="{EA3283EB-0F16-45A1-9590-3554EC1AE0F4}"/>
          </ac:picMkLst>
        </pc:picChg>
        <pc:picChg chg="del">
          <ac:chgData name="HUANG, Kecheng" userId="6042010e-758a-47da-a43c-39d4fc95a6c3" providerId="ADAL" clId="{DE13BC1D-C30B-4789-8AE1-754B61B7A822}" dt="2021-09-09T13:42:00.733" v="3247" actId="478"/>
          <ac:picMkLst>
            <pc:docMk/>
            <pc:sldMk cId="3162307126" sldId="289"/>
            <ac:picMk id="10" creationId="{3B273257-3BBC-4335-90CA-4DC573B498D7}"/>
          </ac:picMkLst>
        </pc:picChg>
        <pc:picChg chg="add mod">
          <ac:chgData name="HUANG, Kecheng" userId="6042010e-758a-47da-a43c-39d4fc95a6c3" providerId="ADAL" clId="{DE13BC1D-C30B-4789-8AE1-754B61B7A822}" dt="2021-09-09T14:46:39.851" v="3888" actId="1076"/>
          <ac:picMkLst>
            <pc:docMk/>
            <pc:sldMk cId="3162307126" sldId="289"/>
            <ac:picMk id="11" creationId="{0706B375-DDE8-42CE-880C-9A332B78996C}"/>
          </ac:picMkLst>
        </pc:picChg>
      </pc:sldChg>
      <pc:sldChg chg="addSp delSp modSp add del mod delAnim modAnim">
        <pc:chgData name="HUANG, Kecheng" userId="6042010e-758a-47da-a43c-39d4fc95a6c3" providerId="ADAL" clId="{DE13BC1D-C30B-4789-8AE1-754B61B7A822}" dt="2021-09-09T15:18:04.432" v="4221" actId="2696"/>
        <pc:sldMkLst>
          <pc:docMk/>
          <pc:sldMk cId="3122377945" sldId="290"/>
        </pc:sldMkLst>
        <pc:spChg chg="mod">
          <ac:chgData name="HUANG, Kecheng" userId="6042010e-758a-47da-a43c-39d4fc95a6c3" providerId="ADAL" clId="{DE13BC1D-C30B-4789-8AE1-754B61B7A822}" dt="2021-09-09T15:15:30.956" v="4212" actId="20577"/>
          <ac:spMkLst>
            <pc:docMk/>
            <pc:sldMk cId="3122377945" sldId="290"/>
            <ac:spMk id="7" creationId="{E989B82C-DCE6-4E88-9EFB-E65042BD877D}"/>
          </ac:spMkLst>
        </pc:spChg>
        <pc:picChg chg="add mod">
          <ac:chgData name="HUANG, Kecheng" userId="6042010e-758a-47da-a43c-39d4fc95a6c3" providerId="ADAL" clId="{DE13BC1D-C30B-4789-8AE1-754B61B7A822}" dt="2021-09-09T14:57:16.276" v="4014" actId="1076"/>
          <ac:picMkLst>
            <pc:docMk/>
            <pc:sldMk cId="3122377945" sldId="290"/>
            <ac:picMk id="3" creationId="{8329EEC2-7181-4A77-830D-45E061A9AC01}"/>
          </ac:picMkLst>
        </pc:picChg>
        <pc:picChg chg="del">
          <ac:chgData name="HUANG, Kecheng" userId="6042010e-758a-47da-a43c-39d4fc95a6c3" providerId="ADAL" clId="{DE13BC1D-C30B-4789-8AE1-754B61B7A822}" dt="2021-09-09T14:46:49.807" v="3891" actId="478"/>
          <ac:picMkLst>
            <pc:docMk/>
            <pc:sldMk cId="3122377945" sldId="290"/>
            <ac:picMk id="6" creationId="{CBBC7339-3789-4F80-AB1F-FEC64EA08A4A}"/>
          </ac:picMkLst>
        </pc:picChg>
        <pc:picChg chg="add mod">
          <ac:chgData name="HUANG, Kecheng" userId="6042010e-758a-47da-a43c-39d4fc95a6c3" providerId="ADAL" clId="{DE13BC1D-C30B-4789-8AE1-754B61B7A822}" dt="2021-09-09T15:17:40.965" v="4216" actId="14100"/>
          <ac:picMkLst>
            <pc:docMk/>
            <pc:sldMk cId="3122377945" sldId="290"/>
            <ac:picMk id="9" creationId="{76158682-0AB5-4D55-B569-D44A2DAB2FC8}"/>
          </ac:picMkLst>
        </pc:picChg>
        <pc:picChg chg="del">
          <ac:chgData name="HUANG, Kecheng" userId="6042010e-758a-47da-a43c-39d4fc95a6c3" providerId="ADAL" clId="{DE13BC1D-C30B-4789-8AE1-754B61B7A822}" dt="2021-09-09T14:46:49.240" v="3890" actId="478"/>
          <ac:picMkLst>
            <pc:docMk/>
            <pc:sldMk cId="3122377945" sldId="290"/>
            <ac:picMk id="11" creationId="{0706B375-DDE8-42CE-880C-9A332B78996C}"/>
          </ac:picMkLst>
        </pc:picChg>
      </pc:sldChg>
      <pc:sldChg chg="add">
        <pc:chgData name="HUANG, Kecheng" userId="6042010e-758a-47da-a43c-39d4fc95a6c3" providerId="ADAL" clId="{DE13BC1D-C30B-4789-8AE1-754B61B7A822}" dt="2021-09-09T15:18:06.907" v="4222"/>
        <pc:sldMkLst>
          <pc:docMk/>
          <pc:sldMk cId="3695697903" sldId="29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32B7AD-63A4-4C4D-87B1-F939D09D7F75}" type="datetimeFigureOut">
              <a:rPr lang="zh-CN" altLang="en-US" smtClean="0"/>
              <a:t>2021/9/23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02E86C-79D7-41D8-B838-3C324E6013D3}" type="slidenum">
              <a:rPr lang="zh-CN" altLang="en-US" smtClean="0"/>
              <a:t>‹#›</a:t>
            </a:fld>
            <a:endParaRPr lang="zh-CN" altLang="en-US"/>
          </a:p>
        </p:txBody>
      </p:sp>
    </p:spTree>
    <p:extLst>
      <p:ext uri="{BB962C8B-B14F-4D97-AF65-F5344CB8AC3E}">
        <p14:creationId xmlns:p14="http://schemas.microsoft.com/office/powerpoint/2010/main" val="3362971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1</a:t>
            </a:fld>
            <a:endParaRPr lang="zh-CN" altLang="en-US"/>
          </a:p>
        </p:txBody>
      </p:sp>
    </p:spTree>
    <p:extLst>
      <p:ext uri="{BB962C8B-B14F-4D97-AF65-F5344CB8AC3E}">
        <p14:creationId xmlns:p14="http://schemas.microsoft.com/office/powerpoint/2010/main" val="1246259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2</a:t>
            </a:fld>
            <a:endParaRPr lang="zh-CN" altLang="en-US"/>
          </a:p>
        </p:txBody>
      </p:sp>
    </p:spTree>
    <p:extLst>
      <p:ext uri="{BB962C8B-B14F-4D97-AF65-F5344CB8AC3E}">
        <p14:creationId xmlns:p14="http://schemas.microsoft.com/office/powerpoint/2010/main" val="2296941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3</a:t>
            </a:fld>
            <a:endParaRPr lang="zh-CN" altLang="en-US"/>
          </a:p>
        </p:txBody>
      </p:sp>
    </p:spTree>
    <p:extLst>
      <p:ext uri="{BB962C8B-B14F-4D97-AF65-F5344CB8AC3E}">
        <p14:creationId xmlns:p14="http://schemas.microsoft.com/office/powerpoint/2010/main" val="3212370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4</a:t>
            </a:fld>
            <a:endParaRPr lang="zh-CN" altLang="en-US"/>
          </a:p>
        </p:txBody>
      </p:sp>
    </p:spTree>
    <p:extLst>
      <p:ext uri="{BB962C8B-B14F-4D97-AF65-F5344CB8AC3E}">
        <p14:creationId xmlns:p14="http://schemas.microsoft.com/office/powerpoint/2010/main" val="1382254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5</a:t>
            </a:fld>
            <a:endParaRPr lang="zh-CN" altLang="en-US"/>
          </a:p>
        </p:txBody>
      </p:sp>
    </p:spTree>
    <p:extLst>
      <p:ext uri="{BB962C8B-B14F-4D97-AF65-F5344CB8AC3E}">
        <p14:creationId xmlns:p14="http://schemas.microsoft.com/office/powerpoint/2010/main" val="2357784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6</a:t>
            </a:fld>
            <a:endParaRPr lang="zh-CN" altLang="en-US"/>
          </a:p>
        </p:txBody>
      </p:sp>
    </p:spTree>
    <p:extLst>
      <p:ext uri="{BB962C8B-B14F-4D97-AF65-F5344CB8AC3E}">
        <p14:creationId xmlns:p14="http://schemas.microsoft.com/office/powerpoint/2010/main" val="2023247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6319E4-700D-4477-AAD8-FC044F12CB9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5F8B7BE-6B20-468D-81DD-E0E9AF6E31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0A5A5ED-6B0D-4202-AFA8-1592901559FE}"/>
              </a:ext>
            </a:extLst>
          </p:cNvPr>
          <p:cNvSpPr>
            <a:spLocks noGrp="1"/>
          </p:cNvSpPr>
          <p:nvPr>
            <p:ph type="dt" sz="half" idx="10"/>
          </p:nvPr>
        </p:nvSpPr>
        <p:spPr/>
        <p:txBody>
          <a:bodyPr/>
          <a:lstStyle/>
          <a:p>
            <a:fld id="{F9C51544-6859-411E-8846-F576C1D903DB}" type="datetimeFigureOut">
              <a:rPr lang="zh-CN" altLang="en-US" smtClean="0"/>
              <a:t>2021/9/23</a:t>
            </a:fld>
            <a:endParaRPr lang="zh-CN" altLang="en-US"/>
          </a:p>
        </p:txBody>
      </p:sp>
      <p:sp>
        <p:nvSpPr>
          <p:cNvPr id="5" name="页脚占位符 4">
            <a:extLst>
              <a:ext uri="{FF2B5EF4-FFF2-40B4-BE49-F238E27FC236}">
                <a16:creationId xmlns:a16="http://schemas.microsoft.com/office/drawing/2014/main" id="{9D55506A-AECE-4AFF-B6E7-E6EC090D2F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BD4EDC-DF7B-4BCB-8033-1F1388281E8C}"/>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287475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E5BF6-B765-4FA7-A1D9-0DD7BB7F0B8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A527A7E-187C-4899-9820-27B0850F8B7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C94A24C-03E0-4929-BF20-5E9076F69D9A}"/>
              </a:ext>
            </a:extLst>
          </p:cNvPr>
          <p:cNvSpPr>
            <a:spLocks noGrp="1"/>
          </p:cNvSpPr>
          <p:nvPr>
            <p:ph type="dt" sz="half" idx="10"/>
          </p:nvPr>
        </p:nvSpPr>
        <p:spPr/>
        <p:txBody>
          <a:bodyPr/>
          <a:lstStyle/>
          <a:p>
            <a:fld id="{F9C51544-6859-411E-8846-F576C1D903DB}" type="datetimeFigureOut">
              <a:rPr lang="zh-CN" altLang="en-US" smtClean="0"/>
              <a:t>2021/9/23</a:t>
            </a:fld>
            <a:endParaRPr lang="zh-CN" altLang="en-US"/>
          </a:p>
        </p:txBody>
      </p:sp>
      <p:sp>
        <p:nvSpPr>
          <p:cNvPr id="5" name="页脚占位符 4">
            <a:extLst>
              <a:ext uri="{FF2B5EF4-FFF2-40B4-BE49-F238E27FC236}">
                <a16:creationId xmlns:a16="http://schemas.microsoft.com/office/drawing/2014/main" id="{C759F275-3362-4D57-A734-CF1A87B793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DAB132-CD4B-4059-8B87-925B2AB60693}"/>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1356291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5987D43-1971-46B1-9412-E544CABAE0B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11285E5-EE0D-4CD3-B24E-0195E8701C2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EBF84BD-8780-42B9-A975-4173F2399B6B}"/>
              </a:ext>
            </a:extLst>
          </p:cNvPr>
          <p:cNvSpPr>
            <a:spLocks noGrp="1"/>
          </p:cNvSpPr>
          <p:nvPr>
            <p:ph type="dt" sz="half" idx="10"/>
          </p:nvPr>
        </p:nvSpPr>
        <p:spPr/>
        <p:txBody>
          <a:bodyPr/>
          <a:lstStyle/>
          <a:p>
            <a:fld id="{F9C51544-6859-411E-8846-F576C1D903DB}" type="datetimeFigureOut">
              <a:rPr lang="zh-CN" altLang="en-US" smtClean="0"/>
              <a:t>2021/9/23</a:t>
            </a:fld>
            <a:endParaRPr lang="zh-CN" altLang="en-US"/>
          </a:p>
        </p:txBody>
      </p:sp>
      <p:sp>
        <p:nvSpPr>
          <p:cNvPr id="5" name="页脚占位符 4">
            <a:extLst>
              <a:ext uri="{FF2B5EF4-FFF2-40B4-BE49-F238E27FC236}">
                <a16:creationId xmlns:a16="http://schemas.microsoft.com/office/drawing/2014/main" id="{9551EE30-9156-49A1-B6B9-0598DA30D1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285D58-11AC-4E4F-BC15-0A8398711C91}"/>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2404699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B3E7D-EBAB-4715-8C9A-EC018B9C0F9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D931845-992B-44BA-B7A1-8300C21BD01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4E89359-370E-45E2-A1F8-94E49EE6B6F1}"/>
              </a:ext>
            </a:extLst>
          </p:cNvPr>
          <p:cNvSpPr>
            <a:spLocks noGrp="1"/>
          </p:cNvSpPr>
          <p:nvPr>
            <p:ph type="dt" sz="half" idx="10"/>
          </p:nvPr>
        </p:nvSpPr>
        <p:spPr/>
        <p:txBody>
          <a:bodyPr/>
          <a:lstStyle/>
          <a:p>
            <a:fld id="{F9C51544-6859-411E-8846-F576C1D903DB}" type="datetimeFigureOut">
              <a:rPr lang="zh-CN" altLang="en-US" smtClean="0"/>
              <a:t>2021/9/23</a:t>
            </a:fld>
            <a:endParaRPr lang="zh-CN" altLang="en-US"/>
          </a:p>
        </p:txBody>
      </p:sp>
      <p:sp>
        <p:nvSpPr>
          <p:cNvPr id="5" name="页脚占位符 4">
            <a:extLst>
              <a:ext uri="{FF2B5EF4-FFF2-40B4-BE49-F238E27FC236}">
                <a16:creationId xmlns:a16="http://schemas.microsoft.com/office/drawing/2014/main" id="{72D9D0EE-2C6F-47D2-83B1-0673181A77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CFDEB7-B23D-4C10-A5BC-25C25C331F15}"/>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2652461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03D716-6C2A-48D6-9F22-3EE3A7039A6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B652F65-2927-47A0-8FA2-16CAF3BB31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2A32A8E-E6E9-4CD1-AD0D-9A61A4647DE2}"/>
              </a:ext>
            </a:extLst>
          </p:cNvPr>
          <p:cNvSpPr>
            <a:spLocks noGrp="1"/>
          </p:cNvSpPr>
          <p:nvPr>
            <p:ph type="dt" sz="half" idx="10"/>
          </p:nvPr>
        </p:nvSpPr>
        <p:spPr/>
        <p:txBody>
          <a:bodyPr/>
          <a:lstStyle/>
          <a:p>
            <a:fld id="{F9C51544-6859-411E-8846-F576C1D903DB}" type="datetimeFigureOut">
              <a:rPr lang="zh-CN" altLang="en-US" smtClean="0"/>
              <a:t>2021/9/23</a:t>
            </a:fld>
            <a:endParaRPr lang="zh-CN" altLang="en-US"/>
          </a:p>
        </p:txBody>
      </p:sp>
      <p:sp>
        <p:nvSpPr>
          <p:cNvPr id="5" name="页脚占位符 4">
            <a:extLst>
              <a:ext uri="{FF2B5EF4-FFF2-40B4-BE49-F238E27FC236}">
                <a16:creationId xmlns:a16="http://schemas.microsoft.com/office/drawing/2014/main" id="{837EBDB0-9475-46FF-8818-D8487E12BB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102C47-847A-40B8-A921-89B9D73F1317}"/>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1647174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BAB060-7535-4076-B236-E437F1504AA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B85AFFE-ABB2-474B-B05D-71C516A4388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53FE20A-0F6D-49E7-86E3-17771A69D31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C6C400B-58B2-44D3-B0CB-8A3729B0E40B}"/>
              </a:ext>
            </a:extLst>
          </p:cNvPr>
          <p:cNvSpPr>
            <a:spLocks noGrp="1"/>
          </p:cNvSpPr>
          <p:nvPr>
            <p:ph type="dt" sz="half" idx="10"/>
          </p:nvPr>
        </p:nvSpPr>
        <p:spPr/>
        <p:txBody>
          <a:bodyPr/>
          <a:lstStyle/>
          <a:p>
            <a:fld id="{F9C51544-6859-411E-8846-F576C1D903DB}" type="datetimeFigureOut">
              <a:rPr lang="zh-CN" altLang="en-US" smtClean="0"/>
              <a:t>2021/9/23</a:t>
            </a:fld>
            <a:endParaRPr lang="zh-CN" altLang="en-US"/>
          </a:p>
        </p:txBody>
      </p:sp>
      <p:sp>
        <p:nvSpPr>
          <p:cNvPr id="6" name="页脚占位符 5">
            <a:extLst>
              <a:ext uri="{FF2B5EF4-FFF2-40B4-BE49-F238E27FC236}">
                <a16:creationId xmlns:a16="http://schemas.microsoft.com/office/drawing/2014/main" id="{DFD79CC2-1040-4C11-A2BF-3DA1B17A1A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D4A7E09-6510-40E9-B7B6-8F61F924067A}"/>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1801655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9C90B-2A1B-4B4A-BE67-8988ACD5F5B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2824E1B-1517-4172-B046-A829FB43D9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0D657A7-D2BE-4CA0-A83B-93EE4AC1E74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F1B3C76-C4A7-4CE0-8198-F91D48714B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29A6700-929F-4DFD-9BF6-A76215313E5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5A5699A-606B-44D7-B3A8-B46C86BFFEE3}"/>
              </a:ext>
            </a:extLst>
          </p:cNvPr>
          <p:cNvSpPr>
            <a:spLocks noGrp="1"/>
          </p:cNvSpPr>
          <p:nvPr>
            <p:ph type="dt" sz="half" idx="10"/>
          </p:nvPr>
        </p:nvSpPr>
        <p:spPr/>
        <p:txBody>
          <a:bodyPr/>
          <a:lstStyle/>
          <a:p>
            <a:fld id="{F9C51544-6859-411E-8846-F576C1D903DB}" type="datetimeFigureOut">
              <a:rPr lang="zh-CN" altLang="en-US" smtClean="0"/>
              <a:t>2021/9/23</a:t>
            </a:fld>
            <a:endParaRPr lang="zh-CN" altLang="en-US"/>
          </a:p>
        </p:txBody>
      </p:sp>
      <p:sp>
        <p:nvSpPr>
          <p:cNvPr id="8" name="页脚占位符 7">
            <a:extLst>
              <a:ext uri="{FF2B5EF4-FFF2-40B4-BE49-F238E27FC236}">
                <a16:creationId xmlns:a16="http://schemas.microsoft.com/office/drawing/2014/main" id="{64779A59-1B04-4568-B2DF-756FD2581B0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C39D47D-462E-4589-B92E-D6DE31210FF6}"/>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1870286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5BF686-9B7B-4990-8692-E73DAF56777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A36EC3F-E307-4A3F-B097-8B83ABA912DA}"/>
              </a:ext>
            </a:extLst>
          </p:cNvPr>
          <p:cNvSpPr>
            <a:spLocks noGrp="1"/>
          </p:cNvSpPr>
          <p:nvPr>
            <p:ph type="dt" sz="half" idx="10"/>
          </p:nvPr>
        </p:nvSpPr>
        <p:spPr/>
        <p:txBody>
          <a:bodyPr/>
          <a:lstStyle/>
          <a:p>
            <a:fld id="{F9C51544-6859-411E-8846-F576C1D903DB}" type="datetimeFigureOut">
              <a:rPr lang="zh-CN" altLang="en-US" smtClean="0"/>
              <a:t>2021/9/23</a:t>
            </a:fld>
            <a:endParaRPr lang="zh-CN" altLang="en-US"/>
          </a:p>
        </p:txBody>
      </p:sp>
      <p:sp>
        <p:nvSpPr>
          <p:cNvPr id="4" name="页脚占位符 3">
            <a:extLst>
              <a:ext uri="{FF2B5EF4-FFF2-40B4-BE49-F238E27FC236}">
                <a16:creationId xmlns:a16="http://schemas.microsoft.com/office/drawing/2014/main" id="{EEFBE411-6E5E-4E6D-9D3B-F967A010D3D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A5895AD-1AAB-4B46-9736-899DB16F4586}"/>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2003241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0E50A08-252C-4B4F-A84B-2A19A8160CC0}"/>
              </a:ext>
            </a:extLst>
          </p:cNvPr>
          <p:cNvSpPr>
            <a:spLocks noGrp="1"/>
          </p:cNvSpPr>
          <p:nvPr>
            <p:ph type="dt" sz="half" idx="10"/>
          </p:nvPr>
        </p:nvSpPr>
        <p:spPr/>
        <p:txBody>
          <a:bodyPr/>
          <a:lstStyle/>
          <a:p>
            <a:fld id="{F9C51544-6859-411E-8846-F576C1D903DB}" type="datetimeFigureOut">
              <a:rPr lang="zh-CN" altLang="en-US" smtClean="0"/>
              <a:t>2021/9/23</a:t>
            </a:fld>
            <a:endParaRPr lang="zh-CN" altLang="en-US"/>
          </a:p>
        </p:txBody>
      </p:sp>
      <p:sp>
        <p:nvSpPr>
          <p:cNvPr id="3" name="页脚占位符 2">
            <a:extLst>
              <a:ext uri="{FF2B5EF4-FFF2-40B4-BE49-F238E27FC236}">
                <a16:creationId xmlns:a16="http://schemas.microsoft.com/office/drawing/2014/main" id="{ED4BE01A-A94B-4982-8E4A-FA60E57A5BF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DA6CD24-A051-44E4-BA96-A028260AA087}"/>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2586161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ACCFD-29CB-49FC-A453-0213D1C47A0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B082F0C-A8F6-4DC0-9C48-94BE2C8FA8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3EBA5D9-45BC-4184-9F02-62BC00B8F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BA81F9C-3440-46AC-A19F-B42CB5561ADD}"/>
              </a:ext>
            </a:extLst>
          </p:cNvPr>
          <p:cNvSpPr>
            <a:spLocks noGrp="1"/>
          </p:cNvSpPr>
          <p:nvPr>
            <p:ph type="dt" sz="half" idx="10"/>
          </p:nvPr>
        </p:nvSpPr>
        <p:spPr/>
        <p:txBody>
          <a:bodyPr/>
          <a:lstStyle/>
          <a:p>
            <a:fld id="{F9C51544-6859-411E-8846-F576C1D903DB}" type="datetimeFigureOut">
              <a:rPr lang="zh-CN" altLang="en-US" smtClean="0"/>
              <a:t>2021/9/23</a:t>
            </a:fld>
            <a:endParaRPr lang="zh-CN" altLang="en-US"/>
          </a:p>
        </p:txBody>
      </p:sp>
      <p:sp>
        <p:nvSpPr>
          <p:cNvPr id="6" name="页脚占位符 5">
            <a:extLst>
              <a:ext uri="{FF2B5EF4-FFF2-40B4-BE49-F238E27FC236}">
                <a16:creationId xmlns:a16="http://schemas.microsoft.com/office/drawing/2014/main" id="{E95C7287-6A76-4766-9DA3-8688A64FD5B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805A2EC-86C4-4C23-A107-B0A298234461}"/>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1896252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1EB60-8BFE-43FF-A6E7-A7D9C4AFBA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91EA218-CA89-4F8D-93AD-148C4825D2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022C6E3-B98E-4BA0-98BF-34402CCA1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A54CA03-5BBD-4F83-B1B4-522587FB5502}"/>
              </a:ext>
            </a:extLst>
          </p:cNvPr>
          <p:cNvSpPr>
            <a:spLocks noGrp="1"/>
          </p:cNvSpPr>
          <p:nvPr>
            <p:ph type="dt" sz="half" idx="10"/>
          </p:nvPr>
        </p:nvSpPr>
        <p:spPr/>
        <p:txBody>
          <a:bodyPr/>
          <a:lstStyle/>
          <a:p>
            <a:fld id="{F9C51544-6859-411E-8846-F576C1D903DB}" type="datetimeFigureOut">
              <a:rPr lang="zh-CN" altLang="en-US" smtClean="0"/>
              <a:t>2021/9/23</a:t>
            </a:fld>
            <a:endParaRPr lang="zh-CN" altLang="en-US"/>
          </a:p>
        </p:txBody>
      </p:sp>
      <p:sp>
        <p:nvSpPr>
          <p:cNvPr id="6" name="页脚占位符 5">
            <a:extLst>
              <a:ext uri="{FF2B5EF4-FFF2-40B4-BE49-F238E27FC236}">
                <a16:creationId xmlns:a16="http://schemas.microsoft.com/office/drawing/2014/main" id="{5932F31D-1714-48BD-B8F5-DC7E95C8D30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66FF28-4070-43FC-9C2D-9558A50A7213}"/>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392016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1B7B920-A0D4-43EF-BF9E-63238C6241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1C23082-0713-4C3B-BFAF-CC2696E402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FA2487A-6EE6-4684-8129-791F71EF53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C51544-6859-411E-8846-F576C1D903DB}" type="datetimeFigureOut">
              <a:rPr lang="zh-CN" altLang="en-US" smtClean="0"/>
              <a:t>2021/9/23</a:t>
            </a:fld>
            <a:endParaRPr lang="zh-CN" altLang="en-US"/>
          </a:p>
        </p:txBody>
      </p:sp>
      <p:sp>
        <p:nvSpPr>
          <p:cNvPr id="5" name="页脚占位符 4">
            <a:extLst>
              <a:ext uri="{FF2B5EF4-FFF2-40B4-BE49-F238E27FC236}">
                <a16:creationId xmlns:a16="http://schemas.microsoft.com/office/drawing/2014/main" id="{CBEEA1B7-C443-49F4-A97A-DB6539FE74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C3BF6C1-F237-4C63-987F-CDAA45CE7D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3159304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ATC’21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t>
            </a:r>
            <a:r>
              <a:rPr lang="en-US" sz="2000" b="1" i="0" u="none" strike="noStrike" baseline="0" dirty="0">
                <a:latin typeface="Times-Bold"/>
              </a:rPr>
              <a:t>Dogs Never Get Tired: Power and Edge Computing</a:t>
            </a:r>
            <a:endParaRPr lang="zh-CN" altLang="en-US" sz="2000" b="1"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F7059B17-42B5-4EBC-AC2F-6F9714AD5E02}"/>
              </a:ext>
            </a:extLst>
          </p:cNvPr>
          <p:cNvSpPr/>
          <p:nvPr/>
        </p:nvSpPr>
        <p:spPr>
          <a:xfrm>
            <a:off x="0" y="637308"/>
            <a:ext cx="12087036" cy="492443"/>
          </a:xfrm>
          <a:prstGeom prst="rect">
            <a:avLst/>
          </a:prstGeom>
        </p:spPr>
        <p:txBody>
          <a:bodyPr wrap="square">
            <a:spAutoFit/>
          </a:bodyPr>
          <a:lstStyle/>
          <a:p>
            <a:pPr algn="l"/>
            <a:r>
              <a:rPr lang="en-US" sz="1400" b="1" i="0" u="none" strike="noStrike" baseline="0" dirty="0">
                <a:latin typeface="Times-Bold"/>
              </a:rPr>
              <a:t>Video Analytics with Zero-streaming Cameras;</a:t>
            </a:r>
            <a:r>
              <a:rPr lang="en-US" sz="1200" b="1" i="1" u="none" strike="noStrike" baseline="0" dirty="0">
                <a:latin typeface="Times-Bold"/>
              </a:rPr>
              <a:t> </a:t>
            </a:r>
            <a:r>
              <a:rPr lang="en-US" sz="1200" b="0" i="1" u="none" strike="noStrike" baseline="0" dirty="0" err="1">
                <a:latin typeface="Times-Roman"/>
              </a:rPr>
              <a:t>Mengwei</a:t>
            </a:r>
            <a:r>
              <a:rPr lang="en-US" sz="1200" b="0" i="1" u="none" strike="noStrike" baseline="0" dirty="0">
                <a:latin typeface="Times-Roman"/>
              </a:rPr>
              <a:t> Xu, </a:t>
            </a:r>
            <a:r>
              <a:rPr lang="en-US" sz="1200" b="0" i="1" u="none" strike="noStrike" baseline="0" dirty="0">
                <a:latin typeface="Times-Italic"/>
              </a:rPr>
              <a:t>Peking University/Beijing University of Posts and Telecommunications; </a:t>
            </a:r>
            <a:r>
              <a:rPr lang="en-US" sz="1200" b="0" i="1" u="none" strike="noStrike" baseline="0" dirty="0" err="1">
                <a:latin typeface="Times-Roman"/>
              </a:rPr>
              <a:t>Tiantu</a:t>
            </a:r>
            <a:r>
              <a:rPr lang="en-US" sz="1200" b="0" i="1" u="none" strike="noStrike" baseline="0" dirty="0">
                <a:latin typeface="Times-Roman"/>
              </a:rPr>
              <a:t> Xu, </a:t>
            </a:r>
            <a:r>
              <a:rPr lang="en-US" sz="1200" b="0" i="1" u="none" strike="noStrike" baseline="0" dirty="0">
                <a:latin typeface="Times-Italic"/>
              </a:rPr>
              <a:t>Purdue ECE; </a:t>
            </a:r>
            <a:r>
              <a:rPr lang="en-US" sz="1200" b="0" i="1" u="none" strike="noStrike" baseline="0" dirty="0" err="1">
                <a:latin typeface="Times-Roman"/>
              </a:rPr>
              <a:t>Yunxin</a:t>
            </a:r>
            <a:r>
              <a:rPr lang="en-US" sz="1200" i="1" dirty="0">
                <a:latin typeface="Times-Roman"/>
              </a:rPr>
              <a:t> </a:t>
            </a:r>
            <a:r>
              <a:rPr lang="en-US" sz="1200" b="0" i="1" u="none" strike="noStrike" baseline="0" dirty="0">
                <a:latin typeface="Times-Roman"/>
              </a:rPr>
              <a:t>Liu, </a:t>
            </a:r>
            <a:r>
              <a:rPr lang="en-US" sz="1200" b="0" i="1" u="none" strike="noStrike" baseline="0" dirty="0">
                <a:latin typeface="Times-Italic"/>
              </a:rPr>
              <a:t>Institute for AI Industry Research </a:t>
            </a:r>
            <a:r>
              <a:rPr lang="en-US" sz="1200" b="0" i="1" u="none" strike="noStrike" baseline="0" dirty="0">
                <a:latin typeface="Times-Roman"/>
              </a:rPr>
              <a:t>(</a:t>
            </a:r>
            <a:r>
              <a:rPr lang="en-US" sz="1200" b="0" i="1" u="none" strike="noStrike" baseline="0" dirty="0">
                <a:latin typeface="Times-Italic"/>
              </a:rPr>
              <a:t>AIR</a:t>
            </a:r>
            <a:r>
              <a:rPr lang="en-US" sz="1200" b="0" i="1" u="none" strike="noStrike" baseline="0" dirty="0">
                <a:latin typeface="Times-Roman"/>
              </a:rPr>
              <a:t>)</a:t>
            </a:r>
            <a:r>
              <a:rPr lang="en-US" sz="1200" b="0" i="1" u="none" strike="noStrike" baseline="0" dirty="0">
                <a:latin typeface="Times-Italic"/>
              </a:rPr>
              <a:t>, Tsinghua University; </a:t>
            </a:r>
            <a:r>
              <a:rPr lang="en-US" sz="1200" b="0" i="1" u="none" strike="noStrike" baseline="0" dirty="0">
                <a:latin typeface="Times-Roman"/>
              </a:rPr>
              <a:t>Felix </a:t>
            </a:r>
            <a:r>
              <a:rPr lang="en-US" sz="1200" b="0" i="1" u="none" strike="noStrike" baseline="0" dirty="0" err="1">
                <a:latin typeface="Times-Roman"/>
              </a:rPr>
              <a:t>Xiaozhu</a:t>
            </a:r>
            <a:r>
              <a:rPr lang="en-US" sz="1200" b="0" i="1" u="none" strike="noStrike" baseline="0" dirty="0">
                <a:latin typeface="Times-Roman"/>
              </a:rPr>
              <a:t> Lin, </a:t>
            </a:r>
            <a:r>
              <a:rPr lang="en-US" sz="1200" b="0" i="1" u="none" strike="noStrike" baseline="0" dirty="0">
                <a:latin typeface="Times-Italic"/>
              </a:rPr>
              <a:t>University of Virginia</a:t>
            </a:r>
          </a:p>
        </p:txBody>
      </p:sp>
      <p:sp>
        <p:nvSpPr>
          <p:cNvPr id="7" name="TextBox 5">
            <a:extLst>
              <a:ext uri="{FF2B5EF4-FFF2-40B4-BE49-F238E27FC236}">
                <a16:creationId xmlns:a16="http://schemas.microsoft.com/office/drawing/2014/main" id="{E989B82C-DCE6-4E88-9EFB-E65042BD877D}"/>
              </a:ext>
            </a:extLst>
          </p:cNvPr>
          <p:cNvSpPr txBox="1"/>
          <p:nvPr/>
        </p:nvSpPr>
        <p:spPr>
          <a:xfrm>
            <a:off x="76704" y="1041694"/>
            <a:ext cx="12038591" cy="5962979"/>
          </a:xfrm>
          <a:prstGeom prst="rect">
            <a:avLst/>
          </a:prstGeom>
          <a:noFill/>
        </p:spPr>
        <p:txBody>
          <a:bodyPr wrap="square">
            <a:spAutoFit/>
          </a:bodyPr>
          <a:lstStyle/>
          <a:p>
            <a:pPr marL="285750" lvl="1"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Low-cost cameras enable powerful analytics. An unexploited opportunity is that most captured videos remain “cold” without being queried. It is better to capturing videos to local storage and communicating with the cloud only when analytics is requested.</a:t>
            </a:r>
          </a:p>
          <a:p>
            <a:pPr marL="285750" lvl="1"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Background: </a:t>
            </a:r>
          </a:p>
          <a:p>
            <a:pPr marL="612000" lvl="2" indent="-285750">
              <a:lnSpc>
                <a:spcPct val="150000"/>
              </a:lnSpc>
              <a:buFont typeface="Courier New" panose="02070309020205020404" pitchFamily="49" charset="0"/>
              <a:buChar char="o"/>
            </a:pPr>
            <a:r>
              <a:rPr lang="en-US" sz="1400" b="1" dirty="0">
                <a:latin typeface="Times New Roman" panose="02020603050405020304" pitchFamily="18" charset="0"/>
                <a:cs typeface="Times New Roman" panose="02020603050405020304" pitchFamily="18" charset="0"/>
              </a:rPr>
              <a:t>Low-cost</a:t>
            </a:r>
            <a:r>
              <a:rPr lang="en-US" sz="1400" dirty="0">
                <a:latin typeface="Times New Roman" panose="02020603050405020304" pitchFamily="18" charset="0"/>
                <a:cs typeface="Times New Roman" panose="02020603050405020304" pitchFamily="18" charset="0"/>
              </a:rPr>
              <a:t>, wireless cameras are growing exponentially and enabling ubiquitous intelligence.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typical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scenarios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is deploying massive cameras within a fixed physical region, and using stream way remotely query for returning all frames last time period that contains specific objects. </a:t>
            </a:r>
          </a:p>
          <a:p>
            <a:pPr marL="326250" lvl="2">
              <a:lnSpc>
                <a:spcPct val="150000"/>
              </a:lnSpc>
            </a:pPr>
            <a:r>
              <a:rPr lang="en-US" altLang="zh-CN" sz="1400" dirty="0">
                <a:latin typeface="Times New Roman" panose="02020603050405020304" pitchFamily="18" charset="0"/>
                <a:cs typeface="Times New Roman" panose="02020603050405020304" pitchFamily="18" charset="0"/>
              </a:rPr>
              <a:t>	(i.e., collect all frames containing bus last week.) (i.e., real-time uploading frames from sensors (camera) to edge compute nodes.)</a:t>
            </a:r>
          </a:p>
          <a:p>
            <a:pPr marL="612000" lvl="2" indent="-285750">
              <a:lnSpc>
                <a:spcPct val="150000"/>
              </a:lnSpc>
              <a:buFont typeface="Courier New" panose="02070309020205020404" pitchFamily="49" charset="0"/>
              <a:buChar char="o"/>
            </a:pPr>
            <a:r>
              <a:rPr lang="en-US" altLang="zh-CN" sz="1400" dirty="0">
                <a:latin typeface="Times New Roman" panose="02020603050405020304" pitchFamily="18" charset="0"/>
                <a:cs typeface="Times New Roman" panose="02020603050405020304" pitchFamily="18" charset="0"/>
              </a:rPr>
              <a:t>Most videos are </a:t>
            </a:r>
            <a:r>
              <a:rPr lang="en-US" altLang="zh-CN" sz="1400" b="1" dirty="0">
                <a:latin typeface="Times New Roman" panose="02020603050405020304" pitchFamily="18" charset="0"/>
                <a:cs typeface="Times New Roman" panose="02020603050405020304" pitchFamily="18" charset="0"/>
              </a:rPr>
              <a:t>cold</a:t>
            </a:r>
            <a:r>
              <a:rPr lang="en-US" altLang="zh-CN" sz="1400" dirty="0">
                <a:latin typeface="Times New Roman" panose="02020603050405020304" pitchFamily="18" charset="0"/>
                <a:cs typeface="Times New Roman" panose="02020603050405020304" pitchFamily="18" charset="0"/>
              </a:rPr>
              <a:t>, even some frames never used till deletion. </a:t>
            </a:r>
          </a:p>
          <a:p>
            <a:pPr marL="1069200" lvl="3" indent="-285750">
              <a:lnSpc>
                <a:spcPct val="150000"/>
              </a:lnSpc>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sym typeface="Wingdings" panose="05000000000000000000" pitchFamily="2" charset="2"/>
              </a:rPr>
              <a:t>Case analysis: as for </a:t>
            </a:r>
            <a:r>
              <a:rPr lang="en-US" sz="1400" dirty="0">
                <a:latin typeface="Times New Roman" panose="02020603050405020304" pitchFamily="18" charset="0"/>
                <a:cs typeface="Times New Roman" panose="02020603050405020304" pitchFamily="18" charset="0"/>
              </a:rPr>
              <a:t>retrospective query, a campus spanning around </a:t>
            </a:r>
            <a:r>
              <a:rPr lang="en-US" sz="1400" b="1" i="1" dirty="0">
                <a:latin typeface="Times New Roman" panose="02020603050405020304" pitchFamily="18" charset="0"/>
                <a:cs typeface="Times New Roman" panose="02020603050405020304" pitchFamily="18" charset="0"/>
              </a:rPr>
              <a:t>1 mile square </a:t>
            </a:r>
            <a:r>
              <a:rPr lang="en-US" sz="1400" dirty="0">
                <a:latin typeface="Times New Roman" panose="02020603050405020304" pitchFamily="18" charset="0"/>
                <a:cs typeface="Times New Roman" panose="02020603050405020304" pitchFamily="18" charset="0"/>
              </a:rPr>
              <a:t>equipped more than </a:t>
            </a:r>
            <a:r>
              <a:rPr lang="en-US" sz="1400" b="1" i="1" dirty="0">
                <a:latin typeface="Times New Roman" panose="02020603050405020304" pitchFamily="18" charset="0"/>
                <a:cs typeface="Times New Roman" panose="02020603050405020304" pitchFamily="18" charset="0"/>
              </a:rPr>
              <a:t>1000</a:t>
            </a:r>
            <a:r>
              <a:rPr lang="en-US" sz="1400" dirty="0">
                <a:latin typeface="Times New Roman" panose="02020603050405020304" pitchFamily="18" charset="0"/>
                <a:cs typeface="Times New Roman" panose="02020603050405020304" pitchFamily="18" charset="0"/>
              </a:rPr>
              <a:t> cameras, and Analysis over 6-month </a:t>
            </a:r>
            <a:r>
              <a:rPr lang="en-US" sz="1400" b="1" i="1" dirty="0">
                <a:latin typeface="Times New Roman" panose="02020603050405020304" pitchFamily="18" charset="0"/>
                <a:cs typeface="Times New Roman" panose="02020603050405020304" pitchFamily="18" charset="0"/>
              </a:rPr>
              <a:t>3,000,000</a:t>
            </a:r>
            <a:r>
              <a:rPr lang="en-US" sz="1400" dirty="0">
                <a:latin typeface="Times New Roman" panose="02020603050405020304" pitchFamily="18" charset="0"/>
                <a:cs typeface="Times New Roman" panose="02020603050405020304" pitchFamily="18" charset="0"/>
              </a:rPr>
              <a:t> hours of videos (around 5.4PB) show that: Only </a:t>
            </a:r>
            <a:r>
              <a:rPr lang="en-US" sz="1400" b="1" dirty="0">
                <a:solidFill>
                  <a:srgbClr val="FF0000"/>
                </a:solidFill>
                <a:latin typeface="Times New Roman" panose="02020603050405020304" pitchFamily="18" charset="0"/>
                <a:cs typeface="Times New Roman" panose="02020603050405020304" pitchFamily="18" charset="0"/>
              </a:rPr>
              <a:t>&lt;2%</a:t>
            </a:r>
            <a:r>
              <a:rPr lang="en-US" sz="1400" dirty="0">
                <a:latin typeface="Times New Roman" panose="02020603050405020304" pitchFamily="18" charset="0"/>
                <a:cs typeface="Times New Roman" panose="02020603050405020304" pitchFamily="18" charset="0"/>
              </a:rPr>
              <a:t> cameras were used; and Only </a:t>
            </a:r>
            <a:r>
              <a:rPr lang="en-US" sz="1400" b="1" dirty="0">
                <a:solidFill>
                  <a:srgbClr val="FF0000"/>
                </a:solidFill>
                <a:latin typeface="Times New Roman" panose="02020603050405020304" pitchFamily="18" charset="0"/>
                <a:cs typeface="Times New Roman" panose="02020603050405020304" pitchFamily="18" charset="0"/>
              </a:rPr>
              <a:t>&lt;0.005% </a:t>
            </a:r>
            <a:r>
              <a:rPr lang="en-US" sz="1400" dirty="0">
                <a:latin typeface="Times New Roman" panose="02020603050405020304" pitchFamily="18" charset="0"/>
                <a:cs typeface="Times New Roman" panose="02020603050405020304" pitchFamily="18" charset="0"/>
              </a:rPr>
              <a:t>video data was used.</a:t>
            </a:r>
          </a:p>
          <a:p>
            <a:pPr marL="612000" lvl="2" indent="-285750">
              <a:lnSpc>
                <a:spcPct val="150000"/>
              </a:lnSpc>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Transmitting cold videos </a:t>
            </a:r>
            <a:r>
              <a:rPr lang="en-US" sz="1400" b="1" dirty="0">
                <a:latin typeface="Times New Roman" panose="02020603050405020304" pitchFamily="18" charset="0"/>
                <a:cs typeface="Times New Roman" panose="02020603050405020304" pitchFamily="18" charset="0"/>
              </a:rPr>
              <a:t>wastes</a:t>
            </a:r>
            <a:r>
              <a:rPr lang="en-US" sz="1400" dirty="0">
                <a:latin typeface="Times New Roman" panose="02020603050405020304" pitchFamily="18" charset="0"/>
                <a:cs typeface="Times New Roman" panose="02020603050405020304" pitchFamily="18" charset="0"/>
              </a:rPr>
              <a:t> precious wireless </a:t>
            </a:r>
            <a:r>
              <a:rPr lang="en-US" sz="1400" b="1" dirty="0">
                <a:latin typeface="Times New Roman" panose="02020603050405020304" pitchFamily="18" charset="0"/>
                <a:cs typeface="Times New Roman" panose="02020603050405020304" pitchFamily="18" charset="0"/>
              </a:rPr>
              <a:t>bandwidth</a:t>
            </a:r>
            <a:r>
              <a:rPr lang="en-US" sz="1400" dirty="0">
                <a:latin typeface="Times New Roman" panose="02020603050405020304" pitchFamily="18" charset="0"/>
                <a:cs typeface="Times New Roman" panose="02020603050405020304" pitchFamily="18" charset="0"/>
              </a:rPr>
              <a:t>, where </a:t>
            </a:r>
            <a:r>
              <a:rPr lang="en-US" sz="1400" b="1" dirty="0">
                <a:solidFill>
                  <a:schemeClr val="accent1"/>
                </a:solidFill>
                <a:latin typeface="Times New Roman" panose="02020603050405020304" pitchFamily="18" charset="0"/>
                <a:cs typeface="Times New Roman" panose="02020603050405020304" pitchFamily="18" charset="0"/>
              </a:rPr>
              <a:t>Network 𝑈𝑠𝑎𝑔𝑒 = 𝐵𝑖𝑡𝑟𝑎𝑡𝑒 ∗ 𝐶𝑎𝑚𝑒𝑟𝑎𝑠 ∗ 𝑇𝑖𝑚𝑒</a:t>
            </a:r>
          </a:p>
          <a:p>
            <a:pPr marL="1069200" lvl="3" indent="-285750">
              <a:lnSpc>
                <a:spcPct val="150000"/>
              </a:lnSpc>
              <a:buFont typeface="Wingdings" panose="05000000000000000000" pitchFamily="2" charset="2"/>
              <a:buChar char="à"/>
            </a:pPr>
            <a:r>
              <a:rPr lang="en-US" sz="1400" dirty="0">
                <a:latin typeface="Times New Roman" panose="02020603050405020304" pitchFamily="18" charset="0"/>
                <a:cs typeface="Times New Roman" panose="02020603050405020304" pitchFamily="18" charset="0"/>
              </a:rPr>
              <a:t>Bitrate = 1-2Mbps for 720P@30FPS; Cameras is Densely-deployed, large-scale; Time always 24*7</a:t>
            </a:r>
          </a:p>
          <a:p>
            <a:pPr marL="612000" lvl="2" indent="-285750">
              <a:lnSpc>
                <a:spcPct val="150000"/>
              </a:lnSpc>
              <a:buFont typeface="Courier New" panose="02070309020205020404" pitchFamily="49" charset="0"/>
              <a:buChar char="o"/>
            </a:pPr>
            <a:r>
              <a:rPr lang="en-US" sz="1400" b="1" dirty="0">
                <a:latin typeface="Times New Roman" panose="02020603050405020304" pitchFamily="18" charset="0"/>
                <a:cs typeface="Times New Roman" panose="02020603050405020304" pitchFamily="18" charset="0"/>
              </a:rPr>
              <a:t>Currently, cheap camera storage can retain videos long enough (weeks to months). </a:t>
            </a:r>
            <a:r>
              <a:rPr lang="en-US" altLang="zh-CN" sz="1400" b="1" dirty="0">
                <a:latin typeface="Times New Roman" panose="02020603050405020304" pitchFamily="18" charset="0"/>
                <a:cs typeface="Times New Roman" panose="02020603050405020304" pitchFamily="18" charset="0"/>
              </a:rPr>
              <a:t>Therefore,</a:t>
            </a:r>
            <a:r>
              <a:rPr lang="zh-CN" altLang="en-US" sz="1400" b="1" dirty="0">
                <a:latin typeface="Times New Roman" panose="02020603050405020304" pitchFamily="18" charset="0"/>
                <a:cs typeface="Times New Roman" panose="02020603050405020304" pitchFamily="18" charset="0"/>
              </a:rPr>
              <a:t> </a:t>
            </a:r>
            <a:r>
              <a:rPr lang="en-US" altLang="zh-CN" sz="1400" b="1" dirty="0">
                <a:latin typeface="Times New Roman" panose="02020603050405020304" pitchFamily="18" charset="0"/>
                <a:cs typeface="Times New Roman" panose="02020603050405020304" pitchFamily="18" charset="0"/>
              </a:rPr>
              <a:t>local-stored</a:t>
            </a:r>
            <a:r>
              <a:rPr lang="zh-CN" altLang="en-US" sz="1400" b="1" dirty="0">
                <a:latin typeface="Times New Roman" panose="02020603050405020304" pitchFamily="18" charset="0"/>
                <a:cs typeface="Times New Roman" panose="02020603050405020304" pitchFamily="18" charset="0"/>
              </a:rPr>
              <a:t> </a:t>
            </a:r>
            <a:r>
              <a:rPr lang="en-US" altLang="zh-CN" sz="1400" b="1" dirty="0">
                <a:latin typeface="Times New Roman" panose="02020603050405020304" pitchFamily="18" charset="0"/>
                <a:cs typeface="Times New Roman" panose="02020603050405020304" pitchFamily="18" charset="0"/>
              </a:rPr>
              <a:t>cameras may be a better choice, like:</a:t>
            </a:r>
          </a:p>
          <a:p>
            <a:pPr marL="1069200" lvl="3" indent="-285750">
              <a:lnSpc>
                <a:spcPct val="150000"/>
              </a:lnSpc>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Cameras </a:t>
            </a:r>
            <a:r>
              <a:rPr lang="en-US" sz="1400" b="1" dirty="0">
                <a:latin typeface="Times New Roman" panose="02020603050405020304" pitchFamily="18" charset="0"/>
                <a:cs typeface="Times New Roman" panose="02020603050405020304" pitchFamily="18" charset="0"/>
              </a:rPr>
              <a:t>store</a:t>
            </a:r>
            <a:r>
              <a:rPr lang="en-US" sz="1400" dirty="0">
                <a:latin typeface="Times New Roman" panose="02020603050405020304" pitchFamily="18" charset="0"/>
                <a:cs typeface="Times New Roman" panose="02020603050405020304" pitchFamily="18" charset="0"/>
              </a:rPr>
              <a:t> videos </a:t>
            </a:r>
            <a:r>
              <a:rPr lang="en-US" sz="1400" b="1" dirty="0">
                <a:latin typeface="Times New Roman" panose="02020603050405020304" pitchFamily="18" charset="0"/>
                <a:cs typeface="Times New Roman" panose="02020603050405020304" pitchFamily="18" charset="0"/>
              </a:rPr>
              <a:t>locally</a:t>
            </a:r>
            <a:r>
              <a:rPr lang="en-US" sz="1400" dirty="0">
                <a:latin typeface="Times New Roman" panose="02020603050405020304" pitchFamily="18" charset="0"/>
                <a:cs typeface="Times New Roman" panose="02020603050405020304" pitchFamily="18" charset="0"/>
              </a:rPr>
              <a:t> during capture time and respond to servers during query time. </a:t>
            </a:r>
            <a:r>
              <a:rPr lang="en-US" altLang="zh-CN" sz="1400" dirty="0">
                <a:latin typeface="Times New Roman" panose="02020603050405020304" pitchFamily="18" charset="0"/>
                <a:cs typeface="Times New Roman" panose="02020603050405020304" pitchFamily="18" charset="0"/>
              </a:rPr>
              <a:t>Hence, </a:t>
            </a:r>
            <a:r>
              <a:rPr lang="en-US" sz="1400" dirty="0">
                <a:latin typeface="Times New Roman" panose="02020603050405020304" pitchFamily="18" charset="0"/>
                <a:cs typeface="Times New Roman" panose="02020603050405020304" pitchFamily="18" charset="0"/>
              </a:rPr>
              <a:t>Network/compute resource are provisioned</a:t>
            </a:r>
          </a:p>
          <a:p>
            <a:pPr marL="783450" lvl="3">
              <a:lnSpc>
                <a:spcPct val="150000"/>
              </a:lnSpc>
            </a:pPr>
            <a:r>
              <a:rPr lang="en-US" sz="1400" b="1" dirty="0">
                <a:latin typeface="Times New Roman" panose="02020603050405020304" pitchFamily="18" charset="0"/>
                <a:cs typeface="Times New Roman" panose="02020603050405020304" pitchFamily="18" charset="0"/>
              </a:rPr>
              <a:t>on-demand</a:t>
            </a:r>
            <a:r>
              <a:rPr lang="en-US" sz="1400" dirty="0">
                <a:latin typeface="Times New Roman" panose="02020603050405020304" pitchFamily="18" charset="0"/>
                <a:cs typeface="Times New Roman" panose="02020603050405020304" pitchFamily="18" charset="0"/>
              </a:rPr>
              <a:t>, which is good for resource efficiency.</a:t>
            </a:r>
          </a:p>
          <a:p>
            <a:pPr marL="285750" lvl="1"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Challenges: how can query be fast since now the local camera should handle the query.</a:t>
            </a:r>
          </a:p>
          <a:p>
            <a:pPr marL="612000" lvl="2" indent="-285750">
              <a:lnSpc>
                <a:spcPct val="150000"/>
              </a:lnSpc>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Cameras holds limit resources (</a:t>
            </a:r>
            <a:r>
              <a:rPr lang="en-US" sz="1400" dirty="0" err="1">
                <a:latin typeface="Times New Roman" panose="02020603050405020304" pitchFamily="18" charset="0"/>
                <a:cs typeface="Times New Roman" panose="02020603050405020304" pitchFamily="18" charset="0"/>
              </a:rPr>
              <a:t>RaspberryPi</a:t>
            </a:r>
            <a:r>
              <a:rPr lang="en-US" sz="1400" dirty="0">
                <a:latin typeface="Times New Roman" panose="02020603050405020304" pitchFamily="18" charset="0"/>
                <a:cs typeface="Times New Roman" panose="02020603050405020304" pitchFamily="18" charset="0"/>
              </a:rPr>
              <a:t>-like) and have no powerful computation from GPU</a:t>
            </a:r>
          </a:p>
          <a:p>
            <a:pPr marL="612000" lvl="2" indent="-285750">
              <a:lnSpc>
                <a:spcPct val="150000"/>
              </a:lnSpc>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Query are sensitive to network limit since it should be conducted as a synchronized way. And users are always waiting. </a:t>
            </a:r>
          </a:p>
          <a:p>
            <a:pPr marL="326250" lvl="2">
              <a:lnSpc>
                <a:spcPct val="150000"/>
              </a:lnSpc>
            </a:pPr>
            <a:endParaRPr lang="en-US" sz="1400" b="1"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0D532887-9136-4B60-8C9C-F74971FAF56C}"/>
              </a:ext>
            </a:extLst>
          </p:cNvPr>
          <p:cNvPicPr>
            <a:picLocks noChangeAspect="1"/>
          </p:cNvPicPr>
          <p:nvPr/>
        </p:nvPicPr>
        <p:blipFill>
          <a:blip r:embed="rId3"/>
          <a:stretch>
            <a:fillRect/>
          </a:stretch>
        </p:blipFill>
        <p:spPr>
          <a:xfrm>
            <a:off x="6601618" y="101124"/>
            <a:ext cx="5126622" cy="1564812"/>
          </a:xfrm>
          <a:prstGeom prst="rect">
            <a:avLst/>
          </a:prstGeom>
        </p:spPr>
      </p:pic>
    </p:spTree>
    <p:extLst>
      <p:ext uri="{BB962C8B-B14F-4D97-AF65-F5344CB8AC3E}">
        <p14:creationId xmlns:p14="http://schemas.microsoft.com/office/powerpoint/2010/main" val="3056464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ATC’21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t>
            </a:r>
            <a:r>
              <a:rPr lang="en-US" sz="2000" b="1" i="0" u="none" strike="noStrike" baseline="0" dirty="0">
                <a:latin typeface="Times-Bold"/>
              </a:rPr>
              <a:t>Dogs Never Get Tired: Power and Edge Computing</a:t>
            </a:r>
            <a:endParaRPr lang="zh-CN" altLang="en-US" sz="2000" b="1"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F7059B17-42B5-4EBC-AC2F-6F9714AD5E02}"/>
              </a:ext>
            </a:extLst>
          </p:cNvPr>
          <p:cNvSpPr/>
          <p:nvPr/>
        </p:nvSpPr>
        <p:spPr>
          <a:xfrm>
            <a:off x="0" y="637308"/>
            <a:ext cx="12087036" cy="492443"/>
          </a:xfrm>
          <a:prstGeom prst="rect">
            <a:avLst/>
          </a:prstGeom>
        </p:spPr>
        <p:txBody>
          <a:bodyPr wrap="square">
            <a:spAutoFit/>
          </a:bodyPr>
          <a:lstStyle/>
          <a:p>
            <a:pPr algn="l"/>
            <a:r>
              <a:rPr lang="en-US" sz="1400" b="1" i="0" u="none" strike="noStrike" baseline="0" dirty="0">
                <a:latin typeface="Times-Bold"/>
              </a:rPr>
              <a:t>Video Analytics with Zero-streaming Cameras;</a:t>
            </a:r>
            <a:r>
              <a:rPr lang="en-US" sz="1200" b="1" i="1" u="none" strike="noStrike" baseline="0" dirty="0">
                <a:latin typeface="Times-Bold"/>
              </a:rPr>
              <a:t> </a:t>
            </a:r>
            <a:r>
              <a:rPr lang="en-US" sz="1200" b="0" i="1" u="none" strike="noStrike" baseline="0" dirty="0" err="1">
                <a:latin typeface="Times-Roman"/>
              </a:rPr>
              <a:t>Mengwei</a:t>
            </a:r>
            <a:r>
              <a:rPr lang="en-US" sz="1200" b="0" i="1" u="none" strike="noStrike" baseline="0" dirty="0">
                <a:latin typeface="Times-Roman"/>
              </a:rPr>
              <a:t> Xu, </a:t>
            </a:r>
            <a:r>
              <a:rPr lang="en-US" sz="1200" b="0" i="1" u="none" strike="noStrike" baseline="0" dirty="0">
                <a:latin typeface="Times-Italic"/>
              </a:rPr>
              <a:t>Peking University/Beijing University of Posts and Telecommunications; </a:t>
            </a:r>
            <a:r>
              <a:rPr lang="en-US" sz="1200" b="0" i="1" u="none" strike="noStrike" baseline="0" dirty="0" err="1">
                <a:latin typeface="Times-Roman"/>
              </a:rPr>
              <a:t>Tiantu</a:t>
            </a:r>
            <a:r>
              <a:rPr lang="en-US" sz="1200" b="0" i="1" u="none" strike="noStrike" baseline="0" dirty="0">
                <a:latin typeface="Times-Roman"/>
              </a:rPr>
              <a:t> Xu, </a:t>
            </a:r>
            <a:r>
              <a:rPr lang="en-US" sz="1200" b="0" i="1" u="none" strike="noStrike" baseline="0" dirty="0">
                <a:latin typeface="Times-Italic"/>
              </a:rPr>
              <a:t>Purdue ECE; </a:t>
            </a:r>
            <a:r>
              <a:rPr lang="en-US" sz="1200" b="0" i="1" u="none" strike="noStrike" baseline="0" dirty="0" err="1">
                <a:latin typeface="Times-Roman"/>
              </a:rPr>
              <a:t>Yunxin</a:t>
            </a:r>
            <a:r>
              <a:rPr lang="en-US" sz="1200" i="1" dirty="0">
                <a:latin typeface="Times-Roman"/>
              </a:rPr>
              <a:t> </a:t>
            </a:r>
            <a:r>
              <a:rPr lang="en-US" sz="1200" b="0" i="1" u="none" strike="noStrike" baseline="0" dirty="0">
                <a:latin typeface="Times-Roman"/>
              </a:rPr>
              <a:t>Liu, </a:t>
            </a:r>
            <a:r>
              <a:rPr lang="en-US" sz="1200" b="0" i="1" u="none" strike="noStrike" baseline="0" dirty="0">
                <a:latin typeface="Times-Italic"/>
              </a:rPr>
              <a:t>Institute for AI Industry Research </a:t>
            </a:r>
            <a:r>
              <a:rPr lang="en-US" sz="1200" b="0" i="1" u="none" strike="noStrike" baseline="0" dirty="0">
                <a:latin typeface="Times-Roman"/>
              </a:rPr>
              <a:t>(</a:t>
            </a:r>
            <a:r>
              <a:rPr lang="en-US" sz="1200" b="0" i="1" u="none" strike="noStrike" baseline="0" dirty="0">
                <a:latin typeface="Times-Italic"/>
              </a:rPr>
              <a:t>AIR</a:t>
            </a:r>
            <a:r>
              <a:rPr lang="en-US" sz="1200" b="0" i="1" u="none" strike="noStrike" baseline="0" dirty="0">
                <a:latin typeface="Times-Roman"/>
              </a:rPr>
              <a:t>)</a:t>
            </a:r>
            <a:r>
              <a:rPr lang="en-US" sz="1200" b="0" i="1" u="none" strike="noStrike" baseline="0" dirty="0">
                <a:latin typeface="Times-Italic"/>
              </a:rPr>
              <a:t>, Tsinghua University; </a:t>
            </a:r>
            <a:r>
              <a:rPr lang="en-US" sz="1200" b="0" i="1" u="none" strike="noStrike" baseline="0" dirty="0">
                <a:latin typeface="Times-Roman"/>
              </a:rPr>
              <a:t>Felix </a:t>
            </a:r>
            <a:r>
              <a:rPr lang="en-US" sz="1200" b="0" i="1" u="none" strike="noStrike" baseline="0" dirty="0" err="1">
                <a:latin typeface="Times-Roman"/>
              </a:rPr>
              <a:t>Xiaozhu</a:t>
            </a:r>
            <a:r>
              <a:rPr lang="en-US" sz="1200" b="0" i="1" u="none" strike="noStrike" baseline="0" dirty="0">
                <a:latin typeface="Times-Roman"/>
              </a:rPr>
              <a:t> Lin, </a:t>
            </a:r>
            <a:r>
              <a:rPr lang="en-US" sz="1200" b="0" i="1" u="none" strike="noStrike" baseline="0" dirty="0">
                <a:latin typeface="Times-Italic"/>
              </a:rPr>
              <a:t>University of Virginia</a:t>
            </a:r>
          </a:p>
        </p:txBody>
      </p:sp>
      <p:sp>
        <p:nvSpPr>
          <p:cNvPr id="7" name="TextBox 5">
            <a:extLst>
              <a:ext uri="{FF2B5EF4-FFF2-40B4-BE49-F238E27FC236}">
                <a16:creationId xmlns:a16="http://schemas.microsoft.com/office/drawing/2014/main" id="{E989B82C-DCE6-4E88-9EFB-E65042BD877D}"/>
              </a:ext>
            </a:extLst>
          </p:cNvPr>
          <p:cNvSpPr txBox="1"/>
          <p:nvPr/>
        </p:nvSpPr>
        <p:spPr>
          <a:xfrm>
            <a:off x="76704" y="1041694"/>
            <a:ext cx="12038591" cy="5732147"/>
          </a:xfrm>
          <a:prstGeom prst="rect">
            <a:avLst/>
          </a:prstGeom>
          <a:noFill/>
        </p:spPr>
        <p:txBody>
          <a:bodyPr wrap="square">
            <a:spAutoFit/>
          </a:bodyPr>
          <a:lstStyle/>
          <a:p>
            <a:pPr marL="285750" lvl="1"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DIVA</a:t>
            </a:r>
            <a:r>
              <a:rPr lang="en-US" sz="1400" dirty="0">
                <a:latin typeface="Times New Roman" panose="02020603050405020304" pitchFamily="18" charset="0"/>
                <a:cs typeface="Times New Roman" panose="02020603050405020304" pitchFamily="18" charset="0"/>
              </a:rPr>
              <a:t>, a camera/cloud runtime system that support efficient zero-streaming frames capturing and query.</a:t>
            </a:r>
          </a:p>
          <a:p>
            <a:pPr marL="285750" lvl="1"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Zero Streaming Use Cases:</a:t>
            </a:r>
          </a:p>
          <a:p>
            <a:pPr marL="326250" lvl="2">
              <a:lnSpc>
                <a:spcPct val="150000"/>
              </a:lnSpc>
            </a:pPr>
            <a:r>
              <a:rPr lang="en-US" sz="1400" b="1" dirty="0">
                <a:latin typeface="Times New Roman" panose="02020603050405020304" pitchFamily="18" charset="0"/>
                <a:cs typeface="Times New Roman" panose="02020603050405020304" pitchFamily="18" charset="0"/>
              </a:rPr>
              <a:t>(1) </a:t>
            </a:r>
            <a:r>
              <a:rPr lang="en-US" sz="1400" dirty="0">
                <a:latin typeface="Times New Roman" panose="02020603050405020304" pitchFamily="18" charset="0"/>
                <a:cs typeface="Times New Roman" panose="02020603050405020304" pitchFamily="18" charset="0"/>
              </a:rPr>
              <a:t>Cameras continuously capture videos to their local storage without uploading any. </a:t>
            </a:r>
          </a:p>
          <a:p>
            <a:pPr marL="326250" lvl="2">
              <a:lnSpc>
                <a:spcPct val="150000"/>
              </a:lnSpc>
            </a:pPr>
            <a:r>
              <a:rPr lang="en-US" sz="1400" b="1" dirty="0">
                <a:latin typeface="Times New Roman" panose="02020603050405020304" pitchFamily="18" charset="0"/>
                <a:cs typeface="Times New Roman" panose="02020603050405020304" pitchFamily="18" charset="0"/>
              </a:rPr>
              <a:t>(2) </a:t>
            </a:r>
            <a:r>
              <a:rPr lang="en-US" sz="1400" dirty="0">
                <a:latin typeface="Times New Roman" panose="02020603050405020304" pitchFamily="18" charset="0"/>
                <a:cs typeface="Times New Roman" panose="02020603050405020304" pitchFamily="18" charset="0"/>
              </a:rPr>
              <a:t>Only in response to a retrospective query, the cloud </a:t>
            </a:r>
            <a:r>
              <a:rPr lang="en-US" sz="1400" b="1" i="1" dirty="0">
                <a:latin typeface="Times New Roman" panose="02020603050405020304" pitchFamily="18" charset="0"/>
                <a:cs typeface="Times New Roman" panose="02020603050405020304" pitchFamily="18" charset="0"/>
              </a:rPr>
              <a:t>reaches out </a:t>
            </a:r>
            <a:r>
              <a:rPr lang="en-US" sz="1400" dirty="0">
                <a:latin typeface="Times New Roman" panose="02020603050405020304" pitchFamily="18" charset="0"/>
                <a:cs typeface="Times New Roman" panose="02020603050405020304" pitchFamily="18" charset="0"/>
              </a:rPr>
              <a:t>to the queried camera and coordinates with it to process the queried video. </a:t>
            </a:r>
          </a:p>
          <a:p>
            <a:pPr marL="326250" lvl="2">
              <a:lnSpc>
                <a:spcPct val="150000"/>
              </a:lnSpc>
            </a:pPr>
            <a:r>
              <a:rPr lang="en-US" sz="1400" b="1" dirty="0">
                <a:latin typeface="Times New Roman" panose="02020603050405020304" pitchFamily="18" charset="0"/>
                <a:cs typeface="Times New Roman" panose="02020603050405020304" pitchFamily="18" charset="0"/>
              </a:rPr>
              <a:t>(3) </a:t>
            </a:r>
            <a:r>
              <a:rPr lang="en-US" sz="1400" dirty="0">
                <a:latin typeface="Times New Roman" panose="02020603050405020304" pitchFamily="18" charset="0"/>
                <a:cs typeface="Times New Roman" panose="02020603050405020304" pitchFamily="18" charset="0"/>
              </a:rPr>
              <a:t>While the video is being processed, the system presents users with </a:t>
            </a:r>
            <a:r>
              <a:rPr lang="en-US" sz="1400" b="1" i="1" dirty="0">
                <a:latin typeface="Times New Roman" panose="02020603050405020304" pitchFamily="18" charset="0"/>
                <a:cs typeface="Times New Roman" panose="02020603050405020304" pitchFamily="18" charset="0"/>
              </a:rPr>
              <a:t>inexact yet useful </a:t>
            </a:r>
            <a:r>
              <a:rPr lang="en-US" sz="1400" dirty="0">
                <a:latin typeface="Times New Roman" panose="02020603050405020304" pitchFamily="18" charset="0"/>
                <a:cs typeface="Times New Roman" panose="02020603050405020304" pitchFamily="18" charset="0"/>
              </a:rPr>
              <a:t>results; it continuously </a:t>
            </a:r>
            <a:r>
              <a:rPr lang="en-US" sz="1400" b="1" i="1" dirty="0">
                <a:solidFill>
                  <a:srgbClr val="FF0000"/>
                </a:solidFill>
                <a:latin typeface="Times New Roman" panose="02020603050405020304" pitchFamily="18" charset="0"/>
                <a:cs typeface="Times New Roman" panose="02020603050405020304" pitchFamily="18" charset="0"/>
              </a:rPr>
              <a:t>refines</a:t>
            </a:r>
            <a:r>
              <a:rPr lang="en-US" sz="1400" dirty="0">
                <a:latin typeface="Times New Roman" panose="02020603050405020304" pitchFamily="18" charset="0"/>
                <a:cs typeface="Times New Roman" panose="02020603050405020304" pitchFamily="18" charset="0"/>
              </a:rPr>
              <a:t> the results until query completion.</a:t>
            </a:r>
          </a:p>
          <a:p>
            <a:pPr marL="612000" lvl="2" indent="-285750">
              <a:lnSpc>
                <a:spcPct val="150000"/>
              </a:lnSpc>
              <a:buFont typeface="Wingdings" panose="05000000000000000000" pitchFamily="2" charset="2"/>
              <a:buChar char="à"/>
            </a:pPr>
            <a:r>
              <a:rPr lang="en-US" sz="1400" dirty="0">
                <a:latin typeface="Times New Roman" panose="02020603050405020304" pitchFamily="18" charset="0"/>
                <a:cs typeface="Times New Roman" panose="02020603050405020304" pitchFamily="18" charset="0"/>
              </a:rPr>
              <a:t>User explores videos through interactive queries, e.g., aborting an ongoing query based on inexact results and issuing a new query with revised parameters.</a:t>
            </a:r>
          </a:p>
          <a:p>
            <a:pPr marL="783450" lvl="3">
              <a:lnSpc>
                <a:spcPct val="150000"/>
              </a:lnSpc>
            </a:pPr>
            <a:r>
              <a:rPr lang="en-US" sz="1200" i="1" dirty="0">
                <a:latin typeface="Times New Roman" panose="02020603050405020304" pitchFamily="18" charset="0"/>
                <a:cs typeface="Times New Roman" panose="02020603050405020304" pitchFamily="18" charset="0"/>
              </a:rPr>
              <a:t>i.e., to trace the cause of recent frequent congestion on a highway, one queries cameras on nearby local roads, requesting car counts seen on these local roads.</a:t>
            </a:r>
          </a:p>
          <a:p>
            <a:pPr marL="783450" lvl="3">
              <a:lnSpc>
                <a:spcPct val="150000"/>
              </a:lnSpc>
            </a:pPr>
            <a:r>
              <a:rPr lang="en-US" sz="1200" i="1" dirty="0">
                <a:latin typeface="Times New Roman" panose="02020603050405020304" pitchFamily="18" charset="0"/>
                <a:cs typeface="Times New Roman" panose="02020603050405020304" pitchFamily="18" charset="0"/>
              </a:rPr>
              <a:t>i.e., to understand how recent visitors impact animal activities, a ranger queries all the park’s cameras, requesting time ranges where the cameras capture animals. </a:t>
            </a:r>
          </a:p>
          <a:p>
            <a:pPr marL="285750" lvl="1"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Techniques: </a:t>
            </a:r>
            <a:r>
              <a:rPr lang="en-US" sz="1400" dirty="0">
                <a:latin typeface="Times New Roman" panose="02020603050405020304" pitchFamily="18" charset="0"/>
                <a:cs typeface="Times New Roman" panose="02020603050405020304" pitchFamily="18" charset="0"/>
              </a:rPr>
              <a:t>When capturing videos, cameras require </a:t>
            </a:r>
            <a:r>
              <a:rPr lang="en-US" sz="1400" b="1" dirty="0">
                <a:latin typeface="Times New Roman" panose="02020603050405020304" pitchFamily="18" charset="0"/>
                <a:cs typeface="Times New Roman" panose="02020603050405020304" pitchFamily="18" charset="0"/>
              </a:rPr>
              <a:t>no network </a:t>
            </a:r>
            <a:r>
              <a:rPr lang="en-US" sz="1400" dirty="0">
                <a:latin typeface="Times New Roman" panose="02020603050405020304" pitchFamily="18" charset="0"/>
                <a:cs typeface="Times New Roman" panose="02020603050405020304" pitchFamily="18" charset="0"/>
              </a:rPr>
              <a:t>or external compute resources. Only to process a query, the cameras </a:t>
            </a:r>
            <a:r>
              <a:rPr lang="en-US" sz="1400" b="1" dirty="0">
                <a:latin typeface="Times New Roman" panose="02020603050405020304" pitchFamily="18" charset="0"/>
                <a:cs typeface="Times New Roman" panose="02020603050405020304" pitchFamily="18" charset="0"/>
              </a:rPr>
              <a:t>require networks </a:t>
            </a:r>
            <a:r>
              <a:rPr lang="en-US" sz="1400" dirty="0">
                <a:latin typeface="Times New Roman" panose="02020603050405020304" pitchFamily="18" charset="0"/>
                <a:cs typeface="Times New Roman" panose="02020603050405020304" pitchFamily="18" charset="0"/>
              </a:rPr>
              <a:t>such as long-range wireless and </a:t>
            </a:r>
            <a:r>
              <a:rPr lang="en-US" sz="1400" b="1" dirty="0">
                <a:latin typeface="Times New Roman" panose="02020603050405020304" pitchFamily="18" charset="0"/>
                <a:cs typeface="Times New Roman" panose="02020603050405020304" pitchFamily="18" charset="0"/>
              </a:rPr>
              <a:t>cloud resources </a:t>
            </a:r>
            <a:r>
              <a:rPr lang="en-US" sz="1400" dirty="0">
                <a:latin typeface="Times New Roman" panose="02020603050405020304" pitchFamily="18" charset="0"/>
                <a:cs typeface="Times New Roman" panose="02020603050405020304" pitchFamily="18" charset="0"/>
              </a:rPr>
              <a:t>such as GPU.</a:t>
            </a:r>
          </a:p>
          <a:p>
            <a:pPr marL="783450" lvl="3" indent="-285750">
              <a:lnSpc>
                <a:spcPct val="150000"/>
              </a:lnSpc>
              <a:buFont typeface="Wingdings" panose="05000000000000000000" pitchFamily="2" charset="2"/>
              <a:buChar char="à"/>
            </a:pPr>
            <a:r>
              <a:rPr lang="en-US" sz="1400" dirty="0">
                <a:latin typeface="Times New Roman" panose="02020603050405020304" pitchFamily="18" charset="0"/>
                <a:cs typeface="Times New Roman" panose="02020603050405020304" pitchFamily="18" charset="0"/>
              </a:rPr>
              <a:t>A camera captures video to local storage; it deletes videos after their maximum retention period. </a:t>
            </a:r>
          </a:p>
          <a:p>
            <a:pPr marL="783450" lvl="3" indent="-285750">
              <a:lnSpc>
                <a:spcPct val="150000"/>
              </a:lnSpc>
              <a:buFont typeface="Wingdings" panose="05000000000000000000" pitchFamily="2" charset="2"/>
              <a:buChar char="à"/>
            </a:pPr>
            <a:r>
              <a:rPr lang="en-US" sz="1400" dirty="0">
                <a:latin typeface="Times New Roman" panose="02020603050405020304" pitchFamily="18" charset="0"/>
                <a:cs typeface="Times New Roman" panose="02020603050405020304" pitchFamily="18" charset="0"/>
              </a:rPr>
              <a:t>For query, camera works with the cloud: the camera runs operators, implemented as lightweight neural nets (NNs), to rank or filter frames;  the cloud runs object detection to validate results uploaded from the camera, not sacrifices query accuracy, ensuring it as high as that of object detection by the cloud.</a:t>
            </a:r>
          </a:p>
          <a:p>
            <a:pPr marL="612000" lvl="2" indent="-285750">
              <a:lnSpc>
                <a:spcPct val="150000"/>
              </a:lnSpc>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To best use </a:t>
            </a:r>
            <a:r>
              <a:rPr lang="en-US" sz="1400" b="1" dirty="0">
                <a:latin typeface="Times New Roman" panose="02020603050405020304" pitchFamily="18" charset="0"/>
                <a:cs typeface="Times New Roman" panose="02020603050405020304" pitchFamily="18" charset="0"/>
              </a:rPr>
              <a:t>limited camera resource during video capture</a:t>
            </a:r>
            <a:r>
              <a:rPr lang="en-US" sz="1400" dirty="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Accurate knowledge on sparse sample is much useful than inaccurate knowledge on all frames: </a:t>
            </a:r>
            <a:r>
              <a:rPr lang="en-US" sz="1200" i="1" dirty="0">
                <a:latin typeface="Times New Roman" panose="02020603050405020304" pitchFamily="18" charset="0"/>
                <a:cs typeface="Times New Roman" panose="02020603050405020304" pitchFamily="18" charset="0"/>
              </a:rPr>
              <a:t>When capturing videos, a camera builds sparse (1 of 30s) yet accurate landmark frames as training sample, from which it learns reliable knowledge for accelerating future queries. </a:t>
            </a:r>
          </a:p>
          <a:p>
            <a:pPr marL="612000" lvl="2" indent="-285750">
              <a:lnSpc>
                <a:spcPct val="150000"/>
              </a:lnSpc>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To rapidly explore massive videos during </a:t>
            </a:r>
            <a:r>
              <a:rPr lang="en-US" sz="1400" b="1" dirty="0">
                <a:latin typeface="Times New Roman" panose="02020603050405020304" pitchFamily="18" charset="0"/>
                <a:cs typeface="Times New Roman" panose="02020603050405020304" pitchFamily="18" charset="0"/>
              </a:rPr>
              <a:t>query execution</a:t>
            </a:r>
            <a:r>
              <a:rPr lang="en-US" sz="1400" dirty="0">
                <a:latin typeface="Times New Roman" panose="02020603050405020304" pitchFamily="18" charset="0"/>
                <a:cs typeface="Times New Roman" panose="02020603050405020304" pitchFamily="18" charset="0"/>
              </a:rPr>
              <a:t>. When executing a query, a camera processes frames in multiple passes with increasingly more expensive operators, producing useful results during query execution, enabling users to explore effectively. </a:t>
            </a:r>
          </a:p>
          <a:p>
            <a:pPr marL="326250" lvl="2">
              <a:lnSpc>
                <a:spcPct val="150000"/>
              </a:lnSpc>
            </a:pP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The early operators quickly explore the frames for inexact answers while later operators slowly exploit for more exact answers.</a:t>
            </a:r>
          </a:p>
        </p:txBody>
      </p:sp>
      <p:pic>
        <p:nvPicPr>
          <p:cNvPr id="3" name="图片 2">
            <a:extLst>
              <a:ext uri="{FF2B5EF4-FFF2-40B4-BE49-F238E27FC236}">
                <a16:creationId xmlns:a16="http://schemas.microsoft.com/office/drawing/2014/main" id="{9C29ED0B-991F-4112-9678-390CD6F3F0AF}"/>
              </a:ext>
            </a:extLst>
          </p:cNvPr>
          <p:cNvPicPr>
            <a:picLocks noChangeAspect="1"/>
          </p:cNvPicPr>
          <p:nvPr/>
        </p:nvPicPr>
        <p:blipFill>
          <a:blip r:embed="rId3"/>
          <a:stretch>
            <a:fillRect/>
          </a:stretch>
        </p:blipFill>
        <p:spPr>
          <a:xfrm>
            <a:off x="7232786" y="62951"/>
            <a:ext cx="4448175" cy="2133600"/>
          </a:xfrm>
          <a:prstGeom prst="rect">
            <a:avLst/>
          </a:prstGeom>
        </p:spPr>
      </p:pic>
    </p:spTree>
    <p:extLst>
      <p:ext uri="{BB962C8B-B14F-4D97-AF65-F5344CB8AC3E}">
        <p14:creationId xmlns:p14="http://schemas.microsoft.com/office/powerpoint/2010/main" val="360222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ATC’21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t>
            </a:r>
            <a:r>
              <a:rPr lang="en-US" sz="2000" b="1" i="0" u="none" strike="noStrike" baseline="0" dirty="0">
                <a:latin typeface="Times-Bold"/>
              </a:rPr>
              <a:t>Dogs Never Get Tired: Power and Edge Computing</a:t>
            </a:r>
            <a:endParaRPr lang="zh-CN" altLang="en-US" sz="2000" b="1"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F7059B17-42B5-4EBC-AC2F-6F9714AD5E02}"/>
              </a:ext>
            </a:extLst>
          </p:cNvPr>
          <p:cNvSpPr/>
          <p:nvPr/>
        </p:nvSpPr>
        <p:spPr>
          <a:xfrm>
            <a:off x="0" y="637308"/>
            <a:ext cx="12087036" cy="307777"/>
          </a:xfrm>
          <a:prstGeom prst="rect">
            <a:avLst/>
          </a:prstGeom>
        </p:spPr>
        <p:txBody>
          <a:bodyPr wrap="square">
            <a:spAutoFit/>
          </a:bodyPr>
          <a:lstStyle/>
          <a:p>
            <a:pPr algn="l"/>
            <a:r>
              <a:rPr lang="en-US" sz="1400" b="1" i="0" u="none" strike="noStrike" baseline="0" dirty="0">
                <a:latin typeface="Times-Bold"/>
              </a:rPr>
              <a:t>Proactive Energy-Aware Adaptive Video Streaming on Mobile Devices</a:t>
            </a:r>
            <a:r>
              <a:rPr lang="en-US" sz="1400" b="1" dirty="0">
                <a:latin typeface="Times-Bold"/>
              </a:rPr>
              <a:t>;</a:t>
            </a:r>
            <a:r>
              <a:rPr lang="en-US" sz="1400" b="1" i="0" u="none" strike="noStrike" baseline="0" dirty="0">
                <a:latin typeface="Times-Bold"/>
              </a:rPr>
              <a:t> </a:t>
            </a:r>
            <a:r>
              <a:rPr lang="en-US" sz="1400" b="1" i="1" u="none" strike="noStrike" baseline="0" dirty="0">
                <a:latin typeface="Times-Bold"/>
              </a:rPr>
              <a:t> </a:t>
            </a:r>
            <a:r>
              <a:rPr lang="en-US" sz="1200" b="0" i="1" u="none" strike="noStrike" baseline="0" dirty="0" err="1">
                <a:latin typeface="Times-Roman"/>
              </a:rPr>
              <a:t>Jiayi</a:t>
            </a:r>
            <a:r>
              <a:rPr lang="en-US" sz="1200" b="0" i="1" u="none" strike="noStrike" baseline="0" dirty="0">
                <a:latin typeface="Times-Roman"/>
              </a:rPr>
              <a:t> Meng, </a:t>
            </a:r>
            <a:r>
              <a:rPr lang="en-US" sz="1200" b="0" i="1" u="none" strike="noStrike" baseline="0" dirty="0" err="1">
                <a:latin typeface="Times-Roman"/>
              </a:rPr>
              <a:t>Qiang</a:t>
            </a:r>
            <a:r>
              <a:rPr lang="en-US" sz="1200" b="0" i="1" u="none" strike="noStrike" baseline="0" dirty="0">
                <a:latin typeface="Times-Roman"/>
              </a:rPr>
              <a:t> Xu, and Y. Charlie Hu, </a:t>
            </a:r>
            <a:r>
              <a:rPr lang="en-US" sz="1200" b="0" i="1" u="none" strike="noStrike" baseline="0" dirty="0">
                <a:latin typeface="Times-Italic"/>
              </a:rPr>
              <a:t>Purdue University</a:t>
            </a:r>
            <a:endParaRPr lang="en-US" sz="1400" b="0" i="1" u="none" strike="noStrike" baseline="0" dirty="0">
              <a:latin typeface="Times-Italic"/>
            </a:endParaRPr>
          </a:p>
        </p:txBody>
      </p:sp>
      <p:sp>
        <p:nvSpPr>
          <p:cNvPr id="7" name="TextBox 5">
            <a:extLst>
              <a:ext uri="{FF2B5EF4-FFF2-40B4-BE49-F238E27FC236}">
                <a16:creationId xmlns:a16="http://schemas.microsoft.com/office/drawing/2014/main" id="{E989B82C-DCE6-4E88-9EFB-E65042BD877D}"/>
              </a:ext>
            </a:extLst>
          </p:cNvPr>
          <p:cNvSpPr txBox="1"/>
          <p:nvPr/>
        </p:nvSpPr>
        <p:spPr>
          <a:xfrm>
            <a:off x="24222" y="945085"/>
            <a:ext cx="12038591" cy="5870646"/>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sz="1400" b="0" i="0" u="none" strike="noStrike" baseline="0" dirty="0">
                <a:latin typeface="Times New Roman" panose="02020603050405020304" pitchFamily="18" charset="0"/>
                <a:cs typeface="Times New Roman" panose="02020603050405020304" pitchFamily="18" charset="0"/>
              </a:rPr>
              <a:t>Energy-aware app adaptation (</a:t>
            </a:r>
            <a:r>
              <a:rPr lang="en-US" sz="1400" b="1" i="0" u="none" strike="noStrike" baseline="0" dirty="0">
                <a:latin typeface="Times New Roman" panose="02020603050405020304" pitchFamily="18" charset="0"/>
                <a:cs typeface="Times New Roman" panose="02020603050405020304" pitchFamily="18" charset="0"/>
              </a:rPr>
              <a:t>EAA</a:t>
            </a:r>
            <a:r>
              <a:rPr lang="en-US" sz="1400" b="0" i="0" u="none" strike="noStrike" baseline="0" dirty="0">
                <a:latin typeface="Times New Roman" panose="02020603050405020304" pitchFamily="18" charset="0"/>
                <a:cs typeface="Times New Roman" panose="02020603050405020304" pitchFamily="18" charset="0"/>
              </a:rPr>
              <a:t>) enables mobile apps to dynamically adjust data </a:t>
            </a:r>
            <a:r>
              <a:rPr lang="en-US" altLang="zh-CN" sz="1400" b="0" i="0" u="none" strike="noStrike" baseline="0" dirty="0">
                <a:latin typeface="Times New Roman" panose="02020603050405020304" pitchFamily="18" charset="0"/>
                <a:cs typeface="Times New Roman" panose="02020603050405020304" pitchFamily="18" charset="0"/>
              </a:rPr>
              <a:t>fi</a:t>
            </a:r>
            <a:r>
              <a:rPr lang="en-US" sz="1400" b="0" i="0" u="none" strike="noStrike" baseline="0" dirty="0">
                <a:latin typeface="Times New Roman" panose="02020603050405020304" pitchFamily="18" charset="0"/>
                <a:cs typeface="Times New Roman" panose="02020603050405020304" pitchFamily="18" charset="0"/>
              </a:rPr>
              <a:t>delity </a:t>
            </a:r>
            <a:r>
              <a:rPr lang="en-US" sz="1400" dirty="0">
                <a:latin typeface="Times New Roman" panose="02020603050405020304" pitchFamily="18" charset="0"/>
                <a:cs typeface="Times New Roman" panose="02020603050405020304" pitchFamily="18" charset="0"/>
              </a:rPr>
              <a:t>(i.e., </a:t>
            </a:r>
            <a:r>
              <a:rPr lang="en-US" sz="1400" b="0" i="0" u="none" strike="noStrike" baseline="0" dirty="0">
                <a:latin typeface="Times New Roman" panose="02020603050405020304" pitchFamily="18" charset="0"/>
                <a:cs typeface="Times New Roman" panose="02020603050405020304" pitchFamily="18" charset="0"/>
              </a:rPr>
              <a:t>streaming video quality) to meet user-specified battery duration.  </a:t>
            </a:r>
            <a:r>
              <a:rPr lang="en-US" altLang="zh-CN" sz="1400" b="0" i="0" u="none" strike="noStrike" baseline="0" dirty="0">
                <a:latin typeface="Times New Roman" panose="02020603050405020304" pitchFamily="18" charset="0"/>
                <a:cs typeface="Times New Roman" panose="02020603050405020304" pitchFamily="18" charset="0"/>
              </a:rPr>
              <a:t>However</a:t>
            </a:r>
            <a:r>
              <a:rPr lang="en-US" altLang="zh-CN" sz="1400" dirty="0">
                <a:latin typeface="Times New Roman" panose="02020603050405020304" pitchFamily="18" charset="0"/>
                <a:cs typeface="Times New Roman" panose="02020603050405020304" pitchFamily="18" charset="0"/>
              </a:rPr>
              <a: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less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efficient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and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reactive. </a:t>
            </a:r>
            <a:endParaRPr lang="en-US" sz="1400" b="0" i="0" u="none" strike="noStrike" baseline="0" dirty="0">
              <a:latin typeface="Times New Roman" panose="02020603050405020304" pitchFamily="18" charset="0"/>
              <a:cs typeface="Times New Roman" panose="02020603050405020304" pitchFamily="18" charset="0"/>
            </a:endParaRPr>
          </a:p>
          <a:p>
            <a:pPr marL="285750" lvl="1"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Background: </a:t>
            </a:r>
          </a:p>
          <a:p>
            <a:pPr marL="648000" lvl="1" indent="-285750">
              <a:lnSpc>
                <a:spcPct val="150000"/>
              </a:lnSpc>
              <a:buFont typeface="Courier New" panose="02070309020205020404" pitchFamily="49" charset="0"/>
              <a:buChar char="o"/>
            </a:pPr>
            <a:r>
              <a:rPr lang="en-US" altLang="zh-CN" sz="1400" b="1" dirty="0">
                <a:latin typeface="Times New Roman" panose="02020603050405020304" pitchFamily="18" charset="0"/>
                <a:cs typeface="Times New Roman" panose="02020603050405020304" pitchFamily="18" charset="0"/>
              </a:rPr>
              <a:t>Power-hungry APPs</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For enriched user-experience, apps utilize many</a:t>
            </a:r>
            <a:r>
              <a:rPr lang="zh-CN" alt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power-hungry hardware (CPU, GPU, </a:t>
            </a:r>
            <a:r>
              <a:rPr lang="en-US" sz="1400" dirty="0" err="1">
                <a:latin typeface="Times New Roman" panose="02020603050405020304" pitchFamily="18" charset="0"/>
                <a:cs typeface="Times New Roman" panose="02020603050405020304" pitchFamily="18" charset="0"/>
              </a:rPr>
              <a:t>WiFi</a:t>
            </a:r>
            <a:r>
              <a:rPr lang="en-US" sz="1400" dirty="0">
                <a:latin typeface="Times New Roman" panose="02020603050405020304" pitchFamily="18" charset="0"/>
                <a:cs typeface="Times New Roman" panose="02020603050405020304" pitchFamily="18" charset="0"/>
              </a:rPr>
              <a:t>, 4G, hardware decoder). H</a:t>
            </a:r>
            <a:r>
              <a:rPr lang="en-US" altLang="zh-CN" sz="1400" dirty="0">
                <a:latin typeface="Times New Roman" panose="02020603050405020304" pitchFamily="18" charset="0"/>
                <a:cs typeface="Times New Roman" panose="02020603050405020304" pitchFamily="18" charset="0"/>
              </a:rPr>
              <a:t>ence,</a:t>
            </a:r>
            <a:r>
              <a:rPr lang="en-US" sz="1400" dirty="0">
                <a:latin typeface="Times New Roman" panose="02020603050405020304" pitchFamily="18" charset="0"/>
                <a:cs typeface="Times New Roman" panose="02020603050405020304" pitchFamily="18" charset="0"/>
              </a:rPr>
              <a:t> user-experience of them is often limited by the shortened </a:t>
            </a:r>
            <a:r>
              <a:rPr lang="en-US" sz="1400" b="1" i="1" dirty="0">
                <a:latin typeface="Times New Roman" panose="02020603050405020304" pitchFamily="18" charset="0"/>
                <a:cs typeface="Times New Roman" panose="02020603050405020304" pitchFamily="18" charset="0"/>
              </a:rPr>
              <a:t>battery life</a:t>
            </a:r>
            <a:r>
              <a:rPr lang="en-US" sz="1400" dirty="0">
                <a:latin typeface="Times New Roman" panose="02020603050405020304" pitchFamily="18" charset="0"/>
                <a:cs typeface="Times New Roman" panose="02020603050405020304" pitchFamily="18" charset="0"/>
              </a:rPr>
              <a:t> from increased </a:t>
            </a:r>
            <a:r>
              <a:rPr lang="en-US" sz="1400" b="1" i="1" dirty="0">
                <a:latin typeface="Times New Roman" panose="02020603050405020304" pitchFamily="18" charset="0"/>
                <a:cs typeface="Times New Roman" panose="02020603050405020304" pitchFamily="18" charset="0"/>
              </a:rPr>
              <a:t>power draw</a:t>
            </a:r>
            <a:r>
              <a:rPr lang="en-US" sz="1400" dirty="0">
                <a:latin typeface="Times New Roman" panose="02020603050405020304" pitchFamily="18" charset="0"/>
                <a:cs typeface="Times New Roman" panose="02020603050405020304" pitchFamily="18" charset="0"/>
              </a:rPr>
              <a:t>.</a:t>
            </a:r>
          </a:p>
          <a:p>
            <a:pPr marL="648000" lvl="1" indent="-285750">
              <a:lnSpc>
                <a:spcPct val="150000"/>
              </a:lnSpc>
              <a:buFont typeface="Courier New" panose="02070309020205020404" pitchFamily="49" charset="0"/>
              <a:buChar char="o"/>
            </a:pPr>
            <a:r>
              <a:rPr lang="en-US" sz="1400" b="1" dirty="0">
                <a:latin typeface="Times New Roman" panose="02020603050405020304" pitchFamily="18" charset="0"/>
                <a:cs typeface="Times New Roman" panose="02020603050405020304" pitchFamily="18" charset="0"/>
              </a:rPr>
              <a:t>Energy-aware App Adaptation (EAA). </a:t>
            </a:r>
            <a:r>
              <a:rPr lang="en-US" sz="1400" dirty="0">
                <a:latin typeface="Times New Roman" panose="02020603050405020304" pitchFamily="18" charset="0"/>
                <a:cs typeface="Times New Roman" panose="02020603050405020304" pitchFamily="18" charset="0"/>
              </a:rPr>
              <a:t>Many apps can reduce their power draw by </a:t>
            </a:r>
            <a:r>
              <a:rPr lang="en-US" sz="1400" b="1" i="1" dirty="0">
                <a:latin typeface="Times New Roman" panose="02020603050405020304" pitchFamily="18" charset="0"/>
                <a:cs typeface="Times New Roman" panose="02020603050405020304" pitchFamily="18" charset="0"/>
              </a:rPr>
              <a:t>reducing their data fidelity </a:t>
            </a:r>
            <a:r>
              <a:rPr lang="en-US" sz="1400" dirty="0">
                <a:latin typeface="Times New Roman" panose="02020603050405020304" pitchFamily="18" charset="0"/>
                <a:cs typeface="Times New Roman" panose="02020603050405020304" pitchFamily="18" charset="0"/>
              </a:rPr>
              <a:t>and enables apps to dynamically adjust their data fidelity to </a:t>
            </a:r>
            <a:r>
              <a:rPr lang="en-US" sz="1400" b="1" i="1" dirty="0">
                <a:latin typeface="Times New Roman" panose="02020603050405020304" pitchFamily="18" charset="0"/>
                <a:cs typeface="Times New Roman" panose="02020603050405020304" pitchFamily="18" charset="0"/>
              </a:rPr>
              <a:t>meet a user-specified goal </a:t>
            </a:r>
            <a:r>
              <a:rPr lang="en-US" sz="1400" dirty="0">
                <a:latin typeface="Times New Roman" panose="02020603050405020304" pitchFamily="18" charset="0"/>
                <a:cs typeface="Times New Roman" panose="02020603050405020304" pitchFamily="18" charset="0"/>
              </a:rPr>
              <a:t>for battery duration. (e.g., low power mode for a four-hour plane ride)</a:t>
            </a:r>
          </a:p>
          <a:p>
            <a:pPr marL="936000" lvl="2" indent="-285750">
              <a:lnSpc>
                <a:spcPct val="150000"/>
              </a:lnSpc>
              <a:buFont typeface="Wingdings" panose="05000000000000000000" pitchFamily="2" charset="2"/>
              <a:buChar char="q"/>
            </a:pPr>
            <a:r>
              <a:rPr lang="en-US" sz="1400" b="1" dirty="0">
                <a:latin typeface="Times New Roman" panose="02020603050405020304" pitchFamily="18" charset="0"/>
                <a:cs typeface="Times New Roman" panose="02020603050405020304" pitchFamily="18" charset="0"/>
              </a:rPr>
              <a:t>Limit data fidelity:  </a:t>
            </a:r>
            <a:r>
              <a:rPr lang="en-US" sz="1400" dirty="0">
                <a:latin typeface="Times New Roman" panose="02020603050405020304" pitchFamily="18" charset="0"/>
                <a:cs typeface="Times New Roman" panose="02020603050405020304" pitchFamily="18" charset="0"/>
              </a:rPr>
              <a:t>Decrease size, quality of a video in video streaming apps;  reduce the </a:t>
            </a:r>
            <a:r>
              <a:rPr lang="en-US" altLang="zh-CN" sz="1400" dirty="0">
                <a:latin typeface="Times New Roman" panose="02020603050405020304" pitchFamily="18" charset="0"/>
                <a:cs typeface="Times New Roman" panose="02020603050405020304" pitchFamily="18" charset="0"/>
              </a:rPr>
              <a:t>fi</a:t>
            </a:r>
            <a:r>
              <a:rPr lang="en-US" sz="1400" dirty="0">
                <a:latin typeface="Times New Roman" panose="02020603050405020304" pitchFamily="18" charset="0"/>
                <a:cs typeface="Times New Roman" panose="02020603050405020304" pitchFamily="18" charset="0"/>
              </a:rPr>
              <a:t>ltering level of a map in navigation apps.</a:t>
            </a:r>
          </a:p>
          <a:p>
            <a:pPr marL="936000" lvl="2" indent="-285750">
              <a:lnSpc>
                <a:spcPct val="150000"/>
              </a:lnSpc>
              <a:buFont typeface="Wingdings" panose="05000000000000000000" pitchFamily="2" charset="2"/>
              <a:buChar char="q"/>
            </a:pPr>
            <a:r>
              <a:rPr lang="en-US" sz="1400" b="1" dirty="0">
                <a:latin typeface="Times New Roman" panose="02020603050405020304" pitchFamily="18" charset="0"/>
                <a:cs typeface="Times New Roman" panose="02020603050405020304" pitchFamily="18" charset="0"/>
              </a:rPr>
              <a:t>EAA components: </a:t>
            </a:r>
            <a:r>
              <a:rPr lang="en-US" sz="1400" dirty="0">
                <a:latin typeface="Times New Roman" panose="02020603050405020304" pitchFamily="18" charset="0"/>
                <a:cs typeface="Times New Roman" panose="02020603050405020304" pitchFamily="18" charset="0"/>
              </a:rPr>
              <a:t>an energy accounting subsystem to monitor energy drain during app execution and detect deviations (e.g., exceeding a threshold, from the user-specified energy budget; control </a:t>
            </a:r>
            <a:r>
              <a:rPr lang="en-US" sz="1400" dirty="0" err="1">
                <a:latin typeface="Times New Roman" panose="02020603050405020304" pitchFamily="18" charset="0"/>
                <a:cs typeface="Times New Roman" panose="02020603050405020304" pitchFamily="18" charset="0"/>
              </a:rPr>
              <a:t>subsys</a:t>
            </a:r>
            <a:r>
              <a:rPr lang="en-US" sz="1400" dirty="0">
                <a:latin typeface="Times New Roman" panose="02020603050405020304" pitchFamily="18" charset="0"/>
                <a:cs typeface="Times New Roman" panose="02020603050405020304" pitchFamily="18" charset="0"/>
              </a:rPr>
              <a:t> conduct adaptation logic to stay within energy drain budget or correct energy drain deviation.</a:t>
            </a:r>
          </a:p>
          <a:p>
            <a:pPr marL="1260000" lvl="3" indent="-285750">
              <a:lnSpc>
                <a:spcPct val="150000"/>
              </a:lnSpc>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Traditional</a:t>
            </a:r>
            <a:r>
              <a:rPr lang="en-US" sz="1400" dirty="0">
                <a:latin typeface="Times New Roman" panose="02020603050405020304" pitchFamily="18" charset="0"/>
                <a:cs typeface="Times New Roman" panose="02020603050405020304" pitchFamily="18" charset="0"/>
              </a:rPr>
              <a:t> EAA is </a:t>
            </a:r>
            <a:r>
              <a:rPr lang="en-US" sz="1400" b="1" i="1" dirty="0">
                <a:latin typeface="Times New Roman" panose="02020603050405020304" pitchFamily="18" charset="0"/>
                <a:cs typeface="Times New Roman" panose="02020603050405020304" pitchFamily="18" charset="0"/>
              </a:rPr>
              <a:t>black-boxed</a:t>
            </a:r>
            <a:r>
              <a:rPr lang="en-US" sz="1400" dirty="0">
                <a:latin typeface="Times New Roman" panose="02020603050405020304" pitchFamily="18" charset="0"/>
                <a:cs typeface="Times New Roman" panose="02020603050405020304" pitchFamily="18" charset="0"/>
              </a:rPr>
              <a:t> and </a:t>
            </a:r>
            <a:r>
              <a:rPr lang="en-US" sz="1400" b="1" i="1" dirty="0">
                <a:latin typeface="Times New Roman" panose="02020603050405020304" pitchFamily="18" charset="0"/>
                <a:cs typeface="Times New Roman" panose="02020603050405020304" pitchFamily="18" charset="0"/>
              </a:rPr>
              <a:t>reactive but simple:</a:t>
            </a:r>
            <a:r>
              <a:rPr lang="en-US" sz="1400" dirty="0">
                <a:latin typeface="Times New Roman" panose="02020603050405020304" pitchFamily="18" charset="0"/>
                <a:cs typeface="Times New Roman" panose="02020603050405020304" pitchFamily="18" charset="0"/>
              </a:rPr>
              <a:t> </a:t>
            </a:r>
            <a:r>
              <a:rPr lang="en-US" sz="1400" b="1" i="1" dirty="0">
                <a:latin typeface="Times New Roman" panose="02020603050405020304" pitchFamily="18" charset="0"/>
                <a:cs typeface="Times New Roman" panose="02020603050405020304" pitchFamily="18" charset="0"/>
              </a:rPr>
              <a:t>OS</a:t>
            </a:r>
            <a:r>
              <a:rPr lang="en-US" sz="1400" dirty="0">
                <a:latin typeface="Times New Roman" panose="02020603050405020304" pitchFamily="18" charset="0"/>
                <a:cs typeface="Times New Roman" panose="02020603050405020304" pitchFamily="18" charset="0"/>
              </a:rPr>
              <a:t> monitors app energy drain and signals app to adapt upon detecting energy drain deviation from the pre-specified energy budget, which causes high oscillation (fluctuation) and poor quality-of-experience (</a:t>
            </a:r>
            <a:r>
              <a:rPr lang="en-US" sz="1400" dirty="0" err="1">
                <a:latin typeface="Times New Roman" panose="02020603050405020304" pitchFamily="18" charset="0"/>
                <a:cs typeface="Times New Roman" panose="02020603050405020304" pitchFamily="18" charset="0"/>
              </a:rPr>
              <a:t>QoE</a:t>
            </a:r>
            <a:r>
              <a:rPr lang="en-US" sz="1400" dirty="0">
                <a:latin typeface="Times New Roman" panose="02020603050405020304" pitchFamily="18" charset="0"/>
                <a:cs typeface="Times New Roman" panose="02020603050405020304" pitchFamily="18" charset="0"/>
              </a:rPr>
              <a:t>).</a:t>
            </a:r>
          </a:p>
          <a:p>
            <a:pPr marL="648000" lvl="1" indent="-285750">
              <a:lnSpc>
                <a:spcPct val="150000"/>
              </a:lnSpc>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Modern apps have </a:t>
            </a:r>
            <a:r>
              <a:rPr lang="en-US" sz="1400" b="1" dirty="0">
                <a:latin typeface="Times New Roman" panose="02020603050405020304" pitchFamily="18" charset="0"/>
                <a:cs typeface="Times New Roman" panose="02020603050405020304" pitchFamily="18" charset="0"/>
              </a:rPr>
              <a:t>Proactive Built-in Adaptation</a:t>
            </a:r>
            <a:r>
              <a:rPr lang="en-US" sz="1400" dirty="0">
                <a:latin typeface="Times New Roman" panose="02020603050405020304" pitchFamily="18" charset="0"/>
                <a:cs typeface="Times New Roman" panose="02020603050405020304" pitchFamily="18" charset="0"/>
              </a:rPr>
              <a:t>. Apps proactively adapt data fidelity to network dynamics or other system constraints to optimize </a:t>
            </a:r>
            <a:r>
              <a:rPr lang="en-US" sz="1400" dirty="0" err="1">
                <a:latin typeface="Times New Roman" panose="02020603050405020304" pitchFamily="18" charset="0"/>
                <a:cs typeface="Times New Roman" panose="02020603050405020304" pitchFamily="18" charset="0"/>
              </a:rPr>
              <a:t>QoE</a:t>
            </a:r>
            <a:r>
              <a:rPr lang="en-US" sz="1400" dirty="0">
                <a:latin typeface="Times New Roman" panose="02020603050405020304" pitchFamily="18" charset="0"/>
                <a:cs typeface="Times New Roman" panose="02020603050405020304" pitchFamily="18" charset="0"/>
              </a:rPr>
              <a:t>.</a:t>
            </a:r>
          </a:p>
          <a:p>
            <a:pPr marL="285750" lvl="1" indent="-285750">
              <a:lnSpc>
                <a:spcPct val="150000"/>
              </a:lnSpc>
              <a:buFont typeface="Arial" panose="020B0604020202020204" pitchFamily="34" charset="0"/>
              <a:buChar char="•"/>
            </a:pPr>
            <a:r>
              <a:rPr lang="en-US" altLang="zh-CN" sz="1400" b="1" dirty="0">
                <a:latin typeface="Times New Roman" panose="02020603050405020304" pitchFamily="18" charset="0"/>
                <a:cs typeface="Times New Roman" panose="02020603050405020304" pitchFamily="18" charset="0"/>
              </a:rPr>
              <a:t>Key insight</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The energy-drain budget can be seamlessly integrated into the built-in proactive </a:t>
            </a:r>
            <a:r>
              <a:rPr lang="en-US" sz="1400" dirty="0" err="1">
                <a:latin typeface="Times New Roman" panose="02020603050405020304" pitchFamily="18" charset="0"/>
                <a:cs typeface="Times New Roman" panose="02020603050405020304" pitchFamily="18" charset="0"/>
              </a:rPr>
              <a:t>QoE</a:t>
            </a:r>
            <a:r>
              <a:rPr lang="en-US" sz="1400" dirty="0">
                <a:latin typeface="Times New Roman" panose="02020603050405020304" pitchFamily="18" charset="0"/>
                <a:cs typeface="Times New Roman" panose="02020603050405020304" pitchFamily="18" charset="0"/>
              </a:rPr>
              <a:t> adaptation of the app,</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which</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is</a:t>
            </a:r>
            <a:r>
              <a:rPr lang="zh-CN" altLang="en-US" sz="1400" dirty="0">
                <a:latin typeface="Times New Roman" panose="02020603050405020304" pitchFamily="18" charset="0"/>
                <a:cs typeface="Times New Roman" panose="02020603050405020304" pitchFamily="18" charset="0"/>
              </a:rPr>
              <a:t> </a:t>
            </a:r>
            <a:r>
              <a:rPr lang="en-US" altLang="zh-CN" sz="1400" b="1" dirty="0">
                <a:latin typeface="Times New Roman" panose="02020603050405020304" pitchFamily="18" charset="0"/>
                <a:cs typeface="Times New Roman" panose="02020603050405020304" pitchFamily="18" charset="0"/>
              </a:rPr>
              <a:t>pre-effect</a:t>
            </a:r>
            <a:r>
              <a:rPr lang="en-US" altLang="zh-CN" sz="1400" dirty="0">
                <a:latin typeface="Times New Roman" panose="02020603050405020304" pitchFamily="18" charset="0"/>
                <a:cs typeface="Times New Roman" panose="02020603050405020304" pitchFamily="18" charset="0"/>
              </a:rPr>
              <a:t> and better for </a:t>
            </a:r>
            <a:r>
              <a:rPr lang="en-US" altLang="zh-CN" sz="1400" dirty="0" err="1">
                <a:latin typeface="Times New Roman" panose="02020603050405020304" pitchFamily="18" charset="0"/>
                <a:cs typeface="Times New Roman" panose="02020603050405020304" pitchFamily="18" charset="0"/>
              </a:rPr>
              <a:t>QoE</a:t>
            </a:r>
            <a:r>
              <a:rPr lang="en-US" altLang="zh-CN" sz="14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marL="285750" lvl="1"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Challenges</a:t>
            </a:r>
          </a:p>
          <a:p>
            <a:pPr marL="648000" lvl="1" indent="-285750">
              <a:lnSpc>
                <a:spcPct val="150000"/>
              </a:lnSpc>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App needs to </a:t>
            </a:r>
            <a:r>
              <a:rPr lang="en-US" sz="1400" b="1" i="1" dirty="0">
                <a:latin typeface="Times New Roman" panose="02020603050405020304" pitchFamily="18" charset="0"/>
                <a:cs typeface="Times New Roman" panose="02020603050405020304" pitchFamily="18" charset="0"/>
              </a:rPr>
              <a:t>predict power consumption </a:t>
            </a:r>
            <a:r>
              <a:rPr lang="en-US" sz="1400" dirty="0">
                <a:latin typeface="Times New Roman" panose="02020603050405020304" pitchFamily="18" charset="0"/>
                <a:cs typeface="Times New Roman" panose="02020603050405020304" pitchFamily="18" charset="0"/>
              </a:rPr>
              <a:t>for each adaptation candidate beforehand</a:t>
            </a:r>
          </a:p>
          <a:p>
            <a:pPr marL="648000" lvl="1" indent="-285750">
              <a:lnSpc>
                <a:spcPct val="150000"/>
              </a:lnSpc>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App needs to </a:t>
            </a:r>
            <a:r>
              <a:rPr lang="en-US" sz="1400" b="1" i="1" dirty="0">
                <a:latin typeface="Times New Roman" panose="02020603050405020304" pitchFamily="18" charset="0"/>
                <a:cs typeface="Times New Roman" panose="02020603050405020304" pitchFamily="18" charset="0"/>
              </a:rPr>
              <a:t>incorporate</a:t>
            </a:r>
            <a:r>
              <a:rPr lang="en-US" sz="1400" dirty="0">
                <a:latin typeface="Times New Roman" panose="02020603050405020304" pitchFamily="18" charset="0"/>
                <a:cs typeface="Times New Roman" panose="02020603050405020304" pitchFamily="18" charset="0"/>
              </a:rPr>
              <a:t> the energy budget </a:t>
            </a:r>
            <a:r>
              <a:rPr lang="en-US" sz="1400" b="1" i="1" dirty="0">
                <a:latin typeface="Times New Roman" panose="02020603050405020304" pitchFamily="18" charset="0"/>
                <a:cs typeface="Times New Roman" panose="02020603050405020304" pitchFamily="18" charset="0"/>
              </a:rPr>
              <a:t>into</a:t>
            </a:r>
            <a:r>
              <a:rPr lang="en-US" sz="1400" dirty="0">
                <a:latin typeface="Times New Roman" panose="02020603050405020304" pitchFamily="18" charset="0"/>
                <a:cs typeface="Times New Roman" panose="02020603050405020304" pitchFamily="18" charset="0"/>
              </a:rPr>
              <a:t> its </a:t>
            </a:r>
            <a:r>
              <a:rPr lang="en-US" sz="1400" dirty="0" err="1">
                <a:latin typeface="Times New Roman" panose="02020603050405020304" pitchFamily="18" charset="0"/>
                <a:cs typeface="Times New Roman" panose="02020603050405020304" pitchFamily="18" charset="0"/>
              </a:rPr>
              <a:t>QoE</a:t>
            </a:r>
            <a:r>
              <a:rPr lang="en-US" sz="1400" dirty="0">
                <a:latin typeface="Times New Roman" panose="02020603050405020304" pitchFamily="18" charset="0"/>
                <a:cs typeface="Times New Roman" panose="02020603050405020304" pitchFamily="18" charset="0"/>
              </a:rPr>
              <a:t> own optimization logic.</a:t>
            </a:r>
          </a:p>
          <a:p>
            <a:pPr marL="326250" lvl="2">
              <a:lnSpc>
                <a:spcPct val="150000"/>
              </a:lnSpc>
            </a:pPr>
            <a:endParaRPr lang="en-US" sz="14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EF216FA1-9643-4F2F-B225-6E9EBBEF9B53}"/>
              </a:ext>
            </a:extLst>
          </p:cNvPr>
          <p:cNvPicPr>
            <a:picLocks noChangeAspect="1"/>
          </p:cNvPicPr>
          <p:nvPr/>
        </p:nvPicPr>
        <p:blipFill>
          <a:blip r:embed="rId3"/>
          <a:stretch>
            <a:fillRect/>
          </a:stretch>
        </p:blipFill>
        <p:spPr>
          <a:xfrm>
            <a:off x="9201352" y="0"/>
            <a:ext cx="2602742" cy="2391974"/>
          </a:xfrm>
          <a:prstGeom prst="rect">
            <a:avLst/>
          </a:prstGeom>
        </p:spPr>
      </p:pic>
      <p:pic>
        <p:nvPicPr>
          <p:cNvPr id="8" name="图片 7">
            <a:extLst>
              <a:ext uri="{FF2B5EF4-FFF2-40B4-BE49-F238E27FC236}">
                <a16:creationId xmlns:a16="http://schemas.microsoft.com/office/drawing/2014/main" id="{A72E11C6-743B-49C9-959A-7CCFBE30818E}"/>
              </a:ext>
            </a:extLst>
          </p:cNvPr>
          <p:cNvPicPr>
            <a:picLocks noChangeAspect="1"/>
          </p:cNvPicPr>
          <p:nvPr/>
        </p:nvPicPr>
        <p:blipFill>
          <a:blip r:embed="rId4"/>
          <a:stretch>
            <a:fillRect/>
          </a:stretch>
        </p:blipFill>
        <p:spPr>
          <a:xfrm>
            <a:off x="5601455" y="-2"/>
            <a:ext cx="6263665" cy="2318370"/>
          </a:xfrm>
          <a:prstGeom prst="rect">
            <a:avLst/>
          </a:prstGeom>
        </p:spPr>
      </p:pic>
      <p:pic>
        <p:nvPicPr>
          <p:cNvPr id="10" name="图片 9">
            <a:extLst>
              <a:ext uri="{FF2B5EF4-FFF2-40B4-BE49-F238E27FC236}">
                <a16:creationId xmlns:a16="http://schemas.microsoft.com/office/drawing/2014/main" id="{BB63C87A-71A7-41A8-881A-DF9C98F4425E}"/>
              </a:ext>
            </a:extLst>
          </p:cNvPr>
          <p:cNvPicPr>
            <a:picLocks noChangeAspect="1"/>
          </p:cNvPicPr>
          <p:nvPr/>
        </p:nvPicPr>
        <p:blipFill>
          <a:blip r:embed="rId5"/>
          <a:stretch>
            <a:fillRect/>
          </a:stretch>
        </p:blipFill>
        <p:spPr>
          <a:xfrm>
            <a:off x="6785093" y="12637"/>
            <a:ext cx="4622589" cy="1677974"/>
          </a:xfrm>
          <a:prstGeom prst="rect">
            <a:avLst/>
          </a:prstGeom>
        </p:spPr>
      </p:pic>
    </p:spTree>
    <p:extLst>
      <p:ext uri="{BB962C8B-B14F-4D97-AF65-F5344CB8AC3E}">
        <p14:creationId xmlns:p14="http://schemas.microsoft.com/office/powerpoint/2010/main" val="396078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ATC’21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t>
            </a:r>
            <a:r>
              <a:rPr lang="en-US" sz="2000" b="1" i="0" u="none" strike="noStrike" baseline="0" dirty="0">
                <a:latin typeface="Times-Bold"/>
              </a:rPr>
              <a:t>Dogs Never Get Tired: Power and Edge Computing</a:t>
            </a:r>
            <a:endParaRPr lang="zh-CN" altLang="en-US" sz="2000" b="1"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F7059B17-42B5-4EBC-AC2F-6F9714AD5E02}"/>
              </a:ext>
            </a:extLst>
          </p:cNvPr>
          <p:cNvSpPr/>
          <p:nvPr/>
        </p:nvSpPr>
        <p:spPr>
          <a:xfrm>
            <a:off x="0" y="637308"/>
            <a:ext cx="12087036" cy="307777"/>
          </a:xfrm>
          <a:prstGeom prst="rect">
            <a:avLst/>
          </a:prstGeom>
        </p:spPr>
        <p:txBody>
          <a:bodyPr wrap="square">
            <a:spAutoFit/>
          </a:bodyPr>
          <a:lstStyle/>
          <a:p>
            <a:pPr algn="l"/>
            <a:r>
              <a:rPr lang="en-US" sz="1400" b="1" i="0" u="none" strike="noStrike" baseline="0" dirty="0">
                <a:latin typeface="Times-Bold"/>
              </a:rPr>
              <a:t>Proactive Energy-Aware Adaptive Video Streaming on Mobile Devices</a:t>
            </a:r>
            <a:r>
              <a:rPr lang="en-US" sz="1400" b="1" dirty="0">
                <a:latin typeface="Times-Bold"/>
              </a:rPr>
              <a:t>;</a:t>
            </a:r>
            <a:r>
              <a:rPr lang="en-US" sz="1400" b="1" i="0" u="none" strike="noStrike" baseline="0" dirty="0">
                <a:latin typeface="Times-Bold"/>
              </a:rPr>
              <a:t> </a:t>
            </a:r>
            <a:r>
              <a:rPr lang="en-US" sz="1400" b="1" i="1" u="none" strike="noStrike" baseline="0" dirty="0">
                <a:latin typeface="Times-Bold"/>
              </a:rPr>
              <a:t> </a:t>
            </a:r>
            <a:r>
              <a:rPr lang="en-US" sz="1200" b="0" i="1" u="none" strike="noStrike" baseline="0" dirty="0" err="1">
                <a:latin typeface="Times-Roman"/>
              </a:rPr>
              <a:t>Jiayi</a:t>
            </a:r>
            <a:r>
              <a:rPr lang="en-US" sz="1200" b="0" i="1" u="none" strike="noStrike" baseline="0" dirty="0">
                <a:latin typeface="Times-Roman"/>
              </a:rPr>
              <a:t> Meng, </a:t>
            </a:r>
            <a:r>
              <a:rPr lang="en-US" sz="1200" b="0" i="1" u="none" strike="noStrike" baseline="0" dirty="0" err="1">
                <a:latin typeface="Times-Roman"/>
              </a:rPr>
              <a:t>Qiang</a:t>
            </a:r>
            <a:r>
              <a:rPr lang="en-US" sz="1200" b="0" i="1" u="none" strike="noStrike" baseline="0" dirty="0">
                <a:latin typeface="Times-Roman"/>
              </a:rPr>
              <a:t> Xu, and Y. Charlie Hu, </a:t>
            </a:r>
            <a:r>
              <a:rPr lang="en-US" sz="1200" b="0" i="1" u="none" strike="noStrike" baseline="0" dirty="0">
                <a:latin typeface="Times-Italic"/>
              </a:rPr>
              <a:t>Purdue University</a:t>
            </a:r>
            <a:endParaRPr lang="en-US" sz="1400" b="0" i="1" u="none" strike="noStrike" baseline="0" dirty="0">
              <a:latin typeface="Times-Italic"/>
            </a:endParaRPr>
          </a:p>
        </p:txBody>
      </p:sp>
      <p:sp>
        <p:nvSpPr>
          <p:cNvPr id="7" name="TextBox 5">
            <a:extLst>
              <a:ext uri="{FF2B5EF4-FFF2-40B4-BE49-F238E27FC236}">
                <a16:creationId xmlns:a16="http://schemas.microsoft.com/office/drawing/2014/main" id="{E989B82C-DCE6-4E88-9EFB-E65042BD877D}"/>
              </a:ext>
            </a:extLst>
          </p:cNvPr>
          <p:cNvSpPr txBox="1"/>
          <p:nvPr/>
        </p:nvSpPr>
        <p:spPr>
          <a:xfrm>
            <a:off x="24222" y="945085"/>
            <a:ext cx="12038591" cy="5870646"/>
          </a:xfrm>
          <a:prstGeom prst="rect">
            <a:avLst/>
          </a:prstGeom>
          <a:noFill/>
        </p:spPr>
        <p:txBody>
          <a:bodyPr wrap="square">
            <a:spAutoFit/>
          </a:bodyPr>
          <a:lstStyle/>
          <a:p>
            <a:pPr marL="285750" lvl="1" indent="-285750">
              <a:lnSpc>
                <a:spcPct val="150000"/>
              </a:lnSpc>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Design </a:t>
            </a:r>
            <a:r>
              <a:rPr lang="en-US" sz="1400" b="1" dirty="0">
                <a:latin typeface="Times New Roman" panose="02020603050405020304" pitchFamily="18" charset="0"/>
                <a:cs typeface="Times New Roman" panose="02020603050405020304" pitchFamily="18" charset="0"/>
              </a:rPr>
              <a:t>Energy-aware ABR </a:t>
            </a:r>
            <a:r>
              <a:rPr lang="en-US" sz="1400" dirty="0">
                <a:latin typeface="Times New Roman" panose="02020603050405020304" pitchFamily="18" charset="0"/>
                <a:cs typeface="Times New Roman" panose="02020603050405020304" pitchFamily="18" charset="0"/>
              </a:rPr>
              <a:t>(adaptive bitrate), an energy-aware ABR video streaming system (</a:t>
            </a:r>
            <a:r>
              <a:rPr lang="en-US" sz="1400" b="1" dirty="0">
                <a:latin typeface="Times New Roman" panose="02020603050405020304" pitchFamily="18" charset="0"/>
                <a:cs typeface="Times New Roman" panose="02020603050405020304" pitchFamily="18" charset="0"/>
              </a:rPr>
              <a:t>a</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Proactive Built-in Adaptation</a:t>
            </a:r>
            <a:r>
              <a:rPr lang="en-US" sz="1400" dirty="0">
                <a:latin typeface="Times New Roman" panose="02020603050405020304" pitchFamily="18" charset="0"/>
                <a:cs typeface="Times New Roman" panose="02020603050405020304" pitchFamily="18" charset="0"/>
              </a:rPr>
              <a:t>) to demonstrate how to address the two challenges in designing proactive energy-aware app adaptation</a:t>
            </a:r>
            <a:r>
              <a:rPr lang="en-US" altLang="zh-CN" sz="1400" dirty="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p>
            <a:pPr marL="285750" lvl="1"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Design: </a:t>
            </a:r>
          </a:p>
          <a:p>
            <a:pPr marL="648000" lvl="1" indent="-285750">
              <a:lnSpc>
                <a:spcPct val="150000"/>
              </a:lnSpc>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As with original ABR, Energy-aware ABR derives the client-side playback buffer status and estimated network throughput from two generic modules of ABR, the playback buffer module and throughput predictor module. The energy profiler module estimates the energy drain in past intervals which is used to maintain the energy surplus/deficit.</a:t>
            </a:r>
          </a:p>
          <a:p>
            <a:pPr marL="648000" lvl="1" indent="-285750">
              <a:lnSpc>
                <a:spcPct val="150000"/>
              </a:lnSpc>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For power consumption </a:t>
            </a:r>
            <a:r>
              <a:rPr lang="en-US" sz="1400" b="1" dirty="0">
                <a:latin typeface="Times New Roman" panose="02020603050405020304" pitchFamily="18" charset="0"/>
                <a:cs typeface="Times New Roman" panose="02020603050405020304" pitchFamily="18" charset="0"/>
              </a:rPr>
              <a:t>prediction</a:t>
            </a:r>
            <a:r>
              <a:rPr lang="en-US" sz="1400" dirty="0">
                <a:latin typeface="Times New Roman" panose="02020603050405020304" pitchFamily="18" charset="0"/>
                <a:cs typeface="Times New Roman" panose="02020603050405020304" pitchFamily="18" charset="0"/>
              </a:rPr>
              <a:t>. Propose a </a:t>
            </a:r>
            <a:r>
              <a:rPr lang="en-US" sz="1400" b="1" dirty="0">
                <a:latin typeface="Times New Roman" panose="02020603050405020304" pitchFamily="18" charset="0"/>
                <a:cs typeface="Times New Roman" panose="02020603050405020304" pitchFamily="18" charset="0"/>
              </a:rPr>
              <a:t>function-level power modeling methodology </a:t>
            </a:r>
            <a:r>
              <a:rPr lang="en-US" sz="1400" dirty="0">
                <a:latin typeface="Times New Roman" panose="02020603050405020304" pitchFamily="18" charset="0"/>
                <a:cs typeface="Times New Roman" panose="02020603050405020304" pitchFamily="18" charset="0"/>
              </a:rPr>
              <a:t>that accurately predicts app energy drain in the next interval.</a:t>
            </a:r>
          </a:p>
          <a:p>
            <a:pPr marL="648000" lvl="1" indent="-285750">
              <a:lnSpc>
                <a:spcPct val="150000"/>
              </a:lnSpc>
              <a:buFont typeface="Wingdings" panose="05000000000000000000" pitchFamily="2" charset="2"/>
              <a:buChar char="à"/>
            </a:pPr>
            <a:r>
              <a:rPr lang="en-US" sz="1400" dirty="0">
                <a:latin typeface="Times New Roman" panose="02020603050405020304" pitchFamily="18" charset="0"/>
                <a:cs typeface="Times New Roman" panose="02020603050405020304" pitchFamily="18" charset="0"/>
              </a:rPr>
              <a:t>that can predict the </a:t>
            </a:r>
            <a:r>
              <a:rPr lang="en-US" sz="1400" b="1" i="1" dirty="0">
                <a:latin typeface="Times New Roman" panose="02020603050405020304" pitchFamily="18" charset="0"/>
                <a:cs typeface="Times New Roman" panose="02020603050405020304" pitchFamily="18" charset="0"/>
              </a:rPr>
              <a:t>average power draw </a:t>
            </a:r>
            <a:r>
              <a:rPr lang="en-US" sz="1400" dirty="0">
                <a:latin typeface="Times New Roman" panose="02020603050405020304" pitchFamily="18" charset="0"/>
                <a:cs typeface="Times New Roman" panose="02020603050405020304" pitchFamily="18" charset="0"/>
              </a:rPr>
              <a:t>of the streaming app in the next time interval in </a:t>
            </a:r>
            <a:r>
              <a:rPr lang="en-US" sz="1400" b="1" i="1" dirty="0">
                <a:latin typeface="Times New Roman" panose="02020603050405020304" pitchFamily="18" charset="0"/>
                <a:cs typeface="Times New Roman" panose="02020603050405020304" pitchFamily="18" charset="0"/>
              </a:rPr>
              <a:t>fetching</a:t>
            </a:r>
            <a:r>
              <a:rPr lang="en-US" sz="1400" dirty="0">
                <a:latin typeface="Times New Roman" panose="02020603050405020304" pitchFamily="18" charset="0"/>
                <a:cs typeface="Times New Roman" panose="02020603050405020304" pitchFamily="18" charset="0"/>
              </a:rPr>
              <a:t> a chunk of any candidate chunk quality. </a:t>
            </a:r>
          </a:p>
          <a:p>
            <a:pPr marL="972000" lvl="2" indent="-285750">
              <a:lnSpc>
                <a:spcPct val="150000"/>
              </a:lnSpc>
              <a:buFont typeface="Wingdings" panose="05000000000000000000" pitchFamily="2" charset="2"/>
              <a:buChar char="q"/>
            </a:pPr>
            <a:r>
              <a:rPr lang="en-US" altLang="zh-CN" sz="1400" dirty="0">
                <a:latin typeface="Times New Roman" panose="02020603050405020304" pitchFamily="18" charset="0"/>
                <a:cs typeface="Times New Roman" panose="02020603050405020304" pitchFamily="18" charset="0"/>
              </a:rPr>
              <a:t>T</a:t>
            </a:r>
            <a:r>
              <a:rPr lang="en-US" sz="1400" dirty="0">
                <a:latin typeface="Times New Roman" panose="02020603050405020304" pitchFamily="18" charset="0"/>
                <a:cs typeface="Times New Roman" panose="02020603050405020304" pitchFamily="18" charset="0"/>
              </a:rPr>
              <a:t>he hardware component usage is logged during app execution and afterwards fed into the power model as input to estimate the component-wise power draw that happened during the app execution.</a:t>
            </a:r>
          </a:p>
          <a:p>
            <a:pPr marL="972000" lvl="2" indent="-285750">
              <a:lnSpc>
                <a:spcPct val="150000"/>
              </a:lnSpc>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Cluster the hardware components according to the common video chunk they process at each time interval, so that the components within each cluster will have synchronous power behavior.</a:t>
            </a:r>
          </a:p>
          <a:p>
            <a:pPr marL="972000" lvl="2" indent="-285750">
              <a:lnSpc>
                <a:spcPct val="150000"/>
              </a:lnSpc>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User-specified energy budget: total energy budget 𝐸b over a fixed amount of time Td: power budget </a:t>
            </a:r>
            <a:r>
              <a:rPr lang="en-US" sz="1400" b="1" dirty="0">
                <a:latin typeface="Times New Roman" panose="02020603050405020304" pitchFamily="18" charset="0"/>
                <a:cs typeface="Times New Roman" panose="02020603050405020304" pitchFamily="18" charset="0"/>
              </a:rPr>
              <a:t>𝑃</a:t>
            </a:r>
            <a:r>
              <a:rPr lang="en-US" sz="1100" b="1" dirty="0">
                <a:latin typeface="Times New Roman" panose="02020603050405020304" pitchFamily="18" charset="0"/>
                <a:cs typeface="Times New Roman" panose="02020603050405020304" pitchFamily="18" charset="0"/>
              </a:rPr>
              <a:t>b</a:t>
            </a:r>
            <a:r>
              <a:rPr lang="en-US" sz="1400" b="1" dirty="0">
                <a:latin typeface="Times New Roman" panose="02020603050405020304" pitchFamily="18" charset="0"/>
                <a:cs typeface="Times New Roman" panose="02020603050405020304" pitchFamily="18" charset="0"/>
              </a:rPr>
              <a:t> = 𝐸</a:t>
            </a:r>
            <a:r>
              <a:rPr lang="en-US" sz="1100" b="1" dirty="0">
                <a:latin typeface="Times New Roman" panose="02020603050405020304" pitchFamily="18" charset="0"/>
                <a:cs typeface="Times New Roman" panose="02020603050405020304" pitchFamily="18" charset="0"/>
              </a:rPr>
              <a:t>b</a:t>
            </a:r>
            <a:r>
              <a:rPr lang="en-US" sz="1400" b="1" dirty="0">
                <a:latin typeface="Times New Roman" panose="02020603050405020304" pitchFamily="18" charset="0"/>
                <a:cs typeface="Times New Roman" panose="02020603050405020304" pitchFamily="18" charset="0"/>
              </a:rPr>
              <a:t> / 𝑇</a:t>
            </a:r>
            <a:r>
              <a:rPr lang="en-US" sz="1100" b="1" dirty="0">
                <a:latin typeface="Times New Roman" panose="02020603050405020304" pitchFamily="18" charset="0"/>
                <a:cs typeface="Times New Roman" panose="02020603050405020304" pitchFamily="18" charset="0"/>
              </a:rPr>
              <a:t>d. </a:t>
            </a:r>
          </a:p>
          <a:p>
            <a:pPr marL="686250" lvl="2">
              <a:lnSpc>
                <a:spcPct val="150000"/>
              </a:lnSpc>
            </a:pPr>
            <a:r>
              <a:rPr lang="en-US" sz="1100" b="1"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𝐸</a:t>
            </a:r>
            <a:r>
              <a:rPr lang="en-US" sz="1100" b="1" dirty="0">
                <a:latin typeface="Times New Roman" panose="02020603050405020304" pitchFamily="18" charset="0"/>
                <a:cs typeface="Times New Roman" panose="02020603050405020304" pitchFamily="18" charset="0"/>
              </a:rPr>
              <a:t>b </a:t>
            </a:r>
            <a:r>
              <a:rPr lang="en-US" sz="1400" b="0" i="0" u="none" strike="noStrike" baseline="0" dirty="0">
                <a:latin typeface="Times New Roman" panose="02020603050405020304" pitchFamily="18" charset="0"/>
                <a:cs typeface="Times New Roman" panose="02020603050405020304" pitchFamily="18" charset="0"/>
              </a:rPr>
              <a:t>: 50% battery level drop; </a:t>
            </a:r>
            <a:r>
              <a:rPr lang="en-US" sz="1400" b="1" dirty="0">
                <a:latin typeface="Times New Roman" panose="02020603050405020304" pitchFamily="18" charset="0"/>
                <a:cs typeface="Times New Roman" panose="02020603050405020304" pitchFamily="18" charset="0"/>
              </a:rPr>
              <a:t>𝑇</a:t>
            </a:r>
            <a:r>
              <a:rPr lang="en-US" sz="1100" b="1" dirty="0">
                <a:latin typeface="Times New Roman" panose="02020603050405020304" pitchFamily="18" charset="0"/>
                <a:cs typeface="Times New Roman" panose="02020603050405020304" pitchFamily="18" charset="0"/>
              </a:rPr>
              <a:t>d</a:t>
            </a:r>
            <a:r>
              <a:rPr lang="en-US" sz="1400" b="0" i="0" u="none" strike="noStrike" baseline="0" dirty="0">
                <a:latin typeface="Times New Roman" panose="02020603050405020304" pitchFamily="18" charset="0"/>
                <a:cs typeface="Times New Roman" panose="02020603050405020304" pitchFamily="18" charset="0"/>
              </a:rPr>
              <a:t> : 4-hour plane ride</a:t>
            </a:r>
            <a:endParaRPr lang="en-US" sz="1100" b="1" dirty="0">
              <a:latin typeface="Times New Roman" panose="02020603050405020304" pitchFamily="18" charset="0"/>
              <a:cs typeface="Times New Roman" panose="02020603050405020304" pitchFamily="18" charset="0"/>
            </a:endParaRPr>
          </a:p>
          <a:p>
            <a:pPr marL="648000" lvl="1" indent="-285750">
              <a:lnSpc>
                <a:spcPct val="150000"/>
              </a:lnSpc>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For power </a:t>
            </a:r>
            <a:r>
              <a:rPr lang="en-US" sz="1400" b="1" dirty="0">
                <a:latin typeface="Times New Roman" panose="02020603050405020304" pitchFamily="18" charset="0"/>
                <a:cs typeface="Times New Roman" panose="02020603050405020304" pitchFamily="18" charset="0"/>
              </a:rPr>
              <a:t>controlling</a:t>
            </a:r>
            <a:r>
              <a:rPr lang="en-US" sz="1400" dirty="0">
                <a:latin typeface="Times New Roman" panose="02020603050405020304" pitchFamily="18" charset="0"/>
                <a:cs typeface="Times New Roman" panose="02020603050405020304" pitchFamily="18" charset="0"/>
              </a:rPr>
              <a:t>. Propose </a:t>
            </a:r>
            <a:r>
              <a:rPr lang="en-US" sz="1400" b="1" i="0" u="none" strike="noStrike" baseline="0" dirty="0">
                <a:latin typeface="Times New Roman" panose="02020603050405020304" pitchFamily="18" charset="0"/>
                <a:cs typeface="Times New Roman" panose="02020603050405020304" pitchFamily="18" charset="0"/>
              </a:rPr>
              <a:t>Energy-aware </a:t>
            </a:r>
            <a:r>
              <a:rPr lang="en-US" sz="1400" b="1" i="0" u="none" strike="noStrike" baseline="0" dirty="0" err="1">
                <a:latin typeface="Times New Roman" panose="02020603050405020304" pitchFamily="18" charset="0"/>
                <a:cs typeface="Times New Roman" panose="02020603050405020304" pitchFamily="18" charset="0"/>
              </a:rPr>
              <a:t>QoE</a:t>
            </a:r>
            <a:r>
              <a:rPr lang="en-US" sz="1400" b="1" i="0" u="none" strike="noStrike" baseline="0" dirty="0">
                <a:latin typeface="Times New Roman" panose="02020603050405020304" pitchFamily="18" charset="0"/>
                <a:cs typeface="Times New Roman" panose="02020603050405020304" pitchFamily="18" charset="0"/>
              </a:rPr>
              <a:t> Maximization </a:t>
            </a:r>
            <a:r>
              <a:rPr lang="en-US" sz="1400" b="0" i="0" u="none" strike="noStrike" baseline="0" dirty="0">
                <a:latin typeface="Times New Roman" panose="02020603050405020304" pitchFamily="18" charset="0"/>
                <a:cs typeface="Times New Roman" panose="02020603050405020304" pitchFamily="18" charset="0"/>
              </a:rPr>
              <a:t>to </a:t>
            </a:r>
            <a:r>
              <a:rPr lang="en-US" sz="1400" b="0" i="1" u="none" strike="noStrike" baseline="0" dirty="0">
                <a:latin typeface="Times New Roman" panose="02020603050405020304" pitchFamily="18" charset="0"/>
                <a:cs typeface="Times New Roman" panose="02020603050405020304" pitchFamily="18" charset="0"/>
              </a:rPr>
              <a:t>i</a:t>
            </a:r>
            <a:r>
              <a:rPr lang="en-US" sz="1400" i="1" dirty="0">
                <a:latin typeface="Times New Roman" panose="02020603050405020304" pitchFamily="18" charset="0"/>
                <a:cs typeface="Times New Roman" panose="02020603050405020304" pitchFamily="18" charset="0"/>
              </a:rPr>
              <a:t>ntegrating an energy budget into the app adaptation logic</a:t>
            </a:r>
            <a:r>
              <a:rPr lang="en-US" sz="1400" dirty="0">
                <a:latin typeface="Times New Roman" panose="02020603050405020304" pitchFamily="18" charset="0"/>
                <a:cs typeface="Times New Roman" panose="02020603050405020304" pitchFamily="18" charset="0"/>
              </a:rPr>
              <a:t>. The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challenge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is:</a:t>
            </a:r>
          </a:p>
          <a:p>
            <a:pPr marL="362250" lvl="1">
              <a:lnSpc>
                <a:spcPct val="150000"/>
              </a:lnSpc>
            </a:pPr>
            <a:r>
              <a:rPr lang="en-US" sz="1400" dirty="0">
                <a:latin typeface="Times New Roman" panose="02020603050405020304" pitchFamily="18" charset="0"/>
                <a:cs typeface="Times New Roman" panose="02020603050405020304" pitchFamily="18" charset="0"/>
                <a:sym typeface="Wingdings" panose="05000000000000000000" pitchFamily="2" charset="2"/>
              </a:rPr>
              <a:t></a:t>
            </a:r>
            <a:r>
              <a:rPr lang="en-US" sz="1400" dirty="0">
                <a:latin typeface="Times New Roman" panose="02020603050405020304" pitchFamily="18" charset="0"/>
                <a:cs typeface="Times New Roman" panose="02020603050405020304" pitchFamily="18" charset="0"/>
              </a:rPr>
              <a:t>Unlike other constraints such as network throughput in the </a:t>
            </a:r>
            <a:r>
              <a:rPr lang="en-US" sz="1400" dirty="0" err="1">
                <a:latin typeface="Times New Roman" panose="02020603050405020304" pitchFamily="18" charset="0"/>
                <a:cs typeface="Times New Roman" panose="02020603050405020304" pitchFamily="18" charset="0"/>
              </a:rPr>
              <a:t>QoE</a:t>
            </a:r>
            <a:r>
              <a:rPr lang="en-US" sz="1400" dirty="0">
                <a:latin typeface="Times New Roman" panose="02020603050405020304" pitchFamily="18" charset="0"/>
                <a:cs typeface="Times New Roman" panose="02020603050405020304" pitchFamily="18" charset="0"/>
              </a:rPr>
              <a:t> optimization problem, </a:t>
            </a:r>
            <a:r>
              <a:rPr lang="en-US" sz="1400" b="1" i="1" dirty="0">
                <a:latin typeface="Times New Roman" panose="02020603050405020304" pitchFamily="18" charset="0"/>
                <a:cs typeface="Times New Roman" panose="02020603050405020304" pitchFamily="18" charset="0"/>
              </a:rPr>
              <a:t>app energy drain is cumulative and hence elastic over time</a:t>
            </a:r>
            <a:r>
              <a:rPr lang="en-US" sz="1400" dirty="0">
                <a:latin typeface="Times New Roman" panose="02020603050405020304" pitchFamily="18" charset="0"/>
                <a:cs typeface="Times New Roman" panose="02020603050405020304" pitchFamily="18" charset="0"/>
              </a:rPr>
              <a:t>.</a:t>
            </a:r>
          </a:p>
          <a:p>
            <a:pPr marL="972000" lvl="2" indent="-285750">
              <a:lnSpc>
                <a:spcPct val="150000"/>
              </a:lnSpc>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Controller accumulates the energy surplus/deficit as in the reactive approach, which is then exploited by the </a:t>
            </a:r>
            <a:r>
              <a:rPr lang="en-US" sz="1400" dirty="0" err="1">
                <a:latin typeface="Times New Roman" panose="02020603050405020304" pitchFamily="18" charset="0"/>
                <a:cs typeface="Times New Roman" panose="02020603050405020304" pitchFamily="18" charset="0"/>
              </a:rPr>
              <a:t>QoE</a:t>
            </a:r>
            <a:r>
              <a:rPr lang="en-US" sz="1400" dirty="0">
                <a:latin typeface="Times New Roman" panose="02020603050405020304" pitchFamily="18" charset="0"/>
                <a:cs typeface="Times New Roman" panose="02020603050405020304" pitchFamily="18" charset="0"/>
              </a:rPr>
              <a:t> maximization module to maximize the </a:t>
            </a:r>
            <a:r>
              <a:rPr lang="en-US" sz="1400" dirty="0" err="1">
                <a:latin typeface="Times New Roman" panose="02020603050405020304" pitchFamily="18" charset="0"/>
                <a:cs typeface="Times New Roman" panose="02020603050405020304" pitchFamily="18" charset="0"/>
              </a:rPr>
              <a:t>QoE</a:t>
            </a:r>
            <a:r>
              <a:rPr lang="en-US" sz="1400" dirty="0">
                <a:latin typeface="Times New Roman" panose="02020603050405020304" pitchFamily="18" charset="0"/>
                <a:cs typeface="Times New Roman" panose="02020603050405020304" pitchFamily="18" charset="0"/>
              </a:rPr>
              <a:t> of future video chunks.</a:t>
            </a:r>
          </a:p>
        </p:txBody>
      </p:sp>
      <p:pic>
        <p:nvPicPr>
          <p:cNvPr id="6" name="图片 5">
            <a:extLst>
              <a:ext uri="{FF2B5EF4-FFF2-40B4-BE49-F238E27FC236}">
                <a16:creationId xmlns:a16="http://schemas.microsoft.com/office/drawing/2014/main" id="{F826B30F-EDA7-42E2-A72C-CF74626D79C7}"/>
              </a:ext>
            </a:extLst>
          </p:cNvPr>
          <p:cNvPicPr>
            <a:picLocks noChangeAspect="1"/>
          </p:cNvPicPr>
          <p:nvPr/>
        </p:nvPicPr>
        <p:blipFill>
          <a:blip r:embed="rId3"/>
          <a:stretch>
            <a:fillRect/>
          </a:stretch>
        </p:blipFill>
        <p:spPr>
          <a:xfrm>
            <a:off x="7236476" y="79010"/>
            <a:ext cx="4304416" cy="1734033"/>
          </a:xfrm>
          <a:prstGeom prst="rect">
            <a:avLst/>
          </a:prstGeom>
        </p:spPr>
      </p:pic>
    </p:spTree>
    <p:extLst>
      <p:ext uri="{BB962C8B-B14F-4D97-AF65-F5344CB8AC3E}">
        <p14:creationId xmlns:p14="http://schemas.microsoft.com/office/powerpoint/2010/main" val="393860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1" y="0"/>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ATC’21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t>
            </a:r>
            <a:r>
              <a:rPr lang="en-US" sz="1800" b="1" i="0" u="none" strike="noStrike" baseline="0" dirty="0">
                <a:latin typeface="Times-Bold"/>
              </a:rPr>
              <a:t>Barking up the Wrong Tree: Correctness and Debugging</a:t>
            </a:r>
            <a:r>
              <a:rPr lang="zh-CN" altLang="en-US" sz="2000" b="1" dirty="0">
                <a:latin typeface="Times New Roman" panose="02020603050405020304" pitchFamily="18" charset="0"/>
                <a:cs typeface="Times New Roman" panose="02020603050405020304" pitchFamily="18" charset="0"/>
              </a:rPr>
              <a:t> </a:t>
            </a:r>
          </a:p>
        </p:txBody>
      </p:sp>
      <p:sp>
        <p:nvSpPr>
          <p:cNvPr id="5" name="矩形 4">
            <a:extLst>
              <a:ext uri="{FF2B5EF4-FFF2-40B4-BE49-F238E27FC236}">
                <a16:creationId xmlns:a16="http://schemas.microsoft.com/office/drawing/2014/main" id="{F7059B17-42B5-4EBC-AC2F-6F9714AD5E02}"/>
              </a:ext>
            </a:extLst>
          </p:cNvPr>
          <p:cNvSpPr/>
          <p:nvPr/>
        </p:nvSpPr>
        <p:spPr>
          <a:xfrm>
            <a:off x="-1" y="637308"/>
            <a:ext cx="12038591" cy="307777"/>
          </a:xfrm>
          <a:prstGeom prst="rect">
            <a:avLst/>
          </a:prstGeom>
        </p:spPr>
        <p:txBody>
          <a:bodyPr wrap="square">
            <a:spAutoFit/>
          </a:bodyPr>
          <a:lstStyle/>
          <a:p>
            <a:r>
              <a:rPr lang="en-US" sz="1400" b="1" i="0" dirty="0">
                <a:solidFill>
                  <a:srgbClr val="333333"/>
                </a:solidFill>
                <a:effectLst/>
                <a:latin typeface="Times New Roman" panose="02020603050405020304" pitchFamily="18" charset="0"/>
                <a:cs typeface="Times New Roman" panose="02020603050405020304" pitchFamily="18" charset="0"/>
              </a:rPr>
              <a:t>PYLIVE: On-the-Fly Code Change for Python-based Online Services</a:t>
            </a:r>
            <a:r>
              <a:rPr lang="en-US" sz="1400" b="1" i="0" u="none" strike="noStrike" baseline="0" dirty="0">
                <a:latin typeface="Times New Roman" panose="02020603050405020304" pitchFamily="18" charset="0"/>
                <a:cs typeface="Times New Roman" panose="02020603050405020304" pitchFamily="18" charset="0"/>
              </a:rPr>
              <a:t>; </a:t>
            </a:r>
            <a:r>
              <a:rPr lang="en-US" sz="1200" b="0" i="1" dirty="0" err="1">
                <a:solidFill>
                  <a:srgbClr val="333333"/>
                </a:solidFill>
                <a:effectLst/>
                <a:latin typeface="Times New Roman" panose="02020603050405020304" pitchFamily="18" charset="0"/>
                <a:cs typeface="Times New Roman" panose="02020603050405020304" pitchFamily="18" charset="0"/>
              </a:rPr>
              <a:t>Haochen</a:t>
            </a:r>
            <a:r>
              <a:rPr lang="en-US" sz="1200" b="0" i="1" dirty="0">
                <a:solidFill>
                  <a:srgbClr val="333333"/>
                </a:solidFill>
                <a:effectLst/>
                <a:latin typeface="Times New Roman" panose="02020603050405020304" pitchFamily="18" charset="0"/>
                <a:cs typeface="Times New Roman" panose="02020603050405020304" pitchFamily="18" charset="0"/>
              </a:rPr>
              <a:t> </a:t>
            </a:r>
            <a:r>
              <a:rPr lang="en-US" sz="1200" b="0" i="1" dirty="0" err="1">
                <a:solidFill>
                  <a:srgbClr val="333333"/>
                </a:solidFill>
                <a:effectLst/>
                <a:latin typeface="Times New Roman" panose="02020603050405020304" pitchFamily="18" charset="0"/>
                <a:cs typeface="Times New Roman" panose="02020603050405020304" pitchFamily="18" charset="0"/>
              </a:rPr>
              <a:t>Huang,</a:t>
            </a:r>
            <a:r>
              <a:rPr lang="en-US" sz="1200" b="0" i="1" dirty="0">
                <a:solidFill>
                  <a:srgbClr val="333333"/>
                </a:solidFill>
                <a:effectLst/>
                <a:latin typeface="Times New Roman" panose="02020603050405020304" pitchFamily="18" charset="0"/>
                <a:cs typeface="Times New Roman" panose="02020603050405020304" pitchFamily="18" charset="0"/>
              </a:rPr>
              <a:t> </a:t>
            </a:r>
            <a:r>
              <a:rPr lang="en-US" sz="1200" b="0" i="1" dirty="0" err="1">
                <a:solidFill>
                  <a:srgbClr val="333333"/>
                </a:solidFill>
                <a:effectLst/>
                <a:latin typeface="Times New Roman" panose="02020603050405020304" pitchFamily="18" charset="0"/>
                <a:cs typeface="Times New Roman" panose="02020603050405020304" pitchFamily="18" charset="0"/>
              </a:rPr>
              <a:t>Chengcheng</a:t>
            </a:r>
            <a:r>
              <a:rPr lang="en-US" sz="1200" b="0" i="1" dirty="0">
                <a:solidFill>
                  <a:srgbClr val="333333"/>
                </a:solidFill>
                <a:effectLst/>
                <a:latin typeface="Times New Roman" panose="02020603050405020304" pitchFamily="18" charset="0"/>
                <a:cs typeface="Times New Roman" panose="02020603050405020304" pitchFamily="18" charset="0"/>
              </a:rPr>
              <a:t> Xiang, Li Zhong, and Yuanyuan Zhou, University of California, San Diego</a:t>
            </a:r>
            <a:endParaRPr lang="en-US" sz="1050" i="1" dirty="0">
              <a:latin typeface="Times New Roman" panose="02020603050405020304" pitchFamily="18" charset="0"/>
              <a:cs typeface="Times New Roman" panose="02020603050405020304" pitchFamily="18" charset="0"/>
            </a:endParaRPr>
          </a:p>
        </p:txBody>
      </p:sp>
      <p:sp>
        <p:nvSpPr>
          <p:cNvPr id="7" name="TextBox 5">
            <a:extLst>
              <a:ext uri="{FF2B5EF4-FFF2-40B4-BE49-F238E27FC236}">
                <a16:creationId xmlns:a16="http://schemas.microsoft.com/office/drawing/2014/main" id="{E989B82C-DCE6-4E88-9EFB-E65042BD877D}"/>
              </a:ext>
            </a:extLst>
          </p:cNvPr>
          <p:cNvSpPr txBox="1"/>
          <p:nvPr/>
        </p:nvSpPr>
        <p:spPr>
          <a:xfrm>
            <a:off x="76703" y="945084"/>
            <a:ext cx="12038591" cy="5824480"/>
          </a:xfrm>
          <a:prstGeom prst="rect">
            <a:avLst/>
          </a:prstGeom>
          <a:noFill/>
        </p:spPr>
        <p:txBody>
          <a:bodyPr wrap="square">
            <a:spAutoFit/>
          </a:bodyPr>
          <a:lstStyle/>
          <a:p>
            <a:pPr marL="285750" lvl="1"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Python is widely adopted in </a:t>
            </a:r>
            <a:r>
              <a:rPr lang="en-US" sz="1400" b="1" dirty="0">
                <a:latin typeface="Times New Roman" panose="02020603050405020304" pitchFamily="18" charset="0"/>
                <a:cs typeface="Times New Roman" panose="02020603050405020304" pitchFamily="18" charset="0"/>
              </a:rPr>
              <a:t>online services </a:t>
            </a:r>
            <a:r>
              <a:rPr lang="en-US" sz="1400" dirty="0">
                <a:latin typeface="Times New Roman" panose="02020603050405020304" pitchFamily="18" charset="0"/>
                <a:cs typeface="Times New Roman" panose="02020603050405020304" pitchFamily="18" charset="0"/>
              </a:rPr>
              <a:t>that have high requirements on </a:t>
            </a:r>
            <a:r>
              <a:rPr lang="en-US" sz="1400" b="1" dirty="0">
                <a:latin typeface="Times New Roman" panose="02020603050405020304" pitchFamily="18" charset="0"/>
                <a:cs typeface="Times New Roman" panose="02020603050405020304" pitchFamily="18" charset="0"/>
              </a:rPr>
              <a:t>availability</a:t>
            </a:r>
            <a:r>
              <a:rPr lang="en-US" sz="1400" dirty="0">
                <a:latin typeface="Times New Roman" panose="02020603050405020304" pitchFamily="18" charset="0"/>
                <a:cs typeface="Times New Roman" panose="02020603050405020304" pitchFamily="18" charset="0"/>
              </a:rPr>
              <a:t>, which means </a:t>
            </a:r>
            <a:r>
              <a:rPr lang="en-US" sz="1400" i="1" dirty="0">
                <a:latin typeface="Times New Roman" panose="02020603050405020304" pitchFamily="18" charset="0"/>
                <a:cs typeface="Times New Roman" panose="02020603050405020304" pitchFamily="18" charset="0"/>
              </a:rPr>
              <a:t>Code changes </a:t>
            </a:r>
            <a:r>
              <a:rPr lang="en-US" sz="1400" dirty="0">
                <a:latin typeface="Times New Roman" panose="02020603050405020304" pitchFamily="18" charset="0"/>
                <a:cs typeface="Times New Roman" panose="02020603050405020304" pitchFamily="18" charset="0"/>
              </a:rPr>
              <a:t>are necessary for online services. It is crucial to </a:t>
            </a:r>
            <a:r>
              <a:rPr lang="en-US" sz="1400" b="1" dirty="0">
                <a:latin typeface="Times New Roman" panose="02020603050405020304" pitchFamily="18" charset="0"/>
                <a:cs typeface="Times New Roman" panose="02020603050405020304" pitchFamily="18" charset="0"/>
              </a:rPr>
              <a:t>dynamically</a:t>
            </a:r>
            <a:r>
              <a:rPr lang="en-US" sz="1400" dirty="0">
                <a:latin typeface="Times New Roman" panose="02020603050405020304" pitchFamily="18" charset="0"/>
                <a:cs typeface="Times New Roman" panose="02020603050405020304" pitchFamily="18" charset="0"/>
              </a:rPr>
              <a:t> change Python programs in production </a:t>
            </a:r>
            <a:r>
              <a:rPr lang="en-US" sz="1400" b="1" dirty="0">
                <a:latin typeface="Times New Roman" panose="02020603050405020304" pitchFamily="18" charset="0"/>
                <a:cs typeface="Times New Roman" panose="02020603050405020304" pitchFamily="18" charset="0"/>
              </a:rPr>
              <a:t>without restarting</a:t>
            </a:r>
            <a:r>
              <a:rPr lang="en-US" sz="1400" dirty="0">
                <a:latin typeface="Times New Roman" panose="02020603050405020304" pitchFamily="18" charset="0"/>
                <a:cs typeface="Times New Roman" panose="02020603050405020304" pitchFamily="18" charset="0"/>
              </a:rPr>
              <a:t> them.</a:t>
            </a:r>
          </a:p>
          <a:p>
            <a:pPr marL="285750" lvl="1" indent="-285750">
              <a:lnSpc>
                <a:spcPct val="150000"/>
              </a:lnSpc>
              <a:buFont typeface="Arial" panose="020B0604020202020204" pitchFamily="34" charset="0"/>
              <a:buChar char="•"/>
            </a:pPr>
            <a:r>
              <a:rPr lang="en-US" altLang="zh-CN" sz="1400" b="1" dirty="0">
                <a:latin typeface="Times New Roman" panose="02020603050405020304" pitchFamily="18" charset="0"/>
                <a:cs typeface="Times New Roman" panose="02020603050405020304" pitchFamily="18" charset="0"/>
              </a:rPr>
              <a:t>Background:</a:t>
            </a:r>
          </a:p>
          <a:p>
            <a:pPr marL="576000" lvl="1" indent="-285750">
              <a:lnSpc>
                <a:spcPct val="150000"/>
              </a:lnSpc>
              <a:buFont typeface="Courier New" panose="02070309020205020404" pitchFamily="49" charset="0"/>
              <a:buChar char="o"/>
            </a:pPr>
            <a:r>
              <a:rPr lang="en-US" sz="1400" b="1" i="0" u="none" strike="noStrike" baseline="0" dirty="0">
                <a:solidFill>
                  <a:srgbClr val="000000"/>
                </a:solidFill>
                <a:latin typeface="Times New Roman" panose="02020603050405020304" pitchFamily="18" charset="0"/>
                <a:cs typeface="Times New Roman" panose="02020603050405020304" pitchFamily="18" charset="0"/>
              </a:rPr>
              <a:t>Meta-object protocol. </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Python is designed with a full support of it. A meta-object is an object that contains a program’s metadata, including types, interfaces, classes and methods, etc. The meta-object protocol provides programming interfaces for programs to manipulate these metadata at runtime. </a:t>
            </a:r>
          </a:p>
          <a:p>
            <a:pPr marL="720000" lvl="2" indent="-171450">
              <a:lnSpc>
                <a:spcPct val="150000"/>
              </a:lnSpc>
              <a:buFont typeface="Wingdings" panose="05000000000000000000" pitchFamily="2" charset="2"/>
              <a:buChar char="à"/>
            </a:pPr>
            <a:r>
              <a:rPr lang="en-US" sz="1400" dirty="0">
                <a:solidFill>
                  <a:srgbClr val="000000"/>
                </a:solidFill>
                <a:latin typeface="Times New Roman" panose="02020603050405020304" pitchFamily="18" charset="0"/>
                <a:cs typeface="Times New Roman" panose="02020603050405020304" pitchFamily="18" charset="0"/>
              </a:rPr>
              <a:t> A new method A can be dynamically added to class C; Once it is changed, the new “A” is called when A is invoked. </a:t>
            </a:r>
          </a:p>
          <a:p>
            <a:pPr marL="720000" lvl="2" indent="-171450">
              <a:lnSpc>
                <a:spcPct val="150000"/>
              </a:lnSpc>
              <a:buFont typeface="Wingdings" panose="05000000000000000000" pitchFamily="2" charset="2"/>
              <a:buChar char="à"/>
            </a:pPr>
            <a:r>
              <a:rPr lang="en-US" sz="1400" dirty="0">
                <a:solidFill>
                  <a:srgbClr val="000000"/>
                </a:solidFill>
                <a:latin typeface="Times New Roman" panose="02020603050405020304" pitchFamily="18" charset="0"/>
                <a:cs typeface="Times New Roman" panose="02020603050405020304" pitchFamily="18" charset="0"/>
              </a:rPr>
              <a:t> An existing function’s code body can also be changed at runtime. </a:t>
            </a:r>
          </a:p>
          <a:p>
            <a:pPr marL="576000" lvl="1" indent="-285750">
              <a:lnSpc>
                <a:spcPct val="150000"/>
              </a:lnSpc>
              <a:buFont typeface="Courier New" panose="02070309020205020404" pitchFamily="49" charset="0"/>
              <a:buChar char="o"/>
            </a:pPr>
            <a:r>
              <a:rPr lang="en-US" sz="1400" b="1" dirty="0">
                <a:solidFill>
                  <a:srgbClr val="000000"/>
                </a:solidFill>
                <a:latin typeface="Times New Roman" panose="02020603050405020304" pitchFamily="18" charset="0"/>
                <a:cs typeface="Times New Roman" panose="02020603050405020304" pitchFamily="18" charset="0"/>
              </a:rPr>
              <a:t>Dynamic typing. </a:t>
            </a:r>
            <a:r>
              <a:rPr lang="en-US" sz="1400" dirty="0">
                <a:solidFill>
                  <a:srgbClr val="000000"/>
                </a:solidFill>
                <a:latin typeface="Times New Roman" panose="02020603050405020304" pitchFamily="18" charset="0"/>
                <a:cs typeface="Times New Roman" panose="02020603050405020304" pitchFamily="18" charset="0"/>
              </a:rPr>
              <a:t>Python defines and checks variable types at running time, which makes it easy to dynamically change them. </a:t>
            </a:r>
          </a:p>
          <a:p>
            <a:pPr marL="576000" lvl="2">
              <a:lnSpc>
                <a:spcPct val="150000"/>
              </a:lnSpc>
            </a:pPr>
            <a:r>
              <a:rPr lang="en-US" sz="140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1400" dirty="0" err="1">
                <a:solidFill>
                  <a:srgbClr val="000000"/>
                </a:solidFill>
                <a:latin typeface="Times New Roman" panose="02020603050405020304" pitchFamily="18" charset="0"/>
                <a:cs typeface="Times New Roman" panose="02020603050405020304" pitchFamily="18" charset="0"/>
              </a:rPr>
              <a:t>i.e</a:t>
            </a:r>
            <a:r>
              <a:rPr lang="en-US" sz="1400" dirty="0">
                <a:solidFill>
                  <a:srgbClr val="000000"/>
                </a:solidFill>
                <a:latin typeface="Times New Roman" panose="02020603050405020304" pitchFamily="18" charset="0"/>
                <a:cs typeface="Times New Roman" panose="02020603050405020304" pitchFamily="18" charset="0"/>
              </a:rPr>
              <a:t>, variable a can be changed from a string to a bool. at running time each time before a is used, type check is performed by throwing a runtime exception.</a:t>
            </a:r>
          </a:p>
          <a:p>
            <a:pPr marL="576000" lvl="1" indent="-285750">
              <a:lnSpc>
                <a:spcPct val="150000"/>
              </a:lnSpc>
              <a:buFont typeface="Courier New" panose="02070309020205020404" pitchFamily="49" charset="0"/>
              <a:buChar char="o"/>
            </a:pPr>
            <a:r>
              <a:rPr lang="en-US" sz="1400" b="1" dirty="0">
                <a:solidFill>
                  <a:srgbClr val="000000"/>
                </a:solidFill>
                <a:latin typeface="Times New Roman" panose="02020603050405020304" pitchFamily="18" charset="0"/>
                <a:cs typeface="Times New Roman" panose="02020603050405020304" pitchFamily="18" charset="0"/>
              </a:rPr>
              <a:t>Python bytecode. </a:t>
            </a:r>
            <a:r>
              <a:rPr lang="en-US" sz="1400" dirty="0">
                <a:solidFill>
                  <a:srgbClr val="000000"/>
                </a:solidFill>
                <a:latin typeface="Times New Roman" panose="02020603050405020304" pitchFamily="18" charset="0"/>
                <a:cs typeface="Times New Roman" panose="02020603050405020304" pitchFamily="18" charset="0"/>
              </a:rPr>
              <a:t>A Python interpreter stores and interprets programs in bytecode, providing an opportunity for dynamically instrumenting code. Compared to machine code, bytecode is much easier to analyze and change with automatic tools. </a:t>
            </a:r>
          </a:p>
          <a:p>
            <a:pPr marL="576000" lvl="2">
              <a:lnSpc>
                <a:spcPct val="150000"/>
              </a:lnSpc>
            </a:pPr>
            <a:r>
              <a:rPr lang="en-US" sz="140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1400" dirty="0">
                <a:solidFill>
                  <a:srgbClr val="000000"/>
                </a:solidFill>
                <a:latin typeface="Times New Roman" panose="02020603050405020304" pitchFamily="18" charset="0"/>
                <a:cs typeface="Times New Roman" panose="02020603050405020304" pitchFamily="18" charset="0"/>
              </a:rPr>
              <a:t>It is architecture-independent; has fewer instructions than machine instructions; retains more type information than machine code.</a:t>
            </a:r>
          </a:p>
          <a:p>
            <a:pPr marL="285750" lvl="1"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Motivations: </a:t>
            </a:r>
            <a:r>
              <a:rPr lang="en-US" sz="1400" dirty="0">
                <a:latin typeface="Times New Roman" panose="02020603050405020304" pitchFamily="18" charset="0"/>
                <a:cs typeface="Times New Roman" panose="02020603050405020304" pitchFamily="18" charset="0"/>
              </a:rPr>
              <a:t>Rollout is not the best choice for dynamic logging and profiling.</a:t>
            </a:r>
          </a:p>
          <a:p>
            <a:pPr marL="576000" lvl="1" indent="-285750">
              <a:lnSpc>
                <a:spcPct val="150000"/>
              </a:lnSpc>
              <a:buFont typeface="Courier New" panose="02070309020205020404" pitchFamily="49" charset="0"/>
              <a:buChar char="o"/>
            </a:pPr>
            <a:r>
              <a:rPr lang="en-US" sz="1400" b="0" i="0" u="none" strike="noStrike" baseline="0" dirty="0">
                <a:latin typeface="Times New Roman" panose="02020603050405020304" pitchFamily="18" charset="0"/>
                <a:cs typeface="Times New Roman" panose="02020603050405020304" pitchFamily="18" charset="0"/>
              </a:rPr>
              <a:t>It still </a:t>
            </a:r>
            <a:r>
              <a:rPr lang="en-US" sz="1400" b="1" i="0" u="none" strike="noStrike" baseline="0" dirty="0">
                <a:latin typeface="Times New Roman" panose="02020603050405020304" pitchFamily="18" charset="0"/>
                <a:cs typeface="Times New Roman" panose="02020603050405020304" pitchFamily="18" charset="0"/>
              </a:rPr>
              <a:t>requires a restart </a:t>
            </a:r>
            <a:r>
              <a:rPr lang="en-US" sz="1400" b="0" i="0" u="none" strike="noStrike" baseline="0" dirty="0">
                <a:latin typeface="Times New Roman" panose="02020603050405020304" pitchFamily="18" charset="0"/>
                <a:cs typeface="Times New Roman" panose="02020603050405020304" pitchFamily="18" charset="0"/>
              </a:rPr>
              <a:t>of each service instance, which can clear the key program states for diagnosis. These states (e.g., resource leaks) may only be reproduced after a long production run, which is undesirable to be cleared by rollout. </a:t>
            </a:r>
          </a:p>
          <a:p>
            <a:pPr marL="576000" lvl="1" indent="-285750">
              <a:lnSpc>
                <a:spcPct val="150000"/>
              </a:lnSpc>
              <a:buFont typeface="Courier New" panose="02070309020205020404" pitchFamily="49" charset="0"/>
              <a:buChar char="o"/>
            </a:pPr>
            <a:r>
              <a:rPr lang="en-US" sz="1400" b="0" i="0" u="none" strike="noStrike" baseline="0" dirty="0">
                <a:latin typeface="Times New Roman" panose="02020603050405020304" pitchFamily="18" charset="0"/>
                <a:cs typeface="Times New Roman" panose="02020603050405020304" pitchFamily="18" charset="0"/>
              </a:rPr>
              <a:t>Its deployment is </a:t>
            </a:r>
            <a:r>
              <a:rPr lang="en-US" sz="1400" b="1" i="0" u="none" strike="noStrike" baseline="0" dirty="0">
                <a:latin typeface="Times New Roman" panose="02020603050405020304" pitchFamily="18" charset="0"/>
                <a:cs typeface="Times New Roman" panose="02020603050405020304" pitchFamily="18" charset="0"/>
              </a:rPr>
              <a:t>heavy-weight</a:t>
            </a:r>
            <a:r>
              <a:rPr lang="en-US" sz="1400" b="0" i="0" u="none" strike="noStrike" baseline="0" dirty="0">
                <a:latin typeface="Times New Roman" panose="02020603050405020304" pitchFamily="18" charset="0"/>
                <a:cs typeface="Times New Roman" panose="02020603050405020304" pitchFamily="18" charset="0"/>
              </a:rPr>
              <a:t> and an </a:t>
            </a:r>
            <a:r>
              <a:rPr lang="en-US" sz="1400" b="1" u="none" strike="noStrike" baseline="0" dirty="0">
                <a:latin typeface="Times New Roman" panose="02020603050405020304" pitchFamily="18" charset="0"/>
                <a:cs typeface="Times New Roman" panose="02020603050405020304" pitchFamily="18" charset="0"/>
              </a:rPr>
              <a:t>overkill</a:t>
            </a:r>
            <a:r>
              <a:rPr lang="en-US" sz="1400" b="0" i="0" u="none" strike="noStrike" baseline="0" dirty="0">
                <a:latin typeface="Times New Roman" panose="02020603050405020304" pitchFamily="18" charset="0"/>
                <a:cs typeface="Times New Roman" panose="02020603050405020304" pitchFamily="18" charset="0"/>
              </a:rPr>
              <a:t> for just collecting logging/profiling information. (</a:t>
            </a:r>
            <a:r>
              <a:rPr lang="en-US" sz="1400" b="0" i="1" u="none" strike="noStrike" baseline="0" dirty="0">
                <a:latin typeface="Times New Roman" panose="02020603050405020304" pitchFamily="18" charset="0"/>
                <a:cs typeface="Times New Roman" panose="02020603050405020304" pitchFamily="18" charset="0"/>
              </a:rPr>
              <a:t>wait for a few hours or even a few days</a:t>
            </a:r>
            <a:r>
              <a:rPr lang="en-US" sz="1400" b="0" i="0" u="none" strike="noStrike" baseline="0" dirty="0">
                <a:latin typeface="Times New Roman" panose="02020603050405020304" pitchFamily="18" charset="0"/>
                <a:cs typeface="Times New Roman" panose="02020603050405020304" pitchFamily="18" charset="0"/>
              </a:rPr>
              <a:t>)</a:t>
            </a:r>
          </a:p>
          <a:p>
            <a:pPr marL="1033200" lvl="2" indent="-285750">
              <a:lnSpc>
                <a:spcPct val="150000"/>
              </a:lnSpc>
              <a:buFont typeface="Wingdings" panose="05000000000000000000" pitchFamily="2" charset="2"/>
              <a:buChar char="q"/>
            </a:pPr>
            <a:r>
              <a:rPr lang="en-US" sz="1400" b="0" i="0" u="none" strike="noStrike" baseline="0" dirty="0">
                <a:latin typeface="Times New Roman" panose="02020603050405020304" pitchFamily="18" charset="0"/>
                <a:cs typeface="Times New Roman" panose="02020603050405020304" pitchFamily="18" charset="0"/>
              </a:rPr>
              <a:t>Sometimes only a few servers exhibit abnormal behaviors because of their unique memory states. If engineers want to diagnose the issue by rolling out a patch with new logging statements, this patch needs to be batched together with many other patches and will not be applied until the next deployment</a:t>
            </a:r>
            <a:endParaRPr lang="en-US" sz="1400" dirty="0">
              <a:solidFill>
                <a:srgbClr val="000000"/>
              </a:solidFill>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FB2ECEEA-2696-4DC8-B0DB-88CCE8D9E074}"/>
              </a:ext>
            </a:extLst>
          </p:cNvPr>
          <p:cNvPicPr>
            <a:picLocks noChangeAspect="1"/>
          </p:cNvPicPr>
          <p:nvPr/>
        </p:nvPicPr>
        <p:blipFill>
          <a:blip r:embed="rId3"/>
          <a:stretch>
            <a:fillRect/>
          </a:stretch>
        </p:blipFill>
        <p:spPr>
          <a:xfrm>
            <a:off x="8045502" y="64022"/>
            <a:ext cx="3609975" cy="1762125"/>
          </a:xfrm>
          <a:prstGeom prst="rect">
            <a:avLst/>
          </a:prstGeom>
        </p:spPr>
      </p:pic>
    </p:spTree>
    <p:extLst>
      <p:ext uri="{BB962C8B-B14F-4D97-AF65-F5344CB8AC3E}">
        <p14:creationId xmlns:p14="http://schemas.microsoft.com/office/powerpoint/2010/main" val="145040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1" y="0"/>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ATC’21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t>
            </a:r>
            <a:r>
              <a:rPr lang="en-US" sz="1800" b="1" i="0" u="none" strike="noStrike" baseline="0" dirty="0">
                <a:latin typeface="Times-Bold"/>
              </a:rPr>
              <a:t>Barking up the Wrong Tree: Correctness and Debugging</a:t>
            </a:r>
            <a:r>
              <a:rPr lang="zh-CN" altLang="en-US" sz="2000" b="1" dirty="0">
                <a:latin typeface="Times New Roman" panose="02020603050405020304" pitchFamily="18" charset="0"/>
                <a:cs typeface="Times New Roman" panose="02020603050405020304" pitchFamily="18" charset="0"/>
              </a:rPr>
              <a:t> </a:t>
            </a:r>
          </a:p>
        </p:txBody>
      </p:sp>
      <p:sp>
        <p:nvSpPr>
          <p:cNvPr id="5" name="矩形 4">
            <a:extLst>
              <a:ext uri="{FF2B5EF4-FFF2-40B4-BE49-F238E27FC236}">
                <a16:creationId xmlns:a16="http://schemas.microsoft.com/office/drawing/2014/main" id="{F7059B17-42B5-4EBC-AC2F-6F9714AD5E02}"/>
              </a:ext>
            </a:extLst>
          </p:cNvPr>
          <p:cNvSpPr/>
          <p:nvPr/>
        </p:nvSpPr>
        <p:spPr>
          <a:xfrm>
            <a:off x="-1" y="637308"/>
            <a:ext cx="12038591" cy="307777"/>
          </a:xfrm>
          <a:prstGeom prst="rect">
            <a:avLst/>
          </a:prstGeom>
        </p:spPr>
        <p:txBody>
          <a:bodyPr wrap="square">
            <a:spAutoFit/>
          </a:bodyPr>
          <a:lstStyle/>
          <a:p>
            <a:r>
              <a:rPr lang="en-US" sz="1400" b="1" i="0" dirty="0">
                <a:solidFill>
                  <a:srgbClr val="333333"/>
                </a:solidFill>
                <a:effectLst/>
                <a:latin typeface="Times New Roman" panose="02020603050405020304" pitchFamily="18" charset="0"/>
                <a:cs typeface="Times New Roman" panose="02020603050405020304" pitchFamily="18" charset="0"/>
              </a:rPr>
              <a:t>PYLIVE: On-the-Fly Code Change for Python-based Online Services</a:t>
            </a:r>
            <a:r>
              <a:rPr lang="en-US" sz="1400" b="1" i="0" u="none" strike="noStrike" baseline="0" dirty="0">
                <a:latin typeface="Times New Roman" panose="02020603050405020304" pitchFamily="18" charset="0"/>
                <a:cs typeface="Times New Roman" panose="02020603050405020304" pitchFamily="18" charset="0"/>
              </a:rPr>
              <a:t>; </a:t>
            </a:r>
            <a:r>
              <a:rPr lang="en-US" sz="1200" b="0" i="1" dirty="0" err="1">
                <a:solidFill>
                  <a:srgbClr val="333333"/>
                </a:solidFill>
                <a:effectLst/>
                <a:latin typeface="Times New Roman" panose="02020603050405020304" pitchFamily="18" charset="0"/>
                <a:cs typeface="Times New Roman" panose="02020603050405020304" pitchFamily="18" charset="0"/>
              </a:rPr>
              <a:t>Haochen</a:t>
            </a:r>
            <a:r>
              <a:rPr lang="en-US" sz="1200" b="0" i="1" dirty="0">
                <a:solidFill>
                  <a:srgbClr val="333333"/>
                </a:solidFill>
                <a:effectLst/>
                <a:latin typeface="Times New Roman" panose="02020603050405020304" pitchFamily="18" charset="0"/>
                <a:cs typeface="Times New Roman" panose="02020603050405020304" pitchFamily="18" charset="0"/>
              </a:rPr>
              <a:t> </a:t>
            </a:r>
            <a:r>
              <a:rPr lang="en-US" sz="1200" b="0" i="1" dirty="0" err="1">
                <a:solidFill>
                  <a:srgbClr val="333333"/>
                </a:solidFill>
                <a:effectLst/>
                <a:latin typeface="Times New Roman" panose="02020603050405020304" pitchFamily="18" charset="0"/>
                <a:cs typeface="Times New Roman" panose="02020603050405020304" pitchFamily="18" charset="0"/>
              </a:rPr>
              <a:t>Huang,</a:t>
            </a:r>
            <a:r>
              <a:rPr lang="en-US" sz="1200" b="0" i="1" dirty="0">
                <a:solidFill>
                  <a:srgbClr val="333333"/>
                </a:solidFill>
                <a:effectLst/>
                <a:latin typeface="Times New Roman" panose="02020603050405020304" pitchFamily="18" charset="0"/>
                <a:cs typeface="Times New Roman" panose="02020603050405020304" pitchFamily="18" charset="0"/>
              </a:rPr>
              <a:t> </a:t>
            </a:r>
            <a:r>
              <a:rPr lang="en-US" sz="1200" b="0" i="1" dirty="0" err="1">
                <a:solidFill>
                  <a:srgbClr val="333333"/>
                </a:solidFill>
                <a:effectLst/>
                <a:latin typeface="Times New Roman" panose="02020603050405020304" pitchFamily="18" charset="0"/>
                <a:cs typeface="Times New Roman" panose="02020603050405020304" pitchFamily="18" charset="0"/>
              </a:rPr>
              <a:t>Chengcheng</a:t>
            </a:r>
            <a:r>
              <a:rPr lang="en-US" sz="1200" b="0" i="1" dirty="0">
                <a:solidFill>
                  <a:srgbClr val="333333"/>
                </a:solidFill>
                <a:effectLst/>
                <a:latin typeface="Times New Roman" panose="02020603050405020304" pitchFamily="18" charset="0"/>
                <a:cs typeface="Times New Roman" panose="02020603050405020304" pitchFamily="18" charset="0"/>
              </a:rPr>
              <a:t> Xiang, Li Zhong, and Yuanyuan Zhou, University of California, San Diego</a:t>
            </a:r>
            <a:endParaRPr lang="en-US" sz="1050" i="1" dirty="0">
              <a:latin typeface="Times New Roman" panose="02020603050405020304" pitchFamily="18" charset="0"/>
              <a:cs typeface="Times New Roman" panose="02020603050405020304" pitchFamily="18" charset="0"/>
            </a:endParaRPr>
          </a:p>
        </p:txBody>
      </p:sp>
      <p:sp>
        <p:nvSpPr>
          <p:cNvPr id="7" name="TextBox 5">
            <a:extLst>
              <a:ext uri="{FF2B5EF4-FFF2-40B4-BE49-F238E27FC236}">
                <a16:creationId xmlns:a16="http://schemas.microsoft.com/office/drawing/2014/main" id="{E989B82C-DCE6-4E88-9EFB-E65042BD877D}"/>
              </a:ext>
            </a:extLst>
          </p:cNvPr>
          <p:cNvSpPr txBox="1"/>
          <p:nvPr/>
        </p:nvSpPr>
        <p:spPr>
          <a:xfrm>
            <a:off x="38351" y="945085"/>
            <a:ext cx="12115296" cy="5870646"/>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altLang="zh-CN" sz="1400" b="0" i="0" u="none" strike="noStrike" baseline="0" dirty="0">
                <a:latin typeface="Times New Roman" panose="02020603050405020304" pitchFamily="18" charset="0"/>
                <a:cs typeface="Times New Roman" panose="02020603050405020304" pitchFamily="18" charset="0"/>
              </a:rPr>
              <a:t>Propose </a:t>
            </a:r>
            <a:r>
              <a:rPr lang="en-US" sz="1400" b="0" i="0" u="none" strike="noStrike" baseline="0" dirty="0">
                <a:latin typeface="Times New Roman" panose="02020603050405020304" pitchFamily="18" charset="0"/>
                <a:cs typeface="Times New Roman" panose="02020603050405020304" pitchFamily="18" charset="0"/>
              </a:rPr>
              <a:t>PYLIVE</a:t>
            </a:r>
            <a:r>
              <a:rPr lang="en-US" sz="1400" dirty="0">
                <a:latin typeface="Times New Roman" panose="02020603050405020304" pitchFamily="18" charset="0"/>
                <a:cs typeface="Times New Roman" panose="02020603050405020304" pitchFamily="18" charset="0"/>
              </a:rPr>
              <a: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it</a:t>
            </a:r>
            <a:r>
              <a:rPr lang="en-US" sz="1400" b="0" i="0" u="none" strike="noStrike" baseline="0" dirty="0">
                <a:latin typeface="Times New Roman" panose="02020603050405020304" pitchFamily="18" charset="0"/>
                <a:cs typeface="Times New Roman" panose="02020603050405020304" pitchFamily="18" charset="0"/>
              </a:rPr>
              <a:t> leverages the unique language </a:t>
            </a:r>
            <a:r>
              <a:rPr lang="en-US" sz="1400" b="1" u="none" strike="noStrike" baseline="0" dirty="0">
                <a:latin typeface="Times New Roman" panose="02020603050405020304" pitchFamily="18" charset="0"/>
                <a:cs typeface="Times New Roman" panose="02020603050405020304" pitchFamily="18" charset="0"/>
              </a:rPr>
              <a:t>features of Python</a:t>
            </a:r>
            <a:r>
              <a:rPr lang="en-US" sz="1400" b="0" u="none" strike="noStrike" baseline="0" dirty="0">
                <a:latin typeface="Times New Roman" panose="02020603050405020304" pitchFamily="18" charset="0"/>
                <a:cs typeface="Times New Roman" panose="02020603050405020304" pitchFamily="18" charset="0"/>
              </a:rPr>
              <a:t>, </a:t>
            </a:r>
            <a:r>
              <a:rPr lang="en-US" sz="1400" b="1" u="none" strike="noStrike" baseline="0" dirty="0">
                <a:latin typeface="Times New Roman" panose="02020603050405020304" pitchFamily="18" charset="0"/>
                <a:cs typeface="Times New Roman" panose="02020603050405020304" pitchFamily="18" charset="0"/>
              </a:rPr>
              <a:t>meta-object protocol </a:t>
            </a:r>
            <a:r>
              <a:rPr lang="en-US" sz="1400" b="0" u="none" strike="noStrike" baseline="0" dirty="0">
                <a:latin typeface="Times New Roman" panose="02020603050405020304" pitchFamily="18" charset="0"/>
                <a:cs typeface="Times New Roman" panose="02020603050405020304" pitchFamily="18" charset="0"/>
              </a:rPr>
              <a:t>and </a:t>
            </a:r>
            <a:r>
              <a:rPr lang="en-US" sz="1400" b="1" u="none" strike="noStrike" baseline="0" dirty="0">
                <a:latin typeface="Times New Roman" panose="02020603050405020304" pitchFamily="18" charset="0"/>
                <a:cs typeface="Times New Roman" panose="02020603050405020304" pitchFamily="18" charset="0"/>
              </a:rPr>
              <a:t>dynamic typing</a:t>
            </a:r>
            <a:r>
              <a:rPr lang="en-US" sz="1400" b="0" i="0" u="none" strike="noStrike" baseline="0" dirty="0">
                <a:latin typeface="Times New Roman" panose="02020603050405020304" pitchFamily="18" charset="0"/>
                <a:cs typeface="Times New Roman" panose="02020603050405020304" pitchFamily="18" charset="0"/>
              </a:rPr>
              <a:t>, to support </a:t>
            </a:r>
            <a:r>
              <a:rPr lang="en-US" sz="1400" b="1" i="0" u="none" strike="noStrike" baseline="0" dirty="0">
                <a:latin typeface="Times New Roman" panose="02020603050405020304" pitchFamily="18" charset="0"/>
                <a:cs typeface="Times New Roman" panose="02020603050405020304" pitchFamily="18" charset="0"/>
              </a:rPr>
              <a:t>dynamic logging</a:t>
            </a:r>
            <a:r>
              <a:rPr lang="en-US" sz="1400" b="0" i="0" u="none" strike="noStrike" baseline="0" dirty="0">
                <a:latin typeface="Times New Roman" panose="02020603050405020304" pitchFamily="18" charset="0"/>
                <a:cs typeface="Times New Roman" panose="02020603050405020304" pitchFamily="18" charset="0"/>
              </a:rPr>
              <a:t>, </a:t>
            </a:r>
            <a:r>
              <a:rPr lang="en-US" sz="1400" b="1" i="0" u="none" strike="noStrike" baseline="0" dirty="0">
                <a:latin typeface="Times New Roman" panose="02020603050405020304" pitchFamily="18" charset="0"/>
                <a:cs typeface="Times New Roman" panose="02020603050405020304" pitchFamily="18" charset="0"/>
              </a:rPr>
              <a:t>profiling</a:t>
            </a:r>
            <a:r>
              <a:rPr lang="en-US" sz="1400" b="0" i="0" u="none" strike="noStrike" baseline="0" dirty="0">
                <a:latin typeface="Times New Roman" panose="02020603050405020304" pitchFamily="18" charset="0"/>
                <a:cs typeface="Times New Roman" panose="02020603050405020304" pitchFamily="18" charset="0"/>
              </a:rPr>
              <a:t> and </a:t>
            </a:r>
            <a:r>
              <a:rPr lang="en-US" sz="1400" b="1" i="0" u="none" strike="noStrike" baseline="0" dirty="0">
                <a:latin typeface="Times New Roman" panose="02020603050405020304" pitchFamily="18" charset="0"/>
                <a:cs typeface="Times New Roman" panose="02020603050405020304" pitchFamily="18" charset="0"/>
              </a:rPr>
              <a:t>bug-fixing</a:t>
            </a:r>
            <a:r>
              <a:rPr lang="en-US" sz="1400" b="0" i="0" u="none" strike="noStrike" baseline="0" dirty="0">
                <a:latin typeface="Times New Roman" panose="02020603050405020304" pitchFamily="18" charset="0"/>
                <a:cs typeface="Times New Roman" panose="02020603050405020304" pitchFamily="18" charset="0"/>
              </a:rPr>
              <a:t> </a:t>
            </a:r>
            <a:r>
              <a:rPr lang="en-US" sz="1400" b="1" i="0" u="none" strike="noStrike" baseline="0" dirty="0">
                <a:latin typeface="Times New Roman" panose="02020603050405020304" pitchFamily="18" charset="0"/>
                <a:cs typeface="Times New Roman" panose="02020603050405020304" pitchFamily="18" charset="0"/>
              </a:rPr>
              <a:t>without restarting online services</a:t>
            </a:r>
            <a:r>
              <a:rPr lang="en-US" sz="1400" b="0" i="0" u="none" strike="noStrike" baseline="0" dirty="0">
                <a:latin typeface="Times New Roman" panose="02020603050405020304" pitchFamily="18" charset="0"/>
                <a:cs typeface="Times New Roman" panose="02020603050405020304" pitchFamily="18" charset="0"/>
              </a:rPr>
              <a:t>. </a:t>
            </a:r>
          </a:p>
          <a:p>
            <a:pPr marL="576000" lvl="1" indent="-285750">
              <a:lnSpc>
                <a:spcPct val="150000"/>
              </a:lnSpc>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The metaobject protocol enables programs to </a:t>
            </a:r>
            <a:r>
              <a:rPr lang="en-US" sz="1400" b="1" i="1" dirty="0">
                <a:latin typeface="Times New Roman" panose="02020603050405020304" pitchFamily="18" charset="0"/>
                <a:cs typeface="Times New Roman" panose="02020603050405020304" pitchFamily="18" charset="0"/>
              </a:rPr>
              <a:t>dynamically modify </a:t>
            </a:r>
            <a:r>
              <a:rPr lang="en-US" sz="1400" dirty="0">
                <a:latin typeface="Times New Roman" panose="02020603050405020304" pitchFamily="18" charset="0"/>
                <a:cs typeface="Times New Roman" panose="02020603050405020304" pitchFamily="18" charset="0"/>
              </a:rPr>
              <a:t>metadata, including function bodies/interfaces/class-attributes, while dynamic typing allows changing variable types </a:t>
            </a:r>
            <a:r>
              <a:rPr lang="en-US" sz="1400" b="1" i="1" dirty="0">
                <a:latin typeface="Times New Roman" panose="02020603050405020304" pitchFamily="18" charset="0"/>
                <a:cs typeface="Times New Roman" panose="02020603050405020304" pitchFamily="18" charset="0"/>
              </a:rPr>
              <a:t>during running</a:t>
            </a:r>
            <a:r>
              <a:rPr lang="en-US" sz="1400" dirty="0">
                <a:latin typeface="Times New Roman" panose="02020603050405020304" pitchFamily="18" charset="0"/>
                <a:cs typeface="Times New Roman" panose="02020603050405020304" pitchFamily="18" charset="0"/>
              </a:rPr>
              <a:t>. The feature of Python (</a:t>
            </a:r>
            <a:r>
              <a:rPr lang="en-US" sz="1400" b="1" i="1" dirty="0">
                <a:latin typeface="Times New Roman" panose="02020603050405020304" pitchFamily="18" charset="0"/>
                <a:cs typeface="Times New Roman" panose="02020603050405020304" pitchFamily="18" charset="0"/>
              </a:rPr>
              <a:t>interpreted languages</a:t>
            </a:r>
            <a:r>
              <a:rPr lang="en-US" sz="1400" dirty="0">
                <a:latin typeface="Times New Roman" panose="02020603050405020304" pitchFamily="18" charset="0"/>
                <a:cs typeface="Times New Roman" panose="02020603050405020304" pitchFamily="18" charset="0"/>
              </a:rPr>
              <a:t>) makes dynamic code change easier than for compiled languages.</a:t>
            </a:r>
          </a:p>
          <a:p>
            <a:pPr marL="576000" lvl="1" indent="-285750">
              <a:lnSpc>
                <a:spcPct val="150000"/>
              </a:lnSpc>
              <a:buFont typeface="Courier New" panose="02070309020205020404" pitchFamily="49" charset="0"/>
              <a:buChar char="o"/>
            </a:pPr>
            <a:r>
              <a:rPr lang="en-US" sz="1400" b="1" i="1" dirty="0">
                <a:latin typeface="Times New Roman" panose="02020603050405020304" pitchFamily="18" charset="0"/>
                <a:cs typeface="Times New Roman" panose="02020603050405020304" pitchFamily="18" charset="0"/>
              </a:rPr>
              <a:t>N</a:t>
            </a:r>
            <a:r>
              <a:rPr lang="en-US" sz="1400" b="1" i="1" u="none" strike="noStrike" baseline="0" dirty="0">
                <a:latin typeface="Times New Roman" panose="02020603050405020304" pitchFamily="18" charset="0"/>
                <a:cs typeface="Times New Roman" panose="02020603050405020304" pitchFamily="18" charset="0"/>
              </a:rPr>
              <a:t>o modification </a:t>
            </a:r>
            <a:r>
              <a:rPr lang="en-US" sz="1400" b="0" i="0" u="none" strike="noStrike" baseline="0" dirty="0">
                <a:latin typeface="Times New Roman" panose="02020603050405020304" pitchFamily="18" charset="0"/>
                <a:cs typeface="Times New Roman" panose="02020603050405020304" pitchFamily="18" charset="0"/>
              </a:rPr>
              <a:t>to the underlying runtime systems (i.e., Python interpreters), making it easy to be adopted by online services with little portability concern.</a:t>
            </a:r>
            <a:endParaRPr lang="en-US" sz="1400" dirty="0">
              <a:latin typeface="Times New Roman" panose="02020603050405020304" pitchFamily="18" charset="0"/>
              <a:cs typeface="Times New Roman" panose="02020603050405020304" pitchFamily="18" charset="0"/>
            </a:endParaRPr>
          </a:p>
          <a:p>
            <a:pPr marL="285750" lvl="1"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Design Purposes and Use Cases:</a:t>
            </a:r>
          </a:p>
          <a:p>
            <a:pPr lvl="1">
              <a:lnSpc>
                <a:spcPct val="150000"/>
              </a:lnSpc>
            </a:pPr>
            <a:r>
              <a:rPr lang="en-US" sz="1400" b="1" i="0" u="none" strike="noStrike" baseline="0" dirty="0">
                <a:latin typeface="Times New Roman" panose="02020603050405020304" pitchFamily="18" charset="0"/>
                <a:cs typeface="Times New Roman" panose="02020603050405020304" pitchFamily="18" charset="0"/>
              </a:rPr>
              <a:t>(1) On-the-fly logging for diagnosing production-run errors. </a:t>
            </a:r>
            <a:r>
              <a:rPr lang="en-US" sz="1400" b="0" i="0" u="none" strike="noStrike" baseline="0" dirty="0">
                <a:latin typeface="Times New Roman" panose="02020603050405020304" pitchFamily="18" charset="0"/>
                <a:cs typeface="Times New Roman" panose="02020603050405020304" pitchFamily="18" charset="0"/>
              </a:rPr>
              <a:t>When an online service exhibits abnormal behaviors, engineers can use PYLIVE to dynamically add logs at certain locations to collect debugging information from production-run, which are hard to reproduce in a testing environment.</a:t>
            </a:r>
          </a:p>
          <a:p>
            <a:pPr lvl="1">
              <a:lnSpc>
                <a:spcPct val="150000"/>
              </a:lnSpc>
            </a:pPr>
            <a:r>
              <a:rPr lang="en-US" sz="1400" b="1" i="0" u="none" strike="noStrike" baseline="0" dirty="0">
                <a:latin typeface="Times New Roman" panose="02020603050405020304" pitchFamily="18" charset="0"/>
                <a:cs typeface="Times New Roman" panose="02020603050405020304" pitchFamily="18" charset="0"/>
              </a:rPr>
              <a:t>(2) On-the-fly profiling for diagnosing production-run performance issues. </a:t>
            </a:r>
            <a:r>
              <a:rPr lang="en-US" sz="1400" b="0" i="0" u="none" strike="noStrike" baseline="0" dirty="0">
                <a:latin typeface="Times New Roman" panose="02020603050405020304" pitchFamily="18" charset="0"/>
                <a:cs typeface="Times New Roman" panose="02020603050405020304" pitchFamily="18" charset="0"/>
              </a:rPr>
              <a:t>When an online service has performance issues, engineers can use PYLIVE to dynamically profile a set of functions to collect production-run timing information to troubleshoot the issues, which contains (1) dynamically start/stop profiling during runs and (2) only profile a small set of specified functions with less overhead.</a:t>
            </a:r>
          </a:p>
          <a:p>
            <a:pPr lvl="1">
              <a:lnSpc>
                <a:spcPct val="150000"/>
              </a:lnSpc>
            </a:pPr>
            <a:r>
              <a:rPr lang="en-US" sz="1400" b="1" dirty="0">
                <a:latin typeface="Times New Roman" panose="02020603050405020304" pitchFamily="18" charset="0"/>
                <a:cs typeface="Times New Roman" panose="02020603050405020304" pitchFamily="18" charset="0"/>
              </a:rPr>
              <a:t>(3) Urgent dynamic patching </a:t>
            </a:r>
            <a:r>
              <a:rPr lang="en-US" sz="1400" dirty="0">
                <a:latin typeface="Times New Roman" panose="02020603050405020304" pitchFamily="18" charset="0"/>
                <a:cs typeface="Times New Roman" panose="02020603050405020304" pitchFamily="18" charset="0"/>
              </a:rPr>
              <a:t>(bug-fixing or security patch). PYLIVE allows dynamically applying urgent patches to fix some critical bugs or security issues without stopping and restarting an online service. These bugs and issues can either cause major failures or open up vulnerabilities to attackers.</a:t>
            </a:r>
          </a:p>
          <a:p>
            <a:pPr marL="285750" lvl="1"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Contributions:</a:t>
            </a:r>
          </a:p>
          <a:p>
            <a:pPr marL="540000" lvl="1" indent="-285750">
              <a:lnSpc>
                <a:spcPct val="150000"/>
              </a:lnSpc>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It realizes </a:t>
            </a:r>
            <a:r>
              <a:rPr lang="en-US" sz="1400" b="1" dirty="0">
                <a:latin typeface="Times New Roman" panose="02020603050405020304" pitchFamily="18" charset="0"/>
                <a:cs typeface="Times New Roman" panose="02020603050405020304" pitchFamily="18" charset="0"/>
              </a:rPr>
              <a:t>safe</a:t>
            </a:r>
            <a:r>
              <a:rPr lang="en-US" sz="1400" dirty="0">
                <a:latin typeface="Times New Roman" panose="02020603050405020304" pitchFamily="18" charset="0"/>
                <a:cs typeface="Times New Roman" panose="02020603050405020304" pitchFamily="18" charset="0"/>
              </a:rPr>
              <a:t> and </a:t>
            </a:r>
            <a:r>
              <a:rPr lang="en-US" sz="1400" b="1" dirty="0">
                <a:latin typeface="Times New Roman" panose="02020603050405020304" pitchFamily="18" charset="0"/>
                <a:cs typeface="Times New Roman" panose="02020603050405020304" pitchFamily="18" charset="0"/>
              </a:rPr>
              <a:t>portable</a:t>
            </a:r>
            <a:r>
              <a:rPr lang="en-US" sz="1400" dirty="0">
                <a:latin typeface="Times New Roman" panose="02020603050405020304" pitchFamily="18" charset="0"/>
                <a:cs typeface="Times New Roman" panose="02020603050405020304" pitchFamily="18" charset="0"/>
              </a:rPr>
              <a:t> dynamic code change by leveraging Python’s language features. Safe: requires no low-level transformations of machine code or memory layout; Portable: it relies only on the interfaces provided by standard Python interpreters and can be easily adopted by existing Python-based systems. </a:t>
            </a:r>
          </a:p>
          <a:p>
            <a:pPr marL="540000" lvl="1" indent="-285750">
              <a:lnSpc>
                <a:spcPct val="150000"/>
              </a:lnSpc>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It enables </a:t>
            </a:r>
            <a:r>
              <a:rPr lang="en-US" sz="1400" b="1" dirty="0">
                <a:latin typeface="Times New Roman" panose="02020603050405020304" pitchFamily="18" charset="0"/>
                <a:cs typeface="Times New Roman" panose="02020603050405020304" pitchFamily="18" charset="0"/>
              </a:rPr>
              <a:t>instrumentation-based</a:t>
            </a:r>
            <a:r>
              <a:rPr lang="en-US" sz="1400" dirty="0">
                <a:latin typeface="Times New Roman" panose="02020603050405020304" pitchFamily="18" charset="0"/>
                <a:cs typeface="Times New Roman" panose="02020603050405020304" pitchFamily="18" charset="0"/>
              </a:rPr>
              <a:t> code changes for dynamic logging and profiling. It provides convenient interfaces to flexibly instrument customized code to specific functions at running time. This is useful for collecting diagnostic information in production-run systems without causing performance degradation.</a:t>
            </a:r>
          </a:p>
        </p:txBody>
      </p:sp>
    </p:spTree>
    <p:extLst>
      <p:ext uri="{BB962C8B-B14F-4D97-AF65-F5344CB8AC3E}">
        <p14:creationId xmlns:p14="http://schemas.microsoft.com/office/powerpoint/2010/main" val="40223829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4355</TotalTime>
  <Words>2435</Words>
  <Application>Microsoft Office PowerPoint</Application>
  <PresentationFormat>宽屏</PresentationFormat>
  <Paragraphs>93</Paragraphs>
  <Slides>6</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等线</vt:lpstr>
      <vt:lpstr>等线 Light</vt:lpstr>
      <vt:lpstr>Times-Bold</vt:lpstr>
      <vt:lpstr>Times-Italic</vt:lpstr>
      <vt:lpstr>Times-Roman</vt:lpstr>
      <vt:lpstr>Arial</vt:lpstr>
      <vt:lpstr>Courier New</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黄克成</dc:creator>
  <cp:lastModifiedBy>HUANG, Kecheng</cp:lastModifiedBy>
  <cp:revision>36</cp:revision>
  <dcterms:created xsi:type="dcterms:W3CDTF">2021-08-02T14:24:05Z</dcterms:created>
  <dcterms:modified xsi:type="dcterms:W3CDTF">2021-09-23T14:55:06Z</dcterms:modified>
</cp:coreProperties>
</file>