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2" r:id="rId2"/>
    <p:sldId id="329" r:id="rId3"/>
    <p:sldId id="334" r:id="rId4"/>
    <p:sldId id="331" r:id="rId5"/>
    <p:sldId id="330" r:id="rId6"/>
    <p:sldId id="333" r:id="rId7"/>
    <p:sldId id="33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8FA87D-F151-42D3-B85B-C87A01850024}" v="560" dt="2021-09-01T08:51:11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40" autoAdjust="0"/>
  </p:normalViewPr>
  <p:slideViewPr>
    <p:cSldViewPr snapToGrid="0">
      <p:cViewPr>
        <p:scale>
          <a:sx n="125" d="100"/>
          <a:sy n="125" d="100"/>
        </p:scale>
        <p:origin x="1470" y="5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, Kecheng" userId="6042010e-758a-47da-a43c-39d4fc95a6c3" providerId="ADAL" clId="{E38FA87D-F151-42D3-B85B-C87A01850024}"/>
    <pc:docChg chg="undo redo custSel addSld delSld modSld">
      <pc:chgData name="HUANG, Kecheng" userId="6042010e-758a-47da-a43c-39d4fc95a6c3" providerId="ADAL" clId="{E38FA87D-F151-42D3-B85B-C87A01850024}" dt="2021-09-01T10:02:22.754" v="4282" actId="20577"/>
      <pc:docMkLst>
        <pc:docMk/>
      </pc:docMkLst>
      <pc:sldChg chg="del">
        <pc:chgData name="HUANG, Kecheng" userId="6042010e-758a-47da-a43c-39d4fc95a6c3" providerId="ADAL" clId="{E38FA87D-F151-42D3-B85B-C87A01850024}" dt="2021-08-30T09:21:01.353" v="228" actId="47"/>
        <pc:sldMkLst>
          <pc:docMk/>
          <pc:sldMk cId="1591770738" sldId="317"/>
        </pc:sldMkLst>
      </pc:sldChg>
      <pc:sldChg chg="del">
        <pc:chgData name="HUANG, Kecheng" userId="6042010e-758a-47da-a43c-39d4fc95a6c3" providerId="ADAL" clId="{E38FA87D-F151-42D3-B85B-C87A01850024}" dt="2021-08-30T09:21:01.911" v="229" actId="47"/>
        <pc:sldMkLst>
          <pc:docMk/>
          <pc:sldMk cId="534852111" sldId="318"/>
        </pc:sldMkLst>
      </pc:sldChg>
      <pc:sldChg chg="del">
        <pc:chgData name="HUANG, Kecheng" userId="6042010e-758a-47da-a43c-39d4fc95a6c3" providerId="ADAL" clId="{E38FA87D-F151-42D3-B85B-C87A01850024}" dt="2021-08-30T09:21:03.406" v="230" actId="47"/>
        <pc:sldMkLst>
          <pc:docMk/>
          <pc:sldMk cId="204903716" sldId="321"/>
        </pc:sldMkLst>
      </pc:sldChg>
      <pc:sldChg chg="modSp mod">
        <pc:chgData name="HUANG, Kecheng" userId="6042010e-758a-47da-a43c-39d4fc95a6c3" providerId="ADAL" clId="{E38FA87D-F151-42D3-B85B-C87A01850024}" dt="2021-08-30T09:19:52.823" v="224" actId="20577"/>
        <pc:sldMkLst>
          <pc:docMk/>
          <pc:sldMk cId="200479334" sldId="322"/>
        </pc:sldMkLst>
        <pc:spChg chg="mod">
          <ac:chgData name="HUANG, Kecheng" userId="6042010e-758a-47da-a43c-39d4fc95a6c3" providerId="ADAL" clId="{E38FA87D-F151-42D3-B85B-C87A01850024}" dt="2021-08-30T09:19:52.823" v="224" actId="20577"/>
          <ac:spMkLst>
            <pc:docMk/>
            <pc:sldMk cId="200479334" sldId="322"/>
            <ac:spMk id="7" creationId="{A5D37F8F-D9FC-437C-A0CC-6ED0BC7560C9}"/>
          </ac:spMkLst>
        </pc:spChg>
      </pc:sldChg>
      <pc:sldChg chg="modSp del mod">
        <pc:chgData name="HUANG, Kecheng" userId="6042010e-758a-47da-a43c-39d4fc95a6c3" providerId="ADAL" clId="{E38FA87D-F151-42D3-B85B-C87A01850024}" dt="2021-08-30T09:20:04.519" v="225" actId="47"/>
        <pc:sldMkLst>
          <pc:docMk/>
          <pc:sldMk cId="1833320644" sldId="323"/>
        </pc:sldMkLst>
        <pc:spChg chg="mod">
          <ac:chgData name="HUANG, Kecheng" userId="6042010e-758a-47da-a43c-39d4fc95a6c3" providerId="ADAL" clId="{E38FA87D-F151-42D3-B85B-C87A01850024}" dt="2021-08-30T05:54:45.853" v="0" actId="113"/>
          <ac:spMkLst>
            <pc:docMk/>
            <pc:sldMk cId="1833320644" sldId="323"/>
            <ac:spMk id="7" creationId="{A5D37F8F-D9FC-437C-A0CC-6ED0BC7560C9}"/>
          </ac:spMkLst>
        </pc:spChg>
      </pc:sldChg>
      <pc:sldChg chg="del">
        <pc:chgData name="HUANG, Kecheng" userId="6042010e-758a-47da-a43c-39d4fc95a6c3" providerId="ADAL" clId="{E38FA87D-F151-42D3-B85B-C87A01850024}" dt="2021-08-30T09:21:04.474" v="231" actId="47"/>
        <pc:sldMkLst>
          <pc:docMk/>
          <pc:sldMk cId="1014928562" sldId="324"/>
        </pc:sldMkLst>
      </pc:sldChg>
      <pc:sldChg chg="del">
        <pc:chgData name="HUANG, Kecheng" userId="6042010e-758a-47da-a43c-39d4fc95a6c3" providerId="ADAL" clId="{E38FA87D-F151-42D3-B85B-C87A01850024}" dt="2021-08-30T09:21:06.366" v="232" actId="47"/>
        <pc:sldMkLst>
          <pc:docMk/>
          <pc:sldMk cId="1364872862" sldId="325"/>
        </pc:sldMkLst>
      </pc:sldChg>
      <pc:sldChg chg="del">
        <pc:chgData name="HUANG, Kecheng" userId="6042010e-758a-47da-a43c-39d4fc95a6c3" providerId="ADAL" clId="{E38FA87D-F151-42D3-B85B-C87A01850024}" dt="2021-08-30T09:21:06.852" v="233" actId="47"/>
        <pc:sldMkLst>
          <pc:docMk/>
          <pc:sldMk cId="136435017" sldId="326"/>
        </pc:sldMkLst>
      </pc:sldChg>
      <pc:sldChg chg="del">
        <pc:chgData name="HUANG, Kecheng" userId="6042010e-758a-47da-a43c-39d4fc95a6c3" providerId="ADAL" clId="{E38FA87D-F151-42D3-B85B-C87A01850024}" dt="2021-08-30T09:21:07.382" v="234" actId="47"/>
        <pc:sldMkLst>
          <pc:docMk/>
          <pc:sldMk cId="3746532895" sldId="327"/>
        </pc:sldMkLst>
      </pc:sldChg>
      <pc:sldChg chg="modSp add del mod">
        <pc:chgData name="HUANG, Kecheng" userId="6042010e-758a-47da-a43c-39d4fc95a6c3" providerId="ADAL" clId="{E38FA87D-F151-42D3-B85B-C87A01850024}" dt="2021-08-30T09:51:43.455" v="302" actId="47"/>
        <pc:sldMkLst>
          <pc:docMk/>
          <pc:sldMk cId="776816129" sldId="328"/>
        </pc:sldMkLst>
        <pc:spChg chg="mod">
          <ac:chgData name="HUANG, Kecheng" userId="6042010e-758a-47da-a43c-39d4fc95a6c3" providerId="ADAL" clId="{E38FA87D-F151-42D3-B85B-C87A01850024}" dt="2021-08-30T05:55:04.623" v="6"/>
          <ac:spMkLst>
            <pc:docMk/>
            <pc:sldMk cId="776816129" sldId="328"/>
            <ac:spMk id="4" creationId="{CE6890AC-7159-4F19-A547-8DFF331AA3C2}"/>
          </ac:spMkLst>
        </pc:spChg>
        <pc:spChg chg="mod">
          <ac:chgData name="HUANG, Kecheng" userId="6042010e-758a-47da-a43c-39d4fc95a6c3" providerId="ADAL" clId="{E38FA87D-F151-42D3-B85B-C87A01850024}" dt="2021-08-30T09:16:50.479" v="202" actId="114"/>
          <ac:spMkLst>
            <pc:docMk/>
            <pc:sldMk cId="776816129" sldId="328"/>
            <ac:spMk id="7" creationId="{A5D37F8F-D9FC-437C-A0CC-6ED0BC7560C9}"/>
          </ac:spMkLst>
        </pc:spChg>
      </pc:sldChg>
      <pc:sldChg chg="modSp add mod">
        <pc:chgData name="HUANG, Kecheng" userId="6042010e-758a-47da-a43c-39d4fc95a6c3" providerId="ADAL" clId="{E38FA87D-F151-42D3-B85B-C87A01850024}" dt="2021-08-30T09:20:13.854" v="227" actId="113"/>
        <pc:sldMkLst>
          <pc:docMk/>
          <pc:sldMk cId="554134459" sldId="329"/>
        </pc:sldMkLst>
        <pc:spChg chg="mod">
          <ac:chgData name="HUANG, Kecheng" userId="6042010e-758a-47da-a43c-39d4fc95a6c3" providerId="ADAL" clId="{E38FA87D-F151-42D3-B85B-C87A01850024}" dt="2021-08-30T09:20:13.854" v="227" actId="113"/>
          <ac:spMkLst>
            <pc:docMk/>
            <pc:sldMk cId="554134459" sldId="329"/>
            <ac:spMk id="7" creationId="{A5D37F8F-D9FC-437C-A0CC-6ED0BC7560C9}"/>
          </ac:spMkLst>
        </pc:spChg>
      </pc:sldChg>
      <pc:sldChg chg="addSp modSp add mod modAnim">
        <pc:chgData name="HUANG, Kecheng" userId="6042010e-758a-47da-a43c-39d4fc95a6c3" providerId="ADAL" clId="{E38FA87D-F151-42D3-B85B-C87A01850024}" dt="2021-09-01T10:02:15.691" v="4276" actId="20577"/>
        <pc:sldMkLst>
          <pc:docMk/>
          <pc:sldMk cId="4091026447" sldId="330"/>
        </pc:sldMkLst>
        <pc:spChg chg="mod">
          <ac:chgData name="HUANG, Kecheng" userId="6042010e-758a-47da-a43c-39d4fc95a6c3" providerId="ADAL" clId="{E38FA87D-F151-42D3-B85B-C87A01850024}" dt="2021-09-01T10:02:15.691" v="4276" actId="20577"/>
          <ac:spMkLst>
            <pc:docMk/>
            <pc:sldMk cId="4091026447" sldId="330"/>
            <ac:spMk id="4" creationId="{CE6890AC-7159-4F19-A547-8DFF331AA3C2}"/>
          </ac:spMkLst>
        </pc:spChg>
        <pc:spChg chg="mod">
          <ac:chgData name="HUANG, Kecheng" userId="6042010e-758a-47da-a43c-39d4fc95a6c3" providerId="ADAL" clId="{E38FA87D-F151-42D3-B85B-C87A01850024}" dt="2021-09-01T09:40:31.500" v="3957" actId="948"/>
          <ac:spMkLst>
            <pc:docMk/>
            <pc:sldMk cId="4091026447" sldId="330"/>
            <ac:spMk id="7" creationId="{A5D37F8F-D9FC-437C-A0CC-6ED0BC7560C9}"/>
          </ac:spMkLst>
        </pc:spChg>
        <pc:picChg chg="add mod">
          <ac:chgData name="HUANG, Kecheng" userId="6042010e-758a-47da-a43c-39d4fc95a6c3" providerId="ADAL" clId="{E38FA87D-F151-42D3-B85B-C87A01850024}" dt="2021-08-30T15:13:29.462" v="1847" actId="1076"/>
          <ac:picMkLst>
            <pc:docMk/>
            <pc:sldMk cId="4091026447" sldId="330"/>
            <ac:picMk id="3" creationId="{9B03323E-FBF1-4DCB-A021-B8C1506A720B}"/>
          </ac:picMkLst>
        </pc:picChg>
        <pc:picChg chg="add mod">
          <ac:chgData name="HUANG, Kecheng" userId="6042010e-758a-47da-a43c-39d4fc95a6c3" providerId="ADAL" clId="{E38FA87D-F151-42D3-B85B-C87A01850024}" dt="2021-08-30T15:13:31.867" v="1848" actId="1076"/>
          <ac:picMkLst>
            <pc:docMk/>
            <pc:sldMk cId="4091026447" sldId="330"/>
            <ac:picMk id="6" creationId="{414A2385-85F5-4879-8CB8-FAB08A387C64}"/>
          </ac:picMkLst>
        </pc:picChg>
        <pc:picChg chg="add mod">
          <ac:chgData name="HUANG, Kecheng" userId="6042010e-758a-47da-a43c-39d4fc95a6c3" providerId="ADAL" clId="{E38FA87D-F151-42D3-B85B-C87A01850024}" dt="2021-08-30T15:13:34.336" v="1849" actId="1076"/>
          <ac:picMkLst>
            <pc:docMk/>
            <pc:sldMk cId="4091026447" sldId="330"/>
            <ac:picMk id="9" creationId="{36062BF6-F23D-464B-91A9-6D9BEEBB73FA}"/>
          </ac:picMkLst>
        </pc:picChg>
        <pc:picChg chg="add mod">
          <ac:chgData name="HUANG, Kecheng" userId="6042010e-758a-47da-a43c-39d4fc95a6c3" providerId="ADAL" clId="{E38FA87D-F151-42D3-B85B-C87A01850024}" dt="2021-09-01T09:40:40.553" v="3958" actId="1076"/>
          <ac:picMkLst>
            <pc:docMk/>
            <pc:sldMk cId="4091026447" sldId="330"/>
            <ac:picMk id="11" creationId="{5B5AFE02-6AF6-4796-9547-D98FB8EE52B8}"/>
          </ac:picMkLst>
        </pc:picChg>
      </pc:sldChg>
      <pc:sldChg chg="modSp add mod">
        <pc:chgData name="HUANG, Kecheng" userId="6042010e-758a-47da-a43c-39d4fc95a6c3" providerId="ADAL" clId="{E38FA87D-F151-42D3-B85B-C87A01850024}" dt="2021-09-01T08:51:02.537" v="2943" actId="20577"/>
        <pc:sldMkLst>
          <pc:docMk/>
          <pc:sldMk cId="1173910826" sldId="331"/>
        </pc:sldMkLst>
        <pc:spChg chg="mod">
          <ac:chgData name="HUANG, Kecheng" userId="6042010e-758a-47da-a43c-39d4fc95a6c3" providerId="ADAL" clId="{E38FA87D-F151-42D3-B85B-C87A01850024}" dt="2021-09-01T08:51:02.537" v="2943" actId="20577"/>
          <ac:spMkLst>
            <pc:docMk/>
            <pc:sldMk cId="1173910826" sldId="331"/>
            <ac:spMk id="7" creationId="{A5D37F8F-D9FC-437C-A0CC-6ED0BC7560C9}"/>
          </ac:spMkLst>
        </pc:spChg>
      </pc:sldChg>
      <pc:sldChg chg="modSp add del mod">
        <pc:chgData name="HUANG, Kecheng" userId="6042010e-758a-47da-a43c-39d4fc95a6c3" providerId="ADAL" clId="{E38FA87D-F151-42D3-B85B-C87A01850024}" dt="2021-09-01T06:04:42.370" v="2601" actId="47"/>
        <pc:sldMkLst>
          <pc:docMk/>
          <pc:sldMk cId="1777353234" sldId="332"/>
        </pc:sldMkLst>
        <pc:spChg chg="mod">
          <ac:chgData name="HUANG, Kecheng" userId="6042010e-758a-47da-a43c-39d4fc95a6c3" providerId="ADAL" clId="{E38FA87D-F151-42D3-B85B-C87A01850024}" dt="2021-09-01T05:48:19.898" v="2426" actId="20577"/>
          <ac:spMkLst>
            <pc:docMk/>
            <pc:sldMk cId="1777353234" sldId="332"/>
            <ac:spMk id="4" creationId="{CE6890AC-7159-4F19-A547-8DFF331AA3C2}"/>
          </ac:spMkLst>
        </pc:spChg>
        <pc:spChg chg="mod">
          <ac:chgData name="HUANG, Kecheng" userId="6042010e-758a-47da-a43c-39d4fc95a6c3" providerId="ADAL" clId="{E38FA87D-F151-42D3-B85B-C87A01850024}" dt="2021-09-01T06:01:17.874" v="2519" actId="20577"/>
          <ac:spMkLst>
            <pc:docMk/>
            <pc:sldMk cId="1777353234" sldId="332"/>
            <ac:spMk id="7" creationId="{A5D37F8F-D9FC-437C-A0CC-6ED0BC7560C9}"/>
          </ac:spMkLst>
        </pc:spChg>
      </pc:sldChg>
      <pc:sldChg chg="addSp delSp modSp add del mod">
        <pc:chgData name="HUANG, Kecheng" userId="6042010e-758a-47da-a43c-39d4fc95a6c3" providerId="ADAL" clId="{E38FA87D-F151-42D3-B85B-C87A01850024}" dt="2021-08-30T15:13:41.161" v="1851" actId="47"/>
        <pc:sldMkLst>
          <pc:docMk/>
          <pc:sldMk cId="123447107" sldId="333"/>
        </pc:sldMkLst>
        <pc:spChg chg="del">
          <ac:chgData name="HUANG, Kecheng" userId="6042010e-758a-47da-a43c-39d4fc95a6c3" providerId="ADAL" clId="{E38FA87D-F151-42D3-B85B-C87A01850024}" dt="2021-08-30T14:47:33.024" v="773" actId="478"/>
          <ac:spMkLst>
            <pc:docMk/>
            <pc:sldMk cId="123447107" sldId="333"/>
            <ac:spMk id="7" creationId="{A5D37F8F-D9FC-437C-A0CC-6ED0BC7560C9}"/>
          </ac:spMkLst>
        </pc:spChg>
        <pc:spChg chg="add mod">
          <ac:chgData name="HUANG, Kecheng" userId="6042010e-758a-47da-a43c-39d4fc95a6c3" providerId="ADAL" clId="{E38FA87D-F151-42D3-B85B-C87A01850024}" dt="2021-08-30T14:47:36.244" v="775" actId="1076"/>
          <ac:spMkLst>
            <pc:docMk/>
            <pc:sldMk cId="123447107" sldId="333"/>
            <ac:spMk id="8" creationId="{81A29DF7-7A42-4781-AE57-B75A2AECE507}"/>
          </ac:spMkLst>
        </pc:spChg>
      </pc:sldChg>
      <pc:sldChg chg="addSp delSp modSp add mod delAnim modAnim">
        <pc:chgData name="HUANG, Kecheng" userId="6042010e-758a-47da-a43c-39d4fc95a6c3" providerId="ADAL" clId="{E38FA87D-F151-42D3-B85B-C87A01850024}" dt="2021-09-01T10:02:22.754" v="4282" actId="20577"/>
        <pc:sldMkLst>
          <pc:docMk/>
          <pc:sldMk cId="4214396466" sldId="333"/>
        </pc:sldMkLst>
        <pc:spChg chg="mod">
          <ac:chgData name="HUANG, Kecheng" userId="6042010e-758a-47da-a43c-39d4fc95a6c3" providerId="ADAL" clId="{E38FA87D-F151-42D3-B85B-C87A01850024}" dt="2021-09-01T10:02:22.754" v="4282" actId="20577"/>
          <ac:spMkLst>
            <pc:docMk/>
            <pc:sldMk cId="4214396466" sldId="333"/>
            <ac:spMk id="4" creationId="{CE6890AC-7159-4F19-A547-8DFF331AA3C2}"/>
          </ac:spMkLst>
        </pc:spChg>
        <pc:spChg chg="mod">
          <ac:chgData name="HUANG, Kecheng" userId="6042010e-758a-47da-a43c-39d4fc95a6c3" providerId="ADAL" clId="{E38FA87D-F151-42D3-B85B-C87A01850024}" dt="2021-09-01T09:41:01.496" v="3963" actId="404"/>
          <ac:spMkLst>
            <pc:docMk/>
            <pc:sldMk cId="4214396466" sldId="333"/>
            <ac:spMk id="7" creationId="{A5D37F8F-D9FC-437C-A0CC-6ED0BC7560C9}"/>
          </ac:spMkLst>
        </pc:spChg>
        <pc:grpChg chg="add mod">
          <ac:chgData name="HUANG, Kecheng" userId="6042010e-758a-47da-a43c-39d4fc95a6c3" providerId="ADAL" clId="{E38FA87D-F151-42D3-B85B-C87A01850024}" dt="2021-08-30T15:18:46.775" v="1928" actId="164"/>
          <ac:grpSpMkLst>
            <pc:docMk/>
            <pc:sldMk cId="4214396466" sldId="333"/>
            <ac:grpSpMk id="12" creationId="{0B62FF5E-989D-4F4B-8FF3-38BF6D8E573F}"/>
          </ac:grpSpMkLst>
        </pc:grpChg>
        <pc:grpChg chg="add mod">
          <ac:chgData name="HUANG, Kecheng" userId="6042010e-758a-47da-a43c-39d4fc95a6c3" providerId="ADAL" clId="{E38FA87D-F151-42D3-B85B-C87A01850024}" dt="2021-08-30T15:19:15.587" v="1933" actId="1076"/>
          <ac:grpSpMkLst>
            <pc:docMk/>
            <pc:sldMk cId="4214396466" sldId="333"/>
            <ac:grpSpMk id="15" creationId="{5EAD89C5-D12E-4BD4-93CD-19C0603B6D8E}"/>
          </ac:grpSpMkLst>
        </pc:grpChg>
        <pc:picChg chg="del">
          <ac:chgData name="HUANG, Kecheng" userId="6042010e-758a-47da-a43c-39d4fc95a6c3" providerId="ADAL" clId="{E38FA87D-F151-42D3-B85B-C87A01850024}" dt="2021-08-30T15:13:48.575" v="1856" actId="478"/>
          <ac:picMkLst>
            <pc:docMk/>
            <pc:sldMk cId="4214396466" sldId="333"/>
            <ac:picMk id="3" creationId="{9B03323E-FBF1-4DCB-A021-B8C1506A720B}"/>
          </ac:picMkLst>
        </pc:picChg>
        <pc:picChg chg="add mod">
          <ac:chgData name="HUANG, Kecheng" userId="6042010e-758a-47da-a43c-39d4fc95a6c3" providerId="ADAL" clId="{E38FA87D-F151-42D3-B85B-C87A01850024}" dt="2021-08-30T15:17:37.242" v="1919" actId="164"/>
          <ac:picMkLst>
            <pc:docMk/>
            <pc:sldMk cId="4214396466" sldId="333"/>
            <ac:picMk id="5" creationId="{7B2219BE-6945-414C-B5AD-19A257CF6320}"/>
          </ac:picMkLst>
        </pc:picChg>
        <pc:picChg chg="del">
          <ac:chgData name="HUANG, Kecheng" userId="6042010e-758a-47da-a43c-39d4fc95a6c3" providerId="ADAL" clId="{E38FA87D-F151-42D3-B85B-C87A01850024}" dt="2021-08-30T15:13:47.982" v="1855" actId="478"/>
          <ac:picMkLst>
            <pc:docMk/>
            <pc:sldMk cId="4214396466" sldId="333"/>
            <ac:picMk id="6" creationId="{414A2385-85F5-4879-8CB8-FAB08A387C64}"/>
          </ac:picMkLst>
        </pc:picChg>
        <pc:picChg chg="del">
          <ac:chgData name="HUANG, Kecheng" userId="6042010e-758a-47da-a43c-39d4fc95a6c3" providerId="ADAL" clId="{E38FA87D-F151-42D3-B85B-C87A01850024}" dt="2021-08-30T15:13:47.372" v="1854" actId="478"/>
          <ac:picMkLst>
            <pc:docMk/>
            <pc:sldMk cId="4214396466" sldId="333"/>
            <ac:picMk id="9" creationId="{36062BF6-F23D-464B-91A9-6D9BEEBB73FA}"/>
          </ac:picMkLst>
        </pc:picChg>
        <pc:picChg chg="add mod">
          <ac:chgData name="HUANG, Kecheng" userId="6042010e-758a-47da-a43c-39d4fc95a6c3" providerId="ADAL" clId="{E38FA87D-F151-42D3-B85B-C87A01850024}" dt="2021-08-30T15:17:37.242" v="1919" actId="164"/>
          <ac:picMkLst>
            <pc:docMk/>
            <pc:sldMk cId="4214396466" sldId="333"/>
            <ac:picMk id="10" creationId="{6AD7A7F2-0B13-497A-BAF7-95A6565F1408}"/>
          </ac:picMkLst>
        </pc:picChg>
        <pc:picChg chg="del">
          <ac:chgData name="HUANG, Kecheng" userId="6042010e-758a-47da-a43c-39d4fc95a6c3" providerId="ADAL" clId="{E38FA87D-F151-42D3-B85B-C87A01850024}" dt="2021-08-30T15:13:46.528" v="1853" actId="478"/>
          <ac:picMkLst>
            <pc:docMk/>
            <pc:sldMk cId="4214396466" sldId="333"/>
            <ac:picMk id="11" creationId="{5B5AFE02-6AF6-4796-9547-D98FB8EE52B8}"/>
          </ac:picMkLst>
        </pc:picChg>
        <pc:picChg chg="add mod">
          <ac:chgData name="HUANG, Kecheng" userId="6042010e-758a-47da-a43c-39d4fc95a6c3" providerId="ADAL" clId="{E38FA87D-F151-42D3-B85B-C87A01850024}" dt="2021-08-30T15:18:46.775" v="1928" actId="164"/>
          <ac:picMkLst>
            <pc:docMk/>
            <pc:sldMk cId="4214396466" sldId="333"/>
            <ac:picMk id="14" creationId="{4BF50562-72D0-4C55-BE88-B7A8096200E8}"/>
          </ac:picMkLst>
        </pc:picChg>
        <pc:picChg chg="add mod">
          <ac:chgData name="HUANG, Kecheng" userId="6042010e-758a-47da-a43c-39d4fc95a6c3" providerId="ADAL" clId="{E38FA87D-F151-42D3-B85B-C87A01850024}" dt="2021-08-30T15:25:41.512" v="2415" actId="1076"/>
          <ac:picMkLst>
            <pc:docMk/>
            <pc:sldMk cId="4214396466" sldId="333"/>
            <ac:picMk id="17" creationId="{D2235ABB-36DB-402F-B779-267AC83A4059}"/>
          </ac:picMkLst>
        </pc:picChg>
      </pc:sldChg>
      <pc:sldChg chg="modSp add mod modNotesTx">
        <pc:chgData name="HUANG, Kecheng" userId="6042010e-758a-47da-a43c-39d4fc95a6c3" providerId="ADAL" clId="{E38FA87D-F151-42D3-B85B-C87A01850024}" dt="2021-09-01T10:01:33.351" v="4270" actId="5793"/>
        <pc:sldMkLst>
          <pc:docMk/>
          <pc:sldMk cId="1617898463" sldId="334"/>
        </pc:sldMkLst>
        <pc:spChg chg="mod">
          <ac:chgData name="HUANG, Kecheng" userId="6042010e-758a-47da-a43c-39d4fc95a6c3" providerId="ADAL" clId="{E38FA87D-F151-42D3-B85B-C87A01850024}" dt="2021-09-01T06:02:57.087" v="2545" actId="20577"/>
          <ac:spMkLst>
            <pc:docMk/>
            <pc:sldMk cId="1617898463" sldId="334"/>
            <ac:spMk id="4" creationId="{CE6890AC-7159-4F19-A547-8DFF331AA3C2}"/>
          </ac:spMkLst>
        </pc:spChg>
        <pc:spChg chg="mod">
          <ac:chgData name="HUANG, Kecheng" userId="6042010e-758a-47da-a43c-39d4fc95a6c3" providerId="ADAL" clId="{E38FA87D-F151-42D3-B85B-C87A01850024}" dt="2021-09-01T10:01:33.351" v="4270" actId="5793"/>
          <ac:spMkLst>
            <pc:docMk/>
            <pc:sldMk cId="1617898463" sldId="334"/>
            <ac:spMk id="7" creationId="{A5D37F8F-D9FC-437C-A0CC-6ED0BC7560C9}"/>
          </ac:spMkLst>
        </pc:spChg>
      </pc:sldChg>
      <pc:sldChg chg="delSp modSp add mod delAnim">
        <pc:chgData name="HUANG, Kecheng" userId="6042010e-758a-47da-a43c-39d4fc95a6c3" providerId="ADAL" clId="{E38FA87D-F151-42D3-B85B-C87A01850024}" dt="2021-09-01T09:44:20.749" v="4013" actId="20577"/>
        <pc:sldMkLst>
          <pc:docMk/>
          <pc:sldMk cId="1878489992" sldId="335"/>
        </pc:sldMkLst>
        <pc:spChg chg="mod">
          <ac:chgData name="HUANG, Kecheng" userId="6042010e-758a-47da-a43c-39d4fc95a6c3" providerId="ADAL" clId="{E38FA87D-F151-42D3-B85B-C87A01850024}" dt="2021-09-01T08:51:40.433" v="2983" actId="20577"/>
          <ac:spMkLst>
            <pc:docMk/>
            <pc:sldMk cId="1878489992" sldId="335"/>
            <ac:spMk id="4" creationId="{CE6890AC-7159-4F19-A547-8DFF331AA3C2}"/>
          </ac:spMkLst>
        </pc:spChg>
        <pc:spChg chg="mod">
          <ac:chgData name="HUANG, Kecheng" userId="6042010e-758a-47da-a43c-39d4fc95a6c3" providerId="ADAL" clId="{E38FA87D-F151-42D3-B85B-C87A01850024}" dt="2021-09-01T09:44:20.749" v="4013" actId="20577"/>
          <ac:spMkLst>
            <pc:docMk/>
            <pc:sldMk cId="1878489992" sldId="335"/>
            <ac:spMk id="7" creationId="{A5D37F8F-D9FC-437C-A0CC-6ED0BC7560C9}"/>
          </ac:spMkLst>
        </pc:spChg>
        <pc:grpChg chg="del">
          <ac:chgData name="HUANG, Kecheng" userId="6042010e-758a-47da-a43c-39d4fc95a6c3" providerId="ADAL" clId="{E38FA87D-F151-42D3-B85B-C87A01850024}" dt="2021-09-01T08:51:14.705" v="2945" actId="478"/>
          <ac:grpSpMkLst>
            <pc:docMk/>
            <pc:sldMk cId="1878489992" sldId="335"/>
            <ac:grpSpMk id="15" creationId="{5EAD89C5-D12E-4BD4-93CD-19C0603B6D8E}"/>
          </ac:grpSpMkLst>
        </pc:grpChg>
        <pc:picChg chg="del">
          <ac:chgData name="HUANG, Kecheng" userId="6042010e-758a-47da-a43c-39d4fc95a6c3" providerId="ADAL" clId="{E38FA87D-F151-42D3-B85B-C87A01850024}" dt="2021-09-01T08:51:15.697" v="2946" actId="478"/>
          <ac:picMkLst>
            <pc:docMk/>
            <pc:sldMk cId="1878489992" sldId="335"/>
            <ac:picMk id="17" creationId="{D2235ABB-36DB-402F-B779-267AC83A405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2B7AD-63A4-4C4D-87B1-F939D09D7F7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2E86C-79D7-41D8-B838-3C324E601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97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73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495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Smaug: (1) not AI (2) how to handle overhead (not clear about this flow, may be minimal benefits still efficient)</a:t>
            </a:r>
          </a:p>
          <a:p>
            <a:endParaRPr lang="en-US" dirty="0"/>
          </a:p>
          <a:p>
            <a:r>
              <a:rPr lang="en-US" dirty="0"/>
              <a:t>Is it related to workload compression?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72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83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608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92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62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319E4-700D-4477-AAD8-FC044F12C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8B7BE-6B20-468D-81DD-E0E9AF6E3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5A5ED-6B0D-4202-AFA8-15929015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5506A-AECE-4AFF-B6E7-E6EC090D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D4EDC-DF7B-4BCB-8033-1F138828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7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E5BF6-B765-4FA7-A1D9-0DD7BB7F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527A7E-187C-4899-9820-27B0850F8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4A24C-03E0-4929-BF20-5E9076F6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9F275-3362-4D57-A734-CF1A87B7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AB132-CD4B-4059-8B87-925B2AB6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9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987D43-1971-46B1-9412-E544CABAE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1285E5-EE0D-4CD3-B24E-0195E8701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F84BD-8780-42B9-A975-4173F239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1EE30-9156-49A1-B6B9-0598DA30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85D58-11AC-4E4F-BC15-0A839871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69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B3E7D-EBAB-4715-8C9A-EC018B9C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31845-992B-44BA-B7A1-8300C21BD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89359-370E-45E2-A1F8-94E49EE6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9D0EE-2C6F-47D2-83B1-0673181A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FDEB7-B23D-4C10-A5BC-25C25C33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6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3D716-6C2A-48D6-9F22-3EE3A703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652F65-2927-47A0-8FA2-16CAF3BB3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32A8E-E6E9-4CD1-AD0D-9A61A464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EBDB0-9475-46FF-8818-D8487E12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02C47-847A-40B8-A921-89B9D73F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17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B060-7535-4076-B236-E437F150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5AFFE-ABB2-474B-B05D-71C516A43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FE20A-0F6D-49E7-86E3-17771A69D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6C400B-58B2-44D3-B0CB-8A3729B0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D79CC2-1040-4C11-A2BF-3DA1B17A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A7E09-6510-40E9-B7B6-8F61F924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5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9C90B-2A1B-4B4A-BE67-8988ACD5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24E1B-1517-4172-B046-A829FB43D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657A7-D2BE-4CA0-A83B-93EE4AC1E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1B3C76-C4A7-4CE0-8198-F91D48714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9A6700-929F-4DFD-9BF6-A76215313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A5699A-606B-44D7-B3A8-B46C86BF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779A59-1B04-4568-B2DF-756FD258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39D47D-462E-4589-B92E-D6DE3121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28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BF686-9B7B-4990-8692-E73DAF56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36EC3F-E307-4A3F-B097-8B83ABA9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FBE411-6E5E-4E6D-9D3B-F967A010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5895AD-1AAB-4B46-9736-899DB16F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4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E50A08-252C-4B4F-A84B-2A19A816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4BE01A-A94B-4982-8E4A-FA60E57A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A6CD24-A051-44E4-BA96-A028260A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16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ACCFD-29CB-49FC-A453-0213D1C4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82F0C-A8F6-4DC0-9C48-94BE2C8FA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EBA5D9-45BC-4184-9F02-62BC00B8F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A81F9C-3440-46AC-A19F-B42CB556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C7287-6A76-4766-9DA3-8688A64F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5A2EC-86C4-4C23-A107-B0A29823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5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1EB60-8BFE-43FF-A6E7-A7D9C4AF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1EA218-CA89-4F8D-93AD-148C4825D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22C6E3-B98E-4BA0-98BF-34402CCA1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54CA03-5BBD-4F83-B1B4-522587FB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2F31D-1714-48BD-B8F5-DC7E95C8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6FF28-4070-43FC-9C2D-9558A50A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6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B7B920-A0D4-43EF-BF9E-63238C62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23082-0713-4C3B-BFAF-CC2696E40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2487A-6EE6-4684-8129-791F71EF5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51544-6859-411E-8846-F576C1D903DB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EA1B7-C443-49F4-A97A-DB6539FE7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BF6C1-F237-4C63-987F-CDAA45CE7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0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b.cs.cmu.edu/papers/2017/p42-pavlo-cidr17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0_YLzb7BegI&amp;list=PLSE8ODhjZXja7K1hjZ01UTVDnGQdx5v5U&amp;index=26" TargetMode="External"/><Relationship Id="rId4" Type="http://schemas.openxmlformats.org/officeDocument/2006/relationships/hyperlink" Target="https://www.pdl.cmu.edu/PDL-FTP/Database/sigmod18-ma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_YLzb7BegI&amp;list=PLSE8ODhjZXja7K1hjZ01UTVDnGQdx5v5U&amp;index=2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OUTLINE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57134" y="637308"/>
            <a:ext cx="12077732" cy="25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Overview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Presentation</a:t>
            </a:r>
          </a:p>
          <a:p>
            <a:pPr marL="7429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CMU, ML4DB related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OUTLINE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57134" y="637308"/>
            <a:ext cx="12077732" cy="25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Overview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Presentation</a:t>
            </a:r>
          </a:p>
          <a:p>
            <a:pPr marL="7429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CMU, ML4DB related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13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Overview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57134" y="637308"/>
            <a:ext cx="12077732" cy="631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week:</a:t>
            </a: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Learning for Workload Compression </a:t>
            </a:r>
          </a:p>
          <a:p>
            <a:pPr marL="1200150" lvl="3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 replay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Tracefs</a:t>
            </a:r>
            <a:r>
              <a:rPr lang="en-US" sz="1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File System to Trace Them All. FAST’04</a:t>
            </a:r>
            <a:endParaRPr lang="en-US" sz="12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3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 modeling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ParaSwift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File I/O trace modeling for the future. LISA’14</a:t>
            </a:r>
          </a:p>
          <a:p>
            <a:pPr marL="1200150" lvl="3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work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SMAUG: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caching Using Global frequency and reuse distance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for ML4DB</a:t>
            </a:r>
          </a:p>
          <a:p>
            <a:pPr marL="1200150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2017’</a:t>
            </a:r>
            <a:r>
              <a:rPr lang="en-US" altLang="zh-CN" sz="14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Self-Driving Database Management Systems</a:t>
            </a:r>
            <a:r>
              <a:rPr lang="en-US" altLang="zh-CN" sz="1400" i="1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Andrew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Pavlo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, Gustavo Angulo, Joy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Arulraj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Haibin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Lin,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Jiexi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Lin, Lin Ma, Prashanth Menon Todd C. Mowry, Matthew Perron, Ian Quah, Siddharth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Santurkar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, Anthony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Tomasic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Skye Toor, Dana Van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Aken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Ziqi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Wang,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Yingjun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WuF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, Ran Xian,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Tieying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Zhang Carnegie Mellon University, National University of Singapore</a:t>
            </a:r>
          </a:p>
          <a:p>
            <a:pPr marL="1200150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2018’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Query-based Workload Forecasting for Self-Driving Database Management Systems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Lin Ma, Dana Van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Aken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, Ahmed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Hefny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, Gustavo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Mezerhane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, Andrew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Pavlo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, Geoffrey J. Gordon; Carnegie Mellon University</a:t>
            </a:r>
          </a:p>
          <a:p>
            <a:pPr marL="1200150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2019’</a:t>
            </a:r>
            <a:r>
              <a:rPr lang="en-US" altLang="zh-CN" sz="14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Advanced Database Systems (Spring 2019) </a:t>
            </a:r>
            <a:r>
              <a:rPr lang="en-US" altLang="zh-CN" sz="14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 </a:t>
            </a:r>
            <a:r>
              <a:rPr lang="en-US" altLang="zh-CN" sz="14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25 Self-Driving Databases</a:t>
            </a:r>
            <a:endParaRPr lang="en-US" altLang="zh-CN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week:</a:t>
            </a: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following the steps of ML4DB </a:t>
            </a: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CMU work targets to train model with less labeled data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89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OUTLINE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57134" y="637308"/>
            <a:ext cx="12077732" cy="25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Overview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Presentation</a:t>
            </a:r>
          </a:p>
          <a:p>
            <a:pPr marL="7429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CMU, ML4DB related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1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ML4DB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CMU Survey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57134" y="637308"/>
            <a:ext cx="12077732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Self-Driving Database Management Systems 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Andrew </a:t>
            </a:r>
            <a:r>
              <a:rPr lang="en-US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Pavlo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, Gustavo Angulo, Joy </a:t>
            </a:r>
            <a:r>
              <a:rPr lang="en-US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Arulraj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Haibin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 Lin, </a:t>
            </a:r>
            <a:r>
              <a:rPr lang="en-US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Jiexi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 Lin, Lin Ma, Prashanth Menon Todd C. Mowry, Matthew Perron, Ian Quah, Siddharth </a:t>
            </a:r>
            <a:r>
              <a:rPr lang="en-US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Santurkar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, Anthony </a:t>
            </a:r>
            <a:r>
              <a:rPr lang="en-US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Tomasic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 Skye Toor, Dana Van </a:t>
            </a:r>
            <a:r>
              <a:rPr lang="en-US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Aken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Ziqi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 Wang, </a:t>
            </a:r>
            <a:r>
              <a:rPr lang="en-US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Yingjun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WuF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, Ran Xian, </a:t>
            </a:r>
            <a:r>
              <a:rPr lang="en-US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Tieying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 Zhang Carnegie Mellon University, National University of Singapore</a:t>
            </a:r>
            <a:endParaRPr lang="en-US" altLang="zh-CN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Issues: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Kernel: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self-driving DBMS is a very ambitious goal, which is so ambitious that the existing DBMS cannot support it at all.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Self-driving is no longer, like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plug-in model for MySQL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is deeply integrated into the design of the DBMS.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Scenario: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flexible, in-memory DBMS architecture with sufficient resource and computation 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separated GPU is better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Shining point:</a:t>
            </a:r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features a self-driving database needed. With a relatively simple prototype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Contributions:</a:t>
            </a:r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solutions: 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to the DBMS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(2) 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reactionary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(3) 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isolated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(4) 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take a holistic view that considers more than one problem at a time.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self-adaptive databases: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Human-beings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are responsible for whether the tools/algorithms are correct/useful or not; (2)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index/tuning for today are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the best for tomorrow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Self-tuning (cloud-managed) database: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Focus on standalone tools 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logical/physical design, parameters tuning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target only a single aspect of the database; (2) DBA provides it with a sample database/trace that guides a search process to find an optimal or near-optimal configuration.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self-driving databases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must satisfy: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an application’s workload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Workload </a:t>
            </a:r>
            <a:r>
              <a:rPr lang="en-US" sz="14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Classification. </a:t>
            </a:r>
            <a:r>
              <a:rPr lang="en-US" sz="1400" i="1" dirty="0"/>
              <a:t>Select actions to improve some objective function (e.g., throughput, latency, cost).</a:t>
            </a:r>
            <a:endParaRPr lang="en-US" sz="1400" b="1" i="1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4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</a:t>
            </a:r>
            <a:r>
              <a:rPr lang="en-US" sz="14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group the app’s queries that have similar characteristics (DBSCAN for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query’s </a:t>
            </a:r>
            <a:r>
              <a:rPr lang="en-US" sz="14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semantics</a:t>
            </a:r>
            <a:r>
              <a:rPr lang="en-US" sz="14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resource utilization trends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Workload </a:t>
            </a:r>
            <a:r>
              <a:rPr lang="en-US" sz="14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identifies potential actions that tune and optimize the database for the expected workload.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Neither 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efficient enough (trade-off between accuracy vs. computation cost)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which action to employ, and determine the best time to enact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benefits of having a tight coupling of the autonomous components and DBMS architecture emerges. (Better feedback with less interfering)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employment: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generation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 more resource when load is low); for timing: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Planning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(self-driving vehicles &amp; RL)</a:t>
            </a: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9B03323E-FBF1-4DCB-A021-B8C1506A7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366" y="141219"/>
            <a:ext cx="3071420" cy="1823431"/>
          </a:xfrm>
          <a:prstGeom prst="rect">
            <a:avLst/>
          </a:prstGeom>
        </p:spPr>
      </p:pic>
      <p:pic>
        <p:nvPicPr>
          <p:cNvPr id="6" name="图片 5" descr="图示, 示意图&#10;&#10;描述已自动生成">
            <a:extLst>
              <a:ext uri="{FF2B5EF4-FFF2-40B4-BE49-F238E27FC236}">
                <a16:creationId xmlns:a16="http://schemas.microsoft.com/office/drawing/2014/main" id="{414A2385-85F5-4879-8CB8-FAB08A387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539" y="135052"/>
            <a:ext cx="3152247" cy="1813009"/>
          </a:xfrm>
          <a:prstGeom prst="rect">
            <a:avLst/>
          </a:prstGeom>
        </p:spPr>
      </p:pic>
      <p:pic>
        <p:nvPicPr>
          <p:cNvPr id="9" name="图片 8" descr="表格&#10;&#10;描述已自动生成">
            <a:extLst>
              <a:ext uri="{FF2B5EF4-FFF2-40B4-BE49-F238E27FC236}">
                <a16:creationId xmlns:a16="http://schemas.microsoft.com/office/drawing/2014/main" id="{36062BF6-F23D-464B-91A9-6D9BEEBB7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9170" y="37993"/>
            <a:ext cx="3904616" cy="2079411"/>
          </a:xfrm>
          <a:prstGeom prst="rect">
            <a:avLst/>
          </a:prstGeom>
        </p:spPr>
      </p:pic>
      <p:pic>
        <p:nvPicPr>
          <p:cNvPr id="11" name="图片 10" descr="图形用户界面&#10;&#10;描述已自动生成">
            <a:extLst>
              <a:ext uri="{FF2B5EF4-FFF2-40B4-BE49-F238E27FC236}">
                <a16:creationId xmlns:a16="http://schemas.microsoft.com/office/drawing/2014/main" id="{5B5AFE02-6AF6-4796-9547-D98FB8EE5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5902" y="37993"/>
            <a:ext cx="75057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2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ML4DB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CMU Survey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57134" y="637308"/>
            <a:ext cx="12077732" cy="573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Self-Driving Database Management Systems 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Andrew </a:t>
            </a:r>
            <a:r>
              <a:rPr lang="en-US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Pavlo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, Gustavo Angulo, Joy </a:t>
            </a:r>
            <a:r>
              <a:rPr lang="en-US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Arulraj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Haibin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 Lin, </a:t>
            </a:r>
            <a:r>
              <a:rPr lang="en-US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Jiexi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 Lin, Lin Ma, Prashanth Menon Todd C. Mowry, Matthew Perron, Ian Quah, Siddharth </a:t>
            </a:r>
            <a:r>
              <a:rPr lang="en-US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Santurkar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, Anthony </a:t>
            </a:r>
            <a:r>
              <a:rPr lang="en-US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Tomasic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 Skye Toor, Dana Van </a:t>
            </a:r>
            <a:r>
              <a:rPr lang="en-US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Aken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Ziqi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 Wang, </a:t>
            </a:r>
            <a:r>
              <a:rPr lang="en-US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Yingjun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WuF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, Ran Xian, </a:t>
            </a:r>
            <a:r>
              <a:rPr lang="en-US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Tieying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 Zhang Carnegie Mellon University, National University of Singapore</a:t>
            </a:r>
            <a:endParaRPr lang="en-US" altLang="zh-CN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Issues: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Kernel: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self-driving DBMS is a very ambitious goal, which is so ambitious that the existing DBMS cannot support it at all.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Self-driving is no longer, like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plug-in model for MySQL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is deeply integrated into the design of the DBMS.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Scenario: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flexible, in-memory DBMS architecture with sufficient resource and computation 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separated GPU is better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Shining point:</a:t>
            </a:r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features a self-driving database needed. With a relatively simple prototype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Contributions:</a:t>
            </a: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self-driving databases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Workload </a:t>
            </a:r>
            <a:r>
              <a:rPr lang="en-US" sz="14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1400" b="1" i="1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u="none" strike="noStrik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4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  <a:endParaRPr lang="en-US" sz="140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Workload </a:t>
            </a:r>
            <a:r>
              <a:rPr lang="en-US" sz="14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which action to employ, and determine the best time to enact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4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RHCM&amp;RL</a:t>
            </a:r>
          </a:p>
          <a:p>
            <a:pPr marL="0" lvl="1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(3) Evaluation:</a:t>
            </a:r>
          </a:p>
          <a:p>
            <a:pPr marL="0" lvl="1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(4) Conclusion: </a:t>
            </a:r>
          </a:p>
          <a:p>
            <a:pPr marL="800100" lvl="2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Conduct ML with an integrated,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system’s view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 promising</a:t>
            </a:r>
          </a:p>
          <a:p>
            <a:pPr marL="800100" lvl="2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 can figure out the trend of new-style of advanced DB can be achieved by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ML</a:t>
            </a:r>
          </a:p>
          <a:p>
            <a:pPr marL="800100" lvl="2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ML4DB can be attached with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resource issue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like enough computation left for DB to achieve compute-intensive work when idle (indicated by FAST’21 RocksDB’s last 8 years overview)</a:t>
            </a:r>
          </a:p>
          <a:p>
            <a:pPr marL="800100" lvl="2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Using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separated resource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like GPU/ NPU is a better choice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EAD89C5-D12E-4BD4-93CD-19C0603B6D8E}"/>
              </a:ext>
            </a:extLst>
          </p:cNvPr>
          <p:cNvGrpSpPr/>
          <p:nvPr/>
        </p:nvGrpSpPr>
        <p:grpSpPr>
          <a:xfrm>
            <a:off x="7565043" y="81659"/>
            <a:ext cx="3771900" cy="3131439"/>
            <a:chOff x="2177319" y="2765653"/>
            <a:chExt cx="3771900" cy="313143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B62FF5E-989D-4F4B-8FF3-38BF6D8E573F}"/>
                </a:ext>
              </a:extLst>
            </p:cNvPr>
            <p:cNvGrpSpPr/>
            <p:nvPr/>
          </p:nvGrpSpPr>
          <p:grpSpPr>
            <a:xfrm>
              <a:off x="2177319" y="2765653"/>
              <a:ext cx="3771900" cy="2124075"/>
              <a:chOff x="730068" y="4429992"/>
              <a:chExt cx="3771900" cy="2124075"/>
            </a:xfrm>
          </p:grpSpPr>
          <p:pic>
            <p:nvPicPr>
              <p:cNvPr id="5" name="图片 4" descr="文本&#10;&#10;描述已自动生成">
                <a:extLst>
                  <a:ext uri="{FF2B5EF4-FFF2-40B4-BE49-F238E27FC236}">
                    <a16:creationId xmlns:a16="http://schemas.microsoft.com/office/drawing/2014/main" id="{7B2219BE-6945-414C-B5AD-19A257CF63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068" y="4429992"/>
                <a:ext cx="3771900" cy="1790700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6AD7A7F2-0B13-497A-BAF7-95A6565F1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068" y="6220692"/>
                <a:ext cx="3762375" cy="333375"/>
              </a:xfrm>
              <a:prstGeom prst="rect">
                <a:avLst/>
              </a:prstGeom>
            </p:spPr>
          </p:pic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4BF50562-72D0-4C55-BE88-B7A80962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7508" y="4889728"/>
              <a:ext cx="3731711" cy="1007364"/>
            </a:xfrm>
            <a:prstGeom prst="rect">
              <a:avLst/>
            </a:prstGeom>
          </p:spPr>
        </p:pic>
      </p:grpSp>
      <p:pic>
        <p:nvPicPr>
          <p:cNvPr id="17" name="图片 16" descr="图表&#10;&#10;描述已自动生成">
            <a:extLst>
              <a:ext uri="{FF2B5EF4-FFF2-40B4-BE49-F238E27FC236}">
                <a16:creationId xmlns:a16="http://schemas.microsoft.com/office/drawing/2014/main" id="{D2235ABB-36DB-402F-B779-267AC83A40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3018" y="3986002"/>
            <a:ext cx="76962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9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ML4DB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(temporary)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57134" y="637308"/>
            <a:ext cx="12077732" cy="665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2019’</a:t>
            </a:r>
            <a:r>
              <a:rPr lang="en-US" altLang="zh-CN" sz="14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Advanced Database Systems </a:t>
            </a:r>
            <a:r>
              <a:rPr lang="en-US" altLang="zh-CN" sz="14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</a:t>
            </a:r>
            <a:r>
              <a:rPr lang="en-US" altLang="zh-CN" sz="14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Self-Driving Databases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Potential benefits of workload forecast: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Hot-cold separation (classification and prediction) , allocating data to corresponding storage level based on temperature.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Auto-Scheduling &amp; Load balance (RL-based), distributing data to different nodes among clusters based on inner/inter nodes load status.</a:t>
            </a:r>
            <a:endParaRPr lang="en-US" altLang="zh-CN" sz="1400" i="0" dirty="0">
              <a:solidFill>
                <a:srgbClr val="12121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A general view of ML4DB (self-driving DB):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optimization for specific components like parameters tuning; (support previous demands) </a:t>
            </a:r>
            <a:endParaRPr lang="en-US" sz="140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determine when to apply action according results from ML; (no need of human-beings)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from applied actions and make future decisions. (RL)</a:t>
            </a:r>
            <a:endParaRPr lang="en-US" sz="1400" b="1" i="1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(3) Detailed procedures:</a:t>
            </a:r>
          </a:p>
          <a:p>
            <a:pPr marL="457200" lvl="2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Phase 1: modeling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input: </a:t>
            </a:r>
            <a:r>
              <a:rPr lang="en-US" sz="140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history of the app’s workload and internal runtime profiling metrics of DB; </a:t>
            </a:r>
            <a:r>
              <a:rPr lang="en-US" sz="1400" b="1" i="1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140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1200150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forecast models that predict the application’s </a:t>
            </a:r>
            <a:r>
              <a:rPr lang="en-US" sz="1400" b="1" i="1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workload </a:t>
            </a:r>
            <a:r>
              <a:rPr lang="en-US" sz="14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database state</a:t>
            </a:r>
          </a:p>
          <a:p>
            <a:pPr marL="1200150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 how the DBMS’s internal sub-systems will respond to configuration changes made by </a:t>
            </a:r>
            <a:r>
              <a:rPr lang="en-US" sz="1400" b="1" i="1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</a:p>
          <a:p>
            <a:pPr marL="1200150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i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Challenge: </a:t>
            </a:r>
            <a:r>
              <a:rPr lang="en-US" sz="1400" b="0" i="1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expose information about underlying hardware so the system can reuse training data across operating environments</a:t>
            </a:r>
            <a:endParaRPr lang="en-US" sz="1400" b="1" i="1" dirty="0">
              <a:solidFill>
                <a:srgbClr val="12121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Phase 2: planning </a:t>
            </a:r>
          </a:p>
          <a:p>
            <a:pPr marL="1200150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models to select actions that provide the best reward. (RL-related method)</a:t>
            </a:r>
          </a:p>
          <a:p>
            <a:pPr marL="457200" lvl="2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Phase 3: deployment</a:t>
            </a:r>
          </a:p>
          <a:p>
            <a:pPr marL="1200150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expose useful information of DBMS, which includes app’s workload, metrics about DBMS’s internals, and how to control its behavior.</a:t>
            </a:r>
          </a:p>
          <a:p>
            <a:pPr marL="1200150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action completes quickly and with little impact on performance</a:t>
            </a:r>
          </a:p>
          <a:p>
            <a:pPr marL="0" lvl="1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(4) Current works:</a:t>
            </a:r>
          </a:p>
          <a:p>
            <a:pPr marL="457200" lvl="2">
              <a:lnSpc>
                <a:spcPct val="150000"/>
              </a:lnSpc>
            </a:pPr>
            <a:r>
              <a:rPr lang="en-US" sz="140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Oracle self-driving DBMS; </a:t>
            </a:r>
            <a:r>
              <a:rPr lang="en-US" sz="1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Peloton; IBM DB2; etc.</a:t>
            </a:r>
            <a:endParaRPr lang="en-US" sz="1400" i="0" dirty="0">
              <a:solidFill>
                <a:srgbClr val="12121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848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3823</TotalTime>
  <Words>1273</Words>
  <Application>Microsoft Office PowerPoint</Application>
  <PresentationFormat>宽屏</PresentationFormat>
  <Paragraphs>95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Courier New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黄克成</dc:creator>
  <cp:lastModifiedBy>HUANG, Kecheng</cp:lastModifiedBy>
  <cp:revision>58</cp:revision>
  <dcterms:created xsi:type="dcterms:W3CDTF">2021-08-02T14:24:05Z</dcterms:created>
  <dcterms:modified xsi:type="dcterms:W3CDTF">2021-09-01T10:02:26Z</dcterms:modified>
</cp:coreProperties>
</file>