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336" r:id="rId3"/>
    <p:sldId id="334" r:id="rId4"/>
    <p:sldId id="337" r:id="rId5"/>
    <p:sldId id="339" r:id="rId6"/>
    <p:sldId id="338" r:id="rId7"/>
    <p:sldId id="335" r:id="rId8"/>
    <p:sldId id="340" r:id="rId9"/>
    <p:sldId id="34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Kecheng" initials="HK" lastIdx="1" clrIdx="0">
    <p:extLst>
      <p:ext uri="{19B8F6BF-5375-455C-9EA6-DF929625EA0E}">
        <p15:presenceInfo xmlns:p15="http://schemas.microsoft.com/office/powerpoint/2012/main" userId="HUANG, Ke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DC51F-7C7A-4A79-8CA8-5EEA8CC94261}" v="51" dt="2021-09-08T12:03:4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>
      <p:cViewPr varScale="1">
        <p:scale>
          <a:sx n="146" d="100"/>
          <a:sy n="146" d="100"/>
        </p:scale>
        <p:origin x="6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AE4DC51F-7C7A-4A79-8CA8-5EEA8CC94261}"/>
    <pc:docChg chg="undo custSel addSld delSld modSld sldOrd">
      <pc:chgData name="HUANG, Kecheng" userId="6042010e-758a-47da-a43c-39d4fc95a6c3" providerId="ADAL" clId="{AE4DC51F-7C7A-4A79-8CA8-5EEA8CC94261}" dt="2021-09-08T12:48:53.779" v="4944" actId="20577"/>
      <pc:docMkLst>
        <pc:docMk/>
      </pc:docMkLst>
      <pc:sldChg chg="modSp mod">
        <pc:chgData name="HUANG, Kecheng" userId="6042010e-758a-47da-a43c-39d4fc95a6c3" providerId="ADAL" clId="{AE4DC51F-7C7A-4A79-8CA8-5EEA8CC94261}" dt="2021-09-07T08:05:56.086" v="37" actId="20577"/>
        <pc:sldMkLst>
          <pc:docMk/>
          <pc:sldMk cId="200479334" sldId="322"/>
        </pc:sldMkLst>
        <pc:spChg chg="mod">
          <ac:chgData name="HUANG, Kecheng" userId="6042010e-758a-47da-a43c-39d4fc95a6c3" providerId="ADAL" clId="{AE4DC51F-7C7A-4A79-8CA8-5EEA8CC94261}" dt="2021-09-07T08:05:56.086" v="37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AE4DC51F-7C7A-4A79-8CA8-5EEA8CC94261}" dt="2021-09-07T08:06:05.919" v="38" actId="47"/>
        <pc:sldMkLst>
          <pc:docMk/>
          <pc:sldMk cId="554134459" sldId="329"/>
        </pc:sldMkLst>
      </pc:sldChg>
      <pc:sldChg chg="delSp del mod delAnim">
        <pc:chgData name="HUANG, Kecheng" userId="6042010e-758a-47da-a43c-39d4fc95a6c3" providerId="ADAL" clId="{AE4DC51F-7C7A-4A79-8CA8-5EEA8CC94261}" dt="2021-09-07T09:42:03.076" v="1214" actId="47"/>
        <pc:sldMkLst>
          <pc:docMk/>
          <pc:sldMk cId="4091026447" sldId="330"/>
        </pc:sldMkLst>
        <pc:picChg chg="del">
          <ac:chgData name="HUANG, Kecheng" userId="6042010e-758a-47da-a43c-39d4fc95a6c3" providerId="ADAL" clId="{AE4DC51F-7C7A-4A79-8CA8-5EEA8CC94261}" dt="2021-09-07T08:42:11.861" v="377" actId="478"/>
          <ac:picMkLst>
            <pc:docMk/>
            <pc:sldMk cId="4091026447" sldId="330"/>
            <ac:picMk id="3" creationId="{9B03323E-FBF1-4DCB-A021-B8C1506A720B}"/>
          </ac:picMkLst>
        </pc:picChg>
        <pc:picChg chg="del">
          <ac:chgData name="HUANG, Kecheng" userId="6042010e-758a-47da-a43c-39d4fc95a6c3" providerId="ADAL" clId="{AE4DC51F-7C7A-4A79-8CA8-5EEA8CC94261}" dt="2021-09-07T08:42:11.069" v="376" actId="478"/>
          <ac:picMkLst>
            <pc:docMk/>
            <pc:sldMk cId="4091026447" sldId="330"/>
            <ac:picMk id="6" creationId="{414A2385-85F5-4879-8CB8-FAB08A387C64}"/>
          </ac:picMkLst>
        </pc:picChg>
        <pc:picChg chg="del">
          <ac:chgData name="HUANG, Kecheng" userId="6042010e-758a-47da-a43c-39d4fc95a6c3" providerId="ADAL" clId="{AE4DC51F-7C7A-4A79-8CA8-5EEA8CC94261}" dt="2021-09-07T08:42:08.723" v="375" actId="478"/>
          <ac:picMkLst>
            <pc:docMk/>
            <pc:sldMk cId="4091026447" sldId="330"/>
            <ac:picMk id="9" creationId="{36062BF6-F23D-464B-91A9-6D9BEEBB73FA}"/>
          </ac:picMkLst>
        </pc:picChg>
        <pc:picChg chg="del">
          <ac:chgData name="HUANG, Kecheng" userId="6042010e-758a-47da-a43c-39d4fc95a6c3" providerId="ADAL" clId="{AE4DC51F-7C7A-4A79-8CA8-5EEA8CC94261}" dt="2021-09-07T08:42:05.733" v="374" actId="478"/>
          <ac:picMkLst>
            <pc:docMk/>
            <pc:sldMk cId="4091026447" sldId="330"/>
            <ac:picMk id="11" creationId="{5B5AFE02-6AF6-4796-9547-D98FB8EE52B8}"/>
          </ac:picMkLst>
        </pc:picChg>
      </pc:sldChg>
      <pc:sldChg chg="del">
        <pc:chgData name="HUANG, Kecheng" userId="6042010e-758a-47da-a43c-39d4fc95a6c3" providerId="ADAL" clId="{AE4DC51F-7C7A-4A79-8CA8-5EEA8CC94261}" dt="2021-09-07T08:41:55.109" v="371" actId="47"/>
        <pc:sldMkLst>
          <pc:docMk/>
          <pc:sldMk cId="1173910826" sldId="331"/>
        </pc:sldMkLst>
      </pc:sldChg>
      <pc:sldChg chg="delSp del mod ord delAnim">
        <pc:chgData name="HUANG, Kecheng" userId="6042010e-758a-47da-a43c-39d4fc95a6c3" providerId="ADAL" clId="{AE4DC51F-7C7A-4A79-8CA8-5EEA8CC94261}" dt="2021-09-07T09:42:02.149" v="1213" actId="47"/>
        <pc:sldMkLst>
          <pc:docMk/>
          <pc:sldMk cId="4214396466" sldId="333"/>
        </pc:sldMkLst>
        <pc:grpChg chg="del">
          <ac:chgData name="HUANG, Kecheng" userId="6042010e-758a-47da-a43c-39d4fc95a6c3" providerId="ADAL" clId="{AE4DC51F-7C7A-4A79-8CA8-5EEA8CC94261}" dt="2021-09-07T08:42:14.638" v="378" actId="478"/>
          <ac:grpSpMkLst>
            <pc:docMk/>
            <pc:sldMk cId="4214396466" sldId="333"/>
            <ac:grpSpMk id="15" creationId="{5EAD89C5-D12E-4BD4-93CD-19C0603B6D8E}"/>
          </ac:grpSpMkLst>
        </pc:grpChg>
      </pc:sldChg>
      <pc:sldChg chg="addSp delSp modSp mod modAnim modNotesTx">
        <pc:chgData name="HUANG, Kecheng" userId="6042010e-758a-47da-a43c-39d4fc95a6c3" providerId="ADAL" clId="{AE4DC51F-7C7A-4A79-8CA8-5EEA8CC94261}" dt="2021-09-08T12:03:47.480" v="4896"/>
        <pc:sldMkLst>
          <pc:docMk/>
          <pc:sldMk cId="1617898463" sldId="334"/>
        </pc:sldMkLst>
        <pc:spChg chg="mod">
          <ac:chgData name="HUANG, Kecheng" userId="6042010e-758a-47da-a43c-39d4fc95a6c3" providerId="ADAL" clId="{AE4DC51F-7C7A-4A79-8CA8-5EEA8CC94261}" dt="2021-09-08T09:53:19.592" v="4884" actId="114"/>
          <ac:spMkLst>
            <pc:docMk/>
            <pc:sldMk cId="1617898463" sldId="334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8T12:03:38.854" v="4895" actId="1076"/>
          <ac:grpSpMkLst>
            <pc:docMk/>
            <pc:sldMk cId="1617898463" sldId="334"/>
            <ac:grpSpMk id="8" creationId="{2F4A2761-78D9-4287-B392-6C0EAA86776B}"/>
          </ac:grpSpMkLst>
        </pc:grpChg>
        <pc:graphicFrameChg chg="add del mod">
          <ac:chgData name="HUANG, Kecheng" userId="6042010e-758a-47da-a43c-39d4fc95a6c3" providerId="ADAL" clId="{AE4DC51F-7C7A-4A79-8CA8-5EEA8CC94261}" dt="2021-09-07T08:08:03.240" v="125"/>
          <ac:graphicFrameMkLst>
            <pc:docMk/>
            <pc:sldMk cId="1617898463" sldId="334"/>
            <ac:graphicFrameMk id="2" creationId="{3569B6EA-A922-45E7-8DE0-A48F076B11D2}"/>
          </ac:graphicFrameMkLst>
        </pc:graphicFrameChg>
        <pc:graphicFrameChg chg="add del mod">
          <ac:chgData name="HUANG, Kecheng" userId="6042010e-758a-47da-a43c-39d4fc95a6c3" providerId="ADAL" clId="{AE4DC51F-7C7A-4A79-8CA8-5EEA8CC94261}" dt="2021-09-07T08:08:10.926" v="128" actId="478"/>
          <ac:graphicFrameMkLst>
            <pc:docMk/>
            <pc:sldMk cId="1617898463" sldId="334"/>
            <ac:graphicFrameMk id="3" creationId="{2B319704-296D-4A80-9A49-921126E8B566}"/>
          </ac:graphicFrameMkLst>
        </pc:graphicFrameChg>
        <pc:picChg chg="add mod">
          <ac:chgData name="HUANG, Kecheng" userId="6042010e-758a-47da-a43c-39d4fc95a6c3" providerId="ADAL" clId="{AE4DC51F-7C7A-4A79-8CA8-5EEA8CC94261}" dt="2021-09-08T12:03:19.943" v="4892" actId="164"/>
          <ac:picMkLst>
            <pc:docMk/>
            <pc:sldMk cId="1617898463" sldId="334"/>
            <ac:picMk id="3" creationId="{0DDF7F8A-0F3C-48A0-978C-1647500F6981}"/>
          </ac:picMkLst>
        </pc:picChg>
        <pc:picChg chg="add mod">
          <ac:chgData name="HUANG, Kecheng" userId="6042010e-758a-47da-a43c-39d4fc95a6c3" providerId="ADAL" clId="{AE4DC51F-7C7A-4A79-8CA8-5EEA8CC94261}" dt="2021-09-08T12:03:19.943" v="4892" actId="164"/>
          <ac:picMkLst>
            <pc:docMk/>
            <pc:sldMk cId="1617898463" sldId="334"/>
            <ac:picMk id="6" creationId="{6424B8C9-9409-42C3-9F0B-6CFA05B4259A}"/>
          </ac:picMkLst>
        </pc:picChg>
      </pc:sldChg>
      <pc:sldChg chg="addSp modSp mod ord modAnim">
        <pc:chgData name="HUANG, Kecheng" userId="6042010e-758a-47da-a43c-39d4fc95a6c3" providerId="ADAL" clId="{AE4DC51F-7C7A-4A79-8CA8-5EEA8CC94261}" dt="2021-09-07T09:52:56.307" v="1525"/>
        <pc:sldMkLst>
          <pc:docMk/>
          <pc:sldMk cId="1878489992" sldId="335"/>
        </pc:sldMkLst>
        <pc:spChg chg="mod">
          <ac:chgData name="HUANG, Kecheng" userId="6042010e-758a-47da-a43c-39d4fc95a6c3" providerId="ADAL" clId="{AE4DC51F-7C7A-4A79-8CA8-5EEA8CC94261}" dt="2021-09-07T09:41:49.078" v="1212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09:52:42.413" v="1521" actId="20577"/>
          <ac:spMkLst>
            <pc:docMk/>
            <pc:sldMk cId="1878489992" sldId="335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7T09:52:51.545" v="1524" actId="1076"/>
          <ac:grpSpMkLst>
            <pc:docMk/>
            <pc:sldMk cId="1878489992" sldId="335"/>
            <ac:grpSpMk id="8" creationId="{C2998779-1278-47B4-BD04-6579F76C1635}"/>
          </ac:grpSpMkLst>
        </pc:grpChg>
        <pc:picChg chg="add mod">
          <ac:chgData name="HUANG, Kecheng" userId="6042010e-758a-47da-a43c-39d4fc95a6c3" providerId="ADAL" clId="{AE4DC51F-7C7A-4A79-8CA8-5EEA8CC94261}" dt="2021-09-07T09:52:49.423" v="1523" actId="164"/>
          <ac:picMkLst>
            <pc:docMk/>
            <pc:sldMk cId="1878489992" sldId="335"/>
            <ac:picMk id="3" creationId="{CADC8DF3-4300-4C15-894E-7708D540AB22}"/>
          </ac:picMkLst>
        </pc:picChg>
        <pc:picChg chg="add mod">
          <ac:chgData name="HUANG, Kecheng" userId="6042010e-758a-47da-a43c-39d4fc95a6c3" providerId="ADAL" clId="{AE4DC51F-7C7A-4A79-8CA8-5EEA8CC94261}" dt="2021-09-07T09:52:49.423" v="1523" actId="164"/>
          <ac:picMkLst>
            <pc:docMk/>
            <pc:sldMk cId="1878489992" sldId="335"/>
            <ac:picMk id="6" creationId="{A8A213B1-880B-4FF3-AD7C-5A7EB0918C31}"/>
          </ac:picMkLst>
        </pc:picChg>
      </pc:sldChg>
      <pc:sldChg chg="modSp add mod">
        <pc:chgData name="HUANG, Kecheng" userId="6042010e-758a-47da-a43c-39d4fc95a6c3" providerId="ADAL" clId="{AE4DC51F-7C7A-4A79-8CA8-5EEA8CC94261}" dt="2021-09-07T08:06:11.627" v="40" actId="113"/>
        <pc:sldMkLst>
          <pc:docMk/>
          <pc:sldMk cId="478966031" sldId="336"/>
        </pc:sldMkLst>
        <pc:spChg chg="mod">
          <ac:chgData name="HUANG, Kecheng" userId="6042010e-758a-47da-a43c-39d4fc95a6c3" providerId="ADAL" clId="{AE4DC51F-7C7A-4A79-8CA8-5EEA8CC94261}" dt="2021-09-07T08:06:11.627" v="40" actId="113"/>
          <ac:spMkLst>
            <pc:docMk/>
            <pc:sldMk cId="478966031" sldId="336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E4DC51F-7C7A-4A79-8CA8-5EEA8CC94261}" dt="2021-09-07T08:42:01.491" v="373" actId="113"/>
        <pc:sldMkLst>
          <pc:docMk/>
          <pc:sldMk cId="4055871816" sldId="337"/>
        </pc:sldMkLst>
        <pc:spChg chg="mod">
          <ac:chgData name="HUANG, Kecheng" userId="6042010e-758a-47da-a43c-39d4fc95a6c3" providerId="ADAL" clId="{AE4DC51F-7C7A-4A79-8CA8-5EEA8CC94261}" dt="2021-09-07T08:42:01.491" v="373" actId="113"/>
          <ac:spMkLst>
            <pc:docMk/>
            <pc:sldMk cId="4055871816" sldId="337"/>
            <ac:spMk id="7" creationId="{A5D37F8F-D9FC-437C-A0CC-6ED0BC7560C9}"/>
          </ac:spMkLst>
        </pc:spChg>
      </pc:sldChg>
      <pc:sldChg chg="addSp delSp modSp add mod ord modAnim">
        <pc:chgData name="HUANG, Kecheng" userId="6042010e-758a-47da-a43c-39d4fc95a6c3" providerId="ADAL" clId="{AE4DC51F-7C7A-4A79-8CA8-5EEA8CC94261}" dt="2021-09-08T12:05:31.385" v="4898"/>
        <pc:sldMkLst>
          <pc:docMk/>
          <pc:sldMk cId="542014216" sldId="338"/>
        </pc:sldMkLst>
        <pc:spChg chg="mod">
          <ac:chgData name="HUANG, Kecheng" userId="6042010e-758a-47da-a43c-39d4fc95a6c3" providerId="ADAL" clId="{AE4DC51F-7C7A-4A79-8CA8-5EEA8CC94261}" dt="2021-09-07T10:39:15.086" v="1842" actId="20577"/>
          <ac:spMkLst>
            <pc:docMk/>
            <pc:sldMk cId="542014216" sldId="338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10:59:00.518" v="2496" actId="113"/>
          <ac:spMkLst>
            <pc:docMk/>
            <pc:sldMk cId="542014216" sldId="338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7T11:01:43.914" v="2503" actId="1076"/>
          <ac:grpSpMkLst>
            <pc:docMk/>
            <pc:sldMk cId="542014216" sldId="338"/>
            <ac:grpSpMk id="12" creationId="{46744CD0-8267-4E7C-AB12-880DD02F10FA}"/>
          </ac:grpSpMkLst>
        </pc:grpChg>
        <pc:picChg chg="del ord">
          <ac:chgData name="HUANG, Kecheng" userId="6042010e-758a-47da-a43c-39d4fc95a6c3" providerId="ADAL" clId="{AE4DC51F-7C7A-4A79-8CA8-5EEA8CC94261}" dt="2021-09-07T09:48:24.429" v="1232" actId="478"/>
          <ac:picMkLst>
            <pc:docMk/>
            <pc:sldMk cId="542014216" sldId="338"/>
            <ac:picMk id="3" creationId="{CADC8DF3-4300-4C15-894E-7708D540AB22}"/>
          </ac:picMkLst>
        </pc:picChg>
        <pc:picChg chg="add mod">
          <ac:chgData name="HUANG, Kecheng" userId="6042010e-758a-47da-a43c-39d4fc95a6c3" providerId="ADAL" clId="{AE4DC51F-7C7A-4A79-8CA8-5EEA8CC94261}" dt="2021-09-07T11:01:49.090" v="2505" actId="1076"/>
          <ac:picMkLst>
            <pc:docMk/>
            <pc:sldMk cId="542014216" sldId="338"/>
            <ac:picMk id="5" creationId="{40F583C4-E27B-44AA-B4E4-379692316B7D}"/>
          </ac:picMkLst>
        </pc:picChg>
        <pc:picChg chg="del mod ord">
          <ac:chgData name="HUANG, Kecheng" userId="6042010e-758a-47da-a43c-39d4fc95a6c3" providerId="ADAL" clId="{AE4DC51F-7C7A-4A79-8CA8-5EEA8CC94261}" dt="2021-09-07T09:48:25.036" v="1233" actId="478"/>
          <ac:picMkLst>
            <pc:docMk/>
            <pc:sldMk cId="542014216" sldId="338"/>
            <ac:picMk id="6" creationId="{A8A213B1-880B-4FF3-AD7C-5A7EB0918C31}"/>
          </ac:picMkLst>
        </pc:picChg>
        <pc:picChg chg="add mod">
          <ac:chgData name="HUANG, Kecheng" userId="6042010e-758a-47da-a43c-39d4fc95a6c3" providerId="ADAL" clId="{AE4DC51F-7C7A-4A79-8CA8-5EEA8CC94261}" dt="2021-09-07T11:01:29.674" v="2501" actId="164"/>
          <ac:picMkLst>
            <pc:docMk/>
            <pc:sldMk cId="542014216" sldId="338"/>
            <ac:picMk id="9" creationId="{12B5D13B-9CD9-4234-A8EF-86576983A91B}"/>
          </ac:picMkLst>
        </pc:picChg>
        <pc:picChg chg="add mod">
          <ac:chgData name="HUANG, Kecheng" userId="6042010e-758a-47da-a43c-39d4fc95a6c3" providerId="ADAL" clId="{AE4DC51F-7C7A-4A79-8CA8-5EEA8CC94261}" dt="2021-09-07T11:01:29.674" v="2501" actId="164"/>
          <ac:picMkLst>
            <pc:docMk/>
            <pc:sldMk cId="542014216" sldId="338"/>
            <ac:picMk id="11" creationId="{B19FC1D8-71D9-4968-BE19-6BCA2A3B5008}"/>
          </ac:picMkLst>
        </pc:picChg>
      </pc:sldChg>
      <pc:sldChg chg="addSp delSp modSp add mod ord delAnim modAnim modNotesTx">
        <pc:chgData name="HUANG, Kecheng" userId="6042010e-758a-47da-a43c-39d4fc95a6c3" providerId="ADAL" clId="{AE4DC51F-7C7A-4A79-8CA8-5EEA8CC94261}" dt="2021-09-08T12:21:07.464" v="4902"/>
        <pc:sldMkLst>
          <pc:docMk/>
          <pc:sldMk cId="1963972897" sldId="339"/>
        </pc:sldMkLst>
        <pc:spChg chg="mod">
          <ac:chgData name="HUANG, Kecheng" userId="6042010e-758a-47da-a43c-39d4fc95a6c3" providerId="ADAL" clId="{AE4DC51F-7C7A-4A79-8CA8-5EEA8CC94261}" dt="2021-09-07T13:47:51.372" v="3010" actId="20577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13:44:36.434" v="2978" actId="1076"/>
          <ac:spMkLst>
            <pc:docMk/>
            <pc:sldMk cId="1963972897" sldId="339"/>
            <ac:spMk id="7" creationId="{A5D37F8F-D9FC-437C-A0CC-6ED0BC7560C9}"/>
          </ac:spMkLst>
        </pc:spChg>
        <pc:grpChg chg="del">
          <ac:chgData name="HUANG, Kecheng" userId="6042010e-758a-47da-a43c-39d4fc95a6c3" providerId="ADAL" clId="{AE4DC51F-7C7A-4A79-8CA8-5EEA8CC94261}" dt="2021-09-07T12:46:58.455" v="2532" actId="478"/>
          <ac:grpSpMkLst>
            <pc:docMk/>
            <pc:sldMk cId="1963972897" sldId="339"/>
            <ac:grpSpMk id="12" creationId="{46744CD0-8267-4E7C-AB12-880DD02F10FA}"/>
          </ac:grpSpMkLst>
        </pc:grpChg>
        <pc:picChg chg="add mod">
          <ac:chgData name="HUANG, Kecheng" userId="6042010e-758a-47da-a43c-39d4fc95a6c3" providerId="ADAL" clId="{AE4DC51F-7C7A-4A79-8CA8-5EEA8CC94261}" dt="2021-09-07T13:47:56.747" v="3011" actId="1076"/>
          <ac:picMkLst>
            <pc:docMk/>
            <pc:sldMk cId="1963972897" sldId="339"/>
            <ac:picMk id="3" creationId="{C6F830C2-CB0E-4B91-9577-93FBDC3BF6AF}"/>
          </ac:picMkLst>
        </pc:picChg>
        <pc:picChg chg="del">
          <ac:chgData name="HUANG, Kecheng" userId="6042010e-758a-47da-a43c-39d4fc95a6c3" providerId="ADAL" clId="{AE4DC51F-7C7A-4A79-8CA8-5EEA8CC94261}" dt="2021-09-07T12:46:59.334" v="2533" actId="478"/>
          <ac:picMkLst>
            <pc:docMk/>
            <pc:sldMk cId="1963972897" sldId="339"/>
            <ac:picMk id="5" creationId="{40F583C4-E27B-44AA-B4E4-379692316B7D}"/>
          </ac:picMkLst>
        </pc:picChg>
        <pc:picChg chg="add mod">
          <ac:chgData name="HUANG, Kecheng" userId="6042010e-758a-47da-a43c-39d4fc95a6c3" providerId="ADAL" clId="{AE4DC51F-7C7A-4A79-8CA8-5EEA8CC94261}" dt="2021-09-07T13:47:56.747" v="3011" actId="1076"/>
          <ac:picMkLst>
            <pc:docMk/>
            <pc:sldMk cId="1963972897" sldId="339"/>
            <ac:picMk id="8" creationId="{85F44DBC-B740-4BAC-BAAA-64B5A5920172}"/>
          </ac:picMkLst>
        </pc:picChg>
        <pc:picChg chg="add mod">
          <ac:chgData name="HUANG, Kecheng" userId="6042010e-758a-47da-a43c-39d4fc95a6c3" providerId="ADAL" clId="{AE4DC51F-7C7A-4A79-8CA8-5EEA8CC94261}" dt="2021-09-07T13:44:39.827" v="2979" actId="1076"/>
          <ac:picMkLst>
            <pc:docMk/>
            <pc:sldMk cId="1963972897" sldId="339"/>
            <ac:picMk id="13" creationId="{590AEBF6-AC27-423D-A309-12373B2ABC55}"/>
          </ac:picMkLst>
        </pc:picChg>
        <pc:picChg chg="add mod">
          <ac:chgData name="HUANG, Kecheng" userId="6042010e-758a-47da-a43c-39d4fc95a6c3" providerId="ADAL" clId="{AE4DC51F-7C7A-4A79-8CA8-5EEA8CC94261}" dt="2021-09-07T13:42:43.043" v="2955" actId="1076"/>
          <ac:picMkLst>
            <pc:docMk/>
            <pc:sldMk cId="1963972897" sldId="339"/>
            <ac:picMk id="15" creationId="{8BE85A61-F290-40B2-BB49-FFC8E002A039}"/>
          </ac:picMkLst>
        </pc:picChg>
      </pc:sldChg>
      <pc:sldChg chg="modSp add mod">
        <pc:chgData name="HUANG, Kecheng" userId="6042010e-758a-47da-a43c-39d4fc95a6c3" providerId="ADAL" clId="{AE4DC51F-7C7A-4A79-8CA8-5EEA8CC94261}" dt="2021-09-07T13:47:24.854" v="3001" actId="113"/>
        <pc:sldMkLst>
          <pc:docMk/>
          <pc:sldMk cId="1697889918" sldId="340"/>
        </pc:sldMkLst>
        <pc:spChg chg="mod">
          <ac:chgData name="HUANG, Kecheng" userId="6042010e-758a-47da-a43c-39d4fc95a6c3" providerId="ADAL" clId="{AE4DC51F-7C7A-4A79-8CA8-5EEA8CC94261}" dt="2021-09-07T13:47:24.854" v="3001" actId="113"/>
          <ac:spMkLst>
            <pc:docMk/>
            <pc:sldMk cId="1697889918" sldId="340"/>
            <ac:spMk id="7" creationId="{A5D37F8F-D9FC-437C-A0CC-6ED0BC7560C9}"/>
          </ac:spMkLst>
        </pc:spChg>
      </pc:sldChg>
      <pc:sldChg chg="modSp add mod addCm delCm">
        <pc:chgData name="HUANG, Kecheng" userId="6042010e-758a-47da-a43c-39d4fc95a6c3" providerId="ADAL" clId="{AE4DC51F-7C7A-4A79-8CA8-5EEA8CC94261}" dt="2021-09-08T12:48:53.779" v="4944" actId="20577"/>
        <pc:sldMkLst>
          <pc:docMk/>
          <pc:sldMk cId="224997603" sldId="341"/>
        </pc:sldMkLst>
        <pc:spChg chg="mod">
          <ac:chgData name="HUANG, Kecheng" userId="6042010e-758a-47da-a43c-39d4fc95a6c3" providerId="ADAL" clId="{AE4DC51F-7C7A-4A79-8CA8-5EEA8CC94261}" dt="2021-09-07T14:23:25.599" v="4346" actId="20577"/>
          <ac:spMkLst>
            <pc:docMk/>
            <pc:sldMk cId="224997603" sldId="341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8T12:48:53.779" v="4944" actId="20577"/>
          <ac:spMkLst>
            <pc:docMk/>
            <pc:sldMk cId="224997603" sldId="341"/>
            <ac:spMk id="7" creationId="{A5D37F8F-D9FC-437C-A0CC-6ED0BC7560C9}"/>
          </ac:spMkLst>
        </pc:spChg>
      </pc:sldChg>
    </pc:docChg>
  </pc:docChgLst>
  <pc:docChgLst>
    <pc:chgData name="HUANG, Kecheng" userId="6042010e-758a-47da-a43c-39d4fc95a6c3" providerId="ADAL" clId="{E38FA87D-F151-42D3-B85B-C87A01850024}"/>
    <pc:docChg chg="undo redo custSel addSld delSld modSld">
      <pc:chgData name="HUANG, Kecheng" userId="6042010e-758a-47da-a43c-39d4fc95a6c3" providerId="ADAL" clId="{E38FA87D-F151-42D3-B85B-C87A01850024}" dt="2021-09-01T10:02:22.754" v="4282" actId="20577"/>
      <pc:docMkLst>
        <pc:docMk/>
      </pc:docMkLst>
      <pc:sldChg chg="del">
        <pc:chgData name="HUANG, Kecheng" userId="6042010e-758a-47da-a43c-39d4fc95a6c3" providerId="ADAL" clId="{E38FA87D-F151-42D3-B85B-C87A01850024}" dt="2021-08-30T09:21:01.353" v="228" actId="47"/>
        <pc:sldMkLst>
          <pc:docMk/>
          <pc:sldMk cId="1591770738" sldId="317"/>
        </pc:sldMkLst>
      </pc:sldChg>
      <pc:sldChg chg="del">
        <pc:chgData name="HUANG, Kecheng" userId="6042010e-758a-47da-a43c-39d4fc95a6c3" providerId="ADAL" clId="{E38FA87D-F151-42D3-B85B-C87A01850024}" dt="2021-08-30T09:21:01.911" v="229" actId="47"/>
        <pc:sldMkLst>
          <pc:docMk/>
          <pc:sldMk cId="534852111" sldId="318"/>
        </pc:sldMkLst>
      </pc:sldChg>
      <pc:sldChg chg="del">
        <pc:chgData name="HUANG, Kecheng" userId="6042010e-758a-47da-a43c-39d4fc95a6c3" providerId="ADAL" clId="{E38FA87D-F151-42D3-B85B-C87A01850024}" dt="2021-08-30T09:21:03.406" v="230" actId="47"/>
        <pc:sldMkLst>
          <pc:docMk/>
          <pc:sldMk cId="204903716" sldId="321"/>
        </pc:sldMkLst>
      </pc:sldChg>
      <pc:sldChg chg="modSp mod">
        <pc:chgData name="HUANG, Kecheng" userId="6042010e-758a-47da-a43c-39d4fc95a6c3" providerId="ADAL" clId="{E38FA87D-F151-42D3-B85B-C87A01850024}" dt="2021-08-30T09:19:52.823" v="224" actId="20577"/>
        <pc:sldMkLst>
          <pc:docMk/>
          <pc:sldMk cId="200479334" sldId="322"/>
        </pc:sldMkLst>
        <pc:spChg chg="mod">
          <ac:chgData name="HUANG, Kecheng" userId="6042010e-758a-47da-a43c-39d4fc95a6c3" providerId="ADAL" clId="{E38FA87D-F151-42D3-B85B-C87A01850024}" dt="2021-08-30T09:19:52.823" v="224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modSp del mod">
        <pc:chgData name="HUANG, Kecheng" userId="6042010e-758a-47da-a43c-39d4fc95a6c3" providerId="ADAL" clId="{E38FA87D-F151-42D3-B85B-C87A01850024}" dt="2021-08-30T09:20:04.519" v="225" actId="47"/>
        <pc:sldMkLst>
          <pc:docMk/>
          <pc:sldMk cId="1833320644" sldId="323"/>
        </pc:sldMkLst>
        <pc:spChg chg="mod">
          <ac:chgData name="HUANG, Kecheng" userId="6042010e-758a-47da-a43c-39d4fc95a6c3" providerId="ADAL" clId="{E38FA87D-F151-42D3-B85B-C87A01850024}" dt="2021-08-30T05:54:45.853" v="0" actId="113"/>
          <ac:spMkLst>
            <pc:docMk/>
            <pc:sldMk cId="1833320644" sldId="323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E38FA87D-F151-42D3-B85B-C87A01850024}" dt="2021-08-30T09:21:04.474" v="231" actId="47"/>
        <pc:sldMkLst>
          <pc:docMk/>
          <pc:sldMk cId="1014928562" sldId="324"/>
        </pc:sldMkLst>
      </pc:sldChg>
      <pc:sldChg chg="del">
        <pc:chgData name="HUANG, Kecheng" userId="6042010e-758a-47da-a43c-39d4fc95a6c3" providerId="ADAL" clId="{E38FA87D-F151-42D3-B85B-C87A01850024}" dt="2021-08-30T09:21:06.366" v="232" actId="47"/>
        <pc:sldMkLst>
          <pc:docMk/>
          <pc:sldMk cId="1364872862" sldId="325"/>
        </pc:sldMkLst>
      </pc:sldChg>
      <pc:sldChg chg="del">
        <pc:chgData name="HUANG, Kecheng" userId="6042010e-758a-47da-a43c-39d4fc95a6c3" providerId="ADAL" clId="{E38FA87D-F151-42D3-B85B-C87A01850024}" dt="2021-08-30T09:21:06.852" v="233" actId="47"/>
        <pc:sldMkLst>
          <pc:docMk/>
          <pc:sldMk cId="136435017" sldId="326"/>
        </pc:sldMkLst>
      </pc:sldChg>
      <pc:sldChg chg="del">
        <pc:chgData name="HUANG, Kecheng" userId="6042010e-758a-47da-a43c-39d4fc95a6c3" providerId="ADAL" clId="{E38FA87D-F151-42D3-B85B-C87A01850024}" dt="2021-08-30T09:21:07.382" v="234" actId="47"/>
        <pc:sldMkLst>
          <pc:docMk/>
          <pc:sldMk cId="3746532895" sldId="327"/>
        </pc:sldMkLst>
      </pc:sldChg>
      <pc:sldChg chg="modSp add del mod">
        <pc:chgData name="HUANG, Kecheng" userId="6042010e-758a-47da-a43c-39d4fc95a6c3" providerId="ADAL" clId="{E38FA87D-F151-42D3-B85B-C87A01850024}" dt="2021-08-30T09:51:43.455" v="302" actId="47"/>
        <pc:sldMkLst>
          <pc:docMk/>
          <pc:sldMk cId="776816129" sldId="328"/>
        </pc:sldMkLst>
        <pc:spChg chg="mod">
          <ac:chgData name="HUANG, Kecheng" userId="6042010e-758a-47da-a43c-39d4fc95a6c3" providerId="ADAL" clId="{E38FA87D-F151-42D3-B85B-C87A01850024}" dt="2021-08-30T05:55:04.623" v="6"/>
          <ac:spMkLst>
            <pc:docMk/>
            <pc:sldMk cId="776816129" sldId="328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8-30T09:16:50.479" v="202" actId="114"/>
          <ac:spMkLst>
            <pc:docMk/>
            <pc:sldMk cId="776816129" sldId="32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E38FA87D-F151-42D3-B85B-C87A01850024}" dt="2021-08-30T09:20:13.854" v="227" actId="113"/>
        <pc:sldMkLst>
          <pc:docMk/>
          <pc:sldMk cId="554134459" sldId="329"/>
        </pc:sldMkLst>
        <pc:spChg chg="mod">
          <ac:chgData name="HUANG, Kecheng" userId="6042010e-758a-47da-a43c-39d4fc95a6c3" providerId="ADAL" clId="{E38FA87D-F151-42D3-B85B-C87A01850024}" dt="2021-08-30T09:20:13.854" v="227" actId="113"/>
          <ac:spMkLst>
            <pc:docMk/>
            <pc:sldMk cId="554134459" sldId="329"/>
            <ac:spMk id="7" creationId="{A5D37F8F-D9FC-437C-A0CC-6ED0BC7560C9}"/>
          </ac:spMkLst>
        </pc:spChg>
      </pc:sldChg>
      <pc:sldChg chg="addSp modSp add mod modAnim">
        <pc:chgData name="HUANG, Kecheng" userId="6042010e-758a-47da-a43c-39d4fc95a6c3" providerId="ADAL" clId="{E38FA87D-F151-42D3-B85B-C87A01850024}" dt="2021-09-01T10:02:15.691" v="4276" actId="20577"/>
        <pc:sldMkLst>
          <pc:docMk/>
          <pc:sldMk cId="4091026447" sldId="330"/>
        </pc:sldMkLst>
        <pc:spChg chg="mod">
          <ac:chgData name="HUANG, Kecheng" userId="6042010e-758a-47da-a43c-39d4fc95a6c3" providerId="ADAL" clId="{E38FA87D-F151-42D3-B85B-C87A01850024}" dt="2021-09-01T10:02:15.691" v="4276" actId="20577"/>
          <ac:spMkLst>
            <pc:docMk/>
            <pc:sldMk cId="4091026447" sldId="330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0:31.500" v="3957" actId="948"/>
          <ac:spMkLst>
            <pc:docMk/>
            <pc:sldMk cId="4091026447" sldId="330"/>
            <ac:spMk id="7" creationId="{A5D37F8F-D9FC-437C-A0CC-6ED0BC7560C9}"/>
          </ac:spMkLst>
        </pc:spChg>
        <pc:picChg chg="add mod">
          <ac:chgData name="HUANG, Kecheng" userId="6042010e-758a-47da-a43c-39d4fc95a6c3" providerId="ADAL" clId="{E38FA87D-F151-42D3-B85B-C87A01850024}" dt="2021-08-30T15:13:29.462" v="1847" actId="1076"/>
          <ac:picMkLst>
            <pc:docMk/>
            <pc:sldMk cId="4091026447" sldId="330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3:31.867" v="1848" actId="1076"/>
          <ac:picMkLst>
            <pc:docMk/>
            <pc:sldMk cId="4091026447" sldId="330"/>
            <ac:picMk id="6" creationId="{414A2385-85F5-4879-8CB8-FAB08A387C64}"/>
          </ac:picMkLst>
        </pc:picChg>
        <pc:picChg chg="add mod">
          <ac:chgData name="HUANG, Kecheng" userId="6042010e-758a-47da-a43c-39d4fc95a6c3" providerId="ADAL" clId="{E38FA87D-F151-42D3-B85B-C87A01850024}" dt="2021-08-30T15:13:34.336" v="1849" actId="1076"/>
          <ac:picMkLst>
            <pc:docMk/>
            <pc:sldMk cId="4091026447" sldId="330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9-01T09:40:40.553" v="3958" actId="1076"/>
          <ac:picMkLst>
            <pc:docMk/>
            <pc:sldMk cId="4091026447" sldId="330"/>
            <ac:picMk id="11" creationId="{5B5AFE02-6AF6-4796-9547-D98FB8EE52B8}"/>
          </ac:picMkLst>
        </pc:picChg>
      </pc:sldChg>
      <pc:sldChg chg="modSp add mod">
        <pc:chgData name="HUANG, Kecheng" userId="6042010e-758a-47da-a43c-39d4fc95a6c3" providerId="ADAL" clId="{E38FA87D-F151-42D3-B85B-C87A01850024}" dt="2021-09-01T08:51:02.537" v="2943" actId="20577"/>
        <pc:sldMkLst>
          <pc:docMk/>
          <pc:sldMk cId="1173910826" sldId="331"/>
        </pc:sldMkLst>
        <pc:spChg chg="mod">
          <ac:chgData name="HUANG, Kecheng" userId="6042010e-758a-47da-a43c-39d4fc95a6c3" providerId="ADAL" clId="{E38FA87D-F151-42D3-B85B-C87A01850024}" dt="2021-09-01T08:51:02.537" v="2943" actId="20577"/>
          <ac:spMkLst>
            <pc:docMk/>
            <pc:sldMk cId="1173910826" sldId="331"/>
            <ac:spMk id="7" creationId="{A5D37F8F-D9FC-437C-A0CC-6ED0BC7560C9}"/>
          </ac:spMkLst>
        </pc:spChg>
      </pc:sldChg>
      <pc:sldChg chg="modSp add del mod">
        <pc:chgData name="HUANG, Kecheng" userId="6042010e-758a-47da-a43c-39d4fc95a6c3" providerId="ADAL" clId="{E38FA87D-F151-42D3-B85B-C87A01850024}" dt="2021-09-01T06:04:42.370" v="2601" actId="47"/>
        <pc:sldMkLst>
          <pc:docMk/>
          <pc:sldMk cId="1777353234" sldId="332"/>
        </pc:sldMkLst>
        <pc:spChg chg="mod">
          <ac:chgData name="HUANG, Kecheng" userId="6042010e-758a-47da-a43c-39d4fc95a6c3" providerId="ADAL" clId="{E38FA87D-F151-42D3-B85B-C87A01850024}" dt="2021-09-01T05:48:19.898" v="2426" actId="20577"/>
          <ac:spMkLst>
            <pc:docMk/>
            <pc:sldMk cId="1777353234" sldId="332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6:01:17.874" v="2519" actId="20577"/>
          <ac:spMkLst>
            <pc:docMk/>
            <pc:sldMk cId="1777353234" sldId="332"/>
            <ac:spMk id="7" creationId="{A5D37F8F-D9FC-437C-A0CC-6ED0BC7560C9}"/>
          </ac:spMkLst>
        </pc:spChg>
      </pc:sldChg>
      <pc:sldChg chg="addSp delSp modSp add del mod">
        <pc:chgData name="HUANG, Kecheng" userId="6042010e-758a-47da-a43c-39d4fc95a6c3" providerId="ADAL" clId="{E38FA87D-F151-42D3-B85B-C87A01850024}" dt="2021-08-30T15:13:41.161" v="1851" actId="47"/>
        <pc:sldMkLst>
          <pc:docMk/>
          <pc:sldMk cId="123447107" sldId="333"/>
        </pc:sldMkLst>
        <pc:spChg chg="del">
          <ac:chgData name="HUANG, Kecheng" userId="6042010e-758a-47da-a43c-39d4fc95a6c3" providerId="ADAL" clId="{E38FA87D-F151-42D3-B85B-C87A01850024}" dt="2021-08-30T14:47:33.024" v="773" actId="478"/>
          <ac:spMkLst>
            <pc:docMk/>
            <pc:sldMk cId="123447107" sldId="333"/>
            <ac:spMk id="7" creationId="{A5D37F8F-D9FC-437C-A0CC-6ED0BC7560C9}"/>
          </ac:spMkLst>
        </pc:spChg>
        <pc:spChg chg="add mod">
          <ac:chgData name="HUANG, Kecheng" userId="6042010e-758a-47da-a43c-39d4fc95a6c3" providerId="ADAL" clId="{E38FA87D-F151-42D3-B85B-C87A01850024}" dt="2021-08-30T14:47:36.244" v="775" actId="1076"/>
          <ac:spMkLst>
            <pc:docMk/>
            <pc:sldMk cId="123447107" sldId="333"/>
            <ac:spMk id="8" creationId="{81A29DF7-7A42-4781-AE57-B75A2AECE507}"/>
          </ac:spMkLst>
        </pc:spChg>
      </pc:sldChg>
      <pc:sldChg chg="addSp delSp modSp add mod delAnim modAnim">
        <pc:chgData name="HUANG, Kecheng" userId="6042010e-758a-47da-a43c-39d4fc95a6c3" providerId="ADAL" clId="{E38FA87D-F151-42D3-B85B-C87A01850024}" dt="2021-09-01T10:02:22.754" v="4282" actId="20577"/>
        <pc:sldMkLst>
          <pc:docMk/>
          <pc:sldMk cId="4214396466" sldId="333"/>
        </pc:sldMkLst>
        <pc:spChg chg="mod">
          <ac:chgData name="HUANG, Kecheng" userId="6042010e-758a-47da-a43c-39d4fc95a6c3" providerId="ADAL" clId="{E38FA87D-F151-42D3-B85B-C87A01850024}" dt="2021-09-01T10:02:22.754" v="4282" actId="20577"/>
          <ac:spMkLst>
            <pc:docMk/>
            <pc:sldMk cId="4214396466" sldId="333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1:01.496" v="3963" actId="404"/>
          <ac:spMkLst>
            <pc:docMk/>
            <pc:sldMk cId="4214396466" sldId="333"/>
            <ac:spMk id="7" creationId="{A5D37F8F-D9FC-437C-A0CC-6ED0BC7560C9}"/>
          </ac:spMkLst>
        </pc:spChg>
        <pc:grpChg chg="add mod">
          <ac:chgData name="HUANG, Kecheng" userId="6042010e-758a-47da-a43c-39d4fc95a6c3" providerId="ADAL" clId="{E38FA87D-F151-42D3-B85B-C87A01850024}" dt="2021-08-30T15:18:46.775" v="1928" actId="164"/>
          <ac:grpSpMkLst>
            <pc:docMk/>
            <pc:sldMk cId="4214396466" sldId="333"/>
            <ac:grpSpMk id="12" creationId="{0B62FF5E-989D-4F4B-8FF3-38BF6D8E573F}"/>
          </ac:grpSpMkLst>
        </pc:grpChg>
        <pc:grpChg chg="add mod">
          <ac:chgData name="HUANG, Kecheng" userId="6042010e-758a-47da-a43c-39d4fc95a6c3" providerId="ADAL" clId="{E38FA87D-F151-42D3-B85B-C87A01850024}" dt="2021-08-30T15:19:15.587" v="1933" actId="1076"/>
          <ac:grpSpMkLst>
            <pc:docMk/>
            <pc:sldMk cId="4214396466" sldId="333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8-30T15:13:48.575" v="1856" actId="478"/>
          <ac:picMkLst>
            <pc:docMk/>
            <pc:sldMk cId="4214396466" sldId="333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5" creationId="{7B2219BE-6945-414C-B5AD-19A257CF6320}"/>
          </ac:picMkLst>
        </pc:picChg>
        <pc:picChg chg="del">
          <ac:chgData name="HUANG, Kecheng" userId="6042010e-758a-47da-a43c-39d4fc95a6c3" providerId="ADAL" clId="{E38FA87D-F151-42D3-B85B-C87A01850024}" dt="2021-08-30T15:13:47.982" v="1855" actId="478"/>
          <ac:picMkLst>
            <pc:docMk/>
            <pc:sldMk cId="4214396466" sldId="333"/>
            <ac:picMk id="6" creationId="{414A2385-85F5-4879-8CB8-FAB08A387C64}"/>
          </ac:picMkLst>
        </pc:picChg>
        <pc:picChg chg="del">
          <ac:chgData name="HUANG, Kecheng" userId="6042010e-758a-47da-a43c-39d4fc95a6c3" providerId="ADAL" clId="{E38FA87D-F151-42D3-B85B-C87A01850024}" dt="2021-08-30T15:13:47.372" v="1854" actId="478"/>
          <ac:picMkLst>
            <pc:docMk/>
            <pc:sldMk cId="4214396466" sldId="333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10" creationId="{6AD7A7F2-0B13-497A-BAF7-95A6565F1408}"/>
          </ac:picMkLst>
        </pc:picChg>
        <pc:picChg chg="del">
          <ac:chgData name="HUANG, Kecheng" userId="6042010e-758a-47da-a43c-39d4fc95a6c3" providerId="ADAL" clId="{E38FA87D-F151-42D3-B85B-C87A01850024}" dt="2021-08-30T15:13:46.528" v="1853" actId="478"/>
          <ac:picMkLst>
            <pc:docMk/>
            <pc:sldMk cId="4214396466" sldId="333"/>
            <ac:picMk id="11" creationId="{5B5AFE02-6AF6-4796-9547-D98FB8EE52B8}"/>
          </ac:picMkLst>
        </pc:picChg>
        <pc:picChg chg="add mod">
          <ac:chgData name="HUANG, Kecheng" userId="6042010e-758a-47da-a43c-39d4fc95a6c3" providerId="ADAL" clId="{E38FA87D-F151-42D3-B85B-C87A01850024}" dt="2021-08-30T15:18:46.775" v="1928" actId="164"/>
          <ac:picMkLst>
            <pc:docMk/>
            <pc:sldMk cId="4214396466" sldId="333"/>
            <ac:picMk id="14" creationId="{4BF50562-72D0-4C55-BE88-B7A8096200E8}"/>
          </ac:picMkLst>
        </pc:picChg>
        <pc:picChg chg="add mod">
          <ac:chgData name="HUANG, Kecheng" userId="6042010e-758a-47da-a43c-39d4fc95a6c3" providerId="ADAL" clId="{E38FA87D-F151-42D3-B85B-C87A01850024}" dt="2021-08-30T15:25:41.512" v="2415" actId="1076"/>
          <ac:picMkLst>
            <pc:docMk/>
            <pc:sldMk cId="4214396466" sldId="333"/>
            <ac:picMk id="17" creationId="{D2235ABB-36DB-402F-B779-267AC83A4059}"/>
          </ac:picMkLst>
        </pc:picChg>
      </pc:sldChg>
      <pc:sldChg chg="modSp add mod modNotesTx">
        <pc:chgData name="HUANG, Kecheng" userId="6042010e-758a-47da-a43c-39d4fc95a6c3" providerId="ADAL" clId="{E38FA87D-F151-42D3-B85B-C87A01850024}" dt="2021-09-01T10:01:33.351" v="4270" actId="5793"/>
        <pc:sldMkLst>
          <pc:docMk/>
          <pc:sldMk cId="1617898463" sldId="334"/>
        </pc:sldMkLst>
        <pc:spChg chg="mod">
          <ac:chgData name="HUANG, Kecheng" userId="6042010e-758a-47da-a43c-39d4fc95a6c3" providerId="ADAL" clId="{E38FA87D-F151-42D3-B85B-C87A01850024}" dt="2021-09-01T06:02:57.087" v="2545" actId="20577"/>
          <ac:spMkLst>
            <pc:docMk/>
            <pc:sldMk cId="1617898463" sldId="334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10:01:33.351" v="4270" actId="5793"/>
          <ac:spMkLst>
            <pc:docMk/>
            <pc:sldMk cId="1617898463" sldId="334"/>
            <ac:spMk id="7" creationId="{A5D37F8F-D9FC-437C-A0CC-6ED0BC7560C9}"/>
          </ac:spMkLst>
        </pc:spChg>
      </pc:sldChg>
      <pc:sldChg chg="delSp modSp add mod delAnim">
        <pc:chgData name="HUANG, Kecheng" userId="6042010e-758a-47da-a43c-39d4fc95a6c3" providerId="ADAL" clId="{E38FA87D-F151-42D3-B85B-C87A01850024}" dt="2021-09-01T09:44:20.749" v="4013" actId="20577"/>
        <pc:sldMkLst>
          <pc:docMk/>
          <pc:sldMk cId="1878489992" sldId="335"/>
        </pc:sldMkLst>
        <pc:spChg chg="mod">
          <ac:chgData name="HUANG, Kecheng" userId="6042010e-758a-47da-a43c-39d4fc95a6c3" providerId="ADAL" clId="{E38FA87D-F151-42D3-B85B-C87A01850024}" dt="2021-09-01T08:51:40.433" v="2983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4:20.749" v="4013" actId="20577"/>
          <ac:spMkLst>
            <pc:docMk/>
            <pc:sldMk cId="1878489992" sldId="335"/>
            <ac:spMk id="7" creationId="{A5D37F8F-D9FC-437C-A0CC-6ED0BC7560C9}"/>
          </ac:spMkLst>
        </pc:spChg>
        <pc:grpChg chg="del">
          <ac:chgData name="HUANG, Kecheng" userId="6042010e-758a-47da-a43c-39d4fc95a6c3" providerId="ADAL" clId="{E38FA87D-F151-42D3-B85B-C87A01850024}" dt="2021-09-01T08:51:14.705" v="2945" actId="478"/>
          <ac:grpSpMkLst>
            <pc:docMk/>
            <pc:sldMk cId="1878489992" sldId="335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9-01T08:51:15.697" v="2946" actId="478"/>
          <ac:picMkLst>
            <pc:docMk/>
            <pc:sldMk cId="1878489992" sldId="335"/>
            <ac:picMk id="17" creationId="{D2235ABB-36DB-402F-B779-267AC83A40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0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inspired by the annealing process in metallurgy. A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one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configurations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by altering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parameter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the current state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inspired by natural selection. It maintains a population of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applies several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operators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them. Crossover takes two parent configs and generates new ones. Better configs will have a higher probability to “survive”.</a:t>
            </a:r>
            <a:endParaRPr lang="en-US" sz="1200" b="0" i="0" dirty="0">
              <a:solidFill>
                <a:srgbClr val="121212"/>
              </a:solidFill>
              <a:effectLst/>
              <a:latin typeface="-apple-system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(RL)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how software agents take actions in an environment to maximize the defined cumulative rewards</a:t>
            </a:r>
            <a:endParaRPr lang="en-US" sz="1200" b="0" i="0" dirty="0">
              <a:solidFill>
                <a:srgbClr val="121212"/>
              </a:solidFill>
              <a:effectLst/>
              <a:latin typeface="-apple-system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可以用非常少的步数（每一步可以想成用一组超参数来训练你的神经网络）就能找到比较好的超参数组合。另一个原因是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不需要求导数（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gradient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），而正好一般情况下神经网络超参的导数是求不出来的。这两个原因导致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成为了如今世界上最好的调超参的方法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2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0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done by Stony Brook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done by Stony Brook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5906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week: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Tracefs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exploration for Workload Compression </a:t>
            </a:r>
          </a:p>
          <a:p>
            <a:pPr marL="1200150" lvl="3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b="1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Ftrace</a:t>
            </a:r>
            <a:r>
              <a:rPr lang="en-US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tracing framework for Linux kernel, records the running track of the kernel function with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 tracers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5735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dynamic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functions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stacks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 functions, and the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usage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5735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blocked,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preemption prohibited time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how long it takes to start execution after waking up a process.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for ML4sys (mainly Stony Brook University)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Carver: Finding Important Parameters for Storage System Tuning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 Cao, Geoff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Kuenning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Zadok; </a:t>
            </a:r>
            <a:r>
              <a:rPr lang="en-US" sz="12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Stony Brook University 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Harvey Mudd College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’20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sz="1200" dirty="0">
                <a:latin typeface="NimbusRomNo9L-Medi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KMLIB: TOWARDS MACHINE LEARNING FOR OPERATING SYSTEMS;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Akgun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Selman Aydin,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Zadok;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Stony Brook University 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ATC’18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Understanding of Black-box Auto-Tuning: A Comparative Analysis for Storage Systems;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 Cao,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Vasily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Tarasov,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Tiwari, and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Zadok; Stony Brook University and IBM Research—Almaden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OS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“Learned” Operating Systems;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Yiying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Yutong Huang;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Purdue University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ML4KV: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Continuums and the Path Toward Self-Designing Key-Value Stores that Know and Learn;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Stratos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Idreos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Niv Dayan, Wilson Qin, Mali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Akmanalp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Sophie Hilgard, Andrew Ross, James Lennon, Varun Jain, Harshita Gupta, David Li,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Zichen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Zhu;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endParaRPr lang="en-US" altLang="zh-CN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4A2761-78D9-4287-B392-6C0EAA86776B}"/>
              </a:ext>
            </a:extLst>
          </p:cNvPr>
          <p:cNvGrpSpPr/>
          <p:nvPr/>
        </p:nvGrpSpPr>
        <p:grpSpPr>
          <a:xfrm>
            <a:off x="6825344" y="35040"/>
            <a:ext cx="4774474" cy="2479154"/>
            <a:chOff x="2478617" y="3177063"/>
            <a:chExt cx="7505701" cy="406288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DF7F8A-0F3C-48A0-978C-1647500F6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8618" y="3177063"/>
              <a:ext cx="7505700" cy="49670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24B8C9-9409-42C3-9F0B-6CFA05B42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8617" y="3582352"/>
              <a:ext cx="75057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8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done by Stony Brook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ML4sys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Parameters Selection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ATC’18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114268" y="679098"/>
            <a:ext cx="12077732" cy="41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Understanding of Black-box Auto-Tuning: A Comparative Analysis for Storage Systems;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 Cao,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Vasily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Tarasov,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Tiwari, and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Zadok; Stony Brook University and IBM Research—Almaden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black-box auto-tuning: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try different configurations, measure an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function’s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thrpt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energy consumption, purchase cost, formula combining metrics…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previously learned information, select the next configurations to try.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deep understanding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exactly these methods work; evaluated only one or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algorithms at a 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and analytically compare multiple black-box optimization techniques on storage systems.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overview discussing several tuning method.</a:t>
            </a:r>
            <a:endParaRPr lang="en-US" altLang="zh-CN" sz="1400" b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Contributions: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analyze several current methods: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Algorithms; Reinforcement Learning; Bayesian Optimization (BO);  Control Theory; Supervised Machine Learning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830C2-CB0E-4B91-9577-93FBDC3B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01" y="125458"/>
            <a:ext cx="3745819" cy="2390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F44DBC-B740-4BAC-BAAA-64B5A592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03" y="125458"/>
            <a:ext cx="4276725" cy="2533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90AEBF6-AC27-423D-A309-12373B2AB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850" y="4198892"/>
            <a:ext cx="3486150" cy="26003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E85A61-F290-40B2-BB49-FFC8E002A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019" y="4097659"/>
            <a:ext cx="4229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ML4sys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Parameters Selection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FAST’20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60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Carver: Finding Important Parameters for Storage System Tuning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 Cao, Geoff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Kuenning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Zadok; </a:t>
            </a:r>
            <a:r>
              <a:rPr lang="en-US" sz="12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Stony Brook University 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Harvey Mudd College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systems have massive parameters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 which provide significant gains in performance, while both manual and automatic tuning methods struggle due to the large number of them and exponential possible configurations. </a:t>
            </a:r>
            <a:r>
              <a:rPr lang="en-US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Linux’s Ext4 offers about 60 parameters, representing over 1037 potential configuration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states.)</a:t>
            </a:r>
            <a:endParaRPr lang="en-US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shows that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parameters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impact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others, focusing on them can speed up auto-tuning systems. </a:t>
            </a:r>
          </a:p>
          <a:p>
            <a:pPr lvl="2">
              <a:lnSpc>
                <a:spcPct val="15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figure out which paras are more important? 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several file systems to figure out 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their parameters in 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system’s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touches a special but critical field when deploying ML for system</a:t>
            </a:r>
            <a:endParaRPr lang="en-US" altLang="zh-CN" sz="1400" b="1" i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Contributions: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works:  can not scale well if the complexity/number-of-paras becomes huge.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 use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expertise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tune a few but well-studied paras, which does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scale well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complexity.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auto-tune storage systems: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way have difficulty scaling to high dimensions and take a long time to converge on good solutions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work: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ML’s dimensionality reduction to storage-parameter selection.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eliminating the less important parameters and ordering parameters by importance.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variance-based metric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quantify storage parameters’ importance;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Latin Hypercube Sampling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sample huge parameter spaces;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greedy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efficient parameter-selection algorithm that can identify important parameters.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F583C4-E27B-44AA-B4E4-37969231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46" y="329352"/>
            <a:ext cx="3617458" cy="127864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6744CD0-8267-4E7C-AB12-880DD02F10FA}"/>
              </a:ext>
            </a:extLst>
          </p:cNvPr>
          <p:cNvGrpSpPr/>
          <p:nvPr/>
        </p:nvGrpSpPr>
        <p:grpSpPr>
          <a:xfrm>
            <a:off x="4445860" y="122092"/>
            <a:ext cx="3705226" cy="2305050"/>
            <a:chOff x="4243386" y="2647950"/>
            <a:chExt cx="3705226" cy="23050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2B5D13B-9CD9-4234-A8EF-86576983A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3387" y="2647950"/>
              <a:ext cx="3705225" cy="15621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19FC1D8-71D9-4968-BE19-6BCA2A3B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3386" y="4133850"/>
              <a:ext cx="3705225" cy="81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ML4sys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OS’s configuration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’20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55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KMLIB: TOWARDS MACHINE LEARNING FOR OPERATING SYSTEMS;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Akgun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Selman Aydin,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Zadok;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Stony Brook University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OS are 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decades ago 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zh-CN" alt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workloads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beneficial to develop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systems 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learn from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patterns 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events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user-level ML engines are often too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(CPU and memory footprint) to be used inside a tightly controlled, resource constrained OS. Need a lightweight yet efficient ML engine targeting kernel space components, </a:t>
            </a: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I/O scheduler.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kernel ML model, which contains all procedures for prediction,  for OS components auto-tuning.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 an integrated picture for potential fields, challenges and discussion, while lacking implementation.</a:t>
            </a:r>
            <a:endParaRPr lang="en-US" altLang="zh-CN" sz="1400" b="1" i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Contributions: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Solutions:  Similar problems can be found in OSs. 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about </a:t>
            </a:r>
            <a:r>
              <a:rPr lang="en-US" altLang="zh-CN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caching, indexing </a:t>
            </a:r>
            <a:r>
              <a:rPr lang="en-US" altLang="zh-CN" sz="14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fforts in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learned structures to improve performance and adaptability;  optimized for workloads and underlying system specifications.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in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memory access patterns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ML problem, (cache-replacement models) to improve the performance.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paper: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to illustrate the in-kernel ML for OSs with a simple attempt: a parameter configuration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mq_deadline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 scheduling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Linear Regression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 to predict whether the I/O request will meet the deadline or not</a:t>
            </a:r>
            <a:endParaRPr lang="en-US" sz="1400" b="0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dd_init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 function,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learning rate, batch size, Initial weights, momentum, and number of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learn.</a:t>
            </a:r>
          </a:p>
          <a:p>
            <a:pPr lvl="2">
              <a:lnSpc>
                <a:spcPct val="150000"/>
              </a:lnSpc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In the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dd_dispatch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function, CALL functions that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perform the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steps.</a:t>
            </a:r>
          </a:p>
          <a:p>
            <a:pPr lvl="2">
              <a:lnSpc>
                <a:spcPct val="150000"/>
              </a:lnSpc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In the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dd_insert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function, 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function; and based on the prediction to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to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early-reject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I/O request or not.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998779-1278-47B4-BD04-6579F76C1635}"/>
              </a:ext>
            </a:extLst>
          </p:cNvPr>
          <p:cNvGrpSpPr/>
          <p:nvPr/>
        </p:nvGrpSpPr>
        <p:grpSpPr>
          <a:xfrm>
            <a:off x="4652005" y="236311"/>
            <a:ext cx="7209867" cy="1038306"/>
            <a:chOff x="2339880" y="5599137"/>
            <a:chExt cx="7209867" cy="10383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ADC8DF3-4300-4C15-894E-7708D540A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880" y="5680140"/>
              <a:ext cx="3562350" cy="8763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8A213B1-880B-4FF3-AD7C-5A7EB091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0797" y="5599137"/>
              <a:ext cx="3618950" cy="1038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4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done by Stony Brook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Current Summary for ML4sys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5855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ML for specific field in systems (detail)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scenario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better to use ML rather than traditional method.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Tuning for specific parameters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HotStorage’21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read ahead case; FAST’20  I/O scheduling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Caching, scheduling, indexing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and etc. 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System general configuration (massive tuning)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Black-boxed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ATC’18+FAST’20 carver case and related;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Capturing workload features: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CMU </a:t>
            </a:r>
            <a:r>
              <a:rPr lang="en-US" altLang="zh-CN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Malin’s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Learned Index; Learned KV</a:t>
            </a:r>
            <a:endParaRPr lang="en-US" altLang="zh-CN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Migrating ML to System (general)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Try to create an environment where user themselves can design ML method to solve different kind of issues.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Try to find the system scenario which can be integrated regarded as a ML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Self-driving DB; workload-oriented multi-indexing; 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Deep migration (kernel level, inner-system)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HotStorage’21 architecture;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system and algorithm co-design (AutoSys)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we want to do</a:t>
            </a:r>
          </a:p>
          <a:p>
            <a:pPr marL="628650" lvl="3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Workload features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learn from real-world demands.</a:t>
            </a:r>
          </a:p>
          <a:p>
            <a:pPr marL="628650" lvl="3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only one parameter, but a series of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Inter-related actions/paras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inner the storage system</a:t>
            </a:r>
          </a:p>
          <a:p>
            <a:pPr marL="628650" lvl="3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Challenges: </a:t>
            </a:r>
          </a:p>
          <a:p>
            <a:pPr marL="1085850" lvl="4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Architecture Design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(more dynamic and flexible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policy for dataflow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</a:p>
          <a:p>
            <a:pPr marL="1085850" lvl="4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ML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overhead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control and system flow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interference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</a:p>
          <a:p>
            <a:pPr marL="1085850" lvl="4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Scalability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&amp;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real-time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detection and feedback 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1527</Words>
  <Application>Microsoft Office PowerPoint</Application>
  <PresentationFormat>宽屏</PresentationFormat>
  <Paragraphs>116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等线</vt:lpstr>
      <vt:lpstr>等线 Light</vt:lpstr>
      <vt:lpstr>NimbusRomNo9L-Medi</vt:lpstr>
      <vt:lpstr>Arial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58</cp:revision>
  <dcterms:created xsi:type="dcterms:W3CDTF">2021-08-02T14:24:05Z</dcterms:created>
  <dcterms:modified xsi:type="dcterms:W3CDTF">2021-09-08T12:49:03Z</dcterms:modified>
</cp:coreProperties>
</file>