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9" r:id="rId2"/>
    <p:sldId id="290" r:id="rId3"/>
    <p:sldId id="284" r:id="rId4"/>
    <p:sldId id="285" r:id="rId5"/>
    <p:sldId id="286" r:id="rId6"/>
    <p:sldId id="287" r:id="rId7"/>
    <p:sldId id="288"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13BC1D-C30B-4789-8AE1-754B61B7A822}" v="1931" dt="2021-09-09T15:18:06.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5" autoAdjust="0"/>
    <p:restoredTop sz="94582" autoAdjust="0"/>
  </p:normalViewPr>
  <p:slideViewPr>
    <p:cSldViewPr snapToGrid="0">
      <p:cViewPr varScale="1">
        <p:scale>
          <a:sx n="151" d="100"/>
          <a:sy n="151" d="100"/>
        </p:scale>
        <p:origin x="16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Kecheng" userId="6042010e-758a-47da-a43c-39d4fc95a6c3" providerId="ADAL" clId="{B468F1F7-3345-4AEC-BFD4-4D9DD469D9B1}"/>
    <pc:docChg chg="undo redo custSel addSld delSld modSld sldOrd">
      <pc:chgData name="HUANG, Kecheng" userId="6042010e-758a-47da-a43c-39d4fc95a6c3" providerId="ADAL" clId="{B468F1F7-3345-4AEC-BFD4-4D9DD469D9B1}" dt="2021-08-12T13:38:50.494" v="2234" actId="20577"/>
      <pc:docMkLst>
        <pc:docMk/>
      </pc:docMkLst>
      <pc:sldChg chg="modSp mod ord">
        <pc:chgData name="HUANG, Kecheng" userId="6042010e-758a-47da-a43c-39d4fc95a6c3" providerId="ADAL" clId="{B468F1F7-3345-4AEC-BFD4-4D9DD469D9B1}" dt="2021-08-12T13:25:50.033" v="2150"/>
        <pc:sldMkLst>
          <pc:docMk/>
          <pc:sldMk cId="3025070116" sldId="282"/>
        </pc:sldMkLst>
        <pc:spChg chg="mod">
          <ac:chgData name="HUANG, Kecheng" userId="6042010e-758a-47da-a43c-39d4fc95a6c3" providerId="ADAL" clId="{B468F1F7-3345-4AEC-BFD4-4D9DD469D9B1}" dt="2021-08-12T13:25:50.033" v="2150"/>
          <ac:spMkLst>
            <pc:docMk/>
            <pc:sldMk cId="3025070116" sldId="282"/>
            <ac:spMk id="6" creationId="{EFFF9B58-38BA-494E-97B1-4E813D65B309}"/>
          </ac:spMkLst>
        </pc:spChg>
        <pc:picChg chg="mod">
          <ac:chgData name="HUANG, Kecheng" userId="6042010e-758a-47da-a43c-39d4fc95a6c3" providerId="ADAL" clId="{B468F1F7-3345-4AEC-BFD4-4D9DD469D9B1}" dt="2021-08-09T09:27:07.210" v="0" actId="1076"/>
          <ac:picMkLst>
            <pc:docMk/>
            <pc:sldMk cId="3025070116" sldId="282"/>
            <ac:picMk id="2" creationId="{545C0B25-9E2E-49AB-8481-B7075E06D27B}"/>
          </ac:picMkLst>
        </pc:picChg>
      </pc:sldChg>
      <pc:sldChg chg="modSp mod">
        <pc:chgData name="HUANG, Kecheng" userId="6042010e-758a-47da-a43c-39d4fc95a6c3" providerId="ADAL" clId="{B468F1F7-3345-4AEC-BFD4-4D9DD469D9B1}" dt="2021-08-09T09:28:29.747" v="63" actId="113"/>
        <pc:sldMkLst>
          <pc:docMk/>
          <pc:sldMk cId="1751340676" sldId="283"/>
        </pc:sldMkLst>
        <pc:spChg chg="mod">
          <ac:chgData name="HUANG, Kecheng" userId="6042010e-758a-47da-a43c-39d4fc95a6c3" providerId="ADAL" clId="{B468F1F7-3345-4AEC-BFD4-4D9DD469D9B1}" dt="2021-08-09T09:28:29.747" v="63" actId="113"/>
          <ac:spMkLst>
            <pc:docMk/>
            <pc:sldMk cId="1751340676" sldId="283"/>
            <ac:spMk id="8" creationId="{3990F45A-1241-4BA8-B848-B493BAE3CC56}"/>
          </ac:spMkLst>
        </pc:spChg>
        <pc:picChg chg="mod">
          <ac:chgData name="HUANG, Kecheng" userId="6042010e-758a-47da-a43c-39d4fc95a6c3" providerId="ADAL" clId="{B468F1F7-3345-4AEC-BFD4-4D9DD469D9B1}" dt="2021-08-09T09:27:29.394" v="1" actId="1076"/>
          <ac:picMkLst>
            <pc:docMk/>
            <pc:sldMk cId="1751340676" sldId="283"/>
            <ac:picMk id="3" creationId="{112CE9E8-CDD9-43B8-B75E-D18AC8F0D47E}"/>
          </ac:picMkLst>
        </pc:picChg>
      </pc:sldChg>
      <pc:sldChg chg="modSp mod ord modNotesTx">
        <pc:chgData name="HUANG, Kecheng" userId="6042010e-758a-47da-a43c-39d4fc95a6c3" providerId="ADAL" clId="{B468F1F7-3345-4AEC-BFD4-4D9DD469D9B1}" dt="2021-08-12T13:25:29.164" v="2148" actId="6549"/>
        <pc:sldMkLst>
          <pc:docMk/>
          <pc:sldMk cId="3960785670" sldId="284"/>
        </pc:sldMkLst>
        <pc:spChg chg="mod">
          <ac:chgData name="HUANG, Kecheng" userId="6042010e-758a-47da-a43c-39d4fc95a6c3" providerId="ADAL" clId="{B468F1F7-3345-4AEC-BFD4-4D9DD469D9B1}" dt="2021-08-12T13:12:07.412" v="2131" actId="113"/>
          <ac:spMkLst>
            <pc:docMk/>
            <pc:sldMk cId="3960785670" sldId="284"/>
            <ac:spMk id="7" creationId="{E989B82C-DCE6-4E88-9EFB-E65042BD877D}"/>
          </ac:spMkLst>
        </pc:spChg>
      </pc:sldChg>
      <pc:sldChg chg="modSp mod">
        <pc:chgData name="HUANG, Kecheng" userId="6042010e-758a-47da-a43c-39d4fc95a6c3" providerId="ADAL" clId="{B468F1F7-3345-4AEC-BFD4-4D9DD469D9B1}" dt="2021-08-12T13:16:45.026" v="2135" actId="1076"/>
        <pc:sldMkLst>
          <pc:docMk/>
          <pc:sldMk cId="2437324113" sldId="285"/>
        </pc:sldMkLst>
        <pc:picChg chg="mod">
          <ac:chgData name="HUANG, Kecheng" userId="6042010e-758a-47da-a43c-39d4fc95a6c3" providerId="ADAL" clId="{B468F1F7-3345-4AEC-BFD4-4D9DD469D9B1}" dt="2021-08-12T13:16:45.026" v="2135" actId="1076"/>
          <ac:picMkLst>
            <pc:docMk/>
            <pc:sldMk cId="2437324113" sldId="285"/>
            <ac:picMk id="7" creationId="{15316BCF-C34A-49F3-A183-DDC7AEB5FFAC}"/>
          </ac:picMkLst>
        </pc:picChg>
      </pc:sldChg>
      <pc:sldChg chg="modSp mod">
        <pc:chgData name="HUANG, Kecheng" userId="6042010e-758a-47da-a43c-39d4fc95a6c3" providerId="ADAL" clId="{B468F1F7-3345-4AEC-BFD4-4D9DD469D9B1}" dt="2021-08-12T09:12:38.368" v="129" actId="948"/>
        <pc:sldMkLst>
          <pc:docMk/>
          <pc:sldMk cId="2945480717" sldId="287"/>
        </pc:sldMkLst>
        <pc:spChg chg="mod">
          <ac:chgData name="HUANG, Kecheng" userId="6042010e-758a-47da-a43c-39d4fc95a6c3" providerId="ADAL" clId="{B468F1F7-3345-4AEC-BFD4-4D9DD469D9B1}" dt="2021-08-12T09:12:38.368" v="129" actId="948"/>
          <ac:spMkLst>
            <pc:docMk/>
            <pc:sldMk cId="2945480717" sldId="287"/>
            <ac:spMk id="5" creationId="{F7059B17-42B5-4EBC-AC2F-6F9714AD5E02}"/>
          </ac:spMkLst>
        </pc:spChg>
      </pc:sldChg>
      <pc:sldChg chg="addSp delSp modSp mod">
        <pc:chgData name="HUANG, Kecheng" userId="6042010e-758a-47da-a43c-39d4fc95a6c3" providerId="ADAL" clId="{B468F1F7-3345-4AEC-BFD4-4D9DD469D9B1}" dt="2021-08-12T09:11:14.477" v="123" actId="166"/>
        <pc:sldMkLst>
          <pc:docMk/>
          <pc:sldMk cId="3005146134" sldId="288"/>
        </pc:sldMkLst>
        <pc:spChg chg="del">
          <ac:chgData name="HUANG, Kecheng" userId="6042010e-758a-47da-a43c-39d4fc95a6c3" providerId="ADAL" clId="{B468F1F7-3345-4AEC-BFD4-4D9DD469D9B1}" dt="2021-08-12T09:11:09.120" v="121" actId="478"/>
          <ac:spMkLst>
            <pc:docMk/>
            <pc:sldMk cId="3005146134" sldId="288"/>
            <ac:spMk id="5" creationId="{F7059B17-42B5-4EBC-AC2F-6F9714AD5E02}"/>
          </ac:spMkLst>
        </pc:spChg>
        <pc:spChg chg="del mod">
          <ac:chgData name="HUANG, Kecheng" userId="6042010e-758a-47da-a43c-39d4fc95a6c3" providerId="ADAL" clId="{B468F1F7-3345-4AEC-BFD4-4D9DD469D9B1}" dt="2021-08-12T09:11:09.120" v="121" actId="478"/>
          <ac:spMkLst>
            <pc:docMk/>
            <pc:sldMk cId="3005146134" sldId="288"/>
            <ac:spMk id="6" creationId="{EFFF9B58-38BA-494E-97B1-4E813D65B309}"/>
          </ac:spMkLst>
        </pc:spChg>
        <pc:spChg chg="add mod">
          <ac:chgData name="HUANG, Kecheng" userId="6042010e-758a-47da-a43c-39d4fc95a6c3" providerId="ADAL" clId="{B468F1F7-3345-4AEC-BFD4-4D9DD469D9B1}" dt="2021-08-12T09:11:10.620" v="122"/>
          <ac:spMkLst>
            <pc:docMk/>
            <pc:sldMk cId="3005146134" sldId="288"/>
            <ac:spMk id="7" creationId="{9A8A0334-DDF7-46C0-B1D7-A2836C0F9BD3}"/>
          </ac:spMkLst>
        </pc:spChg>
        <pc:spChg chg="add mod">
          <ac:chgData name="HUANG, Kecheng" userId="6042010e-758a-47da-a43c-39d4fc95a6c3" providerId="ADAL" clId="{B468F1F7-3345-4AEC-BFD4-4D9DD469D9B1}" dt="2021-08-12T09:11:10.620" v="122"/>
          <ac:spMkLst>
            <pc:docMk/>
            <pc:sldMk cId="3005146134" sldId="288"/>
            <ac:spMk id="8" creationId="{495BD7C3-8635-4923-9324-BC8AECBDF333}"/>
          </ac:spMkLst>
        </pc:spChg>
        <pc:picChg chg="ord">
          <ac:chgData name="HUANG, Kecheng" userId="6042010e-758a-47da-a43c-39d4fc95a6c3" providerId="ADAL" clId="{B468F1F7-3345-4AEC-BFD4-4D9DD469D9B1}" dt="2021-08-12T09:11:14.477" v="123" actId="166"/>
          <ac:picMkLst>
            <pc:docMk/>
            <pc:sldMk cId="3005146134" sldId="288"/>
            <ac:picMk id="2" creationId="{4846ECEB-3F2B-43E2-8FA2-22BCA1B3DD6B}"/>
          </ac:picMkLst>
        </pc:picChg>
      </pc:sldChg>
      <pc:sldChg chg="modSp mod modNotesTx">
        <pc:chgData name="HUANG, Kecheng" userId="6042010e-758a-47da-a43c-39d4fc95a6c3" providerId="ADAL" clId="{B468F1F7-3345-4AEC-BFD4-4D9DD469D9B1}" dt="2021-08-12T13:38:50.494" v="2234" actId="20577"/>
        <pc:sldMkLst>
          <pc:docMk/>
          <pc:sldMk cId="83435426" sldId="289"/>
        </pc:sldMkLst>
        <pc:spChg chg="mod">
          <ac:chgData name="HUANG, Kecheng" userId="6042010e-758a-47da-a43c-39d4fc95a6c3" providerId="ADAL" clId="{B468F1F7-3345-4AEC-BFD4-4D9DD469D9B1}" dt="2021-08-12T09:12:25.799" v="128" actId="948"/>
          <ac:spMkLst>
            <pc:docMk/>
            <pc:sldMk cId="83435426" sldId="289"/>
            <ac:spMk id="5" creationId="{F7059B17-42B5-4EBC-AC2F-6F9714AD5E02}"/>
          </ac:spMkLst>
        </pc:spChg>
      </pc:sldChg>
      <pc:sldChg chg="modSp mod">
        <pc:chgData name="HUANG, Kecheng" userId="6042010e-758a-47da-a43c-39d4fc95a6c3" providerId="ADAL" clId="{B468F1F7-3345-4AEC-BFD4-4D9DD469D9B1}" dt="2021-08-12T09:10:47.887" v="119" actId="1076"/>
        <pc:sldMkLst>
          <pc:docMk/>
          <pc:sldMk cId="3333196054" sldId="290"/>
        </pc:sldMkLst>
        <pc:spChg chg="mod">
          <ac:chgData name="HUANG, Kecheng" userId="6042010e-758a-47da-a43c-39d4fc95a6c3" providerId="ADAL" clId="{B468F1F7-3345-4AEC-BFD4-4D9DD469D9B1}" dt="2021-08-12T09:10:43.416" v="118" actId="948"/>
          <ac:spMkLst>
            <pc:docMk/>
            <pc:sldMk cId="3333196054" sldId="290"/>
            <ac:spMk id="5" creationId="{F7059B17-42B5-4EBC-AC2F-6F9714AD5E02}"/>
          </ac:spMkLst>
        </pc:spChg>
        <pc:spChg chg="mod">
          <ac:chgData name="HUANG, Kecheng" userId="6042010e-758a-47da-a43c-39d4fc95a6c3" providerId="ADAL" clId="{B468F1F7-3345-4AEC-BFD4-4D9DD469D9B1}" dt="2021-08-12T09:10:47.887" v="119" actId="1076"/>
          <ac:spMkLst>
            <pc:docMk/>
            <pc:sldMk cId="3333196054" sldId="290"/>
            <ac:spMk id="7" creationId="{A5D37F8F-D9FC-437C-A0CC-6ED0BC7560C9}"/>
          </ac:spMkLst>
        </pc:spChg>
      </pc:sldChg>
      <pc:sldChg chg="addSp delSp modSp add mod">
        <pc:chgData name="HUANG, Kecheng" userId="6042010e-758a-47da-a43c-39d4fc95a6c3" providerId="ADAL" clId="{B468F1F7-3345-4AEC-BFD4-4D9DD469D9B1}" dt="2021-08-12T12:55:53.188" v="2039" actId="113"/>
        <pc:sldMkLst>
          <pc:docMk/>
          <pc:sldMk cId="171849319" sldId="291"/>
        </pc:sldMkLst>
        <pc:spChg chg="add del mod">
          <ac:chgData name="HUANG, Kecheng" userId="6042010e-758a-47da-a43c-39d4fc95a6c3" providerId="ADAL" clId="{B468F1F7-3345-4AEC-BFD4-4D9DD469D9B1}" dt="2021-08-12T09:11:42.385" v="127" actId="478"/>
          <ac:spMkLst>
            <pc:docMk/>
            <pc:sldMk cId="171849319" sldId="291"/>
            <ac:spMk id="5" creationId="{F7059B17-42B5-4EBC-AC2F-6F9714AD5E02}"/>
          </ac:spMkLst>
        </pc:spChg>
        <pc:spChg chg="add del mod">
          <ac:chgData name="HUANG, Kecheng" userId="6042010e-758a-47da-a43c-39d4fc95a6c3" providerId="ADAL" clId="{B468F1F7-3345-4AEC-BFD4-4D9DD469D9B1}" dt="2021-08-12T09:11:41.870" v="126"/>
          <ac:spMkLst>
            <pc:docMk/>
            <pc:sldMk cId="171849319" sldId="291"/>
            <ac:spMk id="6" creationId="{4985334B-CA1E-4DBE-B0A5-2C798B0B3134}"/>
          </ac:spMkLst>
        </pc:spChg>
        <pc:spChg chg="add del mod">
          <ac:chgData name="HUANG, Kecheng" userId="6042010e-758a-47da-a43c-39d4fc95a6c3" providerId="ADAL" clId="{B468F1F7-3345-4AEC-BFD4-4D9DD469D9B1}" dt="2021-08-12T12:55:53.188" v="2039" actId="113"/>
          <ac:spMkLst>
            <pc:docMk/>
            <pc:sldMk cId="171849319" sldId="291"/>
            <ac:spMk id="7" creationId="{A5D37F8F-D9FC-437C-A0CC-6ED0BC7560C9}"/>
          </ac:spMkLst>
        </pc:spChg>
        <pc:spChg chg="add del mod">
          <ac:chgData name="HUANG, Kecheng" userId="6042010e-758a-47da-a43c-39d4fc95a6c3" providerId="ADAL" clId="{B468F1F7-3345-4AEC-BFD4-4D9DD469D9B1}" dt="2021-08-12T09:11:41.870" v="126"/>
          <ac:spMkLst>
            <pc:docMk/>
            <pc:sldMk cId="171849319" sldId="291"/>
            <ac:spMk id="8" creationId="{E057B2C2-BCDE-4B0A-A692-3E9602D91CC9}"/>
          </ac:spMkLst>
        </pc:spChg>
        <pc:spChg chg="add del">
          <ac:chgData name="HUANG, Kecheng" userId="6042010e-758a-47da-a43c-39d4fc95a6c3" providerId="ADAL" clId="{B468F1F7-3345-4AEC-BFD4-4D9DD469D9B1}" dt="2021-08-12T09:29:07.101" v="529" actId="22"/>
          <ac:spMkLst>
            <pc:docMk/>
            <pc:sldMk cId="171849319" sldId="291"/>
            <ac:spMk id="9" creationId="{75F96FD5-2856-4AA8-AA6C-02F128FC5911}"/>
          </ac:spMkLst>
        </pc:spChg>
        <pc:spChg chg="add del mod">
          <ac:chgData name="HUANG, Kecheng" userId="6042010e-758a-47da-a43c-39d4fc95a6c3" providerId="ADAL" clId="{B468F1F7-3345-4AEC-BFD4-4D9DD469D9B1}" dt="2021-08-12T09:29:19.305" v="533" actId="478"/>
          <ac:spMkLst>
            <pc:docMk/>
            <pc:sldMk cId="171849319" sldId="291"/>
            <ac:spMk id="10" creationId="{C859499B-2D79-4593-A166-F104A291554A}"/>
          </ac:spMkLst>
        </pc:spChg>
        <pc:picChg chg="add mod">
          <ac:chgData name="HUANG, Kecheng" userId="6042010e-758a-47da-a43c-39d4fc95a6c3" providerId="ADAL" clId="{B468F1F7-3345-4AEC-BFD4-4D9DD469D9B1}" dt="2021-08-12T10:25:51.958" v="1170" actId="1076"/>
          <ac:picMkLst>
            <pc:docMk/>
            <pc:sldMk cId="171849319" sldId="291"/>
            <ac:picMk id="12" creationId="{58BC3C69-4A6D-4B39-B961-585F91965548}"/>
          </ac:picMkLst>
        </pc:picChg>
      </pc:sldChg>
      <pc:sldChg chg="new del">
        <pc:chgData name="HUANG, Kecheng" userId="6042010e-758a-47da-a43c-39d4fc95a6c3" providerId="ADAL" clId="{B468F1F7-3345-4AEC-BFD4-4D9DD469D9B1}" dt="2021-08-10T04:14:39.721" v="66" actId="47"/>
        <pc:sldMkLst>
          <pc:docMk/>
          <pc:sldMk cId="1805798315" sldId="291"/>
        </pc:sldMkLst>
      </pc:sldChg>
      <pc:sldChg chg="add del">
        <pc:chgData name="HUANG, Kecheng" userId="6042010e-758a-47da-a43c-39d4fc95a6c3" providerId="ADAL" clId="{B468F1F7-3345-4AEC-BFD4-4D9DD469D9B1}" dt="2021-08-10T04:14:49.612" v="68"/>
        <pc:sldMkLst>
          <pc:docMk/>
          <pc:sldMk cId="2354366615" sldId="291"/>
        </pc:sldMkLst>
      </pc:sldChg>
      <pc:sldChg chg="addSp delSp modSp add mod modNotesTx">
        <pc:chgData name="HUANG, Kecheng" userId="6042010e-758a-47da-a43c-39d4fc95a6c3" providerId="ADAL" clId="{B468F1F7-3345-4AEC-BFD4-4D9DD469D9B1}" dt="2021-08-12T13:08:42.372" v="2089" actId="478"/>
        <pc:sldMkLst>
          <pc:docMk/>
          <pc:sldMk cId="1671013045" sldId="292"/>
        </pc:sldMkLst>
        <pc:spChg chg="mod">
          <ac:chgData name="HUANG, Kecheng" userId="6042010e-758a-47da-a43c-39d4fc95a6c3" providerId="ADAL" clId="{B468F1F7-3345-4AEC-BFD4-4D9DD469D9B1}" dt="2021-08-12T13:04:08.143" v="2085" actId="114"/>
          <ac:spMkLst>
            <pc:docMk/>
            <pc:sldMk cId="1671013045" sldId="292"/>
            <ac:spMk id="7" creationId="{A5D37F8F-D9FC-437C-A0CC-6ED0BC7560C9}"/>
          </ac:spMkLst>
        </pc:spChg>
        <pc:spChg chg="del">
          <ac:chgData name="HUANG, Kecheng" userId="6042010e-758a-47da-a43c-39d4fc95a6c3" providerId="ADAL" clId="{B468F1F7-3345-4AEC-BFD4-4D9DD469D9B1}" dt="2021-08-12T09:30:41.408" v="552" actId="478"/>
          <ac:spMkLst>
            <pc:docMk/>
            <pc:sldMk cId="1671013045" sldId="292"/>
            <ac:spMk id="10" creationId="{C859499B-2D79-4593-A166-F104A291554A}"/>
          </ac:spMkLst>
        </pc:spChg>
        <pc:spChg chg="add del">
          <ac:chgData name="HUANG, Kecheng" userId="6042010e-758a-47da-a43c-39d4fc95a6c3" providerId="ADAL" clId="{B468F1F7-3345-4AEC-BFD4-4D9DD469D9B1}" dt="2021-08-12T13:08:35.140" v="2087" actId="22"/>
          <ac:spMkLst>
            <pc:docMk/>
            <pc:sldMk cId="1671013045" sldId="292"/>
            <ac:spMk id="11" creationId="{92525114-8883-4503-BB13-BA49B07C5BE1}"/>
          </ac:spMkLst>
        </pc:spChg>
        <pc:picChg chg="add mod">
          <ac:chgData name="HUANG, Kecheng" userId="6042010e-758a-47da-a43c-39d4fc95a6c3" providerId="ADAL" clId="{B468F1F7-3345-4AEC-BFD4-4D9DD469D9B1}" dt="2021-08-12T10:48:05.127" v="1955" actId="1076"/>
          <ac:picMkLst>
            <pc:docMk/>
            <pc:sldMk cId="1671013045" sldId="292"/>
            <ac:picMk id="3" creationId="{8101A124-4E55-4D9E-9DBC-4D8503C56794}"/>
          </ac:picMkLst>
        </pc:picChg>
        <pc:picChg chg="add del mod">
          <ac:chgData name="HUANG, Kecheng" userId="6042010e-758a-47da-a43c-39d4fc95a6c3" providerId="ADAL" clId="{B468F1F7-3345-4AEC-BFD4-4D9DD469D9B1}" dt="2021-08-12T13:08:42.372" v="2089" actId="478"/>
          <ac:picMkLst>
            <pc:docMk/>
            <pc:sldMk cId="1671013045" sldId="292"/>
            <ac:picMk id="8" creationId="{4E4AF71B-43FC-49A0-843D-39AD054CC5F3}"/>
          </ac:picMkLst>
        </pc:picChg>
      </pc:sldChg>
      <pc:sldChg chg="delSp add mod">
        <pc:chgData name="HUANG, Kecheng" userId="6042010e-758a-47da-a43c-39d4fc95a6c3" providerId="ADAL" clId="{B468F1F7-3345-4AEC-BFD4-4D9DD469D9B1}" dt="2021-08-12T10:41:35.810" v="1815" actId="478"/>
        <pc:sldMkLst>
          <pc:docMk/>
          <pc:sldMk cId="856517741" sldId="293"/>
        </pc:sldMkLst>
        <pc:picChg chg="del">
          <ac:chgData name="HUANG, Kecheng" userId="6042010e-758a-47da-a43c-39d4fc95a6c3" providerId="ADAL" clId="{B468F1F7-3345-4AEC-BFD4-4D9DD469D9B1}" dt="2021-08-12T10:41:35.810" v="1815" actId="478"/>
          <ac:picMkLst>
            <pc:docMk/>
            <pc:sldMk cId="856517741" sldId="293"/>
            <ac:picMk id="12" creationId="{58BC3C69-4A6D-4B39-B961-585F91965548}"/>
          </ac:picMkLst>
        </pc:picChg>
      </pc:sldChg>
      <pc:sldChg chg="add">
        <pc:chgData name="HUANG, Kecheng" userId="6042010e-758a-47da-a43c-39d4fc95a6c3" providerId="ADAL" clId="{B468F1F7-3345-4AEC-BFD4-4D9DD469D9B1}" dt="2021-08-12T13:08:38.416" v="2088"/>
        <pc:sldMkLst>
          <pc:docMk/>
          <pc:sldMk cId="2727516014" sldId="294"/>
        </pc:sldMkLst>
      </pc:sldChg>
      <pc:sldChg chg="delSp add mod">
        <pc:chgData name="HUANG, Kecheng" userId="6042010e-758a-47da-a43c-39d4fc95a6c3" providerId="ADAL" clId="{B468F1F7-3345-4AEC-BFD4-4D9DD469D9B1}" dt="2021-08-12T13:08:50.142" v="2091" actId="478"/>
        <pc:sldMkLst>
          <pc:docMk/>
          <pc:sldMk cId="2180481584" sldId="295"/>
        </pc:sldMkLst>
        <pc:picChg chg="del">
          <ac:chgData name="HUANG, Kecheng" userId="6042010e-758a-47da-a43c-39d4fc95a6c3" providerId="ADAL" clId="{B468F1F7-3345-4AEC-BFD4-4D9DD469D9B1}" dt="2021-08-12T13:08:50.142" v="2091" actId="478"/>
          <ac:picMkLst>
            <pc:docMk/>
            <pc:sldMk cId="2180481584" sldId="295"/>
            <ac:picMk id="3" creationId="{8101A124-4E55-4D9E-9DBC-4D8503C56794}"/>
          </ac:picMkLst>
        </pc:picChg>
      </pc:sldChg>
      <pc:sldChg chg="addSp delSp modSp add mod ord">
        <pc:chgData name="HUANG, Kecheng" userId="6042010e-758a-47da-a43c-39d4fc95a6c3" providerId="ADAL" clId="{B468F1F7-3345-4AEC-BFD4-4D9DD469D9B1}" dt="2021-08-12T13:25:05.372" v="2143"/>
        <pc:sldMkLst>
          <pc:docMk/>
          <pc:sldMk cId="949246410" sldId="296"/>
        </pc:sldMkLst>
        <pc:picChg chg="del">
          <ac:chgData name="HUANG, Kecheng" userId="6042010e-758a-47da-a43c-39d4fc95a6c3" providerId="ADAL" clId="{B468F1F7-3345-4AEC-BFD4-4D9DD469D9B1}" dt="2021-08-12T13:13:42.814" v="2134" actId="478"/>
          <ac:picMkLst>
            <pc:docMk/>
            <pc:sldMk cId="949246410" sldId="296"/>
            <ac:picMk id="3" creationId="{112CE9E8-CDD9-43B8-B75E-D18AC8F0D47E}"/>
          </ac:picMkLst>
        </pc:picChg>
        <pc:picChg chg="add mod">
          <ac:chgData name="HUANG, Kecheng" userId="6042010e-758a-47da-a43c-39d4fc95a6c3" providerId="ADAL" clId="{B468F1F7-3345-4AEC-BFD4-4D9DD469D9B1}" dt="2021-08-12T13:24:49.931" v="2139" actId="1076"/>
          <ac:picMkLst>
            <pc:docMk/>
            <pc:sldMk cId="949246410" sldId="296"/>
            <ac:picMk id="6" creationId="{40DB672A-A5AE-41CC-90D6-0B9E4FC1CE8B}"/>
          </ac:picMkLst>
        </pc:picChg>
      </pc:sldChg>
      <pc:sldChg chg="delSp add mod">
        <pc:chgData name="HUANG, Kecheng" userId="6042010e-758a-47da-a43c-39d4fc95a6c3" providerId="ADAL" clId="{B468F1F7-3345-4AEC-BFD4-4D9DD469D9B1}" dt="2021-08-12T13:25:01.509" v="2141" actId="478"/>
        <pc:sldMkLst>
          <pc:docMk/>
          <pc:sldMk cId="1217638867" sldId="297"/>
        </pc:sldMkLst>
        <pc:picChg chg="del">
          <ac:chgData name="HUANG, Kecheng" userId="6042010e-758a-47da-a43c-39d4fc95a6c3" providerId="ADAL" clId="{B468F1F7-3345-4AEC-BFD4-4D9DD469D9B1}" dt="2021-08-12T13:25:01.509" v="2141" actId="478"/>
          <ac:picMkLst>
            <pc:docMk/>
            <pc:sldMk cId="1217638867" sldId="297"/>
            <ac:picMk id="6" creationId="{40DB672A-A5AE-41CC-90D6-0B9E4FC1CE8B}"/>
          </ac:picMkLst>
        </pc:picChg>
      </pc:sldChg>
    </pc:docChg>
  </pc:docChgLst>
  <pc:docChgLst>
    <pc:chgData name="HUANG, Kecheng" userId="6042010e-758a-47da-a43c-39d4fc95a6c3" providerId="ADAL" clId="{0B87FE6B-AD3E-41D2-A4D2-16B56DA69978}"/>
    <pc:docChg chg="undo redo custSel addSld delSld modSld sldOrd">
      <pc:chgData name="HUANG, Kecheng" userId="6042010e-758a-47da-a43c-39d4fc95a6c3" providerId="ADAL" clId="{0B87FE6B-AD3E-41D2-A4D2-16B56DA69978}" dt="2021-08-04T11:17:45.703" v="1439" actId="47"/>
      <pc:docMkLst>
        <pc:docMk/>
      </pc:docMkLst>
    </pc:docChg>
  </pc:docChgLst>
  <pc:docChgLst>
    <pc:chgData name="HUANG, Kecheng" userId="6042010e-758a-47da-a43c-39d4fc95a6c3" providerId="ADAL" clId="{1FB570AB-1322-4933-985E-A11C209AAF6C}"/>
    <pc:docChg chg="undo custSel modSld">
      <pc:chgData name="HUANG, Kecheng" userId="6042010e-758a-47da-a43c-39d4fc95a6c3" providerId="ADAL" clId="{1FB570AB-1322-4933-985E-A11C209AAF6C}" dt="2021-09-03T07:37:06.693" v="326" actId="20577"/>
      <pc:docMkLst>
        <pc:docMk/>
      </pc:docMkLst>
      <pc:sldChg chg="modSp mod">
        <pc:chgData name="HUANG, Kecheng" userId="6042010e-758a-47da-a43c-39d4fc95a6c3" providerId="ADAL" clId="{1FB570AB-1322-4933-985E-A11C209AAF6C}" dt="2021-09-02T12:44:40.721" v="242" actId="1076"/>
        <pc:sldMkLst>
          <pc:docMk/>
          <pc:sldMk cId="3960785670" sldId="284"/>
        </pc:sldMkLst>
        <pc:spChg chg="mod">
          <ac:chgData name="HUANG, Kecheng" userId="6042010e-758a-47da-a43c-39d4fc95a6c3" providerId="ADAL" clId="{1FB570AB-1322-4933-985E-A11C209AAF6C}" dt="2021-09-02T12:44:40.721" v="242" actId="1076"/>
          <ac:spMkLst>
            <pc:docMk/>
            <pc:sldMk cId="3960785670" sldId="284"/>
            <ac:spMk id="7" creationId="{E989B82C-DCE6-4E88-9EFB-E65042BD877D}"/>
          </ac:spMkLst>
        </pc:spChg>
        <pc:picChg chg="mod">
          <ac:chgData name="HUANG, Kecheng" userId="6042010e-758a-47da-a43c-39d4fc95a6c3" providerId="ADAL" clId="{1FB570AB-1322-4933-985E-A11C209AAF6C}" dt="2021-09-02T12:39:06.069" v="1" actId="1076"/>
          <ac:picMkLst>
            <pc:docMk/>
            <pc:sldMk cId="3960785670" sldId="284"/>
            <ac:picMk id="12" creationId="{C071FA8A-1C8E-4098-BA4E-60515E507AE3}"/>
          </ac:picMkLst>
        </pc:picChg>
      </pc:sldChg>
      <pc:sldChg chg="modSp mod">
        <pc:chgData name="HUANG, Kecheng" userId="6042010e-758a-47da-a43c-39d4fc95a6c3" providerId="ADAL" clId="{1FB570AB-1322-4933-985E-A11C209AAF6C}" dt="2021-09-03T07:37:06.693" v="326" actId="20577"/>
        <pc:sldMkLst>
          <pc:docMk/>
          <pc:sldMk cId="260104739" sldId="288"/>
        </pc:sldMkLst>
        <pc:spChg chg="mod">
          <ac:chgData name="HUANG, Kecheng" userId="6042010e-758a-47da-a43c-39d4fc95a6c3" providerId="ADAL" clId="{1FB570AB-1322-4933-985E-A11C209AAF6C}" dt="2021-09-03T07:31:04.925" v="286" actId="114"/>
          <ac:spMkLst>
            <pc:docMk/>
            <pc:sldMk cId="260104739" sldId="288"/>
            <ac:spMk id="5" creationId="{F7059B17-42B5-4EBC-AC2F-6F9714AD5E02}"/>
          </ac:spMkLst>
        </pc:spChg>
        <pc:spChg chg="mod">
          <ac:chgData name="HUANG, Kecheng" userId="6042010e-758a-47da-a43c-39d4fc95a6c3" providerId="ADAL" clId="{1FB570AB-1322-4933-985E-A11C209AAF6C}" dt="2021-09-03T07:37:06.693" v="326" actId="20577"/>
          <ac:spMkLst>
            <pc:docMk/>
            <pc:sldMk cId="260104739" sldId="288"/>
            <ac:spMk id="7" creationId="{E989B82C-DCE6-4E88-9EFB-E65042BD877D}"/>
          </ac:spMkLst>
        </pc:spChg>
      </pc:sldChg>
    </pc:docChg>
  </pc:docChgLst>
  <pc:docChgLst>
    <pc:chgData name="HUANG, Kecheng" userId="6042010e-758a-47da-a43c-39d4fc95a6c3" providerId="ADAL" clId="{858AC04E-1336-BA44-B53E-A7B455BD1D7C}"/>
    <pc:docChg chg="undo custSel addSld modSld">
      <pc:chgData name="HUANG, Kecheng" userId="6042010e-758a-47da-a43c-39d4fc95a6c3" providerId="ADAL" clId="{858AC04E-1336-BA44-B53E-A7B455BD1D7C}" dt="2021-09-03T08:42:55.641" v="2901" actId="403"/>
      <pc:docMkLst>
        <pc:docMk/>
      </pc:docMkLst>
      <pc:sldChg chg="addSp modSp mod modAnim">
        <pc:chgData name="HUANG, Kecheng" userId="6042010e-758a-47da-a43c-39d4fc95a6c3" providerId="ADAL" clId="{858AC04E-1336-BA44-B53E-A7B455BD1D7C}" dt="2021-09-03T02:54:35.395" v="224"/>
        <pc:sldMkLst>
          <pc:docMk/>
          <pc:sldMk cId="3960785670" sldId="284"/>
        </pc:sldMkLst>
        <pc:spChg chg="mod">
          <ac:chgData name="HUANG, Kecheng" userId="6042010e-758a-47da-a43c-39d4fc95a6c3" providerId="ADAL" clId="{858AC04E-1336-BA44-B53E-A7B455BD1D7C}" dt="2021-09-03T02:52:24.961" v="208" actId="20577"/>
          <ac:spMkLst>
            <pc:docMk/>
            <pc:sldMk cId="3960785670" sldId="284"/>
            <ac:spMk id="7" creationId="{E989B82C-DCE6-4E88-9EFB-E65042BD877D}"/>
          </ac:spMkLst>
        </pc:spChg>
        <pc:picChg chg="add mod">
          <ac:chgData name="HUANG, Kecheng" userId="6042010e-758a-47da-a43c-39d4fc95a6c3" providerId="ADAL" clId="{858AC04E-1336-BA44-B53E-A7B455BD1D7C}" dt="2021-09-03T02:53:53.219" v="223" actId="1076"/>
          <ac:picMkLst>
            <pc:docMk/>
            <pc:sldMk cId="3960785670" sldId="284"/>
            <ac:picMk id="2" creationId="{EB7D48FF-EE19-FD4F-AEAC-1A6BE48ED1D1}"/>
          </ac:picMkLst>
        </pc:picChg>
        <pc:picChg chg="mod">
          <ac:chgData name="HUANG, Kecheng" userId="6042010e-758a-47da-a43c-39d4fc95a6c3" providerId="ADAL" clId="{858AC04E-1336-BA44-B53E-A7B455BD1D7C}" dt="2021-09-03T02:53:53.219" v="223" actId="1076"/>
          <ac:picMkLst>
            <pc:docMk/>
            <pc:sldMk cId="3960785670" sldId="284"/>
            <ac:picMk id="3" creationId="{BCCE56E1-7751-4247-92C1-E37ACD4E53EF}"/>
          </ac:picMkLst>
        </pc:picChg>
        <pc:picChg chg="mod">
          <ac:chgData name="HUANG, Kecheng" userId="6042010e-758a-47da-a43c-39d4fc95a6c3" providerId="ADAL" clId="{858AC04E-1336-BA44-B53E-A7B455BD1D7C}" dt="2021-09-03T02:53:53.219" v="223" actId="1076"/>
          <ac:picMkLst>
            <pc:docMk/>
            <pc:sldMk cId="3960785670" sldId="284"/>
            <ac:picMk id="8" creationId="{D32A79F0-C128-4BE5-ACA1-D7D20C4D1AC6}"/>
          </ac:picMkLst>
        </pc:picChg>
        <pc:picChg chg="mod">
          <ac:chgData name="HUANG, Kecheng" userId="6042010e-758a-47da-a43c-39d4fc95a6c3" providerId="ADAL" clId="{858AC04E-1336-BA44-B53E-A7B455BD1D7C}" dt="2021-09-03T02:53:53.219" v="223" actId="1076"/>
          <ac:picMkLst>
            <pc:docMk/>
            <pc:sldMk cId="3960785670" sldId="284"/>
            <ac:picMk id="12" creationId="{C071FA8A-1C8E-4098-BA4E-60515E507AE3}"/>
          </ac:picMkLst>
        </pc:picChg>
      </pc:sldChg>
      <pc:sldChg chg="modSp mod">
        <pc:chgData name="HUANG, Kecheng" userId="6042010e-758a-47da-a43c-39d4fc95a6c3" providerId="ADAL" clId="{858AC04E-1336-BA44-B53E-A7B455BD1D7C}" dt="2021-09-03T03:05:43.687" v="355" actId="20577"/>
        <pc:sldMkLst>
          <pc:docMk/>
          <pc:sldMk cId="1396472318" sldId="285"/>
        </pc:sldMkLst>
        <pc:spChg chg="mod">
          <ac:chgData name="HUANG, Kecheng" userId="6042010e-758a-47da-a43c-39d4fc95a6c3" providerId="ADAL" clId="{858AC04E-1336-BA44-B53E-A7B455BD1D7C}" dt="2021-09-03T02:48:52.023" v="186" actId="404"/>
          <ac:spMkLst>
            <pc:docMk/>
            <pc:sldMk cId="1396472318" sldId="285"/>
            <ac:spMk id="5" creationId="{F7059B17-42B5-4EBC-AC2F-6F9714AD5E02}"/>
          </ac:spMkLst>
        </pc:spChg>
        <pc:spChg chg="mod">
          <ac:chgData name="HUANG, Kecheng" userId="6042010e-758a-47da-a43c-39d4fc95a6c3" providerId="ADAL" clId="{858AC04E-1336-BA44-B53E-A7B455BD1D7C}" dt="2021-09-03T03:05:43.687" v="355" actId="20577"/>
          <ac:spMkLst>
            <pc:docMk/>
            <pc:sldMk cId="1396472318" sldId="285"/>
            <ac:spMk id="10" creationId="{93CEA90A-F34F-4559-AB4F-6E7F167CF836}"/>
          </ac:spMkLst>
        </pc:spChg>
      </pc:sldChg>
      <pc:sldChg chg="addSp modSp mod modAnim">
        <pc:chgData name="HUANG, Kecheng" userId="6042010e-758a-47da-a43c-39d4fc95a6c3" providerId="ADAL" clId="{858AC04E-1336-BA44-B53E-A7B455BD1D7C}" dt="2021-09-03T03:41:57.656" v="863"/>
        <pc:sldMkLst>
          <pc:docMk/>
          <pc:sldMk cId="1224498093" sldId="286"/>
        </pc:sldMkLst>
        <pc:spChg chg="mod">
          <ac:chgData name="HUANG, Kecheng" userId="6042010e-758a-47da-a43c-39d4fc95a6c3" providerId="ADAL" clId="{858AC04E-1336-BA44-B53E-A7B455BD1D7C}" dt="2021-09-03T03:41:08.982" v="858" actId="20577"/>
          <ac:spMkLst>
            <pc:docMk/>
            <pc:sldMk cId="1224498093" sldId="286"/>
            <ac:spMk id="10" creationId="{93CEA90A-F34F-4559-AB4F-6E7F167CF836}"/>
          </ac:spMkLst>
        </pc:spChg>
        <pc:grpChg chg="add mod">
          <ac:chgData name="HUANG, Kecheng" userId="6042010e-758a-47da-a43c-39d4fc95a6c3" providerId="ADAL" clId="{858AC04E-1336-BA44-B53E-A7B455BD1D7C}" dt="2021-09-03T03:23:37.659" v="367" actId="1076"/>
          <ac:grpSpMkLst>
            <pc:docMk/>
            <pc:sldMk cId="1224498093" sldId="286"/>
            <ac:grpSpMk id="6" creationId="{ACBD6DB4-C51C-754C-86C7-8802214824C1}"/>
          </ac:grpSpMkLst>
        </pc:grpChg>
        <pc:picChg chg="add mod">
          <ac:chgData name="HUANG, Kecheng" userId="6042010e-758a-47da-a43c-39d4fc95a6c3" providerId="ADAL" clId="{858AC04E-1336-BA44-B53E-A7B455BD1D7C}" dt="2021-09-03T03:23:35.346" v="366" actId="164"/>
          <ac:picMkLst>
            <pc:docMk/>
            <pc:sldMk cId="1224498093" sldId="286"/>
            <ac:picMk id="2" creationId="{2B590922-1843-194F-A1E1-B682D4B20065}"/>
          </ac:picMkLst>
        </pc:picChg>
        <pc:picChg chg="add mod">
          <ac:chgData name="HUANG, Kecheng" userId="6042010e-758a-47da-a43c-39d4fc95a6c3" providerId="ADAL" clId="{858AC04E-1336-BA44-B53E-A7B455BD1D7C}" dt="2021-09-03T03:23:35.346" v="366" actId="164"/>
          <ac:picMkLst>
            <pc:docMk/>
            <pc:sldMk cId="1224498093" sldId="286"/>
            <ac:picMk id="3" creationId="{F5B4A532-1B21-A943-8607-A9E5DD18B4A2}"/>
          </ac:picMkLst>
        </pc:picChg>
        <pc:picChg chg="add mod">
          <ac:chgData name="HUANG, Kecheng" userId="6042010e-758a-47da-a43c-39d4fc95a6c3" providerId="ADAL" clId="{858AC04E-1336-BA44-B53E-A7B455BD1D7C}" dt="2021-09-03T03:41:36.635" v="859" actId="1076"/>
          <ac:picMkLst>
            <pc:docMk/>
            <pc:sldMk cId="1224498093" sldId="286"/>
            <ac:picMk id="7" creationId="{9B98F029-7B91-CA48-95CC-5D25CA6B2F74}"/>
          </ac:picMkLst>
        </pc:picChg>
      </pc:sldChg>
      <pc:sldChg chg="addSp modSp mod modAnim">
        <pc:chgData name="HUANG, Kecheng" userId="6042010e-758a-47da-a43c-39d4fc95a6c3" providerId="ADAL" clId="{858AC04E-1336-BA44-B53E-A7B455BD1D7C}" dt="2021-09-03T05:01:15.472" v="1613" actId="20577"/>
        <pc:sldMkLst>
          <pc:docMk/>
          <pc:sldMk cId="649861932" sldId="287"/>
        </pc:sldMkLst>
        <pc:spChg chg="mod">
          <ac:chgData name="HUANG, Kecheng" userId="6042010e-758a-47da-a43c-39d4fc95a6c3" providerId="ADAL" clId="{858AC04E-1336-BA44-B53E-A7B455BD1D7C}" dt="2021-09-03T05:01:15.472" v="1613" actId="20577"/>
          <ac:spMkLst>
            <pc:docMk/>
            <pc:sldMk cId="649861932" sldId="287"/>
            <ac:spMk id="10" creationId="{93CEA90A-F34F-4559-AB4F-6E7F167CF836}"/>
          </ac:spMkLst>
        </pc:spChg>
        <pc:picChg chg="add mod">
          <ac:chgData name="HUANG, Kecheng" userId="6042010e-758a-47da-a43c-39d4fc95a6c3" providerId="ADAL" clId="{858AC04E-1336-BA44-B53E-A7B455BD1D7C}" dt="2021-09-03T04:08:07.564" v="868" actId="1076"/>
          <ac:picMkLst>
            <pc:docMk/>
            <pc:sldMk cId="649861932" sldId="287"/>
            <ac:picMk id="2" creationId="{48C7BD0C-2145-554C-B42A-E82EE2D233D0}"/>
          </ac:picMkLst>
        </pc:picChg>
        <pc:picChg chg="add mod">
          <ac:chgData name="HUANG, Kecheng" userId="6042010e-758a-47da-a43c-39d4fc95a6c3" providerId="ADAL" clId="{858AC04E-1336-BA44-B53E-A7B455BD1D7C}" dt="2021-09-03T04:52:18.693" v="1479" actId="1076"/>
          <ac:picMkLst>
            <pc:docMk/>
            <pc:sldMk cId="649861932" sldId="287"/>
            <ac:picMk id="3" creationId="{469D23FF-B2F5-E84D-97E3-3D991D3A7F99}"/>
          </ac:picMkLst>
        </pc:picChg>
        <pc:picChg chg="add mod">
          <ac:chgData name="HUANG, Kecheng" userId="6042010e-758a-47da-a43c-39d4fc95a6c3" providerId="ADAL" clId="{858AC04E-1336-BA44-B53E-A7B455BD1D7C}" dt="2021-09-03T05:00:23.644" v="1572" actId="1076"/>
          <ac:picMkLst>
            <pc:docMk/>
            <pc:sldMk cId="649861932" sldId="287"/>
            <ac:picMk id="6" creationId="{AFBE9B5F-A4AE-F644-9C11-C964852AE410}"/>
          </ac:picMkLst>
        </pc:picChg>
      </pc:sldChg>
      <pc:sldChg chg="addSp delSp modSp add mod delAnim modAnim">
        <pc:chgData name="HUANG, Kecheng" userId="6042010e-758a-47da-a43c-39d4fc95a6c3" providerId="ADAL" clId="{858AC04E-1336-BA44-B53E-A7B455BD1D7C}" dt="2021-09-03T08:20:48.820" v="2413" actId="1076"/>
        <pc:sldMkLst>
          <pc:docMk/>
          <pc:sldMk cId="260104739" sldId="288"/>
        </pc:sldMkLst>
        <pc:spChg chg="mod">
          <ac:chgData name="HUANG, Kecheng" userId="6042010e-758a-47da-a43c-39d4fc95a6c3" providerId="ADAL" clId="{858AC04E-1336-BA44-B53E-A7B455BD1D7C}" dt="2021-09-03T08:20:48.820" v="2413" actId="1076"/>
          <ac:spMkLst>
            <pc:docMk/>
            <pc:sldMk cId="260104739" sldId="288"/>
            <ac:spMk id="7" creationId="{E989B82C-DCE6-4E88-9EFB-E65042BD877D}"/>
          </ac:spMkLst>
        </pc:spChg>
        <pc:picChg chg="add mod">
          <ac:chgData name="HUANG, Kecheng" userId="6042010e-758a-47da-a43c-39d4fc95a6c3" providerId="ADAL" clId="{858AC04E-1336-BA44-B53E-A7B455BD1D7C}" dt="2021-09-03T08:19:29.971" v="2395" actId="1076"/>
          <ac:picMkLst>
            <pc:docMk/>
            <pc:sldMk cId="260104739" sldId="288"/>
            <ac:picMk id="2" creationId="{0F28207E-87F0-4445-B015-E1E8A0A0DEBE}"/>
          </ac:picMkLst>
        </pc:picChg>
        <pc:picChg chg="del">
          <ac:chgData name="HUANG, Kecheng" userId="6042010e-758a-47da-a43c-39d4fc95a6c3" providerId="ADAL" clId="{858AC04E-1336-BA44-B53E-A7B455BD1D7C}" dt="2021-09-03T05:03:49.032" v="1615" actId="478"/>
          <ac:picMkLst>
            <pc:docMk/>
            <pc:sldMk cId="260104739" sldId="288"/>
            <ac:picMk id="2" creationId="{EB7D48FF-EE19-FD4F-AEAC-1A6BE48ED1D1}"/>
          </ac:picMkLst>
        </pc:picChg>
        <pc:picChg chg="del">
          <ac:chgData name="HUANG, Kecheng" userId="6042010e-758a-47da-a43c-39d4fc95a6c3" providerId="ADAL" clId="{858AC04E-1336-BA44-B53E-A7B455BD1D7C}" dt="2021-09-03T05:03:53.130" v="1618" actId="478"/>
          <ac:picMkLst>
            <pc:docMk/>
            <pc:sldMk cId="260104739" sldId="288"/>
            <ac:picMk id="3" creationId="{BCCE56E1-7751-4247-92C1-E37ACD4E53EF}"/>
          </ac:picMkLst>
        </pc:picChg>
        <pc:picChg chg="add mod">
          <ac:chgData name="HUANG, Kecheng" userId="6042010e-758a-47da-a43c-39d4fc95a6c3" providerId="ADAL" clId="{858AC04E-1336-BA44-B53E-A7B455BD1D7C}" dt="2021-09-03T08:19:48.644" v="2399" actId="1076"/>
          <ac:picMkLst>
            <pc:docMk/>
            <pc:sldMk cId="260104739" sldId="288"/>
            <ac:picMk id="3" creationId="{FC9BAFEB-D914-7D4A-BA38-5B72F67120D1}"/>
          </ac:picMkLst>
        </pc:picChg>
        <pc:picChg chg="add mod">
          <ac:chgData name="HUANG, Kecheng" userId="6042010e-758a-47da-a43c-39d4fc95a6c3" providerId="ADAL" clId="{858AC04E-1336-BA44-B53E-A7B455BD1D7C}" dt="2021-09-03T08:20:23.240" v="2407" actId="14100"/>
          <ac:picMkLst>
            <pc:docMk/>
            <pc:sldMk cId="260104739" sldId="288"/>
            <ac:picMk id="6" creationId="{A5C5690C-B4CB-A548-8136-861DAF6992A4}"/>
          </ac:picMkLst>
        </pc:picChg>
        <pc:picChg chg="del">
          <ac:chgData name="HUANG, Kecheng" userId="6042010e-758a-47da-a43c-39d4fc95a6c3" providerId="ADAL" clId="{858AC04E-1336-BA44-B53E-A7B455BD1D7C}" dt="2021-09-03T05:03:52.236" v="1617" actId="478"/>
          <ac:picMkLst>
            <pc:docMk/>
            <pc:sldMk cId="260104739" sldId="288"/>
            <ac:picMk id="8" creationId="{D32A79F0-C128-4BE5-ACA1-D7D20C4D1AC6}"/>
          </ac:picMkLst>
        </pc:picChg>
        <pc:picChg chg="del">
          <ac:chgData name="HUANG, Kecheng" userId="6042010e-758a-47da-a43c-39d4fc95a6c3" providerId="ADAL" clId="{858AC04E-1336-BA44-B53E-A7B455BD1D7C}" dt="2021-09-03T05:03:51.009" v="1616" actId="478"/>
          <ac:picMkLst>
            <pc:docMk/>
            <pc:sldMk cId="260104739" sldId="288"/>
            <ac:picMk id="12" creationId="{C071FA8A-1C8E-4098-BA4E-60515E507AE3}"/>
          </ac:picMkLst>
        </pc:picChg>
      </pc:sldChg>
      <pc:sldChg chg="addSp delSp modSp add mod delAnim modAnim">
        <pc:chgData name="HUANG, Kecheng" userId="6042010e-758a-47da-a43c-39d4fc95a6c3" providerId="ADAL" clId="{858AC04E-1336-BA44-B53E-A7B455BD1D7C}" dt="2021-09-03T08:42:55.641" v="2901" actId="403"/>
        <pc:sldMkLst>
          <pc:docMk/>
          <pc:sldMk cId="103241338" sldId="289"/>
        </pc:sldMkLst>
        <pc:spChg chg="mod">
          <ac:chgData name="HUANG, Kecheng" userId="6042010e-758a-47da-a43c-39d4fc95a6c3" providerId="ADAL" clId="{858AC04E-1336-BA44-B53E-A7B455BD1D7C}" dt="2021-09-03T08:42:55.641" v="2901" actId="403"/>
          <ac:spMkLst>
            <pc:docMk/>
            <pc:sldMk cId="103241338" sldId="289"/>
            <ac:spMk id="7" creationId="{E989B82C-DCE6-4E88-9EFB-E65042BD877D}"/>
          </ac:spMkLst>
        </pc:spChg>
        <pc:picChg chg="del">
          <ac:chgData name="HUANG, Kecheng" userId="6042010e-758a-47da-a43c-39d4fc95a6c3" providerId="ADAL" clId="{858AC04E-1336-BA44-B53E-A7B455BD1D7C}" dt="2021-09-03T08:20:40.867" v="2412" actId="478"/>
          <ac:picMkLst>
            <pc:docMk/>
            <pc:sldMk cId="103241338" sldId="289"/>
            <ac:picMk id="2" creationId="{0F28207E-87F0-4445-B015-E1E8A0A0DEBE}"/>
          </ac:picMkLst>
        </pc:picChg>
        <pc:picChg chg="del">
          <ac:chgData name="HUANG, Kecheng" userId="6042010e-758a-47da-a43c-39d4fc95a6c3" providerId="ADAL" clId="{858AC04E-1336-BA44-B53E-A7B455BD1D7C}" dt="2021-09-03T08:20:40.081" v="2411" actId="478"/>
          <ac:picMkLst>
            <pc:docMk/>
            <pc:sldMk cId="103241338" sldId="289"/>
            <ac:picMk id="3" creationId="{FC9BAFEB-D914-7D4A-BA38-5B72F67120D1}"/>
          </ac:picMkLst>
        </pc:picChg>
        <pc:picChg chg="del">
          <ac:chgData name="HUANG, Kecheng" userId="6042010e-758a-47da-a43c-39d4fc95a6c3" providerId="ADAL" clId="{858AC04E-1336-BA44-B53E-A7B455BD1D7C}" dt="2021-09-03T08:20:38.841" v="2410" actId="478"/>
          <ac:picMkLst>
            <pc:docMk/>
            <pc:sldMk cId="103241338" sldId="289"/>
            <ac:picMk id="6" creationId="{A5C5690C-B4CB-A548-8136-861DAF6992A4}"/>
          </ac:picMkLst>
        </pc:picChg>
        <pc:picChg chg="add mod">
          <ac:chgData name="HUANG, Kecheng" userId="6042010e-758a-47da-a43c-39d4fc95a6c3" providerId="ADAL" clId="{858AC04E-1336-BA44-B53E-A7B455BD1D7C}" dt="2021-09-03T08:41:40.375" v="2895" actId="1076"/>
          <ac:picMkLst>
            <pc:docMk/>
            <pc:sldMk cId="103241338" sldId="289"/>
            <ac:picMk id="8" creationId="{032ADFC3-36BA-0242-B31D-CF45F9D1AA52}"/>
          </ac:picMkLst>
        </pc:picChg>
        <pc:picChg chg="add mod">
          <ac:chgData name="HUANG, Kecheng" userId="6042010e-758a-47da-a43c-39d4fc95a6c3" providerId="ADAL" clId="{858AC04E-1336-BA44-B53E-A7B455BD1D7C}" dt="2021-09-03T08:41:59.799" v="2898" actId="1076"/>
          <ac:picMkLst>
            <pc:docMk/>
            <pc:sldMk cId="103241338" sldId="289"/>
            <ac:picMk id="9" creationId="{2BD26020-F962-1149-BF55-BF3DE3E42D96}"/>
          </ac:picMkLst>
        </pc:picChg>
      </pc:sldChg>
    </pc:docChg>
  </pc:docChgLst>
  <pc:docChgLst>
    <pc:chgData name="Kecheng HUANG" userId="6042010e-758a-47da-a43c-39d4fc95a6c3" providerId="ADAL" clId="{93DCEC7F-7FB2-4200-9EAB-B5FAB570DED2}"/>
    <pc:docChg chg="custSel addSld delSld modSld sldOrd">
      <pc:chgData name="Kecheng HUANG" userId="6042010e-758a-47da-a43c-39d4fc95a6c3" providerId="ADAL" clId="{93DCEC7F-7FB2-4200-9EAB-B5FAB570DED2}" dt="2021-08-06T15:08:44.541" v="1316" actId="114"/>
      <pc:docMkLst>
        <pc:docMk/>
      </pc:docMkLst>
    </pc:docChg>
  </pc:docChgLst>
  <pc:docChgLst>
    <pc:chgData name="Kecheng HUANG" userId="6042010e-758a-47da-a43c-39d4fc95a6c3" providerId="ADAL" clId="{E5EAC760-B6AB-45F8-9F5D-83355A84D0D8}"/>
    <pc:docChg chg="undo custSel addSld delSld modSld">
      <pc:chgData name="Kecheng HUANG" userId="6042010e-758a-47da-a43c-39d4fc95a6c3" providerId="ADAL" clId="{E5EAC760-B6AB-45F8-9F5D-83355A84D0D8}" dt="2021-08-08T14:31:53.147" v="2937" actId="2696"/>
      <pc:docMkLst>
        <pc:docMk/>
      </pc:docMkLst>
      <pc:sldChg chg="del">
        <pc:chgData name="Kecheng HUANG" userId="6042010e-758a-47da-a43c-39d4fc95a6c3" providerId="ADAL" clId="{E5EAC760-B6AB-45F8-9F5D-83355A84D0D8}" dt="2021-08-08T07:32:52.209" v="1019" actId="2696"/>
        <pc:sldMkLst>
          <pc:docMk/>
          <pc:sldMk cId="646171349" sldId="258"/>
        </pc:sldMkLst>
      </pc:sldChg>
      <pc:sldChg chg="del">
        <pc:chgData name="Kecheng HUANG" userId="6042010e-758a-47da-a43c-39d4fc95a6c3" providerId="ADAL" clId="{E5EAC760-B6AB-45F8-9F5D-83355A84D0D8}" dt="2021-08-08T07:32:46.199" v="1013" actId="2696"/>
        <pc:sldMkLst>
          <pc:docMk/>
          <pc:sldMk cId="3109992422" sldId="259"/>
        </pc:sldMkLst>
      </pc:sldChg>
      <pc:sldChg chg="del">
        <pc:chgData name="Kecheng HUANG" userId="6042010e-758a-47da-a43c-39d4fc95a6c3" providerId="ADAL" clId="{E5EAC760-B6AB-45F8-9F5D-83355A84D0D8}" dt="2021-08-08T07:32:46.222" v="1014" actId="2696"/>
        <pc:sldMkLst>
          <pc:docMk/>
          <pc:sldMk cId="3645513542" sldId="260"/>
        </pc:sldMkLst>
      </pc:sldChg>
      <pc:sldChg chg="del">
        <pc:chgData name="Kecheng HUANG" userId="6042010e-758a-47da-a43c-39d4fc95a6c3" providerId="ADAL" clId="{E5EAC760-B6AB-45F8-9F5D-83355A84D0D8}" dt="2021-08-08T07:32:49.096" v="1017" actId="2696"/>
        <pc:sldMkLst>
          <pc:docMk/>
          <pc:sldMk cId="407234135" sldId="261"/>
        </pc:sldMkLst>
      </pc:sldChg>
      <pc:sldChg chg="del">
        <pc:chgData name="Kecheng HUANG" userId="6042010e-758a-47da-a43c-39d4fc95a6c3" providerId="ADAL" clId="{E5EAC760-B6AB-45F8-9F5D-83355A84D0D8}" dt="2021-08-08T07:32:49.076" v="1016" actId="2696"/>
        <pc:sldMkLst>
          <pc:docMk/>
          <pc:sldMk cId="3203532920" sldId="262"/>
        </pc:sldMkLst>
      </pc:sldChg>
      <pc:sldChg chg="del">
        <pc:chgData name="Kecheng HUANG" userId="6042010e-758a-47da-a43c-39d4fc95a6c3" providerId="ADAL" clId="{E5EAC760-B6AB-45F8-9F5D-83355A84D0D8}" dt="2021-08-08T07:32:43.121" v="1010" actId="2696"/>
        <pc:sldMkLst>
          <pc:docMk/>
          <pc:sldMk cId="1005887939" sldId="263"/>
        </pc:sldMkLst>
      </pc:sldChg>
      <pc:sldChg chg="del">
        <pc:chgData name="Kecheng HUANG" userId="6042010e-758a-47da-a43c-39d4fc95a6c3" providerId="ADAL" clId="{E5EAC760-B6AB-45F8-9F5D-83355A84D0D8}" dt="2021-08-08T07:32:43.039" v="1007" actId="2696"/>
        <pc:sldMkLst>
          <pc:docMk/>
          <pc:sldMk cId="2143917327" sldId="266"/>
        </pc:sldMkLst>
      </pc:sldChg>
      <pc:sldChg chg="addSp delSp modSp del">
        <pc:chgData name="Kecheng HUANG" userId="6042010e-758a-47da-a43c-39d4fc95a6c3" providerId="ADAL" clId="{E5EAC760-B6AB-45F8-9F5D-83355A84D0D8}" dt="2021-08-08T07:38:25.769" v="1233" actId="2696"/>
        <pc:sldMkLst>
          <pc:docMk/>
          <pc:sldMk cId="230729526" sldId="267"/>
        </pc:sldMkLst>
        <pc:spChg chg="mod">
          <ac:chgData name="Kecheng HUANG" userId="6042010e-758a-47da-a43c-39d4fc95a6c3" providerId="ADAL" clId="{E5EAC760-B6AB-45F8-9F5D-83355A84D0D8}" dt="2021-08-08T06:35:26.115" v="22" actId="20577"/>
          <ac:spMkLst>
            <pc:docMk/>
            <pc:sldMk cId="230729526" sldId="267"/>
            <ac:spMk id="5" creationId="{F7059B17-42B5-4EBC-AC2F-6F9714AD5E02}"/>
          </ac:spMkLst>
        </pc:spChg>
        <pc:spChg chg="mod">
          <ac:chgData name="Kecheng HUANG" userId="6042010e-758a-47da-a43c-39d4fc95a6c3" providerId="ADAL" clId="{E5EAC760-B6AB-45F8-9F5D-83355A84D0D8}" dt="2021-08-08T07:32:01.666" v="1005" actId="20577"/>
          <ac:spMkLst>
            <pc:docMk/>
            <pc:sldMk cId="230729526" sldId="267"/>
            <ac:spMk id="6" creationId="{EFFF9B58-38BA-494E-97B1-4E813D65B309}"/>
          </ac:spMkLst>
        </pc:spChg>
        <pc:picChg chg="add del mod">
          <ac:chgData name="Kecheng HUANG" userId="6042010e-758a-47da-a43c-39d4fc95a6c3" providerId="ADAL" clId="{E5EAC760-B6AB-45F8-9F5D-83355A84D0D8}" dt="2021-08-08T07:33:02.307" v="1024" actId="478"/>
          <ac:picMkLst>
            <pc:docMk/>
            <pc:sldMk cId="230729526" sldId="267"/>
            <ac:picMk id="2" creationId="{545C0B25-9E2E-49AB-8481-B7075E06D27B}"/>
          </ac:picMkLst>
        </pc:picChg>
      </pc:sldChg>
      <pc:sldChg chg="del">
        <pc:chgData name="Kecheng HUANG" userId="6042010e-758a-47da-a43c-39d4fc95a6c3" providerId="ADAL" clId="{E5EAC760-B6AB-45F8-9F5D-83355A84D0D8}" dt="2021-08-08T07:32:43.060" v="1008" actId="2696"/>
        <pc:sldMkLst>
          <pc:docMk/>
          <pc:sldMk cId="3231260796" sldId="268"/>
        </pc:sldMkLst>
      </pc:sldChg>
      <pc:sldChg chg="del">
        <pc:chgData name="Kecheng HUANG" userId="6042010e-758a-47da-a43c-39d4fc95a6c3" providerId="ADAL" clId="{E5EAC760-B6AB-45F8-9F5D-83355A84D0D8}" dt="2021-08-08T07:32:46.145" v="1011" actId="2696"/>
        <pc:sldMkLst>
          <pc:docMk/>
          <pc:sldMk cId="2326597440" sldId="271"/>
        </pc:sldMkLst>
      </pc:sldChg>
      <pc:sldChg chg="del">
        <pc:chgData name="Kecheng HUANG" userId="6042010e-758a-47da-a43c-39d4fc95a6c3" providerId="ADAL" clId="{E5EAC760-B6AB-45F8-9F5D-83355A84D0D8}" dt="2021-08-08T07:32:46.173" v="1012" actId="2696"/>
        <pc:sldMkLst>
          <pc:docMk/>
          <pc:sldMk cId="578167769" sldId="272"/>
        </pc:sldMkLst>
      </pc:sldChg>
      <pc:sldChg chg="del">
        <pc:chgData name="Kecheng HUANG" userId="6042010e-758a-47da-a43c-39d4fc95a6c3" providerId="ADAL" clId="{E5EAC760-B6AB-45F8-9F5D-83355A84D0D8}" dt="2021-08-08T07:32:53.686" v="1023" actId="2696"/>
        <pc:sldMkLst>
          <pc:docMk/>
          <pc:sldMk cId="756747756" sldId="273"/>
        </pc:sldMkLst>
      </pc:sldChg>
      <pc:sldChg chg="del">
        <pc:chgData name="Kecheng HUANG" userId="6042010e-758a-47da-a43c-39d4fc95a6c3" providerId="ADAL" clId="{E5EAC760-B6AB-45F8-9F5D-83355A84D0D8}" dt="2021-08-08T07:32:52.248" v="1021" actId="2696"/>
        <pc:sldMkLst>
          <pc:docMk/>
          <pc:sldMk cId="3153820971" sldId="274"/>
        </pc:sldMkLst>
      </pc:sldChg>
      <pc:sldChg chg="del">
        <pc:chgData name="Kecheng HUANG" userId="6042010e-758a-47da-a43c-39d4fc95a6c3" providerId="ADAL" clId="{E5EAC760-B6AB-45F8-9F5D-83355A84D0D8}" dt="2021-08-08T07:32:49.115" v="1018" actId="2696"/>
        <pc:sldMkLst>
          <pc:docMk/>
          <pc:sldMk cId="3312295266" sldId="275"/>
        </pc:sldMkLst>
      </pc:sldChg>
      <pc:sldChg chg="del">
        <pc:chgData name="Kecheng HUANG" userId="6042010e-758a-47da-a43c-39d4fc95a6c3" providerId="ADAL" clId="{E5EAC760-B6AB-45F8-9F5D-83355A84D0D8}" dt="2021-08-08T07:32:52.229" v="1020" actId="2696"/>
        <pc:sldMkLst>
          <pc:docMk/>
          <pc:sldMk cId="1866884022" sldId="276"/>
        </pc:sldMkLst>
      </pc:sldChg>
      <pc:sldChg chg="del">
        <pc:chgData name="Kecheng HUANG" userId="6042010e-758a-47da-a43c-39d4fc95a6c3" providerId="ADAL" clId="{E5EAC760-B6AB-45F8-9F5D-83355A84D0D8}" dt="2021-08-08T07:32:43.089" v="1009" actId="2696"/>
        <pc:sldMkLst>
          <pc:docMk/>
          <pc:sldMk cId="2827987255" sldId="279"/>
        </pc:sldMkLst>
      </pc:sldChg>
      <pc:sldChg chg="del">
        <pc:chgData name="Kecheng HUANG" userId="6042010e-758a-47da-a43c-39d4fc95a6c3" providerId="ADAL" clId="{E5EAC760-B6AB-45F8-9F5D-83355A84D0D8}" dt="2021-08-08T07:32:49.049" v="1015" actId="2696"/>
        <pc:sldMkLst>
          <pc:docMk/>
          <pc:sldMk cId="144274679" sldId="280"/>
        </pc:sldMkLst>
      </pc:sldChg>
      <pc:sldChg chg="del">
        <pc:chgData name="Kecheng HUANG" userId="6042010e-758a-47da-a43c-39d4fc95a6c3" providerId="ADAL" clId="{E5EAC760-B6AB-45F8-9F5D-83355A84D0D8}" dt="2021-08-08T07:32:52.269" v="1022" actId="2696"/>
        <pc:sldMkLst>
          <pc:docMk/>
          <pc:sldMk cId="164200336" sldId="281"/>
        </pc:sldMkLst>
      </pc:sldChg>
      <pc:sldChg chg="modSp add modNotesTx">
        <pc:chgData name="Kecheng HUANG" userId="6042010e-758a-47da-a43c-39d4fc95a6c3" providerId="ADAL" clId="{E5EAC760-B6AB-45F8-9F5D-83355A84D0D8}" dt="2021-08-08T10:14:56.758" v="2003" actId="166"/>
        <pc:sldMkLst>
          <pc:docMk/>
          <pc:sldMk cId="3025070116" sldId="282"/>
        </pc:sldMkLst>
        <pc:spChg chg="mod">
          <ac:chgData name="Kecheng HUANG" userId="6042010e-758a-47da-a43c-39d4fc95a6c3" providerId="ADAL" clId="{E5EAC760-B6AB-45F8-9F5D-83355A84D0D8}" dt="2021-08-08T09:23:55.893" v="1531" actId="20577"/>
          <ac:spMkLst>
            <pc:docMk/>
            <pc:sldMk cId="3025070116" sldId="282"/>
            <ac:spMk id="6" creationId="{EFFF9B58-38BA-494E-97B1-4E813D65B309}"/>
          </ac:spMkLst>
        </pc:spChg>
        <pc:picChg chg="ord">
          <ac:chgData name="Kecheng HUANG" userId="6042010e-758a-47da-a43c-39d4fc95a6c3" providerId="ADAL" clId="{E5EAC760-B6AB-45F8-9F5D-83355A84D0D8}" dt="2021-08-08T10:14:56.758" v="2003" actId="166"/>
          <ac:picMkLst>
            <pc:docMk/>
            <pc:sldMk cId="3025070116" sldId="282"/>
            <ac:picMk id="2" creationId="{545C0B25-9E2E-49AB-8481-B7075E06D27B}"/>
          </ac:picMkLst>
        </pc:picChg>
      </pc:sldChg>
      <pc:sldChg chg="addSp delSp modSp add">
        <pc:chgData name="Kecheng HUANG" userId="6042010e-758a-47da-a43c-39d4fc95a6c3" providerId="ADAL" clId="{E5EAC760-B6AB-45F8-9F5D-83355A84D0D8}" dt="2021-08-08T10:15:08.187" v="2005" actId="166"/>
        <pc:sldMkLst>
          <pc:docMk/>
          <pc:sldMk cId="1751340676" sldId="283"/>
        </pc:sldMkLst>
        <pc:spChg chg="del mod">
          <ac:chgData name="Kecheng HUANG" userId="6042010e-758a-47da-a43c-39d4fc95a6c3" providerId="ADAL" clId="{E5EAC760-B6AB-45F8-9F5D-83355A84D0D8}" dt="2021-08-08T10:14:32.858" v="2000" actId="478"/>
          <ac:spMkLst>
            <pc:docMk/>
            <pc:sldMk cId="1751340676" sldId="283"/>
            <ac:spMk id="6" creationId="{EFFF9B58-38BA-494E-97B1-4E813D65B309}"/>
          </ac:spMkLst>
        </pc:spChg>
        <pc:spChg chg="add">
          <ac:chgData name="Kecheng HUANG" userId="6042010e-758a-47da-a43c-39d4fc95a6c3" providerId="ADAL" clId="{E5EAC760-B6AB-45F8-9F5D-83355A84D0D8}" dt="2021-08-08T10:14:33.179" v="2001"/>
          <ac:spMkLst>
            <pc:docMk/>
            <pc:sldMk cId="1751340676" sldId="283"/>
            <ac:spMk id="8" creationId="{3990F45A-1241-4BA8-B848-B493BAE3CC56}"/>
          </ac:spMkLst>
        </pc:spChg>
        <pc:picChg chg="del">
          <ac:chgData name="Kecheng HUANG" userId="6042010e-758a-47da-a43c-39d4fc95a6c3" providerId="ADAL" clId="{E5EAC760-B6AB-45F8-9F5D-83355A84D0D8}" dt="2021-08-08T07:33:55.544" v="1026" actId="478"/>
          <ac:picMkLst>
            <pc:docMk/>
            <pc:sldMk cId="1751340676" sldId="283"/>
            <ac:picMk id="2" creationId="{545C0B25-9E2E-49AB-8481-B7075E06D27B}"/>
          </ac:picMkLst>
        </pc:picChg>
        <pc:picChg chg="add mod ord">
          <ac:chgData name="Kecheng HUANG" userId="6042010e-758a-47da-a43c-39d4fc95a6c3" providerId="ADAL" clId="{E5EAC760-B6AB-45F8-9F5D-83355A84D0D8}" dt="2021-08-08T10:15:08.187" v="2005" actId="166"/>
          <ac:picMkLst>
            <pc:docMk/>
            <pc:sldMk cId="1751340676" sldId="283"/>
            <ac:picMk id="3" creationId="{112CE9E8-CDD9-43B8-B75E-D18AC8F0D47E}"/>
          </ac:picMkLst>
        </pc:picChg>
        <pc:picChg chg="add del">
          <ac:chgData name="Kecheng HUANG" userId="6042010e-758a-47da-a43c-39d4fc95a6c3" providerId="ADAL" clId="{E5EAC760-B6AB-45F8-9F5D-83355A84D0D8}" dt="2021-08-08T10:03:49.376" v="1863" actId="478"/>
          <ac:picMkLst>
            <pc:docMk/>
            <pc:sldMk cId="1751340676" sldId="283"/>
            <ac:picMk id="7" creationId="{15316BCF-C34A-49F3-A183-DDC7AEB5FFAC}"/>
          </ac:picMkLst>
        </pc:picChg>
      </pc:sldChg>
      <pc:sldChg chg="addSp delSp add">
        <pc:chgData name="Kecheng HUANG" userId="6042010e-758a-47da-a43c-39d4fc95a6c3" providerId="ADAL" clId="{E5EAC760-B6AB-45F8-9F5D-83355A84D0D8}" dt="2021-08-08T09:24:11.981" v="1533"/>
        <pc:sldMkLst>
          <pc:docMk/>
          <pc:sldMk cId="3960785670" sldId="284"/>
        </pc:sldMkLst>
        <pc:spChg chg="del">
          <ac:chgData name="Kecheng HUANG" userId="6042010e-758a-47da-a43c-39d4fc95a6c3" providerId="ADAL" clId="{E5EAC760-B6AB-45F8-9F5D-83355A84D0D8}" dt="2021-08-08T09:24:11.609" v="1532" actId="478"/>
          <ac:spMkLst>
            <pc:docMk/>
            <pc:sldMk cId="3960785670" sldId="284"/>
            <ac:spMk id="6" creationId="{EFFF9B58-38BA-494E-97B1-4E813D65B309}"/>
          </ac:spMkLst>
        </pc:spChg>
        <pc:spChg chg="add">
          <ac:chgData name="Kecheng HUANG" userId="6042010e-758a-47da-a43c-39d4fc95a6c3" providerId="ADAL" clId="{E5EAC760-B6AB-45F8-9F5D-83355A84D0D8}" dt="2021-08-08T09:24:11.981" v="1533"/>
          <ac:spMkLst>
            <pc:docMk/>
            <pc:sldMk cId="3960785670" sldId="284"/>
            <ac:spMk id="7" creationId="{E989B82C-DCE6-4E88-9EFB-E65042BD877D}"/>
          </ac:spMkLst>
        </pc:spChg>
        <pc:picChg chg="del">
          <ac:chgData name="Kecheng HUANG" userId="6042010e-758a-47da-a43c-39d4fc95a6c3" providerId="ADAL" clId="{E5EAC760-B6AB-45F8-9F5D-83355A84D0D8}" dt="2021-08-08T07:38:30.773" v="1235" actId="478"/>
          <ac:picMkLst>
            <pc:docMk/>
            <pc:sldMk cId="3960785670" sldId="284"/>
            <ac:picMk id="2" creationId="{545C0B25-9E2E-49AB-8481-B7075E06D27B}"/>
          </ac:picMkLst>
        </pc:picChg>
      </pc:sldChg>
      <pc:sldChg chg="delSp modSp add">
        <pc:chgData name="Kecheng HUANG" userId="6042010e-758a-47da-a43c-39d4fc95a6c3" providerId="ADAL" clId="{E5EAC760-B6AB-45F8-9F5D-83355A84D0D8}" dt="2021-08-08T13:17:17.615" v="2011"/>
        <pc:sldMkLst>
          <pc:docMk/>
          <pc:sldMk cId="2437324113" sldId="285"/>
        </pc:sldMkLst>
        <pc:spChg chg="mod">
          <ac:chgData name="Kecheng HUANG" userId="6042010e-758a-47da-a43c-39d4fc95a6c3" providerId="ADAL" clId="{E5EAC760-B6AB-45F8-9F5D-83355A84D0D8}" dt="2021-08-08T13:17:17.615" v="2011"/>
          <ac:spMkLst>
            <pc:docMk/>
            <pc:sldMk cId="2437324113" sldId="285"/>
            <ac:spMk id="4" creationId="{CE6890AC-7159-4F19-A547-8DFF331AA3C2}"/>
          </ac:spMkLst>
        </pc:spChg>
        <pc:spChg chg="mod">
          <ac:chgData name="Kecheng HUANG" userId="6042010e-758a-47da-a43c-39d4fc95a6c3" providerId="ADAL" clId="{E5EAC760-B6AB-45F8-9F5D-83355A84D0D8}" dt="2021-08-08T10:12:56.360" v="1999" actId="20577"/>
          <ac:spMkLst>
            <pc:docMk/>
            <pc:sldMk cId="2437324113" sldId="285"/>
            <ac:spMk id="6" creationId="{EFFF9B58-38BA-494E-97B1-4E813D65B309}"/>
          </ac:spMkLst>
        </pc:spChg>
        <pc:picChg chg="del">
          <ac:chgData name="Kecheng HUANG" userId="6042010e-758a-47da-a43c-39d4fc95a6c3" providerId="ADAL" clId="{E5EAC760-B6AB-45F8-9F5D-83355A84D0D8}" dt="2021-08-08T10:03:55.929" v="1864" actId="478"/>
          <ac:picMkLst>
            <pc:docMk/>
            <pc:sldMk cId="2437324113" sldId="285"/>
            <ac:picMk id="3" creationId="{112CE9E8-CDD9-43B8-B75E-D18AC8F0D47E}"/>
          </ac:picMkLst>
        </pc:picChg>
        <pc:picChg chg="mod">
          <ac:chgData name="Kecheng HUANG" userId="6042010e-758a-47da-a43c-39d4fc95a6c3" providerId="ADAL" clId="{E5EAC760-B6AB-45F8-9F5D-83355A84D0D8}" dt="2021-08-08T10:04:07.380" v="1866" actId="1076"/>
          <ac:picMkLst>
            <pc:docMk/>
            <pc:sldMk cId="2437324113" sldId="285"/>
            <ac:picMk id="7" creationId="{15316BCF-C34A-49F3-A183-DDC7AEB5FFAC}"/>
          </ac:picMkLst>
        </pc:picChg>
      </pc:sldChg>
      <pc:sldChg chg="add del">
        <pc:chgData name="Kecheng HUANG" userId="6042010e-758a-47da-a43c-39d4fc95a6c3" providerId="ADAL" clId="{E5EAC760-B6AB-45F8-9F5D-83355A84D0D8}" dt="2021-08-08T09:26:02.647" v="1558"/>
        <pc:sldMkLst>
          <pc:docMk/>
          <pc:sldMk cId="3933299247" sldId="285"/>
        </pc:sldMkLst>
      </pc:sldChg>
      <pc:sldChg chg="modSp add del">
        <pc:chgData name="Kecheng HUANG" userId="6042010e-758a-47da-a43c-39d4fc95a6c3" providerId="ADAL" clId="{E5EAC760-B6AB-45F8-9F5D-83355A84D0D8}" dt="2021-08-08T14:31:53.147" v="2937" actId="2696"/>
        <pc:sldMkLst>
          <pc:docMk/>
          <pc:sldMk cId="3413893208" sldId="286"/>
        </pc:sldMkLst>
        <pc:picChg chg="ord">
          <ac:chgData name="Kecheng HUANG" userId="6042010e-758a-47da-a43c-39d4fc95a6c3" providerId="ADAL" clId="{E5EAC760-B6AB-45F8-9F5D-83355A84D0D8}" dt="2021-08-08T10:15:02.747" v="2004" actId="166"/>
          <ac:picMkLst>
            <pc:docMk/>
            <pc:sldMk cId="3413893208" sldId="286"/>
            <ac:picMk id="3" creationId="{112CE9E8-CDD9-43B8-B75E-D18AC8F0D47E}"/>
          </ac:picMkLst>
        </pc:picChg>
      </pc:sldChg>
      <pc:sldChg chg="addSp delSp modSp add modNotesTx">
        <pc:chgData name="Kecheng HUANG" userId="6042010e-758a-47da-a43c-39d4fc95a6c3" providerId="ADAL" clId="{E5EAC760-B6AB-45F8-9F5D-83355A84D0D8}" dt="2021-08-08T14:19:01.561" v="2777" actId="1076"/>
        <pc:sldMkLst>
          <pc:docMk/>
          <pc:sldMk cId="2945480717" sldId="287"/>
        </pc:sldMkLst>
        <pc:spChg chg="add mod">
          <ac:chgData name="Kecheng HUANG" userId="6042010e-758a-47da-a43c-39d4fc95a6c3" providerId="ADAL" clId="{E5EAC760-B6AB-45F8-9F5D-83355A84D0D8}" dt="2021-08-08T14:03:48.123" v="2528" actId="164"/>
          <ac:spMkLst>
            <pc:docMk/>
            <pc:sldMk cId="2945480717" sldId="287"/>
            <ac:spMk id="3" creationId="{9134DCBD-6051-424B-AA00-545FC429A7C4}"/>
          </ac:spMkLst>
        </pc:spChg>
        <pc:spChg chg="mod">
          <ac:chgData name="Kecheng HUANG" userId="6042010e-758a-47da-a43c-39d4fc95a6c3" providerId="ADAL" clId="{E5EAC760-B6AB-45F8-9F5D-83355A84D0D8}" dt="2021-08-08T13:18:37.334" v="2039" actId="20577"/>
          <ac:spMkLst>
            <pc:docMk/>
            <pc:sldMk cId="2945480717" sldId="287"/>
            <ac:spMk id="5" creationId="{F7059B17-42B5-4EBC-AC2F-6F9714AD5E02}"/>
          </ac:spMkLst>
        </pc:spChg>
        <pc:spChg chg="mod">
          <ac:chgData name="Kecheng HUANG" userId="6042010e-758a-47da-a43c-39d4fc95a6c3" providerId="ADAL" clId="{E5EAC760-B6AB-45F8-9F5D-83355A84D0D8}" dt="2021-08-08T14:18:48.625" v="2775" actId="1076"/>
          <ac:spMkLst>
            <pc:docMk/>
            <pc:sldMk cId="2945480717" sldId="287"/>
            <ac:spMk id="6" creationId="{EFFF9B58-38BA-494E-97B1-4E813D65B309}"/>
          </ac:spMkLst>
        </pc:spChg>
        <pc:grpChg chg="add mod ord">
          <ac:chgData name="Kecheng HUANG" userId="6042010e-758a-47da-a43c-39d4fc95a6c3" providerId="ADAL" clId="{E5EAC760-B6AB-45F8-9F5D-83355A84D0D8}" dt="2021-08-08T14:19:01.561" v="2777" actId="1076"/>
          <ac:grpSpMkLst>
            <pc:docMk/>
            <pc:sldMk cId="2945480717" sldId="287"/>
            <ac:grpSpMk id="8" creationId="{C9B149B6-4AE7-430F-B349-340BA766AEF3}"/>
          </ac:grpSpMkLst>
        </pc:grpChg>
        <pc:picChg chg="add mod">
          <ac:chgData name="Kecheng HUANG" userId="6042010e-758a-47da-a43c-39d4fc95a6c3" providerId="ADAL" clId="{E5EAC760-B6AB-45F8-9F5D-83355A84D0D8}" dt="2021-08-08T14:03:48.123" v="2528" actId="164"/>
          <ac:picMkLst>
            <pc:docMk/>
            <pc:sldMk cId="2945480717" sldId="287"/>
            <ac:picMk id="2" creationId="{E97A18D3-09BA-4C96-BAFF-980B6E37053F}"/>
          </ac:picMkLst>
        </pc:picChg>
        <pc:picChg chg="del">
          <ac:chgData name="Kecheng HUANG" userId="6042010e-758a-47da-a43c-39d4fc95a6c3" providerId="ADAL" clId="{E5EAC760-B6AB-45F8-9F5D-83355A84D0D8}" dt="2021-08-08T13:16:25.514" v="2009" actId="478"/>
          <ac:picMkLst>
            <pc:docMk/>
            <pc:sldMk cId="2945480717" sldId="287"/>
            <ac:picMk id="7" creationId="{15316BCF-C34A-49F3-A183-DDC7AEB5FFAC}"/>
          </ac:picMkLst>
        </pc:picChg>
      </pc:sldChg>
      <pc:sldChg chg="addSp modSp add modNotesTx">
        <pc:chgData name="Kecheng HUANG" userId="6042010e-758a-47da-a43c-39d4fc95a6c3" providerId="ADAL" clId="{E5EAC760-B6AB-45F8-9F5D-83355A84D0D8}" dt="2021-08-08T14:30:59.194" v="2934" actId="20577"/>
        <pc:sldMkLst>
          <pc:docMk/>
          <pc:sldMk cId="3005146134" sldId="288"/>
        </pc:sldMkLst>
        <pc:spChg chg="mod">
          <ac:chgData name="Kecheng HUANG" userId="6042010e-758a-47da-a43c-39d4fc95a6c3" providerId="ADAL" clId="{E5EAC760-B6AB-45F8-9F5D-83355A84D0D8}" dt="2021-08-08T14:30:59.194" v="2934" actId="20577"/>
          <ac:spMkLst>
            <pc:docMk/>
            <pc:sldMk cId="3005146134" sldId="288"/>
            <ac:spMk id="6" creationId="{EFFF9B58-38BA-494E-97B1-4E813D65B309}"/>
          </ac:spMkLst>
        </pc:spChg>
        <pc:picChg chg="add mod">
          <ac:chgData name="Kecheng HUANG" userId="6042010e-758a-47da-a43c-39d4fc95a6c3" providerId="ADAL" clId="{E5EAC760-B6AB-45F8-9F5D-83355A84D0D8}" dt="2021-08-08T14:29:37.602" v="2927" actId="14100"/>
          <ac:picMkLst>
            <pc:docMk/>
            <pc:sldMk cId="3005146134" sldId="288"/>
            <ac:picMk id="2" creationId="{4846ECEB-3F2B-43E2-8FA2-22BCA1B3DD6B}"/>
          </ac:picMkLst>
        </pc:picChg>
      </pc:sldChg>
      <pc:sldChg chg="delSp add">
        <pc:chgData name="Kecheng HUANG" userId="6042010e-758a-47da-a43c-39d4fc95a6c3" providerId="ADAL" clId="{E5EAC760-B6AB-45F8-9F5D-83355A84D0D8}" dt="2021-08-08T14:19:12.072" v="2779" actId="478"/>
        <pc:sldMkLst>
          <pc:docMk/>
          <pc:sldMk cId="83435426" sldId="289"/>
        </pc:sldMkLst>
        <pc:grpChg chg="del">
          <ac:chgData name="Kecheng HUANG" userId="6042010e-758a-47da-a43c-39d4fc95a6c3" providerId="ADAL" clId="{E5EAC760-B6AB-45F8-9F5D-83355A84D0D8}" dt="2021-08-08T14:19:12.072" v="2779" actId="478"/>
          <ac:grpSpMkLst>
            <pc:docMk/>
            <pc:sldMk cId="83435426" sldId="289"/>
            <ac:grpSpMk id="8" creationId="{C9B149B6-4AE7-430F-B349-340BA766AEF3}"/>
          </ac:grpSpMkLst>
        </pc:grpChg>
      </pc:sldChg>
      <pc:sldChg chg="addSp delSp add">
        <pc:chgData name="Kecheng HUANG" userId="6042010e-758a-47da-a43c-39d4fc95a6c3" providerId="ADAL" clId="{E5EAC760-B6AB-45F8-9F5D-83355A84D0D8}" dt="2021-08-08T14:31:25.658" v="2936"/>
        <pc:sldMkLst>
          <pc:docMk/>
          <pc:sldMk cId="3333196054" sldId="290"/>
        </pc:sldMkLst>
        <pc:spChg chg="del">
          <ac:chgData name="Kecheng HUANG" userId="6042010e-758a-47da-a43c-39d4fc95a6c3" providerId="ADAL" clId="{E5EAC760-B6AB-45F8-9F5D-83355A84D0D8}" dt="2021-08-08T14:31:25.218" v="2935" actId="478"/>
          <ac:spMkLst>
            <pc:docMk/>
            <pc:sldMk cId="3333196054" sldId="290"/>
            <ac:spMk id="6" creationId="{EFFF9B58-38BA-494E-97B1-4E813D65B309}"/>
          </ac:spMkLst>
        </pc:spChg>
        <pc:spChg chg="add">
          <ac:chgData name="Kecheng HUANG" userId="6042010e-758a-47da-a43c-39d4fc95a6c3" providerId="ADAL" clId="{E5EAC760-B6AB-45F8-9F5D-83355A84D0D8}" dt="2021-08-08T14:31:25.658" v="2936"/>
          <ac:spMkLst>
            <pc:docMk/>
            <pc:sldMk cId="3333196054" sldId="290"/>
            <ac:spMk id="7" creationId="{A5D37F8F-D9FC-437C-A0CC-6ED0BC7560C9}"/>
          </ac:spMkLst>
        </pc:spChg>
        <pc:picChg chg="del">
          <ac:chgData name="Kecheng HUANG" userId="6042010e-758a-47da-a43c-39d4fc95a6c3" providerId="ADAL" clId="{E5EAC760-B6AB-45F8-9F5D-83355A84D0D8}" dt="2021-08-08T14:19:22.834" v="2781" actId="478"/>
          <ac:picMkLst>
            <pc:docMk/>
            <pc:sldMk cId="3333196054" sldId="290"/>
            <ac:picMk id="2" creationId="{4846ECEB-3F2B-43E2-8FA2-22BCA1B3DD6B}"/>
          </ac:picMkLst>
        </pc:picChg>
      </pc:sldChg>
    </pc:docChg>
  </pc:docChgLst>
  <pc:docChgLst>
    <pc:chgData name="HUANG, Kecheng" userId="6042010e-758a-47da-a43c-39d4fc95a6c3" providerId="ADAL" clId="{5E78226A-4D45-41A4-97E9-108398DA6D5F}"/>
    <pc:docChg chg="undo redo custSel addSld delSld modSld">
      <pc:chgData name="HUANG, Kecheng" userId="6042010e-758a-47da-a43c-39d4fc95a6c3" providerId="ADAL" clId="{5E78226A-4D45-41A4-97E9-108398DA6D5F}" dt="2021-08-25T15:06:21.808" v="2692" actId="20577"/>
      <pc:docMkLst>
        <pc:docMk/>
      </pc:docMkLst>
      <pc:sldChg chg="del">
        <pc:chgData name="HUANG, Kecheng" userId="6042010e-758a-47da-a43c-39d4fc95a6c3" providerId="ADAL" clId="{5E78226A-4D45-41A4-97E9-108398DA6D5F}" dt="2021-08-25T12:37:45.736" v="1179" actId="47"/>
        <pc:sldMkLst>
          <pc:docMk/>
          <pc:sldMk cId="3025070116" sldId="282"/>
        </pc:sldMkLst>
      </pc:sldChg>
      <pc:sldChg chg="del">
        <pc:chgData name="HUANG, Kecheng" userId="6042010e-758a-47da-a43c-39d4fc95a6c3" providerId="ADAL" clId="{5E78226A-4D45-41A4-97E9-108398DA6D5F}" dt="2021-08-25T12:37:46.330" v="1181" actId="47"/>
        <pc:sldMkLst>
          <pc:docMk/>
          <pc:sldMk cId="1751340676" sldId="283"/>
        </pc:sldMkLst>
      </pc:sldChg>
      <pc:sldChg chg="addSp delSp modSp add del mod modAnim">
        <pc:chgData name="HUANG, Kecheng" userId="6042010e-758a-47da-a43c-39d4fc95a6c3" providerId="ADAL" clId="{5E78226A-4D45-41A4-97E9-108398DA6D5F}" dt="2021-08-25T13:37:00.390" v="2054"/>
        <pc:sldMkLst>
          <pc:docMk/>
          <pc:sldMk cId="3960785670" sldId="284"/>
        </pc:sldMkLst>
        <pc:spChg chg="mod">
          <ac:chgData name="HUANG, Kecheng" userId="6042010e-758a-47da-a43c-39d4fc95a6c3" providerId="ADAL" clId="{5E78226A-4D45-41A4-97E9-108398DA6D5F}" dt="2021-08-25T10:22:02.097" v="45"/>
          <ac:spMkLst>
            <pc:docMk/>
            <pc:sldMk cId="3960785670" sldId="284"/>
            <ac:spMk id="4" creationId="{CE6890AC-7159-4F19-A547-8DFF331AA3C2}"/>
          </ac:spMkLst>
        </pc:spChg>
        <pc:spChg chg="mod">
          <ac:chgData name="HUANG, Kecheng" userId="6042010e-758a-47da-a43c-39d4fc95a6c3" providerId="ADAL" clId="{5E78226A-4D45-41A4-97E9-108398DA6D5F}" dt="2021-08-25T10:21:23.961" v="42" actId="20577"/>
          <ac:spMkLst>
            <pc:docMk/>
            <pc:sldMk cId="3960785670" sldId="284"/>
            <ac:spMk id="5" creationId="{F7059B17-42B5-4EBC-AC2F-6F9714AD5E02}"/>
          </ac:spMkLst>
        </pc:spChg>
        <pc:spChg chg="mod">
          <ac:chgData name="HUANG, Kecheng" userId="6042010e-758a-47da-a43c-39d4fc95a6c3" providerId="ADAL" clId="{5E78226A-4D45-41A4-97E9-108398DA6D5F}" dt="2021-08-25T12:59:02.621" v="1463"/>
          <ac:spMkLst>
            <pc:docMk/>
            <pc:sldMk cId="3960785670" sldId="284"/>
            <ac:spMk id="7" creationId="{E989B82C-DCE6-4E88-9EFB-E65042BD877D}"/>
          </ac:spMkLst>
        </pc:spChg>
        <pc:picChg chg="add mod">
          <ac:chgData name="HUANG, Kecheng" userId="6042010e-758a-47da-a43c-39d4fc95a6c3" providerId="ADAL" clId="{5E78226A-4D45-41A4-97E9-108398DA6D5F}" dt="2021-08-25T12:37:26.041" v="1176" actId="1076"/>
          <ac:picMkLst>
            <pc:docMk/>
            <pc:sldMk cId="3960785670" sldId="284"/>
            <ac:picMk id="3" creationId="{BCCE56E1-7751-4247-92C1-E37ACD4E53EF}"/>
          </ac:picMkLst>
        </pc:picChg>
        <pc:picChg chg="add mod">
          <ac:chgData name="HUANG, Kecheng" userId="6042010e-758a-47da-a43c-39d4fc95a6c3" providerId="ADAL" clId="{5E78226A-4D45-41A4-97E9-108398DA6D5F}" dt="2021-08-25T12:38:26.578" v="1200" actId="1076"/>
          <ac:picMkLst>
            <pc:docMk/>
            <pc:sldMk cId="3960785670" sldId="284"/>
            <ac:picMk id="8" creationId="{D32A79F0-C128-4BE5-ACA1-D7D20C4D1AC6}"/>
          </ac:picMkLst>
        </pc:picChg>
        <pc:picChg chg="add del">
          <ac:chgData name="HUANG, Kecheng" userId="6042010e-758a-47da-a43c-39d4fc95a6c3" providerId="ADAL" clId="{5E78226A-4D45-41A4-97E9-108398DA6D5F}" dt="2021-08-25T11:06:54.242" v="917" actId="22"/>
          <ac:picMkLst>
            <pc:docMk/>
            <pc:sldMk cId="3960785670" sldId="284"/>
            <ac:picMk id="10" creationId="{ED8D3FFC-9B1D-48FC-8D12-A9BA3165A750}"/>
          </ac:picMkLst>
        </pc:picChg>
        <pc:picChg chg="add mod">
          <ac:chgData name="HUANG, Kecheng" userId="6042010e-758a-47da-a43c-39d4fc95a6c3" providerId="ADAL" clId="{5E78226A-4D45-41A4-97E9-108398DA6D5F}" dt="2021-08-25T13:36:51.555" v="2052" actId="1076"/>
          <ac:picMkLst>
            <pc:docMk/>
            <pc:sldMk cId="3960785670" sldId="284"/>
            <ac:picMk id="12" creationId="{C071FA8A-1C8E-4098-BA4E-60515E507AE3}"/>
          </ac:picMkLst>
        </pc:picChg>
      </pc:sldChg>
      <pc:sldChg chg="addSp delSp modSp add mod modAnim">
        <pc:chgData name="HUANG, Kecheng" userId="6042010e-758a-47da-a43c-39d4fc95a6c3" providerId="ADAL" clId="{5E78226A-4D45-41A4-97E9-108398DA6D5F}" dt="2021-08-25T13:40:47.875" v="2074" actId="1076"/>
        <pc:sldMkLst>
          <pc:docMk/>
          <pc:sldMk cId="1396472318" sldId="285"/>
        </pc:sldMkLst>
        <pc:spChg chg="del">
          <ac:chgData name="HUANG, Kecheng" userId="6042010e-758a-47da-a43c-39d4fc95a6c3" providerId="ADAL" clId="{5E78226A-4D45-41A4-97E9-108398DA6D5F}" dt="2021-08-25T12:56:21.838" v="1340" actId="478"/>
          <ac:spMkLst>
            <pc:docMk/>
            <pc:sldMk cId="1396472318" sldId="285"/>
            <ac:spMk id="7" creationId="{E989B82C-DCE6-4E88-9EFB-E65042BD877D}"/>
          </ac:spMkLst>
        </pc:spChg>
        <pc:spChg chg="add del mod">
          <ac:chgData name="HUANG, Kecheng" userId="6042010e-758a-47da-a43c-39d4fc95a6c3" providerId="ADAL" clId="{5E78226A-4D45-41A4-97E9-108398DA6D5F}" dt="2021-08-25T12:56:18.797" v="1339"/>
          <ac:spMkLst>
            <pc:docMk/>
            <pc:sldMk cId="1396472318" sldId="285"/>
            <ac:spMk id="9" creationId="{A0B93D0A-2B29-4EB9-85EB-A1EA3B2EA273}"/>
          </ac:spMkLst>
        </pc:spChg>
        <pc:spChg chg="add mod">
          <ac:chgData name="HUANG, Kecheng" userId="6042010e-758a-47da-a43c-39d4fc95a6c3" providerId="ADAL" clId="{5E78226A-4D45-41A4-97E9-108398DA6D5F}" dt="2021-08-25T13:29:40.548" v="2043" actId="113"/>
          <ac:spMkLst>
            <pc:docMk/>
            <pc:sldMk cId="1396472318" sldId="285"/>
            <ac:spMk id="10" creationId="{93CEA90A-F34F-4559-AB4F-6E7F167CF836}"/>
          </ac:spMkLst>
        </pc:spChg>
        <pc:grpChg chg="add mod">
          <ac:chgData name="HUANG, Kecheng" userId="6042010e-758a-47da-a43c-39d4fc95a6c3" providerId="ADAL" clId="{5E78226A-4D45-41A4-97E9-108398DA6D5F}" dt="2021-08-25T13:40:47.875" v="2074" actId="1076"/>
          <ac:grpSpMkLst>
            <pc:docMk/>
            <pc:sldMk cId="1396472318" sldId="285"/>
            <ac:grpSpMk id="17" creationId="{0881A124-78BE-470F-97B0-017334BC29F5}"/>
          </ac:grpSpMkLst>
        </pc:grpChg>
        <pc:picChg chg="del">
          <ac:chgData name="HUANG, Kecheng" userId="6042010e-758a-47da-a43c-39d4fc95a6c3" providerId="ADAL" clId="{5E78226A-4D45-41A4-97E9-108398DA6D5F}" dt="2021-08-25T12:48:21.340" v="1325" actId="478"/>
          <ac:picMkLst>
            <pc:docMk/>
            <pc:sldMk cId="1396472318" sldId="285"/>
            <ac:picMk id="3" creationId="{BCCE56E1-7751-4247-92C1-E37ACD4E53EF}"/>
          </ac:picMkLst>
        </pc:picChg>
        <pc:picChg chg="add del mod">
          <ac:chgData name="HUANG, Kecheng" userId="6042010e-758a-47da-a43c-39d4fc95a6c3" providerId="ADAL" clId="{5E78226A-4D45-41A4-97E9-108398DA6D5F}" dt="2021-08-25T13:12:53.789" v="1678" actId="478"/>
          <ac:picMkLst>
            <pc:docMk/>
            <pc:sldMk cId="1396472318" sldId="285"/>
            <ac:picMk id="6" creationId="{338890C1-9952-4273-B06D-54D027DDB3DB}"/>
          </ac:picMkLst>
        </pc:picChg>
        <pc:picChg chg="del">
          <ac:chgData name="HUANG, Kecheng" userId="6042010e-758a-47da-a43c-39d4fc95a6c3" providerId="ADAL" clId="{5E78226A-4D45-41A4-97E9-108398DA6D5F}" dt="2021-08-25T12:48:20.756" v="1324" actId="478"/>
          <ac:picMkLst>
            <pc:docMk/>
            <pc:sldMk cId="1396472318" sldId="285"/>
            <ac:picMk id="8" creationId="{D32A79F0-C128-4BE5-ACA1-D7D20C4D1AC6}"/>
          </ac:picMkLst>
        </pc:picChg>
        <pc:picChg chg="add mod">
          <ac:chgData name="HUANG, Kecheng" userId="6042010e-758a-47da-a43c-39d4fc95a6c3" providerId="ADAL" clId="{5E78226A-4D45-41A4-97E9-108398DA6D5F}" dt="2021-08-25T13:27:48.875" v="1913" actId="1076"/>
          <ac:picMkLst>
            <pc:docMk/>
            <pc:sldMk cId="1396472318" sldId="285"/>
            <ac:picMk id="12" creationId="{A131F9F6-CBA8-451B-B967-3821F97C332B}"/>
          </ac:picMkLst>
        </pc:picChg>
        <pc:picChg chg="add mod">
          <ac:chgData name="HUANG, Kecheng" userId="6042010e-758a-47da-a43c-39d4fc95a6c3" providerId="ADAL" clId="{5E78226A-4D45-41A4-97E9-108398DA6D5F}" dt="2021-08-25T13:40:31.596" v="2069" actId="164"/>
          <ac:picMkLst>
            <pc:docMk/>
            <pc:sldMk cId="1396472318" sldId="285"/>
            <ac:picMk id="14" creationId="{8A2D5721-EDDC-4682-8CAA-78BBE6FB7383}"/>
          </ac:picMkLst>
        </pc:picChg>
        <pc:picChg chg="add mod">
          <ac:chgData name="HUANG, Kecheng" userId="6042010e-758a-47da-a43c-39d4fc95a6c3" providerId="ADAL" clId="{5E78226A-4D45-41A4-97E9-108398DA6D5F}" dt="2021-08-25T13:40:31.596" v="2069" actId="164"/>
          <ac:picMkLst>
            <pc:docMk/>
            <pc:sldMk cId="1396472318" sldId="285"/>
            <ac:picMk id="16" creationId="{190ABE6C-B79B-4830-A8E2-59E06EC07F69}"/>
          </ac:picMkLst>
        </pc:picChg>
      </pc:sldChg>
      <pc:sldChg chg="del">
        <pc:chgData name="HUANG, Kecheng" userId="6042010e-758a-47da-a43c-39d4fc95a6c3" providerId="ADAL" clId="{5E78226A-4D45-41A4-97E9-108398DA6D5F}" dt="2021-08-25T12:37:46.671" v="1183" actId="47"/>
        <pc:sldMkLst>
          <pc:docMk/>
          <pc:sldMk cId="2437324113" sldId="285"/>
        </pc:sldMkLst>
      </pc:sldChg>
      <pc:sldChg chg="delSp modSp add mod delAnim">
        <pc:chgData name="HUANG, Kecheng" userId="6042010e-758a-47da-a43c-39d4fc95a6c3" providerId="ADAL" clId="{5E78226A-4D45-41A4-97E9-108398DA6D5F}" dt="2021-08-25T15:05:30.665" v="2686" actId="20577"/>
        <pc:sldMkLst>
          <pc:docMk/>
          <pc:sldMk cId="1224498093" sldId="286"/>
        </pc:sldMkLst>
        <pc:spChg chg="mod">
          <ac:chgData name="HUANG, Kecheng" userId="6042010e-758a-47da-a43c-39d4fc95a6c3" providerId="ADAL" clId="{5E78226A-4D45-41A4-97E9-108398DA6D5F}" dt="2021-08-25T14:46:18.215" v="2089" actId="20577"/>
          <ac:spMkLst>
            <pc:docMk/>
            <pc:sldMk cId="1224498093" sldId="286"/>
            <ac:spMk id="5" creationId="{F7059B17-42B5-4EBC-AC2F-6F9714AD5E02}"/>
          </ac:spMkLst>
        </pc:spChg>
        <pc:spChg chg="mod">
          <ac:chgData name="HUANG, Kecheng" userId="6042010e-758a-47da-a43c-39d4fc95a6c3" providerId="ADAL" clId="{5E78226A-4D45-41A4-97E9-108398DA6D5F}" dt="2021-08-25T15:05:30.665" v="2686" actId="20577"/>
          <ac:spMkLst>
            <pc:docMk/>
            <pc:sldMk cId="1224498093" sldId="286"/>
            <ac:spMk id="10" creationId="{93CEA90A-F34F-4559-AB4F-6E7F167CF836}"/>
          </ac:spMkLst>
        </pc:spChg>
        <pc:grpChg chg="del">
          <ac:chgData name="HUANG, Kecheng" userId="6042010e-758a-47da-a43c-39d4fc95a6c3" providerId="ADAL" clId="{5E78226A-4D45-41A4-97E9-108398DA6D5F}" dt="2021-08-25T13:41:51.304" v="2076" actId="478"/>
          <ac:grpSpMkLst>
            <pc:docMk/>
            <pc:sldMk cId="1224498093" sldId="286"/>
            <ac:grpSpMk id="17" creationId="{0881A124-78BE-470F-97B0-017334BC29F5}"/>
          </ac:grpSpMkLst>
        </pc:grpChg>
        <pc:picChg chg="del">
          <ac:chgData name="HUANG, Kecheng" userId="6042010e-758a-47da-a43c-39d4fc95a6c3" providerId="ADAL" clId="{5E78226A-4D45-41A4-97E9-108398DA6D5F}" dt="2021-08-25T13:41:52.288" v="2077" actId="478"/>
          <ac:picMkLst>
            <pc:docMk/>
            <pc:sldMk cId="1224498093" sldId="286"/>
            <ac:picMk id="12" creationId="{A131F9F6-CBA8-451B-B967-3821F97C332B}"/>
          </ac:picMkLst>
        </pc:picChg>
      </pc:sldChg>
      <pc:sldChg chg="modSp add mod">
        <pc:chgData name="HUANG, Kecheng" userId="6042010e-758a-47da-a43c-39d4fc95a6c3" providerId="ADAL" clId="{5E78226A-4D45-41A4-97E9-108398DA6D5F}" dt="2021-08-25T15:06:21.808" v="2692" actId="20577"/>
        <pc:sldMkLst>
          <pc:docMk/>
          <pc:sldMk cId="649861932" sldId="287"/>
        </pc:sldMkLst>
        <pc:spChg chg="mod">
          <ac:chgData name="HUANG, Kecheng" userId="6042010e-758a-47da-a43c-39d4fc95a6c3" providerId="ADAL" clId="{5E78226A-4D45-41A4-97E9-108398DA6D5F}" dt="2021-08-25T15:06:21.808" v="2692" actId="20577"/>
          <ac:spMkLst>
            <pc:docMk/>
            <pc:sldMk cId="649861932" sldId="287"/>
            <ac:spMk id="10" creationId="{93CEA90A-F34F-4559-AB4F-6E7F167CF836}"/>
          </ac:spMkLst>
        </pc:spChg>
      </pc:sldChg>
      <pc:sldChg chg="del">
        <pc:chgData name="HUANG, Kecheng" userId="6042010e-758a-47da-a43c-39d4fc95a6c3" providerId="ADAL" clId="{5E78226A-4D45-41A4-97E9-108398DA6D5F}" dt="2021-08-25T12:37:46.965" v="1185" actId="47"/>
        <pc:sldMkLst>
          <pc:docMk/>
          <pc:sldMk cId="2945480717" sldId="287"/>
        </pc:sldMkLst>
      </pc:sldChg>
      <pc:sldChg chg="del">
        <pc:chgData name="HUANG, Kecheng" userId="6042010e-758a-47da-a43c-39d4fc95a6c3" providerId="ADAL" clId="{5E78226A-4D45-41A4-97E9-108398DA6D5F}" dt="2021-08-25T12:37:47.294" v="1187" actId="47"/>
        <pc:sldMkLst>
          <pc:docMk/>
          <pc:sldMk cId="3005146134" sldId="288"/>
        </pc:sldMkLst>
      </pc:sldChg>
      <pc:sldChg chg="del">
        <pc:chgData name="HUANG, Kecheng" userId="6042010e-758a-47da-a43c-39d4fc95a6c3" providerId="ADAL" clId="{5E78226A-4D45-41A4-97E9-108398DA6D5F}" dt="2021-08-25T12:37:46.807" v="1184" actId="47"/>
        <pc:sldMkLst>
          <pc:docMk/>
          <pc:sldMk cId="83435426" sldId="289"/>
        </pc:sldMkLst>
      </pc:sldChg>
      <pc:sldChg chg="del">
        <pc:chgData name="HUANG, Kecheng" userId="6042010e-758a-47da-a43c-39d4fc95a6c3" providerId="ADAL" clId="{5E78226A-4D45-41A4-97E9-108398DA6D5F}" dt="2021-08-25T12:37:47.127" v="1186" actId="47"/>
        <pc:sldMkLst>
          <pc:docMk/>
          <pc:sldMk cId="3333196054" sldId="290"/>
        </pc:sldMkLst>
      </pc:sldChg>
      <pc:sldChg chg="del">
        <pc:chgData name="HUANG, Kecheng" userId="6042010e-758a-47da-a43c-39d4fc95a6c3" providerId="ADAL" clId="{5E78226A-4D45-41A4-97E9-108398DA6D5F}" dt="2021-08-25T12:37:48.277" v="1189" actId="47"/>
        <pc:sldMkLst>
          <pc:docMk/>
          <pc:sldMk cId="171849319" sldId="291"/>
        </pc:sldMkLst>
      </pc:sldChg>
      <pc:sldChg chg="del">
        <pc:chgData name="HUANG, Kecheng" userId="6042010e-758a-47da-a43c-39d4fc95a6c3" providerId="ADAL" clId="{5E78226A-4D45-41A4-97E9-108398DA6D5F}" dt="2021-08-25T12:37:48.622" v="1191" actId="47"/>
        <pc:sldMkLst>
          <pc:docMk/>
          <pc:sldMk cId="1671013045" sldId="292"/>
        </pc:sldMkLst>
      </pc:sldChg>
      <pc:sldChg chg="del">
        <pc:chgData name="HUANG, Kecheng" userId="6042010e-758a-47da-a43c-39d4fc95a6c3" providerId="ADAL" clId="{5E78226A-4D45-41A4-97E9-108398DA6D5F}" dt="2021-08-25T12:37:47.456" v="1188" actId="47"/>
        <pc:sldMkLst>
          <pc:docMk/>
          <pc:sldMk cId="856517741" sldId="293"/>
        </pc:sldMkLst>
      </pc:sldChg>
      <pc:sldChg chg="del">
        <pc:chgData name="HUANG, Kecheng" userId="6042010e-758a-47da-a43c-39d4fc95a6c3" providerId="ADAL" clId="{5E78226A-4D45-41A4-97E9-108398DA6D5F}" dt="2021-08-25T12:37:48.778" v="1192" actId="47"/>
        <pc:sldMkLst>
          <pc:docMk/>
          <pc:sldMk cId="2727516014" sldId="294"/>
        </pc:sldMkLst>
      </pc:sldChg>
      <pc:sldChg chg="del">
        <pc:chgData name="HUANG, Kecheng" userId="6042010e-758a-47da-a43c-39d4fc95a6c3" providerId="ADAL" clId="{5E78226A-4D45-41A4-97E9-108398DA6D5F}" dt="2021-08-25T12:37:48.457" v="1190" actId="47"/>
        <pc:sldMkLst>
          <pc:docMk/>
          <pc:sldMk cId="2180481584" sldId="295"/>
        </pc:sldMkLst>
      </pc:sldChg>
      <pc:sldChg chg="del">
        <pc:chgData name="HUANG, Kecheng" userId="6042010e-758a-47da-a43c-39d4fc95a6c3" providerId="ADAL" clId="{5E78226A-4D45-41A4-97E9-108398DA6D5F}" dt="2021-08-25T12:37:46.513" v="1182" actId="47"/>
        <pc:sldMkLst>
          <pc:docMk/>
          <pc:sldMk cId="949246410" sldId="296"/>
        </pc:sldMkLst>
      </pc:sldChg>
      <pc:sldChg chg="del">
        <pc:chgData name="HUANG, Kecheng" userId="6042010e-758a-47da-a43c-39d4fc95a6c3" providerId="ADAL" clId="{5E78226A-4D45-41A4-97E9-108398DA6D5F}" dt="2021-08-25T12:37:46.065" v="1180" actId="47"/>
        <pc:sldMkLst>
          <pc:docMk/>
          <pc:sldMk cId="1217638867" sldId="297"/>
        </pc:sldMkLst>
      </pc:sldChg>
    </pc:docChg>
  </pc:docChgLst>
  <pc:docChgLst>
    <pc:chgData name="HUANG, Kecheng" userId="6042010e-758a-47da-a43c-39d4fc95a6c3" providerId="ADAL" clId="{DE13BC1D-C30B-4789-8AE1-754B61B7A822}"/>
    <pc:docChg chg="undo custSel addSld delSld modSld">
      <pc:chgData name="HUANG, Kecheng" userId="6042010e-758a-47da-a43c-39d4fc95a6c3" providerId="ADAL" clId="{DE13BC1D-C30B-4789-8AE1-754B61B7A822}" dt="2021-09-09T15:18:06.907" v="4222"/>
      <pc:docMkLst>
        <pc:docMk/>
      </pc:docMkLst>
      <pc:sldChg chg="addSp delSp modSp mod delAnim modAnim">
        <pc:chgData name="HUANG, Kecheng" userId="6042010e-758a-47da-a43c-39d4fc95a6c3" providerId="ADAL" clId="{DE13BC1D-C30B-4789-8AE1-754B61B7A822}" dt="2021-09-09T13:10:05.315" v="2642" actId="1076"/>
        <pc:sldMkLst>
          <pc:docMk/>
          <pc:sldMk cId="3960785670" sldId="284"/>
        </pc:sldMkLst>
        <pc:spChg chg="mod">
          <ac:chgData name="HUANG, Kecheng" userId="6042010e-758a-47da-a43c-39d4fc95a6c3" providerId="ADAL" clId="{DE13BC1D-C30B-4789-8AE1-754B61B7A822}" dt="2021-09-09T08:39:34.062" v="13"/>
          <ac:spMkLst>
            <pc:docMk/>
            <pc:sldMk cId="3960785670" sldId="284"/>
            <ac:spMk id="4" creationId="{CE6890AC-7159-4F19-A547-8DFF331AA3C2}"/>
          </ac:spMkLst>
        </pc:spChg>
        <pc:spChg chg="mod">
          <ac:chgData name="HUANG, Kecheng" userId="6042010e-758a-47da-a43c-39d4fc95a6c3" providerId="ADAL" clId="{DE13BC1D-C30B-4789-8AE1-754B61B7A822}" dt="2021-09-09T09:56:40.432" v="1269" actId="113"/>
          <ac:spMkLst>
            <pc:docMk/>
            <pc:sldMk cId="3960785670" sldId="284"/>
            <ac:spMk id="5" creationId="{F7059B17-42B5-4EBC-AC2F-6F9714AD5E02}"/>
          </ac:spMkLst>
        </pc:spChg>
        <pc:spChg chg="mod">
          <ac:chgData name="HUANG, Kecheng" userId="6042010e-758a-47da-a43c-39d4fc95a6c3" providerId="ADAL" clId="{DE13BC1D-C30B-4789-8AE1-754B61B7A822}" dt="2021-09-09T10:03:54.696" v="1516" actId="114"/>
          <ac:spMkLst>
            <pc:docMk/>
            <pc:sldMk cId="3960785670" sldId="284"/>
            <ac:spMk id="7" creationId="{E989B82C-DCE6-4E88-9EFB-E65042BD877D}"/>
          </ac:spMkLst>
        </pc:spChg>
        <pc:picChg chg="del">
          <ac:chgData name="HUANG, Kecheng" userId="6042010e-758a-47da-a43c-39d4fc95a6c3" providerId="ADAL" clId="{DE13BC1D-C30B-4789-8AE1-754B61B7A822}" dt="2021-09-09T08:38:17.479" v="1" actId="478"/>
          <ac:picMkLst>
            <pc:docMk/>
            <pc:sldMk cId="3960785670" sldId="284"/>
            <ac:picMk id="2" creationId="{EB7D48FF-EE19-FD4F-AEAC-1A6BE48ED1D1}"/>
          </ac:picMkLst>
        </pc:picChg>
        <pc:picChg chg="del">
          <ac:chgData name="HUANG, Kecheng" userId="6042010e-758a-47da-a43c-39d4fc95a6c3" providerId="ADAL" clId="{DE13BC1D-C30B-4789-8AE1-754B61B7A822}" dt="2021-09-09T08:38:19.174" v="4" actId="478"/>
          <ac:picMkLst>
            <pc:docMk/>
            <pc:sldMk cId="3960785670" sldId="284"/>
            <ac:picMk id="3" creationId="{BCCE56E1-7751-4247-92C1-E37ACD4E53EF}"/>
          </ac:picMkLst>
        </pc:picChg>
        <pc:picChg chg="del">
          <ac:chgData name="HUANG, Kecheng" userId="6042010e-758a-47da-a43c-39d4fc95a6c3" providerId="ADAL" clId="{DE13BC1D-C30B-4789-8AE1-754B61B7A822}" dt="2021-09-09T08:38:18.565" v="3" actId="478"/>
          <ac:picMkLst>
            <pc:docMk/>
            <pc:sldMk cId="3960785670" sldId="284"/>
            <ac:picMk id="8" creationId="{D32A79F0-C128-4BE5-ACA1-D7D20C4D1AC6}"/>
          </ac:picMkLst>
        </pc:picChg>
        <pc:picChg chg="add mod">
          <ac:chgData name="HUANG, Kecheng" userId="6042010e-758a-47da-a43c-39d4fc95a6c3" providerId="ADAL" clId="{DE13BC1D-C30B-4789-8AE1-754B61B7A822}" dt="2021-09-09T13:10:04.919" v="2641" actId="1076"/>
          <ac:picMkLst>
            <pc:docMk/>
            <pc:sldMk cId="3960785670" sldId="284"/>
            <ac:picMk id="9" creationId="{B05EE314-A34F-4516-9300-57DB6C5F68B7}"/>
          </ac:picMkLst>
        </pc:picChg>
        <pc:picChg chg="add mod">
          <ac:chgData name="HUANG, Kecheng" userId="6042010e-758a-47da-a43c-39d4fc95a6c3" providerId="ADAL" clId="{DE13BC1D-C30B-4789-8AE1-754B61B7A822}" dt="2021-09-09T13:10:05.315" v="2642" actId="1076"/>
          <ac:picMkLst>
            <pc:docMk/>
            <pc:sldMk cId="3960785670" sldId="284"/>
            <ac:picMk id="11" creationId="{56B87CF0-801C-4688-BC14-65EA27EF0D89}"/>
          </ac:picMkLst>
        </pc:picChg>
        <pc:picChg chg="del">
          <ac:chgData name="HUANG, Kecheng" userId="6042010e-758a-47da-a43c-39d4fc95a6c3" providerId="ADAL" clId="{DE13BC1D-C30B-4789-8AE1-754B61B7A822}" dt="2021-09-09T08:38:17.987" v="2" actId="478"/>
          <ac:picMkLst>
            <pc:docMk/>
            <pc:sldMk cId="3960785670" sldId="284"/>
            <ac:picMk id="12" creationId="{C071FA8A-1C8E-4098-BA4E-60515E507AE3}"/>
          </ac:picMkLst>
        </pc:picChg>
      </pc:sldChg>
      <pc:sldChg chg="addSp delSp modSp add mod">
        <pc:chgData name="HUANG, Kecheng" userId="6042010e-758a-47da-a43c-39d4fc95a6c3" providerId="ADAL" clId="{DE13BC1D-C30B-4789-8AE1-754B61B7A822}" dt="2021-09-09T10:39:31.809" v="1895" actId="1076"/>
        <pc:sldMkLst>
          <pc:docMk/>
          <pc:sldMk cId="453976592" sldId="285"/>
        </pc:sldMkLst>
        <pc:spChg chg="mod">
          <ac:chgData name="HUANG, Kecheng" userId="6042010e-758a-47da-a43c-39d4fc95a6c3" providerId="ADAL" clId="{DE13BC1D-C30B-4789-8AE1-754B61B7A822}" dt="2021-09-09T09:56:43.872" v="1270" actId="113"/>
          <ac:spMkLst>
            <pc:docMk/>
            <pc:sldMk cId="453976592" sldId="285"/>
            <ac:spMk id="5" creationId="{F7059B17-42B5-4EBC-AC2F-6F9714AD5E02}"/>
          </ac:spMkLst>
        </pc:spChg>
        <pc:spChg chg="mod">
          <ac:chgData name="HUANG, Kecheng" userId="6042010e-758a-47da-a43c-39d4fc95a6c3" providerId="ADAL" clId="{DE13BC1D-C30B-4789-8AE1-754B61B7A822}" dt="2021-09-09T09:55:22.729" v="1256" actId="114"/>
          <ac:spMkLst>
            <pc:docMk/>
            <pc:sldMk cId="453976592" sldId="285"/>
            <ac:spMk id="7" creationId="{E989B82C-DCE6-4E88-9EFB-E65042BD877D}"/>
          </ac:spMkLst>
        </pc:spChg>
        <pc:grpChg chg="add mod">
          <ac:chgData name="HUANG, Kecheng" userId="6042010e-758a-47da-a43c-39d4fc95a6c3" providerId="ADAL" clId="{DE13BC1D-C30B-4789-8AE1-754B61B7A822}" dt="2021-09-09T10:39:31.809" v="1895" actId="1076"/>
          <ac:grpSpMkLst>
            <pc:docMk/>
            <pc:sldMk cId="453976592" sldId="285"/>
            <ac:grpSpMk id="6" creationId="{65615D7B-9F7C-45B1-AF6A-4C4979EB7F97}"/>
          </ac:grpSpMkLst>
        </pc:grpChg>
        <pc:picChg chg="add mod">
          <ac:chgData name="HUANG, Kecheng" userId="6042010e-758a-47da-a43c-39d4fc95a6c3" providerId="ADAL" clId="{DE13BC1D-C30B-4789-8AE1-754B61B7A822}" dt="2021-09-09T10:39:27.781" v="1894" actId="164"/>
          <ac:picMkLst>
            <pc:docMk/>
            <pc:sldMk cId="453976592" sldId="285"/>
            <ac:picMk id="3" creationId="{79B9C5EF-7F78-42EC-999F-EBE5C87C5D4C}"/>
          </ac:picMkLst>
        </pc:picChg>
        <pc:picChg chg="del">
          <ac:chgData name="HUANG, Kecheng" userId="6042010e-758a-47da-a43c-39d4fc95a6c3" providerId="ADAL" clId="{DE13BC1D-C30B-4789-8AE1-754B61B7A822}" dt="2021-09-09T09:38:25.616" v="839" actId="478"/>
          <ac:picMkLst>
            <pc:docMk/>
            <pc:sldMk cId="453976592" sldId="285"/>
            <ac:picMk id="9" creationId="{B05EE314-A34F-4516-9300-57DB6C5F68B7}"/>
          </ac:picMkLst>
        </pc:picChg>
        <pc:picChg chg="mod">
          <ac:chgData name="HUANG, Kecheng" userId="6042010e-758a-47da-a43c-39d4fc95a6c3" providerId="ADAL" clId="{DE13BC1D-C30B-4789-8AE1-754B61B7A822}" dt="2021-09-09T10:39:27.781" v="1894" actId="164"/>
          <ac:picMkLst>
            <pc:docMk/>
            <pc:sldMk cId="453976592" sldId="285"/>
            <ac:picMk id="11" creationId="{56B87CF0-801C-4688-BC14-65EA27EF0D89}"/>
          </ac:picMkLst>
        </pc:picChg>
      </pc:sldChg>
      <pc:sldChg chg="del">
        <pc:chgData name="HUANG, Kecheng" userId="6042010e-758a-47da-a43c-39d4fc95a6c3" providerId="ADAL" clId="{DE13BC1D-C30B-4789-8AE1-754B61B7A822}" dt="2021-09-09T09:36:05.436" v="723" actId="47"/>
        <pc:sldMkLst>
          <pc:docMk/>
          <pc:sldMk cId="1396472318" sldId="285"/>
        </pc:sldMkLst>
      </pc:sldChg>
      <pc:sldChg chg="del">
        <pc:chgData name="HUANG, Kecheng" userId="6042010e-758a-47da-a43c-39d4fc95a6c3" providerId="ADAL" clId="{DE13BC1D-C30B-4789-8AE1-754B61B7A822}" dt="2021-09-09T09:36:05.436" v="723" actId="47"/>
        <pc:sldMkLst>
          <pc:docMk/>
          <pc:sldMk cId="1224498093" sldId="286"/>
        </pc:sldMkLst>
      </pc:sldChg>
      <pc:sldChg chg="addSp delSp modSp add mod modAnim">
        <pc:chgData name="HUANG, Kecheng" userId="6042010e-758a-47da-a43c-39d4fc95a6c3" providerId="ADAL" clId="{DE13BC1D-C30B-4789-8AE1-754B61B7A822}" dt="2021-09-09T10:37:31.212" v="1887" actId="20577"/>
        <pc:sldMkLst>
          <pc:docMk/>
          <pc:sldMk cId="2487534699" sldId="286"/>
        </pc:sldMkLst>
        <pc:spChg chg="mod">
          <ac:chgData name="HUANG, Kecheng" userId="6042010e-758a-47da-a43c-39d4fc95a6c3" providerId="ADAL" clId="{DE13BC1D-C30B-4789-8AE1-754B61B7A822}" dt="2021-09-09T09:56:47.328" v="1271" actId="113"/>
          <ac:spMkLst>
            <pc:docMk/>
            <pc:sldMk cId="2487534699" sldId="286"/>
            <ac:spMk id="5" creationId="{F7059B17-42B5-4EBC-AC2F-6F9714AD5E02}"/>
          </ac:spMkLst>
        </pc:spChg>
        <pc:spChg chg="mod">
          <ac:chgData name="HUANG, Kecheng" userId="6042010e-758a-47da-a43c-39d4fc95a6c3" providerId="ADAL" clId="{DE13BC1D-C30B-4789-8AE1-754B61B7A822}" dt="2021-09-09T10:37:31.212" v="1887" actId="20577"/>
          <ac:spMkLst>
            <pc:docMk/>
            <pc:sldMk cId="2487534699" sldId="286"/>
            <ac:spMk id="7" creationId="{E989B82C-DCE6-4E88-9EFB-E65042BD877D}"/>
          </ac:spMkLst>
        </pc:spChg>
        <pc:picChg chg="add mod">
          <ac:chgData name="HUANG, Kecheng" userId="6042010e-758a-47da-a43c-39d4fc95a6c3" providerId="ADAL" clId="{DE13BC1D-C30B-4789-8AE1-754B61B7A822}" dt="2021-09-09T10:21:37.568" v="1711" actId="1076"/>
          <ac:picMkLst>
            <pc:docMk/>
            <pc:sldMk cId="2487534699" sldId="286"/>
            <ac:picMk id="3" creationId="{C9C31208-859C-43E9-9833-5464542B64BC}"/>
          </ac:picMkLst>
        </pc:picChg>
        <pc:picChg chg="add mod">
          <ac:chgData name="HUANG, Kecheng" userId="6042010e-758a-47da-a43c-39d4fc95a6c3" providerId="ADAL" clId="{DE13BC1D-C30B-4789-8AE1-754B61B7A822}" dt="2021-09-09T10:34:22.073" v="1857" actId="1076"/>
          <ac:picMkLst>
            <pc:docMk/>
            <pc:sldMk cId="2487534699" sldId="286"/>
            <ac:picMk id="8" creationId="{122FA9AC-FCEA-40A4-8B2A-BA7BB078FE14}"/>
          </ac:picMkLst>
        </pc:picChg>
        <pc:picChg chg="add del mod">
          <ac:chgData name="HUANG, Kecheng" userId="6042010e-758a-47da-a43c-39d4fc95a6c3" providerId="ADAL" clId="{DE13BC1D-C30B-4789-8AE1-754B61B7A822}" dt="2021-09-09T10:34:24.751" v="1858" actId="478"/>
          <ac:picMkLst>
            <pc:docMk/>
            <pc:sldMk cId="2487534699" sldId="286"/>
            <ac:picMk id="10" creationId="{CD07F5DE-21DD-42DF-BD8B-E7FBB0468C09}"/>
          </ac:picMkLst>
        </pc:picChg>
        <pc:picChg chg="del">
          <ac:chgData name="HUANG, Kecheng" userId="6042010e-758a-47da-a43c-39d4fc95a6c3" providerId="ADAL" clId="{DE13BC1D-C30B-4789-8AE1-754B61B7A822}" dt="2021-09-09T09:56:53.281" v="1272" actId="478"/>
          <ac:picMkLst>
            <pc:docMk/>
            <pc:sldMk cId="2487534699" sldId="286"/>
            <ac:picMk id="11" creationId="{56B87CF0-801C-4688-BC14-65EA27EF0D89}"/>
          </ac:picMkLst>
        </pc:picChg>
        <pc:picChg chg="add del mod">
          <ac:chgData name="HUANG, Kecheng" userId="6042010e-758a-47da-a43c-39d4fc95a6c3" providerId="ADAL" clId="{DE13BC1D-C30B-4789-8AE1-754B61B7A822}" dt="2021-09-09T10:33:53.363" v="1851" actId="478"/>
          <ac:picMkLst>
            <pc:docMk/>
            <pc:sldMk cId="2487534699" sldId="286"/>
            <ac:picMk id="13" creationId="{2688D350-31CD-486D-97EA-26E051AE2D6F}"/>
          </ac:picMkLst>
        </pc:picChg>
      </pc:sldChg>
      <pc:sldChg chg="del">
        <pc:chgData name="HUANG, Kecheng" userId="6042010e-758a-47da-a43c-39d4fc95a6c3" providerId="ADAL" clId="{DE13BC1D-C30B-4789-8AE1-754B61B7A822}" dt="2021-09-09T09:36:05.436" v="723" actId="47"/>
        <pc:sldMkLst>
          <pc:docMk/>
          <pc:sldMk cId="649861932" sldId="287"/>
        </pc:sldMkLst>
      </pc:sldChg>
      <pc:sldChg chg="addSp delSp modSp add mod delAnim modAnim">
        <pc:chgData name="HUANG, Kecheng" userId="6042010e-758a-47da-a43c-39d4fc95a6c3" providerId="ADAL" clId="{DE13BC1D-C30B-4789-8AE1-754B61B7A822}" dt="2021-09-09T13:13:24.820" v="2714" actId="1076"/>
        <pc:sldMkLst>
          <pc:docMk/>
          <pc:sldMk cId="3410380134" sldId="287"/>
        </pc:sldMkLst>
        <pc:spChg chg="mod">
          <ac:chgData name="HUANG, Kecheng" userId="6042010e-758a-47da-a43c-39d4fc95a6c3" providerId="ADAL" clId="{DE13BC1D-C30B-4789-8AE1-754B61B7A822}" dt="2021-09-09T10:42:03.101" v="1906" actId="114"/>
          <ac:spMkLst>
            <pc:docMk/>
            <pc:sldMk cId="3410380134" sldId="287"/>
            <ac:spMk id="5" creationId="{F7059B17-42B5-4EBC-AC2F-6F9714AD5E02}"/>
          </ac:spMkLst>
        </pc:spChg>
        <pc:spChg chg="mod">
          <ac:chgData name="HUANG, Kecheng" userId="6042010e-758a-47da-a43c-39d4fc95a6c3" providerId="ADAL" clId="{DE13BC1D-C30B-4789-8AE1-754B61B7A822}" dt="2021-09-09T13:10:30.040" v="2705" actId="20577"/>
          <ac:spMkLst>
            <pc:docMk/>
            <pc:sldMk cId="3410380134" sldId="287"/>
            <ac:spMk id="7" creationId="{E989B82C-DCE6-4E88-9EFB-E65042BD877D}"/>
          </ac:spMkLst>
        </pc:spChg>
        <pc:picChg chg="add mod">
          <ac:chgData name="HUANG, Kecheng" userId="6042010e-758a-47da-a43c-39d4fc95a6c3" providerId="ADAL" clId="{DE13BC1D-C30B-4789-8AE1-754B61B7A822}" dt="2021-09-09T12:58:52.843" v="2622" actId="1076"/>
          <ac:picMkLst>
            <pc:docMk/>
            <pc:sldMk cId="3410380134" sldId="287"/>
            <ac:picMk id="3" creationId="{0C3AA3AD-9CD1-4077-B44E-CAFDB3BB313F}"/>
          </ac:picMkLst>
        </pc:picChg>
        <pc:picChg chg="add mod">
          <ac:chgData name="HUANG, Kecheng" userId="6042010e-758a-47da-a43c-39d4fc95a6c3" providerId="ADAL" clId="{DE13BC1D-C30B-4789-8AE1-754B61B7A822}" dt="2021-09-09T13:13:24.820" v="2714" actId="1076"/>
          <ac:picMkLst>
            <pc:docMk/>
            <pc:sldMk cId="3410380134" sldId="287"/>
            <ac:picMk id="8" creationId="{EA3283EB-0F16-45A1-9590-3554EC1AE0F4}"/>
          </ac:picMkLst>
        </pc:picChg>
        <pc:picChg chg="del">
          <ac:chgData name="HUANG, Kecheng" userId="6042010e-758a-47da-a43c-39d4fc95a6c3" providerId="ADAL" clId="{DE13BC1D-C30B-4789-8AE1-754B61B7A822}" dt="2021-09-09T10:37:44.448" v="1890" actId="478"/>
          <ac:picMkLst>
            <pc:docMk/>
            <pc:sldMk cId="3410380134" sldId="287"/>
            <ac:picMk id="9" creationId="{B05EE314-A34F-4516-9300-57DB6C5F68B7}"/>
          </ac:picMkLst>
        </pc:picChg>
        <pc:picChg chg="add mod">
          <ac:chgData name="HUANG, Kecheng" userId="6042010e-758a-47da-a43c-39d4fc95a6c3" providerId="ADAL" clId="{DE13BC1D-C30B-4789-8AE1-754B61B7A822}" dt="2021-09-09T13:13:20.804" v="2713" actId="1076"/>
          <ac:picMkLst>
            <pc:docMk/>
            <pc:sldMk cId="3410380134" sldId="287"/>
            <ac:picMk id="10" creationId="{3B273257-3BBC-4335-90CA-4DC573B498D7}"/>
          </ac:picMkLst>
        </pc:picChg>
        <pc:picChg chg="del">
          <ac:chgData name="HUANG, Kecheng" userId="6042010e-758a-47da-a43c-39d4fc95a6c3" providerId="ADAL" clId="{DE13BC1D-C30B-4789-8AE1-754B61B7A822}" dt="2021-09-09T10:37:43.654" v="1889" actId="478"/>
          <ac:picMkLst>
            <pc:docMk/>
            <pc:sldMk cId="3410380134" sldId="287"/>
            <ac:picMk id="11" creationId="{56B87CF0-801C-4688-BC14-65EA27EF0D89}"/>
          </ac:picMkLst>
        </pc:picChg>
      </pc:sldChg>
      <pc:sldChg chg="del">
        <pc:chgData name="HUANG, Kecheng" userId="6042010e-758a-47da-a43c-39d4fc95a6c3" providerId="ADAL" clId="{DE13BC1D-C30B-4789-8AE1-754B61B7A822}" dt="2021-09-09T09:36:05.436" v="723" actId="47"/>
        <pc:sldMkLst>
          <pc:docMk/>
          <pc:sldMk cId="260104739" sldId="288"/>
        </pc:sldMkLst>
      </pc:sldChg>
      <pc:sldChg chg="addSp delSp modSp add mod delAnim modAnim">
        <pc:chgData name="HUANG, Kecheng" userId="6042010e-758a-47da-a43c-39d4fc95a6c3" providerId="ADAL" clId="{DE13BC1D-C30B-4789-8AE1-754B61B7A822}" dt="2021-09-09T13:41:36.444" v="3245"/>
        <pc:sldMkLst>
          <pc:docMk/>
          <pc:sldMk cId="1450408840" sldId="288"/>
        </pc:sldMkLst>
        <pc:spChg chg="mod">
          <ac:chgData name="HUANG, Kecheng" userId="6042010e-758a-47da-a43c-39d4fc95a6c3" providerId="ADAL" clId="{DE13BC1D-C30B-4789-8AE1-754B61B7A822}" dt="2021-09-09T13:41:30.265" v="3243" actId="114"/>
          <ac:spMkLst>
            <pc:docMk/>
            <pc:sldMk cId="1450408840" sldId="288"/>
            <ac:spMk id="7" creationId="{E989B82C-DCE6-4E88-9EFB-E65042BD877D}"/>
          </ac:spMkLst>
        </pc:spChg>
        <pc:picChg chg="del">
          <ac:chgData name="HUANG, Kecheng" userId="6042010e-758a-47da-a43c-39d4fc95a6c3" providerId="ADAL" clId="{DE13BC1D-C30B-4789-8AE1-754B61B7A822}" dt="2021-09-09T12:59:19.961" v="2629" actId="478"/>
          <ac:picMkLst>
            <pc:docMk/>
            <pc:sldMk cId="1450408840" sldId="288"/>
            <ac:picMk id="3" creationId="{0C3AA3AD-9CD1-4077-B44E-CAFDB3BB313F}"/>
          </ac:picMkLst>
        </pc:picChg>
        <pc:picChg chg="add mod">
          <ac:chgData name="HUANG, Kecheng" userId="6042010e-758a-47da-a43c-39d4fc95a6c3" providerId="ADAL" clId="{DE13BC1D-C30B-4789-8AE1-754B61B7A822}" dt="2021-09-09T13:41:33.823" v="3244" actId="1076"/>
          <ac:picMkLst>
            <pc:docMk/>
            <pc:sldMk cId="1450408840" sldId="288"/>
            <ac:picMk id="6" creationId="{F6E961AF-42A7-4D7B-9384-69447A1AA7DC}"/>
          </ac:picMkLst>
        </pc:picChg>
        <pc:picChg chg="del">
          <ac:chgData name="HUANG, Kecheng" userId="6042010e-758a-47da-a43c-39d4fc95a6c3" providerId="ADAL" clId="{DE13BC1D-C30B-4789-8AE1-754B61B7A822}" dt="2021-09-09T12:59:19.342" v="2628" actId="478"/>
          <ac:picMkLst>
            <pc:docMk/>
            <pc:sldMk cId="1450408840" sldId="288"/>
            <ac:picMk id="8" creationId="{EA3283EB-0F16-45A1-9590-3554EC1AE0F4}"/>
          </ac:picMkLst>
        </pc:picChg>
      </pc:sldChg>
      <pc:sldChg chg="del">
        <pc:chgData name="HUANG, Kecheng" userId="6042010e-758a-47da-a43c-39d4fc95a6c3" providerId="ADAL" clId="{DE13BC1D-C30B-4789-8AE1-754B61B7A822}" dt="2021-09-09T09:36:05.436" v="723" actId="47"/>
        <pc:sldMkLst>
          <pc:docMk/>
          <pc:sldMk cId="103241338" sldId="289"/>
        </pc:sldMkLst>
      </pc:sldChg>
      <pc:sldChg chg="add">
        <pc:chgData name="HUANG, Kecheng" userId="6042010e-758a-47da-a43c-39d4fc95a6c3" providerId="ADAL" clId="{DE13BC1D-C30B-4789-8AE1-754B61B7A822}" dt="2021-09-09T15:18:06.907" v="4222"/>
        <pc:sldMkLst>
          <pc:docMk/>
          <pc:sldMk cId="2469138967" sldId="289"/>
        </pc:sldMkLst>
      </pc:sldChg>
      <pc:sldChg chg="addSp delSp modSp add del mod delAnim modAnim">
        <pc:chgData name="HUANG, Kecheng" userId="6042010e-758a-47da-a43c-39d4fc95a6c3" providerId="ADAL" clId="{DE13BC1D-C30B-4789-8AE1-754B61B7A822}" dt="2021-09-09T15:18:04.432" v="4221" actId="2696"/>
        <pc:sldMkLst>
          <pc:docMk/>
          <pc:sldMk cId="3162307126" sldId="289"/>
        </pc:sldMkLst>
        <pc:spChg chg="mod">
          <ac:chgData name="HUANG, Kecheng" userId="6042010e-758a-47da-a43c-39d4fc95a6c3" providerId="ADAL" clId="{DE13BC1D-C30B-4789-8AE1-754B61B7A822}" dt="2021-09-09T13:43:19.187" v="3293" actId="20577"/>
          <ac:spMkLst>
            <pc:docMk/>
            <pc:sldMk cId="3162307126" sldId="289"/>
            <ac:spMk id="4" creationId="{CE6890AC-7159-4F19-A547-8DFF331AA3C2}"/>
          </ac:spMkLst>
        </pc:spChg>
        <pc:spChg chg="mod">
          <ac:chgData name="HUANG, Kecheng" userId="6042010e-758a-47da-a43c-39d4fc95a6c3" providerId="ADAL" clId="{DE13BC1D-C30B-4789-8AE1-754B61B7A822}" dt="2021-09-09T13:42:31.090" v="3264" actId="114"/>
          <ac:spMkLst>
            <pc:docMk/>
            <pc:sldMk cId="3162307126" sldId="289"/>
            <ac:spMk id="5" creationId="{F7059B17-42B5-4EBC-AC2F-6F9714AD5E02}"/>
          </ac:spMkLst>
        </pc:spChg>
        <pc:spChg chg="mod">
          <ac:chgData name="HUANG, Kecheng" userId="6042010e-758a-47da-a43c-39d4fc95a6c3" providerId="ADAL" clId="{DE13BC1D-C30B-4789-8AE1-754B61B7A822}" dt="2021-09-09T14:46:17.788" v="3880" actId="20577"/>
          <ac:spMkLst>
            <pc:docMk/>
            <pc:sldMk cId="3162307126" sldId="289"/>
            <ac:spMk id="7" creationId="{E989B82C-DCE6-4E88-9EFB-E65042BD877D}"/>
          </ac:spMkLst>
        </pc:spChg>
        <pc:picChg chg="del">
          <ac:chgData name="HUANG, Kecheng" userId="6042010e-758a-47da-a43c-39d4fc95a6c3" providerId="ADAL" clId="{DE13BC1D-C30B-4789-8AE1-754B61B7A822}" dt="2021-09-09T13:42:01.899" v="3249" actId="478"/>
          <ac:picMkLst>
            <pc:docMk/>
            <pc:sldMk cId="3162307126" sldId="289"/>
            <ac:picMk id="3" creationId="{0C3AA3AD-9CD1-4077-B44E-CAFDB3BB313F}"/>
          </ac:picMkLst>
        </pc:picChg>
        <pc:picChg chg="add mod">
          <ac:chgData name="HUANG, Kecheng" userId="6042010e-758a-47da-a43c-39d4fc95a6c3" providerId="ADAL" clId="{DE13BC1D-C30B-4789-8AE1-754B61B7A822}" dt="2021-09-09T14:31:36.754" v="3635" actId="1076"/>
          <ac:picMkLst>
            <pc:docMk/>
            <pc:sldMk cId="3162307126" sldId="289"/>
            <ac:picMk id="6" creationId="{CBBC7339-3789-4F80-AB1F-FEC64EA08A4A}"/>
          </ac:picMkLst>
        </pc:picChg>
        <pc:picChg chg="del">
          <ac:chgData name="HUANG, Kecheng" userId="6042010e-758a-47da-a43c-39d4fc95a6c3" providerId="ADAL" clId="{DE13BC1D-C30B-4789-8AE1-754B61B7A822}" dt="2021-09-09T13:42:01.305" v="3248" actId="478"/>
          <ac:picMkLst>
            <pc:docMk/>
            <pc:sldMk cId="3162307126" sldId="289"/>
            <ac:picMk id="8" creationId="{EA3283EB-0F16-45A1-9590-3554EC1AE0F4}"/>
          </ac:picMkLst>
        </pc:picChg>
        <pc:picChg chg="del">
          <ac:chgData name="HUANG, Kecheng" userId="6042010e-758a-47da-a43c-39d4fc95a6c3" providerId="ADAL" clId="{DE13BC1D-C30B-4789-8AE1-754B61B7A822}" dt="2021-09-09T13:42:00.733" v="3247" actId="478"/>
          <ac:picMkLst>
            <pc:docMk/>
            <pc:sldMk cId="3162307126" sldId="289"/>
            <ac:picMk id="10" creationId="{3B273257-3BBC-4335-90CA-4DC573B498D7}"/>
          </ac:picMkLst>
        </pc:picChg>
        <pc:picChg chg="add mod">
          <ac:chgData name="HUANG, Kecheng" userId="6042010e-758a-47da-a43c-39d4fc95a6c3" providerId="ADAL" clId="{DE13BC1D-C30B-4789-8AE1-754B61B7A822}" dt="2021-09-09T14:46:39.851" v="3888" actId="1076"/>
          <ac:picMkLst>
            <pc:docMk/>
            <pc:sldMk cId="3162307126" sldId="289"/>
            <ac:picMk id="11" creationId="{0706B375-DDE8-42CE-880C-9A332B78996C}"/>
          </ac:picMkLst>
        </pc:picChg>
      </pc:sldChg>
      <pc:sldChg chg="addSp delSp modSp add del mod delAnim modAnim">
        <pc:chgData name="HUANG, Kecheng" userId="6042010e-758a-47da-a43c-39d4fc95a6c3" providerId="ADAL" clId="{DE13BC1D-C30B-4789-8AE1-754B61B7A822}" dt="2021-09-09T15:18:04.432" v="4221" actId="2696"/>
        <pc:sldMkLst>
          <pc:docMk/>
          <pc:sldMk cId="3122377945" sldId="290"/>
        </pc:sldMkLst>
        <pc:spChg chg="mod">
          <ac:chgData name="HUANG, Kecheng" userId="6042010e-758a-47da-a43c-39d4fc95a6c3" providerId="ADAL" clId="{DE13BC1D-C30B-4789-8AE1-754B61B7A822}" dt="2021-09-09T15:15:30.956" v="4212" actId="20577"/>
          <ac:spMkLst>
            <pc:docMk/>
            <pc:sldMk cId="3122377945" sldId="290"/>
            <ac:spMk id="7" creationId="{E989B82C-DCE6-4E88-9EFB-E65042BD877D}"/>
          </ac:spMkLst>
        </pc:spChg>
        <pc:picChg chg="add mod">
          <ac:chgData name="HUANG, Kecheng" userId="6042010e-758a-47da-a43c-39d4fc95a6c3" providerId="ADAL" clId="{DE13BC1D-C30B-4789-8AE1-754B61B7A822}" dt="2021-09-09T14:57:16.276" v="4014" actId="1076"/>
          <ac:picMkLst>
            <pc:docMk/>
            <pc:sldMk cId="3122377945" sldId="290"/>
            <ac:picMk id="3" creationId="{8329EEC2-7181-4A77-830D-45E061A9AC01}"/>
          </ac:picMkLst>
        </pc:picChg>
        <pc:picChg chg="del">
          <ac:chgData name="HUANG, Kecheng" userId="6042010e-758a-47da-a43c-39d4fc95a6c3" providerId="ADAL" clId="{DE13BC1D-C30B-4789-8AE1-754B61B7A822}" dt="2021-09-09T14:46:49.807" v="3891" actId="478"/>
          <ac:picMkLst>
            <pc:docMk/>
            <pc:sldMk cId="3122377945" sldId="290"/>
            <ac:picMk id="6" creationId="{CBBC7339-3789-4F80-AB1F-FEC64EA08A4A}"/>
          </ac:picMkLst>
        </pc:picChg>
        <pc:picChg chg="add mod">
          <ac:chgData name="HUANG, Kecheng" userId="6042010e-758a-47da-a43c-39d4fc95a6c3" providerId="ADAL" clId="{DE13BC1D-C30B-4789-8AE1-754B61B7A822}" dt="2021-09-09T15:17:40.965" v="4216" actId="14100"/>
          <ac:picMkLst>
            <pc:docMk/>
            <pc:sldMk cId="3122377945" sldId="290"/>
            <ac:picMk id="9" creationId="{76158682-0AB5-4D55-B569-D44A2DAB2FC8}"/>
          </ac:picMkLst>
        </pc:picChg>
        <pc:picChg chg="del">
          <ac:chgData name="HUANG, Kecheng" userId="6042010e-758a-47da-a43c-39d4fc95a6c3" providerId="ADAL" clId="{DE13BC1D-C30B-4789-8AE1-754B61B7A822}" dt="2021-09-09T14:46:49.240" v="3890" actId="478"/>
          <ac:picMkLst>
            <pc:docMk/>
            <pc:sldMk cId="3122377945" sldId="290"/>
            <ac:picMk id="11" creationId="{0706B375-DDE8-42CE-880C-9A332B78996C}"/>
          </ac:picMkLst>
        </pc:picChg>
      </pc:sldChg>
      <pc:sldChg chg="add">
        <pc:chgData name="HUANG, Kecheng" userId="6042010e-758a-47da-a43c-39d4fc95a6c3" providerId="ADAL" clId="{DE13BC1D-C30B-4789-8AE1-754B61B7A822}" dt="2021-09-09T15:18:06.907" v="4222"/>
        <pc:sldMkLst>
          <pc:docMk/>
          <pc:sldMk cId="3695697903"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2B7AD-63A4-4C4D-87B1-F939D09D7F75}" type="datetimeFigureOut">
              <a:rPr lang="zh-CN" altLang="en-US" smtClean="0"/>
              <a:t>2021/9/9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2E86C-79D7-41D8-B838-3C324E6013D3}" type="slidenum">
              <a:rPr lang="zh-CN" altLang="en-US" smtClean="0"/>
              <a:t>‹#›</a:t>
            </a:fld>
            <a:endParaRPr lang="zh-CN" altLang="en-US"/>
          </a:p>
        </p:txBody>
      </p:sp>
    </p:spTree>
    <p:extLst>
      <p:ext uri="{BB962C8B-B14F-4D97-AF65-F5344CB8AC3E}">
        <p14:creationId xmlns:p14="http://schemas.microsoft.com/office/powerpoint/2010/main" val="3362971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1</a:t>
            </a:fld>
            <a:endParaRPr lang="zh-CN" altLang="en-US"/>
          </a:p>
        </p:txBody>
      </p:sp>
    </p:spTree>
    <p:extLst>
      <p:ext uri="{BB962C8B-B14F-4D97-AF65-F5344CB8AC3E}">
        <p14:creationId xmlns:p14="http://schemas.microsoft.com/office/powerpoint/2010/main" val="216888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2</a:t>
            </a:fld>
            <a:endParaRPr lang="zh-CN" altLang="en-US"/>
          </a:p>
        </p:txBody>
      </p:sp>
    </p:spTree>
    <p:extLst>
      <p:ext uri="{BB962C8B-B14F-4D97-AF65-F5344CB8AC3E}">
        <p14:creationId xmlns:p14="http://schemas.microsoft.com/office/powerpoint/2010/main" val="2287292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3</a:t>
            </a:fld>
            <a:endParaRPr lang="zh-CN" altLang="en-US"/>
          </a:p>
        </p:txBody>
      </p:sp>
    </p:spTree>
    <p:extLst>
      <p:ext uri="{BB962C8B-B14F-4D97-AF65-F5344CB8AC3E}">
        <p14:creationId xmlns:p14="http://schemas.microsoft.com/office/powerpoint/2010/main" val="3212370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4</a:t>
            </a:fld>
            <a:endParaRPr lang="zh-CN" altLang="en-US"/>
          </a:p>
        </p:txBody>
      </p:sp>
    </p:spTree>
    <p:extLst>
      <p:ext uri="{BB962C8B-B14F-4D97-AF65-F5344CB8AC3E}">
        <p14:creationId xmlns:p14="http://schemas.microsoft.com/office/powerpoint/2010/main" val="1030907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5</a:t>
            </a:fld>
            <a:endParaRPr lang="zh-CN" altLang="en-US"/>
          </a:p>
        </p:txBody>
      </p:sp>
    </p:spTree>
    <p:extLst>
      <p:ext uri="{BB962C8B-B14F-4D97-AF65-F5344CB8AC3E}">
        <p14:creationId xmlns:p14="http://schemas.microsoft.com/office/powerpoint/2010/main" val="318123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6</a:t>
            </a:fld>
            <a:endParaRPr lang="zh-CN" altLang="en-US"/>
          </a:p>
        </p:txBody>
      </p:sp>
    </p:spTree>
    <p:extLst>
      <p:ext uri="{BB962C8B-B14F-4D97-AF65-F5344CB8AC3E}">
        <p14:creationId xmlns:p14="http://schemas.microsoft.com/office/powerpoint/2010/main" val="2114620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7</a:t>
            </a:fld>
            <a:endParaRPr lang="zh-CN" altLang="en-US"/>
          </a:p>
        </p:txBody>
      </p:sp>
    </p:spTree>
    <p:extLst>
      <p:ext uri="{BB962C8B-B14F-4D97-AF65-F5344CB8AC3E}">
        <p14:creationId xmlns:p14="http://schemas.microsoft.com/office/powerpoint/2010/main" val="2357784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319E4-700D-4477-AAD8-FC044F12CB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F8B7BE-6B20-468D-81DD-E0E9AF6E31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0A5A5ED-6B0D-4202-AFA8-1592901559FE}"/>
              </a:ext>
            </a:extLst>
          </p:cNvPr>
          <p:cNvSpPr>
            <a:spLocks noGrp="1"/>
          </p:cNvSpPr>
          <p:nvPr>
            <p:ph type="dt" sz="half" idx="10"/>
          </p:nvPr>
        </p:nvSpPr>
        <p:spPr/>
        <p:txBody>
          <a:bodyPr/>
          <a:lstStyle/>
          <a:p>
            <a:fld id="{F9C51544-6859-411E-8846-F576C1D903DB}" type="datetimeFigureOut">
              <a:rPr lang="zh-CN" altLang="en-US" smtClean="0"/>
              <a:t>2021/9/9</a:t>
            </a:fld>
            <a:endParaRPr lang="zh-CN" altLang="en-US"/>
          </a:p>
        </p:txBody>
      </p:sp>
      <p:sp>
        <p:nvSpPr>
          <p:cNvPr id="5" name="页脚占位符 4">
            <a:extLst>
              <a:ext uri="{FF2B5EF4-FFF2-40B4-BE49-F238E27FC236}">
                <a16:creationId xmlns:a16="http://schemas.microsoft.com/office/drawing/2014/main" id="{9D55506A-AECE-4AFF-B6E7-E6EC090D2F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BD4EDC-DF7B-4BCB-8033-1F1388281E8C}"/>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874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E5BF6-B765-4FA7-A1D9-0DD7BB7F0B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527A7E-187C-4899-9820-27B0850F8B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94A24C-03E0-4929-BF20-5E9076F69D9A}"/>
              </a:ext>
            </a:extLst>
          </p:cNvPr>
          <p:cNvSpPr>
            <a:spLocks noGrp="1"/>
          </p:cNvSpPr>
          <p:nvPr>
            <p:ph type="dt" sz="half" idx="10"/>
          </p:nvPr>
        </p:nvSpPr>
        <p:spPr/>
        <p:txBody>
          <a:bodyPr/>
          <a:lstStyle/>
          <a:p>
            <a:fld id="{F9C51544-6859-411E-8846-F576C1D903DB}" type="datetimeFigureOut">
              <a:rPr lang="zh-CN" altLang="en-US" smtClean="0"/>
              <a:t>2021/9/9</a:t>
            </a:fld>
            <a:endParaRPr lang="zh-CN" altLang="en-US"/>
          </a:p>
        </p:txBody>
      </p:sp>
      <p:sp>
        <p:nvSpPr>
          <p:cNvPr id="5" name="页脚占位符 4">
            <a:extLst>
              <a:ext uri="{FF2B5EF4-FFF2-40B4-BE49-F238E27FC236}">
                <a16:creationId xmlns:a16="http://schemas.microsoft.com/office/drawing/2014/main" id="{C759F275-3362-4D57-A734-CF1A87B793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DAB132-CD4B-4059-8B87-925B2AB6069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35629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987D43-1971-46B1-9412-E544CABAE0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1285E5-EE0D-4CD3-B24E-0195E8701C2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EBF84BD-8780-42B9-A975-4173F2399B6B}"/>
              </a:ext>
            </a:extLst>
          </p:cNvPr>
          <p:cNvSpPr>
            <a:spLocks noGrp="1"/>
          </p:cNvSpPr>
          <p:nvPr>
            <p:ph type="dt" sz="half" idx="10"/>
          </p:nvPr>
        </p:nvSpPr>
        <p:spPr/>
        <p:txBody>
          <a:bodyPr/>
          <a:lstStyle/>
          <a:p>
            <a:fld id="{F9C51544-6859-411E-8846-F576C1D903DB}" type="datetimeFigureOut">
              <a:rPr lang="zh-CN" altLang="en-US" smtClean="0"/>
              <a:t>2021/9/9</a:t>
            </a:fld>
            <a:endParaRPr lang="zh-CN" altLang="en-US"/>
          </a:p>
        </p:txBody>
      </p:sp>
      <p:sp>
        <p:nvSpPr>
          <p:cNvPr id="5" name="页脚占位符 4">
            <a:extLst>
              <a:ext uri="{FF2B5EF4-FFF2-40B4-BE49-F238E27FC236}">
                <a16:creationId xmlns:a16="http://schemas.microsoft.com/office/drawing/2014/main" id="{9551EE30-9156-49A1-B6B9-0598DA30D1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285D58-11AC-4E4F-BC15-0A8398711C9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40469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B3E7D-EBAB-4715-8C9A-EC018B9C0F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931845-992B-44BA-B7A1-8300C21BD01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E89359-370E-45E2-A1F8-94E49EE6B6F1}"/>
              </a:ext>
            </a:extLst>
          </p:cNvPr>
          <p:cNvSpPr>
            <a:spLocks noGrp="1"/>
          </p:cNvSpPr>
          <p:nvPr>
            <p:ph type="dt" sz="half" idx="10"/>
          </p:nvPr>
        </p:nvSpPr>
        <p:spPr/>
        <p:txBody>
          <a:bodyPr/>
          <a:lstStyle/>
          <a:p>
            <a:fld id="{F9C51544-6859-411E-8846-F576C1D903DB}" type="datetimeFigureOut">
              <a:rPr lang="zh-CN" altLang="en-US" smtClean="0"/>
              <a:t>2021/9/9</a:t>
            </a:fld>
            <a:endParaRPr lang="zh-CN" altLang="en-US"/>
          </a:p>
        </p:txBody>
      </p:sp>
      <p:sp>
        <p:nvSpPr>
          <p:cNvPr id="5" name="页脚占位符 4">
            <a:extLst>
              <a:ext uri="{FF2B5EF4-FFF2-40B4-BE49-F238E27FC236}">
                <a16:creationId xmlns:a16="http://schemas.microsoft.com/office/drawing/2014/main" id="{72D9D0EE-2C6F-47D2-83B1-0673181A77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FDEB7-B23D-4C10-A5BC-25C25C331F15}"/>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65246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3D716-6C2A-48D6-9F22-3EE3A7039A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652F65-2927-47A0-8FA2-16CAF3BB3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A32A8E-E6E9-4CD1-AD0D-9A61A4647DE2}"/>
              </a:ext>
            </a:extLst>
          </p:cNvPr>
          <p:cNvSpPr>
            <a:spLocks noGrp="1"/>
          </p:cNvSpPr>
          <p:nvPr>
            <p:ph type="dt" sz="half" idx="10"/>
          </p:nvPr>
        </p:nvSpPr>
        <p:spPr/>
        <p:txBody>
          <a:bodyPr/>
          <a:lstStyle/>
          <a:p>
            <a:fld id="{F9C51544-6859-411E-8846-F576C1D903DB}" type="datetimeFigureOut">
              <a:rPr lang="zh-CN" altLang="en-US" smtClean="0"/>
              <a:t>2021/9/9</a:t>
            </a:fld>
            <a:endParaRPr lang="zh-CN" altLang="en-US"/>
          </a:p>
        </p:txBody>
      </p:sp>
      <p:sp>
        <p:nvSpPr>
          <p:cNvPr id="5" name="页脚占位符 4">
            <a:extLst>
              <a:ext uri="{FF2B5EF4-FFF2-40B4-BE49-F238E27FC236}">
                <a16:creationId xmlns:a16="http://schemas.microsoft.com/office/drawing/2014/main" id="{837EBDB0-9475-46FF-8818-D8487E12B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02C47-847A-40B8-A921-89B9D73F131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64717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AB060-7535-4076-B236-E437F1504A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85AFFE-ABB2-474B-B05D-71C516A4388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53FE20A-0F6D-49E7-86E3-17771A69D31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C6C400B-58B2-44D3-B0CB-8A3729B0E40B}"/>
              </a:ext>
            </a:extLst>
          </p:cNvPr>
          <p:cNvSpPr>
            <a:spLocks noGrp="1"/>
          </p:cNvSpPr>
          <p:nvPr>
            <p:ph type="dt" sz="half" idx="10"/>
          </p:nvPr>
        </p:nvSpPr>
        <p:spPr/>
        <p:txBody>
          <a:bodyPr/>
          <a:lstStyle/>
          <a:p>
            <a:fld id="{F9C51544-6859-411E-8846-F576C1D903DB}" type="datetimeFigureOut">
              <a:rPr lang="zh-CN" altLang="en-US" smtClean="0"/>
              <a:t>2021/9/9</a:t>
            </a:fld>
            <a:endParaRPr lang="zh-CN" altLang="en-US"/>
          </a:p>
        </p:txBody>
      </p:sp>
      <p:sp>
        <p:nvSpPr>
          <p:cNvPr id="6" name="页脚占位符 5">
            <a:extLst>
              <a:ext uri="{FF2B5EF4-FFF2-40B4-BE49-F238E27FC236}">
                <a16:creationId xmlns:a16="http://schemas.microsoft.com/office/drawing/2014/main" id="{DFD79CC2-1040-4C11-A2BF-3DA1B17A1A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4A7E09-6510-40E9-B7B6-8F61F924067A}"/>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0165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9C90B-2A1B-4B4A-BE67-8988ACD5F5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824E1B-1517-4172-B046-A829FB43D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0D657A7-D2BE-4CA0-A83B-93EE4AC1E74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1B3C76-C4A7-4CE0-8198-F91D48714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29A6700-929F-4DFD-9BF6-A76215313E5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5A5699A-606B-44D7-B3A8-B46C86BFFEE3}"/>
              </a:ext>
            </a:extLst>
          </p:cNvPr>
          <p:cNvSpPr>
            <a:spLocks noGrp="1"/>
          </p:cNvSpPr>
          <p:nvPr>
            <p:ph type="dt" sz="half" idx="10"/>
          </p:nvPr>
        </p:nvSpPr>
        <p:spPr/>
        <p:txBody>
          <a:bodyPr/>
          <a:lstStyle/>
          <a:p>
            <a:fld id="{F9C51544-6859-411E-8846-F576C1D903DB}" type="datetimeFigureOut">
              <a:rPr lang="zh-CN" altLang="en-US" smtClean="0"/>
              <a:t>2021/9/9</a:t>
            </a:fld>
            <a:endParaRPr lang="zh-CN" altLang="en-US"/>
          </a:p>
        </p:txBody>
      </p:sp>
      <p:sp>
        <p:nvSpPr>
          <p:cNvPr id="8" name="页脚占位符 7">
            <a:extLst>
              <a:ext uri="{FF2B5EF4-FFF2-40B4-BE49-F238E27FC236}">
                <a16:creationId xmlns:a16="http://schemas.microsoft.com/office/drawing/2014/main" id="{64779A59-1B04-4568-B2DF-756FD2581B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39D47D-462E-4589-B92E-D6DE31210FF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7028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BF686-9B7B-4990-8692-E73DAF5677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36EC3F-E307-4A3F-B097-8B83ABA912DA}"/>
              </a:ext>
            </a:extLst>
          </p:cNvPr>
          <p:cNvSpPr>
            <a:spLocks noGrp="1"/>
          </p:cNvSpPr>
          <p:nvPr>
            <p:ph type="dt" sz="half" idx="10"/>
          </p:nvPr>
        </p:nvSpPr>
        <p:spPr/>
        <p:txBody>
          <a:bodyPr/>
          <a:lstStyle/>
          <a:p>
            <a:fld id="{F9C51544-6859-411E-8846-F576C1D903DB}" type="datetimeFigureOut">
              <a:rPr lang="zh-CN" altLang="en-US" smtClean="0"/>
              <a:t>2021/9/9</a:t>
            </a:fld>
            <a:endParaRPr lang="zh-CN" altLang="en-US"/>
          </a:p>
        </p:txBody>
      </p:sp>
      <p:sp>
        <p:nvSpPr>
          <p:cNvPr id="4" name="页脚占位符 3">
            <a:extLst>
              <a:ext uri="{FF2B5EF4-FFF2-40B4-BE49-F238E27FC236}">
                <a16:creationId xmlns:a16="http://schemas.microsoft.com/office/drawing/2014/main" id="{EEFBE411-6E5E-4E6D-9D3B-F967A010D3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A5895AD-1AAB-4B46-9736-899DB16F458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00324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E50A08-252C-4B4F-A84B-2A19A8160CC0}"/>
              </a:ext>
            </a:extLst>
          </p:cNvPr>
          <p:cNvSpPr>
            <a:spLocks noGrp="1"/>
          </p:cNvSpPr>
          <p:nvPr>
            <p:ph type="dt" sz="half" idx="10"/>
          </p:nvPr>
        </p:nvSpPr>
        <p:spPr/>
        <p:txBody>
          <a:bodyPr/>
          <a:lstStyle/>
          <a:p>
            <a:fld id="{F9C51544-6859-411E-8846-F576C1D903DB}" type="datetimeFigureOut">
              <a:rPr lang="zh-CN" altLang="en-US" smtClean="0"/>
              <a:t>2021/9/9</a:t>
            </a:fld>
            <a:endParaRPr lang="zh-CN" altLang="en-US"/>
          </a:p>
        </p:txBody>
      </p:sp>
      <p:sp>
        <p:nvSpPr>
          <p:cNvPr id="3" name="页脚占位符 2">
            <a:extLst>
              <a:ext uri="{FF2B5EF4-FFF2-40B4-BE49-F238E27FC236}">
                <a16:creationId xmlns:a16="http://schemas.microsoft.com/office/drawing/2014/main" id="{ED4BE01A-A94B-4982-8E4A-FA60E57A5B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DA6CD24-A051-44E4-BA96-A028260AA08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58616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ACCFD-29CB-49FC-A453-0213D1C47A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082F0C-A8F6-4DC0-9C48-94BE2C8FA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3EBA5D9-45BC-4184-9F02-62BC00B8F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A81F9C-3440-46AC-A19F-B42CB5561ADD}"/>
              </a:ext>
            </a:extLst>
          </p:cNvPr>
          <p:cNvSpPr>
            <a:spLocks noGrp="1"/>
          </p:cNvSpPr>
          <p:nvPr>
            <p:ph type="dt" sz="half" idx="10"/>
          </p:nvPr>
        </p:nvSpPr>
        <p:spPr/>
        <p:txBody>
          <a:bodyPr/>
          <a:lstStyle/>
          <a:p>
            <a:fld id="{F9C51544-6859-411E-8846-F576C1D903DB}" type="datetimeFigureOut">
              <a:rPr lang="zh-CN" altLang="en-US" smtClean="0"/>
              <a:t>2021/9/9</a:t>
            </a:fld>
            <a:endParaRPr lang="zh-CN" altLang="en-US"/>
          </a:p>
        </p:txBody>
      </p:sp>
      <p:sp>
        <p:nvSpPr>
          <p:cNvPr id="6" name="页脚占位符 5">
            <a:extLst>
              <a:ext uri="{FF2B5EF4-FFF2-40B4-BE49-F238E27FC236}">
                <a16:creationId xmlns:a16="http://schemas.microsoft.com/office/drawing/2014/main" id="{E95C7287-6A76-4766-9DA3-8688A64FD5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05A2EC-86C4-4C23-A107-B0A29823446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9625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EB60-8BFE-43FF-A6E7-A7D9C4AFBA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1EA218-CA89-4F8D-93AD-148C4825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22C6E3-B98E-4BA0-98BF-34402CCA1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A54CA03-5BBD-4F83-B1B4-522587FB5502}"/>
              </a:ext>
            </a:extLst>
          </p:cNvPr>
          <p:cNvSpPr>
            <a:spLocks noGrp="1"/>
          </p:cNvSpPr>
          <p:nvPr>
            <p:ph type="dt" sz="half" idx="10"/>
          </p:nvPr>
        </p:nvSpPr>
        <p:spPr/>
        <p:txBody>
          <a:bodyPr/>
          <a:lstStyle/>
          <a:p>
            <a:fld id="{F9C51544-6859-411E-8846-F576C1D903DB}" type="datetimeFigureOut">
              <a:rPr lang="zh-CN" altLang="en-US" smtClean="0"/>
              <a:t>2021/9/9</a:t>
            </a:fld>
            <a:endParaRPr lang="zh-CN" altLang="en-US"/>
          </a:p>
        </p:txBody>
      </p:sp>
      <p:sp>
        <p:nvSpPr>
          <p:cNvPr id="6" name="页脚占位符 5">
            <a:extLst>
              <a:ext uri="{FF2B5EF4-FFF2-40B4-BE49-F238E27FC236}">
                <a16:creationId xmlns:a16="http://schemas.microsoft.com/office/drawing/2014/main" id="{5932F31D-1714-48BD-B8F5-DC7E95C8D3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66FF28-4070-43FC-9C2D-9558A50A721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92016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B7B920-A0D4-43EF-BF9E-63238C624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C23082-0713-4C3B-BFAF-CC2696E40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A2487A-6EE6-4684-8129-791F71EF5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51544-6859-411E-8846-F576C1D903DB}" type="datetimeFigureOut">
              <a:rPr lang="zh-CN" altLang="en-US" smtClean="0"/>
              <a:t>2021/9/9</a:t>
            </a:fld>
            <a:endParaRPr lang="zh-CN" altLang="en-US"/>
          </a:p>
        </p:txBody>
      </p:sp>
      <p:sp>
        <p:nvSpPr>
          <p:cNvPr id="5" name="页脚占位符 4">
            <a:extLst>
              <a:ext uri="{FF2B5EF4-FFF2-40B4-BE49-F238E27FC236}">
                <a16:creationId xmlns:a16="http://schemas.microsoft.com/office/drawing/2014/main" id="{CBEEA1B7-C443-49F4-A97A-DB6539FE74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3BF6C1-F237-4C63-987F-CDAA45CE7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159304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Caching </a:t>
            </a:r>
            <a:r>
              <a:rPr lang="en-US" altLang="zh-CN" sz="1800" b="1" i="0" u="none" strike="noStrike" baseline="0" dirty="0">
                <a:latin typeface="Times-Bold"/>
              </a:rPr>
              <a:t>Everywhere</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1856922" cy="523220"/>
          </a:xfrm>
          <a:prstGeom prst="rect">
            <a:avLst/>
          </a:prstGeom>
        </p:spPr>
        <p:txBody>
          <a:bodyPr wrap="square">
            <a:spAutoFit/>
          </a:bodyPr>
          <a:lstStyle/>
          <a:p>
            <a:r>
              <a:rPr lang="en-US" sz="1400" b="1" dirty="0">
                <a:latin typeface="Times New Roman" panose="02020603050405020304" pitchFamily="18" charset="0"/>
                <a:cs typeface="Times New Roman" panose="02020603050405020304" pitchFamily="18" charset="0"/>
              </a:rPr>
              <a:t>Learning Cache Replacement with </a:t>
            </a:r>
            <a:r>
              <a:rPr lang="en-US" sz="1400" b="1" dirty="0" err="1">
                <a:latin typeface="Times New Roman" panose="02020603050405020304" pitchFamily="18" charset="0"/>
                <a:cs typeface="Times New Roman" panose="02020603050405020304" pitchFamily="18" charset="0"/>
              </a:rPr>
              <a:t>Cacheus</a:t>
            </a:r>
            <a:r>
              <a:rPr lang="en-US" sz="1400" b="1"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Liana V. Rodriguez, Farzana Yusuf, Steven Lyons, </a:t>
            </a:r>
            <a:r>
              <a:rPr lang="en-US" sz="1400" i="1" dirty="0" err="1">
                <a:latin typeface="Times New Roman" panose="02020603050405020304" pitchFamily="18" charset="0"/>
                <a:cs typeface="Times New Roman" panose="02020603050405020304" pitchFamily="18" charset="0"/>
              </a:rPr>
              <a:t>Eysler</a:t>
            </a:r>
            <a:r>
              <a:rPr lang="en-US" sz="1400" i="1" dirty="0">
                <a:latin typeface="Times New Roman" panose="02020603050405020304" pitchFamily="18" charset="0"/>
                <a:cs typeface="Times New Roman" panose="02020603050405020304" pitchFamily="18" charset="0"/>
              </a:rPr>
              <a:t> Paz, Raju </a:t>
            </a:r>
            <a:r>
              <a:rPr lang="en-US" sz="1400" i="1" dirty="0" err="1">
                <a:latin typeface="Times New Roman" panose="02020603050405020304" pitchFamily="18" charset="0"/>
                <a:cs typeface="Times New Roman" panose="02020603050405020304" pitchFamily="18" charset="0"/>
              </a:rPr>
              <a:t>Rangaswami</a:t>
            </a:r>
            <a:r>
              <a:rPr lang="en-US" sz="1400" i="1" dirty="0">
                <a:latin typeface="Times New Roman" panose="02020603050405020304" pitchFamily="18" charset="0"/>
                <a:cs typeface="Times New Roman" panose="02020603050405020304" pitchFamily="18" charset="0"/>
              </a:rPr>
              <a:t>, and Jason Liu, Florida International University; Ming Zhao, Arizona State University; </a:t>
            </a:r>
            <a:r>
              <a:rPr lang="en-US" sz="1400" i="1" dirty="0" err="1">
                <a:latin typeface="Times New Roman" panose="02020603050405020304" pitchFamily="18" charset="0"/>
                <a:cs typeface="Times New Roman" panose="02020603050405020304" pitchFamily="18" charset="0"/>
              </a:rPr>
              <a:t>Giri</a:t>
            </a:r>
            <a:r>
              <a:rPr lang="en-US" sz="1400" i="1" dirty="0">
                <a:latin typeface="Times New Roman" panose="02020603050405020304" pitchFamily="18" charset="0"/>
                <a:cs typeface="Times New Roman" panose="02020603050405020304" pitchFamily="18" charset="0"/>
              </a:rPr>
              <a:t> Narasimhan, Florida International University</a:t>
            </a:r>
            <a:endParaRPr lang="zh-CN" altLang="en-US" sz="8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0" y="1172020"/>
            <a:ext cx="12038591" cy="596297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Recent advances in machine learning open up new approaches for solving classic problems in computing systems. For storage systems</a:t>
            </a:r>
            <a:r>
              <a:rPr lang="en-US" sz="1400" b="1" i="1" dirty="0">
                <a:latin typeface="Times New Roman" panose="02020603050405020304" pitchFamily="18" charset="0"/>
                <a:cs typeface="Times New Roman" panose="02020603050405020304" pitchFamily="18" charset="0"/>
              </a:rPr>
              <a:t>, cache replacement </a:t>
            </a:r>
            <a:r>
              <a:rPr lang="en-US" sz="1400" dirty="0">
                <a:latin typeface="Times New Roman" panose="02020603050405020304" pitchFamily="18" charset="0"/>
                <a:cs typeface="Times New Roman" panose="02020603050405020304" pitchFamily="18" charset="0"/>
              </a:rPr>
              <a:t>is one such </a:t>
            </a:r>
            <a:r>
              <a:rPr lang="en-US" altLang="zh-CN" sz="1400" dirty="0">
                <a:latin typeface="Times New Roman" panose="02020603050405020304" pitchFamily="18" charset="0"/>
                <a:cs typeface="Times New Roman" panose="02020603050405020304" pitchFamily="18" charset="0"/>
              </a:rPr>
              <a:t>issue</a:t>
            </a:r>
            <a:r>
              <a:rPr lang="en-US" sz="1400" dirty="0">
                <a:latin typeface="Times New Roman" panose="02020603050405020304" pitchFamily="18" charset="0"/>
                <a:cs typeface="Times New Roman" panose="02020603050405020304" pitchFamily="18" charset="0"/>
              </a:rPr>
              <a:t> because of its enormous impact on performance.</a:t>
            </a:r>
          </a:p>
          <a:p>
            <a:pPr marL="742950" lvl="1"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sym typeface="Wingdings" panose="05000000000000000000" pitchFamily="2" charset="2"/>
              </a:rPr>
              <a:t> </a:t>
            </a:r>
            <a:r>
              <a:rPr lang="en-US" sz="1600" b="1" dirty="0">
                <a:latin typeface="Times New Roman" panose="02020603050405020304" pitchFamily="18" charset="0"/>
                <a:cs typeface="Times New Roman" panose="02020603050405020304" pitchFamily="18" charset="0"/>
              </a:rPr>
              <a:t>Cache management + ML</a:t>
            </a: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Improved performance</a:t>
            </a:r>
            <a:endParaRPr lang="en-US" sz="1600" dirty="0"/>
          </a:p>
          <a:p>
            <a:pPr marL="2857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Basic Observation:</a:t>
            </a:r>
          </a:p>
          <a:p>
            <a:pPr marL="742950" lvl="1"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state-of-the-art caching algorithms continue to </a:t>
            </a:r>
            <a:r>
              <a:rPr lang="en-US" sz="1400" b="1" i="1" dirty="0">
                <a:latin typeface="Times New Roman" panose="02020603050405020304" pitchFamily="18" charset="0"/>
                <a:cs typeface="Times New Roman" panose="02020603050405020304" pitchFamily="18" charset="0"/>
              </a:rPr>
              <a:t>leave room for improvement: </a:t>
            </a:r>
          </a:p>
          <a:p>
            <a:pPr lvl="2">
              <a:lnSpc>
                <a:spcPct val="150000"/>
              </a:lnSpc>
            </a:pPr>
            <a:r>
              <a:rPr lang="en-US" sz="1400" dirty="0">
                <a:latin typeface="Times New Roman" panose="02020603050405020304" pitchFamily="18" charset="0"/>
                <a:cs typeface="Times New Roman" panose="02020603050405020304" pitchFamily="18" charset="0"/>
              </a:rPr>
              <a:t>(1) caching algorithms that do well for </a:t>
            </a:r>
            <a:r>
              <a:rPr lang="en-US" sz="1400" b="1" i="1" dirty="0">
                <a:latin typeface="Times New Roman" panose="02020603050405020304" pitchFamily="18" charset="0"/>
                <a:cs typeface="Times New Roman" panose="02020603050405020304" pitchFamily="18" charset="0"/>
              </a:rPr>
              <a:t>certain workloads </a:t>
            </a:r>
            <a:r>
              <a:rPr lang="en-US" sz="1400" dirty="0">
                <a:latin typeface="Times New Roman" panose="02020603050405020304" pitchFamily="18" charset="0"/>
                <a:cs typeface="Times New Roman" panose="02020603050405020304" pitchFamily="18" charset="0"/>
              </a:rPr>
              <a:t>do not perform well for others;</a:t>
            </a:r>
          </a:p>
          <a:p>
            <a:pPr lvl="2">
              <a:lnSpc>
                <a:spcPct val="150000"/>
              </a:lnSpc>
            </a:pPr>
            <a:r>
              <a:rPr lang="en-US" sz="1400" dirty="0">
                <a:latin typeface="Times New Roman" panose="02020603050405020304" pitchFamily="18" charset="0"/>
                <a:cs typeface="Times New Roman" panose="02020603050405020304" pitchFamily="18" charset="0"/>
              </a:rPr>
              <a:t>(2) caching algorithms that do well for </a:t>
            </a:r>
            <a:r>
              <a:rPr lang="en-US" sz="1400" b="1" i="1" dirty="0">
                <a:latin typeface="Times New Roman" panose="02020603050405020304" pitchFamily="18" charset="0"/>
                <a:cs typeface="Times New Roman" panose="02020603050405020304" pitchFamily="18" charset="0"/>
              </a:rPr>
              <a:t>certain cache sizes </a:t>
            </a:r>
            <a:r>
              <a:rPr lang="en-US" sz="1400" dirty="0">
                <a:latin typeface="Times New Roman" panose="02020603050405020304" pitchFamily="18" charset="0"/>
                <a:cs typeface="Times New Roman" panose="02020603050405020304" pitchFamily="18" charset="0"/>
              </a:rPr>
              <a:t>do not necessarily perform well for other cache sizes.</a:t>
            </a:r>
            <a:r>
              <a:rPr lang="en-US" sz="1600" b="1" dirty="0">
                <a:latin typeface="Times New Roman" panose="02020603050405020304" pitchFamily="18" charset="0"/>
                <a:cs typeface="Times New Roman" panose="02020603050405020304" pitchFamily="18" charset="0"/>
              </a:rPr>
              <a:t> </a:t>
            </a:r>
          </a:p>
          <a:p>
            <a:pPr marL="2857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Motivation:</a:t>
            </a:r>
          </a:p>
          <a:p>
            <a:pPr marL="742950" lvl="1" indent="-285750">
              <a:lnSpc>
                <a:spcPct val="150000"/>
              </a:lnSpc>
              <a:buFont typeface="Courier New" panose="02070309020205020404" pitchFamily="49" charset="0"/>
              <a:buChar char="o"/>
            </a:pPr>
            <a:r>
              <a:rPr lang="en-US" sz="1400" b="1" i="1" dirty="0">
                <a:latin typeface="Times New Roman" panose="02020603050405020304" pitchFamily="18" charset="0"/>
                <a:cs typeface="Times New Roman" panose="02020603050405020304" pitchFamily="18" charset="0"/>
              </a:rPr>
              <a:t>Understanding Workloads</a:t>
            </a:r>
            <a:r>
              <a:rPr lang="en-US" sz="1400" dirty="0">
                <a:latin typeface="Times New Roman" panose="02020603050405020304" pitchFamily="18" charset="0"/>
                <a:cs typeface="Times New Roman" panose="02020603050405020304" pitchFamily="18" charset="0"/>
              </a:rPr>
              <a:t>. Based on the analysis of production storage workloads, there are 4 representative types. (analyzed over 329 production storage traces sourced from 5 different production collections)</a:t>
            </a:r>
          </a:p>
          <a:p>
            <a:pPr marL="742950" lvl="1" indent="-285750">
              <a:lnSpc>
                <a:spcPct val="150000"/>
              </a:lnSpc>
              <a:buFont typeface="Courier New" panose="02070309020205020404" pitchFamily="49" charset="0"/>
              <a:buChar char="o"/>
            </a:pPr>
            <a:r>
              <a:rPr lang="en-US" sz="1400" b="1" i="1" dirty="0">
                <a:latin typeface="Times New Roman" panose="02020603050405020304" pitchFamily="18" charset="0"/>
                <a:cs typeface="Times New Roman" panose="02020603050405020304" pitchFamily="18" charset="0"/>
              </a:rPr>
              <a:t>There is no algorithm is a clear winner.</a:t>
            </a:r>
          </a:p>
          <a:p>
            <a:pPr marL="972000" lvl="2" indent="-285750">
              <a:buFont typeface="Wingdings" panose="05000000000000000000" pitchFamily="2" charset="2"/>
              <a:buChar char="q"/>
            </a:pPr>
            <a:r>
              <a:rPr lang="en-US" sz="1400" b="1" i="1" dirty="0">
                <a:latin typeface="Times New Roman" panose="02020603050405020304" pitchFamily="18" charset="0"/>
                <a:cs typeface="Times New Roman" panose="02020603050405020304" pitchFamily="18" charset="0"/>
              </a:rPr>
              <a:t>Adaptive Replacement Cache </a:t>
            </a:r>
            <a:r>
              <a:rPr lang="en-US" sz="1400" dirty="0">
                <a:latin typeface="Times New Roman" panose="02020603050405020304" pitchFamily="18" charset="0"/>
                <a:cs typeface="Times New Roman" panose="02020603050405020304" pitchFamily="18" charset="0"/>
              </a:rPr>
              <a:t>(ARC), an adaptive method to recognize both recency and frequency of access, which divides cache into two LRU lists, T1 and T2. T1 holds items accessed once while T2 keeps items accessed more than once since admission. </a:t>
            </a:r>
            <a:r>
              <a:rPr lang="en-US" sz="1400" i="1" dirty="0">
                <a:latin typeface="Times New Roman" panose="02020603050405020304" pitchFamily="18" charset="0"/>
                <a:cs typeface="Times New Roman" panose="02020603050405020304" pitchFamily="18" charset="0"/>
              </a:rPr>
              <a:t>It is unable to capture the full frequency distribution of the workload and perform well for LFU-friendly workloads.</a:t>
            </a:r>
          </a:p>
          <a:p>
            <a:pPr marL="972000" lvl="2" indent="-285750">
              <a:buFont typeface="Wingdings" panose="05000000000000000000" pitchFamily="2" charset="2"/>
              <a:buChar char="q"/>
            </a:pPr>
            <a:r>
              <a:rPr lang="en-US" sz="1400" b="1" i="1" dirty="0">
                <a:latin typeface="Times New Roman" panose="02020603050405020304" pitchFamily="18" charset="0"/>
                <a:cs typeface="Times New Roman" panose="02020603050405020304" pitchFamily="18" charset="0"/>
              </a:rPr>
              <a:t>Low Interference Recency Set </a:t>
            </a:r>
            <a:r>
              <a:rPr lang="en-US" sz="1400" dirty="0">
                <a:latin typeface="Times New Roman" panose="02020603050405020304" pitchFamily="18" charset="0"/>
                <a:cs typeface="Times New Roman" panose="02020603050405020304" pitchFamily="18" charset="0"/>
              </a:rPr>
              <a:t>(LIRS), based on reuse distance. It handles scan workloads well by routing one-time accesses via its short filtering list Q. </a:t>
            </a:r>
            <a:r>
              <a:rPr lang="en-US" sz="1400" i="1" dirty="0">
                <a:latin typeface="Times New Roman" panose="02020603050405020304" pitchFamily="18" charset="0"/>
                <a:cs typeface="Times New Roman" panose="02020603050405020304" pitchFamily="18" charset="0"/>
              </a:rPr>
              <a:t>Its ability to adapt is bad since its use of a fixed-length Q.</a:t>
            </a:r>
          </a:p>
          <a:p>
            <a:pPr marL="972000" lvl="2" indent="-285750">
              <a:buFont typeface="Wingdings" panose="05000000000000000000" pitchFamily="2" charset="2"/>
              <a:buChar char="q"/>
            </a:pPr>
            <a:r>
              <a:rPr lang="en-US" sz="1400" b="1" i="1" dirty="0">
                <a:latin typeface="Times New Roman" panose="02020603050405020304" pitchFamily="18" charset="0"/>
                <a:cs typeface="Times New Roman" panose="02020603050405020304" pitchFamily="18" charset="0"/>
              </a:rPr>
              <a:t>Learning Cache Replacement </a:t>
            </a:r>
            <a:r>
              <a:rPr lang="en-US" sz="1400" b="1"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LeCaR</a:t>
            </a:r>
            <a:r>
              <a:rPr lang="en-US" sz="1400" dirty="0">
                <a:latin typeface="Times New Roman" panose="02020603050405020304" pitchFamily="18" charset="0"/>
                <a:cs typeface="Times New Roman" panose="02020603050405020304" pitchFamily="18" charset="0"/>
              </a:rPr>
              <a:t>), a ML technique that uses </a:t>
            </a:r>
            <a:r>
              <a:rPr lang="en-US" sz="1400" b="1" i="1" dirty="0">
                <a:latin typeface="Times New Roman" panose="02020603050405020304" pitchFamily="18" charset="0"/>
                <a:cs typeface="Times New Roman" panose="02020603050405020304" pitchFamily="18" charset="0"/>
              </a:rPr>
              <a:t>reinforcement learning </a:t>
            </a:r>
            <a:r>
              <a:rPr lang="en-US" sz="1400" dirty="0">
                <a:latin typeface="Times New Roman" panose="02020603050405020304" pitchFamily="18" charset="0"/>
                <a:cs typeface="Times New Roman" panose="02020603050405020304" pitchFamily="18" charset="0"/>
              </a:rPr>
              <a:t>and </a:t>
            </a:r>
            <a:r>
              <a:rPr lang="en-US" sz="1400" b="1" i="1" dirty="0">
                <a:latin typeface="Times New Roman" panose="02020603050405020304" pitchFamily="18" charset="0"/>
                <a:cs typeface="Times New Roman" panose="02020603050405020304" pitchFamily="18" charset="0"/>
              </a:rPr>
              <a:t>regret minimization </a:t>
            </a:r>
            <a:r>
              <a:rPr lang="en-US" sz="1400" dirty="0">
                <a:latin typeface="Times New Roman" panose="02020603050405020304" pitchFamily="18" charset="0"/>
                <a:cs typeface="Times New Roman" panose="02020603050405020304" pitchFamily="18" charset="0"/>
              </a:rPr>
              <a:t>to control its dynamic use of two cache replacement policies, LRU and LFU upon a cache miss. It is not bad but still has potential to be optimized, in terms of </a:t>
            </a:r>
            <a:r>
              <a:rPr lang="en-US" sz="1400" b="1" i="1" dirty="0">
                <a:latin typeface="Times New Roman" panose="02020603050405020304" pitchFamily="18" charset="0"/>
                <a:cs typeface="Times New Roman" panose="02020603050405020304" pitchFamily="18" charset="0"/>
              </a:rPr>
              <a:t>adaptiveness, overhead, and churn-friendliness</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sym typeface="Wingdings" panose="05000000000000000000" pitchFamily="2" charset="2"/>
              </a:rPr>
              <a:t> </a:t>
            </a:r>
            <a:r>
              <a:rPr lang="en-US" sz="1400" b="1" i="1" dirty="0">
                <a:latin typeface="Times New Roman" panose="02020603050405020304" pitchFamily="18" charset="0"/>
                <a:cs typeface="Times New Roman" panose="02020603050405020304" pitchFamily="18" charset="0"/>
              </a:rPr>
              <a:t>(Incremental work for </a:t>
            </a:r>
            <a:r>
              <a:rPr lang="en-US" sz="1400" b="1" i="1" dirty="0" err="1">
                <a:latin typeface="Times New Roman" panose="02020603050405020304" pitchFamily="18" charset="0"/>
                <a:cs typeface="Times New Roman" panose="02020603050405020304" pitchFamily="18" charset="0"/>
              </a:rPr>
              <a:t>LeCaR</a:t>
            </a:r>
            <a:r>
              <a:rPr lang="en-US" sz="1400" b="1" i="1" dirty="0">
                <a:latin typeface="Times New Roman" panose="02020603050405020304" pitchFamily="18" charset="0"/>
                <a:cs typeface="Times New Roman" panose="02020603050405020304" pitchFamily="18" charset="0"/>
              </a:rPr>
              <a:t>)</a:t>
            </a:r>
          </a:p>
          <a:p>
            <a:pPr marL="326250" lvl="2">
              <a:lnSpc>
                <a:spcPct val="150000"/>
              </a:lnSpc>
            </a:pPr>
            <a:endParaRPr lang="en-US" sz="1400"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CBBC7339-3789-4F80-AB1F-FEC64EA08A4A}"/>
              </a:ext>
            </a:extLst>
          </p:cNvPr>
          <p:cNvPicPr>
            <a:picLocks noChangeAspect="1"/>
          </p:cNvPicPr>
          <p:nvPr/>
        </p:nvPicPr>
        <p:blipFill>
          <a:blip r:embed="rId3"/>
          <a:stretch>
            <a:fillRect/>
          </a:stretch>
        </p:blipFill>
        <p:spPr>
          <a:xfrm>
            <a:off x="6197485" y="146050"/>
            <a:ext cx="5659437" cy="1619206"/>
          </a:xfrm>
          <a:prstGeom prst="rect">
            <a:avLst/>
          </a:prstGeom>
        </p:spPr>
      </p:pic>
      <p:pic>
        <p:nvPicPr>
          <p:cNvPr id="11" name="图片 10">
            <a:extLst>
              <a:ext uri="{FF2B5EF4-FFF2-40B4-BE49-F238E27FC236}">
                <a16:creationId xmlns:a16="http://schemas.microsoft.com/office/drawing/2014/main" id="{0706B375-DDE8-42CE-880C-9A332B78996C}"/>
              </a:ext>
            </a:extLst>
          </p:cNvPr>
          <p:cNvPicPr>
            <a:picLocks noChangeAspect="1"/>
          </p:cNvPicPr>
          <p:nvPr/>
        </p:nvPicPr>
        <p:blipFill>
          <a:blip r:embed="rId4"/>
          <a:stretch>
            <a:fillRect/>
          </a:stretch>
        </p:blipFill>
        <p:spPr>
          <a:xfrm>
            <a:off x="5035550" y="65765"/>
            <a:ext cx="6535737" cy="2342188"/>
          </a:xfrm>
          <a:prstGeom prst="rect">
            <a:avLst/>
          </a:prstGeom>
        </p:spPr>
      </p:pic>
    </p:spTree>
    <p:extLst>
      <p:ext uri="{BB962C8B-B14F-4D97-AF65-F5344CB8AC3E}">
        <p14:creationId xmlns:p14="http://schemas.microsoft.com/office/powerpoint/2010/main" val="246913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Caching </a:t>
            </a:r>
            <a:r>
              <a:rPr lang="en-US" altLang="zh-CN" sz="1800" b="1" i="0" u="none" strike="noStrike" baseline="0" dirty="0">
                <a:latin typeface="Times-Bold"/>
              </a:rPr>
              <a:t>Everywhere</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1856922" cy="523220"/>
          </a:xfrm>
          <a:prstGeom prst="rect">
            <a:avLst/>
          </a:prstGeom>
        </p:spPr>
        <p:txBody>
          <a:bodyPr wrap="square">
            <a:spAutoFit/>
          </a:bodyPr>
          <a:lstStyle/>
          <a:p>
            <a:r>
              <a:rPr lang="en-US" sz="1400" b="1" dirty="0">
                <a:latin typeface="Times New Roman" panose="02020603050405020304" pitchFamily="18" charset="0"/>
                <a:cs typeface="Times New Roman" panose="02020603050405020304" pitchFamily="18" charset="0"/>
              </a:rPr>
              <a:t>Learning Cache Replacement with </a:t>
            </a:r>
            <a:r>
              <a:rPr lang="en-US" sz="1400" b="1" dirty="0" err="1">
                <a:latin typeface="Times New Roman" panose="02020603050405020304" pitchFamily="18" charset="0"/>
                <a:cs typeface="Times New Roman" panose="02020603050405020304" pitchFamily="18" charset="0"/>
              </a:rPr>
              <a:t>Cacheus</a:t>
            </a:r>
            <a:r>
              <a:rPr lang="en-US" sz="1400" b="1"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Liana V. Rodriguez, Farzana Yusuf, Steven Lyons, </a:t>
            </a:r>
            <a:r>
              <a:rPr lang="en-US" sz="1400" i="1" dirty="0" err="1">
                <a:latin typeface="Times New Roman" panose="02020603050405020304" pitchFamily="18" charset="0"/>
                <a:cs typeface="Times New Roman" panose="02020603050405020304" pitchFamily="18" charset="0"/>
              </a:rPr>
              <a:t>Eysler</a:t>
            </a:r>
            <a:r>
              <a:rPr lang="en-US" sz="1400" i="1" dirty="0">
                <a:latin typeface="Times New Roman" panose="02020603050405020304" pitchFamily="18" charset="0"/>
                <a:cs typeface="Times New Roman" panose="02020603050405020304" pitchFamily="18" charset="0"/>
              </a:rPr>
              <a:t> Paz, Raju </a:t>
            </a:r>
            <a:r>
              <a:rPr lang="en-US" sz="1400" i="1" dirty="0" err="1">
                <a:latin typeface="Times New Roman" panose="02020603050405020304" pitchFamily="18" charset="0"/>
                <a:cs typeface="Times New Roman" panose="02020603050405020304" pitchFamily="18" charset="0"/>
              </a:rPr>
              <a:t>Rangaswami</a:t>
            </a:r>
            <a:r>
              <a:rPr lang="en-US" sz="1400" i="1" dirty="0">
                <a:latin typeface="Times New Roman" panose="02020603050405020304" pitchFamily="18" charset="0"/>
                <a:cs typeface="Times New Roman" panose="02020603050405020304" pitchFamily="18" charset="0"/>
              </a:rPr>
              <a:t>, and Jason Liu, Florida International University; Ming Zhao, Arizona State University; </a:t>
            </a:r>
            <a:r>
              <a:rPr lang="en-US" sz="1400" i="1" dirty="0" err="1">
                <a:latin typeface="Times New Roman" panose="02020603050405020304" pitchFamily="18" charset="0"/>
                <a:cs typeface="Times New Roman" panose="02020603050405020304" pitchFamily="18" charset="0"/>
              </a:rPr>
              <a:t>Giri</a:t>
            </a:r>
            <a:r>
              <a:rPr lang="en-US" sz="1400" i="1" dirty="0">
                <a:latin typeface="Times New Roman" panose="02020603050405020304" pitchFamily="18" charset="0"/>
                <a:cs typeface="Times New Roman" panose="02020603050405020304" pitchFamily="18" charset="0"/>
              </a:rPr>
              <a:t> Narasimhan, Florida International University</a:t>
            </a:r>
            <a:endParaRPr lang="zh-CN" altLang="en-US" sz="8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0" y="1172020"/>
            <a:ext cx="12038591" cy="5593647"/>
          </a:xfrm>
          <a:prstGeom prst="rect">
            <a:avLst/>
          </a:prstGeom>
          <a:noFill/>
        </p:spPr>
        <p:txBody>
          <a:bodyPr wrap="square">
            <a:spAutoFit/>
          </a:bodyPr>
          <a:lstStyle/>
          <a:p>
            <a:pPr marL="0" lvl="1">
              <a:lnSpc>
                <a:spcPct val="150000"/>
              </a:lnSpc>
            </a:pPr>
            <a:r>
              <a:rPr lang="en-US" sz="1600" b="1" dirty="0">
                <a:latin typeface="Times New Roman" panose="02020603050405020304" pitchFamily="18" charset="0"/>
                <a:cs typeface="Times New Roman" panose="02020603050405020304" pitchFamily="18" charset="0"/>
              </a:rPr>
              <a:t>Main works of this paper:</a:t>
            </a:r>
          </a:p>
          <a:p>
            <a:pPr marL="285750" indent="-285750">
              <a:lnSpc>
                <a:spcPct val="150000"/>
              </a:lnSpc>
              <a:buFont typeface="Courier New" panose="02070309020205020404" pitchFamily="49" charset="0"/>
              <a:buChar char="o"/>
            </a:pPr>
            <a:r>
              <a:rPr lang="en-US" sz="1400" b="1" i="1" dirty="0">
                <a:latin typeface="Times New Roman" panose="02020603050405020304" pitchFamily="18" charset="0"/>
                <a:cs typeface="Times New Roman" panose="02020603050405020304" pitchFamily="18" charset="0"/>
              </a:rPr>
              <a:t>Inform workload primitive types</a:t>
            </a:r>
            <a:r>
              <a:rPr lang="en-US" sz="1400" dirty="0">
                <a:latin typeface="Times New Roman" panose="02020603050405020304" pitchFamily="18" charset="0"/>
                <a:cs typeface="Times New Roman" panose="02020603050405020304" pitchFamily="18" charset="0"/>
              </a:rPr>
              <a:t>. LRU-friendly, LFU-friendly, scan, and churn. The workload primitive types vary across workloads, within a single workload over time, and as cache size changes. time, and as cache size changes. </a:t>
            </a:r>
          </a:p>
          <a:p>
            <a:pPr marL="742950" lvl="1" indent="-285750">
              <a:lnSpc>
                <a:spcPct val="150000"/>
              </a:lnSpc>
              <a:buFont typeface="Wingdings" panose="05000000000000000000" pitchFamily="2" charset="2"/>
              <a:buChar char="q"/>
            </a:pPr>
            <a:r>
              <a:rPr lang="en-US" sz="1400" b="1" i="1" dirty="0">
                <a:latin typeface="Times New Roman" panose="02020603050405020304" pitchFamily="18" charset="0"/>
                <a:cs typeface="Times New Roman" panose="02020603050405020304" pitchFamily="18" charset="0"/>
              </a:rPr>
              <a:t>LRU-friendly</a:t>
            </a:r>
            <a:r>
              <a:rPr lang="en-US" sz="1400" dirty="0">
                <a:latin typeface="Times New Roman" panose="02020603050405020304" pitchFamily="18" charset="0"/>
                <a:cs typeface="Times New Roman" panose="02020603050405020304" pitchFamily="18" charset="0"/>
              </a:rPr>
              <a:t>, defined by an access sequence that is best handled by LRU caching algorithm.</a:t>
            </a:r>
          </a:p>
          <a:p>
            <a:pPr marL="742950" lvl="1" indent="-285750">
              <a:lnSpc>
                <a:spcPct val="150000"/>
              </a:lnSpc>
              <a:buFont typeface="Wingdings" panose="05000000000000000000" pitchFamily="2" charset="2"/>
              <a:buChar char="q"/>
            </a:pPr>
            <a:r>
              <a:rPr lang="en-US" sz="1400" b="1" i="1" dirty="0">
                <a:latin typeface="Times New Roman" panose="02020603050405020304" pitchFamily="18" charset="0"/>
                <a:cs typeface="Times New Roman" panose="02020603050405020304" pitchFamily="18" charset="0"/>
              </a:rPr>
              <a:t>LFU-friendly</a:t>
            </a:r>
            <a:r>
              <a:rPr lang="en-US" sz="1400" dirty="0">
                <a:latin typeface="Times New Roman" panose="02020603050405020304" pitchFamily="18" charset="0"/>
                <a:cs typeface="Times New Roman" panose="02020603050405020304" pitchFamily="18" charset="0"/>
              </a:rPr>
              <a:t>, defined by an access sequence that is best handled by the LFU caching algorithm.</a:t>
            </a:r>
          </a:p>
          <a:p>
            <a:pPr marL="742950" lvl="1" indent="-285750">
              <a:lnSpc>
                <a:spcPct val="150000"/>
              </a:lnSpc>
              <a:buFont typeface="Wingdings" panose="05000000000000000000" pitchFamily="2" charset="2"/>
              <a:buChar char="q"/>
            </a:pPr>
            <a:r>
              <a:rPr lang="en-US" sz="1400" b="1" i="1" dirty="0">
                <a:latin typeface="Times New Roman" panose="02020603050405020304" pitchFamily="18" charset="0"/>
                <a:cs typeface="Times New Roman" panose="02020603050405020304" pitchFamily="18" charset="0"/>
              </a:rPr>
              <a:t>Scan</a:t>
            </a:r>
            <a:r>
              <a:rPr lang="en-US" sz="1400" dirty="0">
                <a:latin typeface="Times New Roman" panose="02020603050405020304" pitchFamily="18" charset="0"/>
                <a:cs typeface="Times New Roman" panose="02020603050405020304" pitchFamily="18" charset="0"/>
              </a:rPr>
              <a:t>, defined by an access sequence where a subset of stored items are accessed </a:t>
            </a:r>
            <a:r>
              <a:rPr lang="en-US" sz="1400" b="1" i="1" dirty="0">
                <a:latin typeface="Times New Roman" panose="02020603050405020304" pitchFamily="18" charset="0"/>
                <a:cs typeface="Times New Roman" panose="02020603050405020304" pitchFamily="18" charset="0"/>
              </a:rPr>
              <a:t>exactly once</a:t>
            </a:r>
            <a:r>
              <a:rPr lang="en-US" sz="1400" dirty="0">
                <a:latin typeface="Times New Roman" panose="02020603050405020304" pitchFamily="18" charset="0"/>
                <a:cs typeface="Times New Roman" panose="02020603050405020304" pitchFamily="18" charset="0"/>
              </a:rPr>
              <a:t>.</a:t>
            </a:r>
          </a:p>
          <a:p>
            <a:pPr marL="742950" lvl="1" indent="-285750">
              <a:lnSpc>
                <a:spcPct val="150000"/>
              </a:lnSpc>
              <a:buFont typeface="Wingdings" panose="05000000000000000000" pitchFamily="2" charset="2"/>
              <a:buChar char="q"/>
            </a:pPr>
            <a:r>
              <a:rPr lang="en-US" sz="1400" b="1" i="1" dirty="0">
                <a:latin typeface="Times New Roman" panose="02020603050405020304" pitchFamily="18" charset="0"/>
                <a:cs typeface="Times New Roman" panose="02020603050405020304" pitchFamily="18" charset="0"/>
              </a:rPr>
              <a:t>Churn</a:t>
            </a:r>
            <a:r>
              <a:rPr lang="en-US" sz="1400" dirty="0">
                <a:latin typeface="Times New Roman" panose="02020603050405020304" pitchFamily="18" charset="0"/>
                <a:cs typeface="Times New Roman" panose="02020603050405020304" pitchFamily="18" charset="0"/>
              </a:rPr>
              <a:t>, defined by </a:t>
            </a:r>
            <a:r>
              <a:rPr lang="en-US" sz="1400" b="1" i="1" dirty="0">
                <a:latin typeface="Times New Roman" panose="02020603050405020304" pitchFamily="18" charset="0"/>
                <a:cs typeface="Times New Roman" panose="02020603050405020304" pitchFamily="18" charset="0"/>
              </a:rPr>
              <a:t>repeated accesses to a subset of stored items with each item being accessed with equal probability</a:t>
            </a:r>
            <a:r>
              <a:rPr lang="en-US" sz="1400" dirty="0">
                <a:latin typeface="Times New Roman" panose="02020603050405020304" pitchFamily="18" charset="0"/>
                <a:cs typeface="Times New Roman" panose="02020603050405020304" pitchFamily="18" charset="0"/>
              </a:rPr>
              <a:t>.</a:t>
            </a:r>
          </a:p>
          <a:p>
            <a:pPr marL="285750" indent="-285750">
              <a:lnSpc>
                <a:spcPct val="150000"/>
              </a:lnSpc>
              <a:buFont typeface="Courier New" panose="02070309020205020404" pitchFamily="49" charset="0"/>
              <a:buChar char="o"/>
            </a:pPr>
            <a:r>
              <a:rPr lang="en-US" sz="1400" b="1" i="1" dirty="0">
                <a:latin typeface="Times New Roman" panose="02020603050405020304" pitchFamily="18" charset="0"/>
                <a:cs typeface="Times New Roman" panose="02020603050405020304" pitchFamily="18" charset="0"/>
              </a:rPr>
              <a:t>CACHEUS</a:t>
            </a:r>
            <a:r>
              <a:rPr lang="en-US" sz="1400" dirty="0">
                <a:latin typeface="Times New Roman" panose="02020603050405020304" pitchFamily="18" charset="0"/>
                <a:cs typeface="Times New Roman" panose="02020603050405020304" pitchFamily="18" charset="0"/>
              </a:rPr>
              <a:t>, is inspired by </a:t>
            </a:r>
            <a:r>
              <a:rPr lang="en-US" sz="1400" dirty="0" err="1">
                <a:latin typeface="Times New Roman" panose="02020603050405020304" pitchFamily="18" charset="0"/>
                <a:cs typeface="Times New Roman" panose="02020603050405020304" pitchFamily="18" charset="0"/>
              </a:rPr>
              <a:t>LeCaR</a:t>
            </a:r>
            <a:r>
              <a:rPr lang="en-US" sz="1400" dirty="0">
                <a:latin typeface="Times New Roman" panose="02020603050405020304" pitchFamily="18" charset="0"/>
                <a:cs typeface="Times New Roman" panose="02020603050405020304" pitchFamily="18" charset="0"/>
              </a:rPr>
              <a:t> but overcomes an important shortcoming by being completely </a:t>
            </a:r>
            <a:r>
              <a:rPr lang="en-US" sz="1400" b="1" i="1" dirty="0">
                <a:latin typeface="Times New Roman" panose="02020603050405020304" pitchFamily="18" charset="0"/>
                <a:cs typeface="Times New Roman" panose="02020603050405020304" pitchFamily="18" charset="0"/>
              </a:rPr>
              <a:t>adaptive</a:t>
            </a:r>
            <a:r>
              <a:rPr lang="en-US" sz="1400" dirty="0">
                <a:latin typeface="Times New Roman" panose="02020603050405020304" pitchFamily="18" charset="0"/>
                <a:cs typeface="Times New Roman" panose="02020603050405020304" pitchFamily="18" charset="0"/>
              </a:rPr>
              <a:t>, with the elimination of all statically chosen hyper-parameters, thus ensuring high </a:t>
            </a:r>
            <a:r>
              <a:rPr lang="en-US" sz="1400" b="1" i="1" dirty="0">
                <a:latin typeface="Times New Roman" panose="02020603050405020304" pitchFamily="18" charset="0"/>
                <a:cs typeface="Times New Roman" panose="02020603050405020304" pitchFamily="18" charset="0"/>
              </a:rPr>
              <a:t>flexibility</a:t>
            </a:r>
            <a:r>
              <a:rPr lang="en-US" sz="1400" dirty="0">
                <a:latin typeface="Times New Roman" panose="02020603050405020304" pitchFamily="18" charset="0"/>
                <a:cs typeface="Times New Roman" panose="02020603050405020304" pitchFamily="18" charset="0"/>
              </a:rPr>
              <a:t>.</a:t>
            </a:r>
          </a:p>
          <a:p>
            <a:pPr>
              <a:lnSpc>
                <a:spcPct val="150000"/>
              </a:lnSpc>
            </a:pPr>
            <a:r>
              <a:rPr lang="en-US" sz="1400" dirty="0">
                <a:latin typeface="Times New Roman" panose="02020603050405020304" pitchFamily="18" charset="0"/>
                <a:cs typeface="Times New Roman" panose="02020603050405020304" pitchFamily="18" charset="0"/>
                <a:sym typeface="Wingdings" panose="05000000000000000000" pitchFamily="2" charset="2"/>
              </a:rPr>
              <a:t>       </a:t>
            </a:r>
            <a:r>
              <a:rPr lang="en-US" sz="1400" b="1" i="1" dirty="0">
                <a:latin typeface="Times New Roman" panose="02020603050405020304" pitchFamily="18" charset="0"/>
                <a:cs typeface="Times New Roman" panose="02020603050405020304" pitchFamily="18" charset="0"/>
              </a:rPr>
              <a:t>simplifying and adapting </a:t>
            </a:r>
            <a:r>
              <a:rPr lang="en-US" sz="1400" b="1" i="1" dirty="0" err="1">
                <a:latin typeface="Times New Roman" panose="02020603050405020304" pitchFamily="18" charset="0"/>
                <a:cs typeface="Times New Roman" panose="02020603050405020304" pitchFamily="18" charset="0"/>
              </a:rPr>
              <a:t>LeCaR</a:t>
            </a:r>
            <a:r>
              <a:rPr lang="en-US" sz="1400" b="1" i="1" dirty="0">
                <a:latin typeface="Times New Roman" panose="02020603050405020304" pitchFamily="18" charset="0"/>
                <a:cs typeface="Times New Roman" panose="02020603050405020304" pitchFamily="18" charset="0"/>
              </a:rPr>
              <a:t> by a gradient-based stochastic hill climbing approach with random restart.</a:t>
            </a:r>
          </a:p>
          <a:p>
            <a:pPr marL="742950" lvl="1"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at the end of every N requests (cache size), the gradient of the performance (average hit-rate) with learning rate over the previous two windows is calculated.  </a:t>
            </a:r>
            <a:r>
              <a:rPr lang="en-US" sz="1400" dirty="0">
                <a:latin typeface="Times New Roman" panose="02020603050405020304" pitchFamily="18" charset="0"/>
                <a:cs typeface="Times New Roman" panose="02020603050405020304" pitchFamily="18" charset="0"/>
                <a:sym typeface="Wingdings" panose="05000000000000000000" pitchFamily="2" charset="2"/>
              </a:rPr>
              <a:t> </a:t>
            </a:r>
            <a:r>
              <a:rPr lang="en-US" sz="1400" dirty="0">
                <a:latin typeface="Times New Roman" panose="02020603050405020304" pitchFamily="18" charset="0"/>
                <a:cs typeface="Times New Roman" panose="02020603050405020304" pitchFamily="18" charset="0"/>
              </a:rPr>
              <a:t>If the gradient is positive (negative, resp.), then the direction of change of the learning rate is sustained (reversed, resp.). The amount of </a:t>
            </a:r>
            <a:r>
              <a:rPr lang="en-US" sz="1400" b="1" i="1" dirty="0">
                <a:latin typeface="Times New Roman" panose="02020603050405020304" pitchFamily="18" charset="0"/>
                <a:cs typeface="Times New Roman" panose="02020603050405020304" pitchFamily="18" charset="0"/>
              </a:rPr>
              <a:t>change</a:t>
            </a:r>
            <a:r>
              <a:rPr lang="en-US" sz="1400" dirty="0">
                <a:latin typeface="Times New Roman" panose="02020603050405020304" pitchFamily="18" charset="0"/>
                <a:cs typeface="Times New Roman" panose="02020603050405020304" pitchFamily="18" charset="0"/>
              </a:rPr>
              <a:t> of learning rate in the </a:t>
            </a:r>
            <a:r>
              <a:rPr lang="en-US" sz="1400" b="1" i="1" dirty="0">
                <a:latin typeface="Times New Roman" panose="02020603050405020304" pitchFamily="18" charset="0"/>
                <a:cs typeface="Times New Roman" panose="02020603050405020304" pitchFamily="18" charset="0"/>
              </a:rPr>
              <a:t>previous window </a:t>
            </a:r>
            <a:r>
              <a:rPr lang="en-US" sz="1400" dirty="0">
                <a:latin typeface="Times New Roman" panose="02020603050405020304" pitchFamily="18" charset="0"/>
                <a:cs typeface="Times New Roman" panose="02020603050405020304" pitchFamily="18" charset="0"/>
              </a:rPr>
              <a:t>determines the magnitude of the change in learning rate for the next window. </a:t>
            </a:r>
          </a:p>
          <a:p>
            <a:pPr marL="742950" lvl="1"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If the performance increases (decreases, resp.) by increasing the learning rate, we will increase (decrease, resp.) the learning rate multiplying it by the amount of learning rate change from the previous window, and vice versa.</a:t>
            </a:r>
          </a:p>
          <a:p>
            <a:pPr marL="742950" lvl="1"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Upon </a:t>
            </a:r>
            <a:r>
              <a:rPr lang="en-US" sz="1400" b="1" i="1" dirty="0">
                <a:latin typeface="Times New Roman" panose="02020603050405020304" pitchFamily="18" charset="0"/>
                <a:cs typeface="Times New Roman" panose="02020603050405020304" pitchFamily="18" charset="0"/>
              </a:rPr>
              <a:t>cache hits</a:t>
            </a:r>
            <a:r>
              <a:rPr lang="en-US" sz="1400" dirty="0">
                <a:latin typeface="Times New Roman" panose="02020603050405020304" pitchFamily="18" charset="0"/>
                <a:cs typeface="Times New Roman" panose="02020603050405020304" pitchFamily="18" charset="0"/>
              </a:rPr>
              <a:t>, CACHEUS updates the internal data structures which includes moving the item to the Most Recently Used position of  cache and updating its frequency.  Upon </a:t>
            </a:r>
            <a:r>
              <a:rPr lang="en-US" sz="1400" b="1" i="1" dirty="0">
                <a:latin typeface="Times New Roman" panose="02020603050405020304" pitchFamily="18" charset="0"/>
                <a:cs typeface="Times New Roman" panose="02020603050405020304" pitchFamily="18" charset="0"/>
              </a:rPr>
              <a:t>cache miss</a:t>
            </a:r>
            <a:r>
              <a:rPr lang="en-US" sz="1400" dirty="0">
                <a:latin typeface="Times New Roman" panose="02020603050405020304" pitchFamily="18" charset="0"/>
                <a:cs typeface="Times New Roman" panose="02020603050405020304" pitchFamily="18" charset="0"/>
              </a:rPr>
              <a:t>, it checks the eviction histories for the requested item, removes it from said histories, and updates the weights.</a:t>
            </a:r>
          </a:p>
        </p:txBody>
      </p:sp>
      <p:pic>
        <p:nvPicPr>
          <p:cNvPr id="3" name="图片 2">
            <a:extLst>
              <a:ext uri="{FF2B5EF4-FFF2-40B4-BE49-F238E27FC236}">
                <a16:creationId xmlns:a16="http://schemas.microsoft.com/office/drawing/2014/main" id="{8329EEC2-7181-4A77-830D-45E061A9AC01}"/>
              </a:ext>
            </a:extLst>
          </p:cNvPr>
          <p:cNvPicPr>
            <a:picLocks noChangeAspect="1"/>
          </p:cNvPicPr>
          <p:nvPr/>
        </p:nvPicPr>
        <p:blipFill>
          <a:blip r:embed="rId3"/>
          <a:stretch>
            <a:fillRect/>
          </a:stretch>
        </p:blipFill>
        <p:spPr>
          <a:xfrm>
            <a:off x="8185150" y="19050"/>
            <a:ext cx="3543300" cy="3409950"/>
          </a:xfrm>
          <a:prstGeom prst="rect">
            <a:avLst/>
          </a:prstGeom>
        </p:spPr>
      </p:pic>
      <p:pic>
        <p:nvPicPr>
          <p:cNvPr id="9" name="图片 8">
            <a:extLst>
              <a:ext uri="{FF2B5EF4-FFF2-40B4-BE49-F238E27FC236}">
                <a16:creationId xmlns:a16="http://schemas.microsoft.com/office/drawing/2014/main" id="{76158682-0AB5-4D55-B569-D44A2DAB2FC8}"/>
              </a:ext>
            </a:extLst>
          </p:cNvPr>
          <p:cNvPicPr>
            <a:picLocks noChangeAspect="1"/>
          </p:cNvPicPr>
          <p:nvPr/>
        </p:nvPicPr>
        <p:blipFill>
          <a:blip r:embed="rId4"/>
          <a:stretch>
            <a:fillRect/>
          </a:stretch>
        </p:blipFill>
        <p:spPr>
          <a:xfrm>
            <a:off x="8921750" y="19049"/>
            <a:ext cx="2709119" cy="4534331"/>
          </a:xfrm>
          <a:prstGeom prst="rect">
            <a:avLst/>
          </a:prstGeom>
        </p:spPr>
      </p:pic>
    </p:spTree>
    <p:extLst>
      <p:ext uri="{BB962C8B-B14F-4D97-AF65-F5344CB8AC3E}">
        <p14:creationId xmlns:p14="http://schemas.microsoft.com/office/powerpoint/2010/main" val="369569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Peeking over the Fence: RDMA</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1856922" cy="746166"/>
          </a:xfrm>
          <a:prstGeom prst="rect">
            <a:avLst/>
          </a:prstGeom>
        </p:spPr>
        <p:txBody>
          <a:bodyPr wrap="square">
            <a:spAutoFit/>
          </a:bodyPr>
          <a:lstStyle/>
          <a:p>
            <a:pPr>
              <a:lnSpc>
                <a:spcPct val="150000"/>
              </a:lnSpc>
            </a:pPr>
            <a:r>
              <a:rPr lang="en-US" sz="1600" b="1" i="0" u="none" strike="noStrike" baseline="0" dirty="0">
                <a:latin typeface="Times New Roman" panose="02020603050405020304" pitchFamily="18" charset="0"/>
                <a:cs typeface="Times New Roman" panose="02020603050405020304" pitchFamily="18" charset="0"/>
              </a:rPr>
              <a:t>One-sided RDMA-Conscious Extendible Hashing for Disaggregated Memory</a:t>
            </a:r>
            <a:r>
              <a:rPr lang="en-US" sz="1600" b="1" dirty="0">
                <a:solidFill>
                  <a:srgbClr val="1D1D1B"/>
                </a:solidFill>
                <a:latin typeface="Times New Roman" panose="02020603050405020304" pitchFamily="18" charset="0"/>
                <a:cs typeface="Times New Roman" panose="02020603050405020304" pitchFamily="18" charset="0"/>
              </a:rPr>
              <a:t>; </a:t>
            </a:r>
            <a:r>
              <a:rPr lang="en-US" sz="1400" b="0" i="1" u="none" strike="noStrike" baseline="0" dirty="0" err="1">
                <a:latin typeface="Times New Roman" panose="02020603050405020304" pitchFamily="18" charset="0"/>
                <a:cs typeface="Times New Roman" panose="02020603050405020304" pitchFamily="18" charset="0"/>
              </a:rPr>
              <a:t>Pengfei</a:t>
            </a:r>
            <a:r>
              <a:rPr lang="en-US" sz="1400" b="0" i="1" u="none" strike="noStrike" baseline="0" dirty="0">
                <a:latin typeface="Times New Roman" panose="02020603050405020304" pitchFamily="18" charset="0"/>
                <a:cs typeface="Times New Roman" panose="02020603050405020304" pitchFamily="18" charset="0"/>
              </a:rPr>
              <a:t> </a:t>
            </a:r>
            <a:r>
              <a:rPr lang="en-US" sz="1400" b="0" i="1" u="none" strike="noStrike" baseline="0" dirty="0" err="1">
                <a:latin typeface="Times New Roman" panose="02020603050405020304" pitchFamily="18" charset="0"/>
                <a:cs typeface="Times New Roman" panose="02020603050405020304" pitchFamily="18" charset="0"/>
              </a:rPr>
              <a:t>Zuo</a:t>
            </a:r>
            <a:r>
              <a:rPr lang="en-US" sz="1400" b="0" i="1" u="none" strike="noStrike" baseline="0" dirty="0">
                <a:latin typeface="Times New Roman" panose="02020603050405020304" pitchFamily="18" charset="0"/>
                <a:cs typeface="Times New Roman" panose="02020603050405020304" pitchFamily="18" charset="0"/>
              </a:rPr>
              <a:t>, </a:t>
            </a:r>
            <a:r>
              <a:rPr lang="en-US" sz="1400" b="0" i="1" u="none" strike="noStrike" baseline="0" dirty="0" err="1">
                <a:latin typeface="Times New Roman" panose="02020603050405020304" pitchFamily="18" charset="0"/>
                <a:cs typeface="Times New Roman" panose="02020603050405020304" pitchFamily="18" charset="0"/>
              </a:rPr>
              <a:t>Jiazhao</a:t>
            </a:r>
            <a:r>
              <a:rPr lang="en-US" sz="1400" b="0" i="1" u="none" strike="noStrike" baseline="0" dirty="0">
                <a:latin typeface="Times New Roman" panose="02020603050405020304" pitchFamily="18" charset="0"/>
                <a:cs typeface="Times New Roman" panose="02020603050405020304" pitchFamily="18" charset="0"/>
              </a:rPr>
              <a:t> Sun, Liu Yang, </a:t>
            </a:r>
            <a:r>
              <a:rPr lang="en-US" sz="1400" b="0" i="1" u="none" strike="noStrike" baseline="0" dirty="0" err="1">
                <a:latin typeface="Times New Roman" panose="02020603050405020304" pitchFamily="18" charset="0"/>
                <a:cs typeface="Times New Roman" panose="02020603050405020304" pitchFamily="18" charset="0"/>
              </a:rPr>
              <a:t>Shuangwu</a:t>
            </a:r>
            <a:r>
              <a:rPr lang="en-US" sz="1400" b="0" i="1" u="none" strike="noStrike" baseline="0" dirty="0">
                <a:latin typeface="Times New Roman" panose="02020603050405020304" pitchFamily="18" charset="0"/>
                <a:cs typeface="Times New Roman" panose="02020603050405020304" pitchFamily="18" charset="0"/>
              </a:rPr>
              <a:t> Zhang, Yu Hua; Huawei Cloud, Huazhong University of Science and Technology</a:t>
            </a:r>
            <a:endParaRPr lang="zh-CN" altLang="en-US" sz="10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0" y="1383474"/>
            <a:ext cx="12038591" cy="6116867"/>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1400" b="0" i="0" u="none" strike="noStrike" baseline="0" dirty="0">
                <a:latin typeface="Times New Roman" panose="02020603050405020304" pitchFamily="18" charset="0"/>
                <a:cs typeface="Times New Roman" panose="02020603050405020304" pitchFamily="18" charset="0"/>
              </a:rPr>
              <a:t>Memory disaggregation enjoys the benefits of improved resource utilization, failure isolation, and elasticity.  Hashing indexes have been widely used to provide fast lookup services in distributed memory systems. </a:t>
            </a:r>
          </a:p>
          <a:p>
            <a:pPr marL="612000" lvl="2"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Traditional hash index is inefficient for disaggregated memory since the </a:t>
            </a:r>
            <a:r>
              <a:rPr lang="en-US" sz="1400" b="1" i="1" dirty="0">
                <a:latin typeface="Times New Roman" panose="02020603050405020304" pitchFamily="18" charset="0"/>
                <a:cs typeface="Times New Roman" panose="02020603050405020304" pitchFamily="18" charset="0"/>
              </a:rPr>
              <a:t>computing power in memory pool is too weak </a:t>
            </a:r>
            <a:r>
              <a:rPr lang="en-US" sz="1400" dirty="0">
                <a:latin typeface="Times New Roman" panose="02020603050405020304" pitchFamily="18" charset="0"/>
                <a:cs typeface="Times New Roman" panose="02020603050405020304" pitchFamily="18" charset="0"/>
              </a:rPr>
              <a:t>to execute complex index requests. </a:t>
            </a:r>
          </a:p>
          <a:p>
            <a:pPr marL="2857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Background:</a:t>
            </a:r>
          </a:p>
          <a:p>
            <a:pPr marL="612000" lvl="2" indent="-285750">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RDMA (Remote Direct Memory Access), </a:t>
            </a:r>
            <a:r>
              <a:rPr lang="en-US" sz="1400" dirty="0">
                <a:latin typeface="Times New Roman" panose="02020603050405020304" pitchFamily="18" charset="0"/>
                <a:cs typeface="Times New Roman" panose="02020603050405020304" pitchFamily="18" charset="0"/>
              </a:rPr>
              <a:t>uses DMA when two or more computers are communicating, and directly access the memory of another host from the memory of one host. </a:t>
            </a:r>
          </a:p>
          <a:p>
            <a:pPr marL="936000" lvl="3" indent="-285750">
              <a:lnSpc>
                <a:spcPct val="150000"/>
              </a:lnSpc>
              <a:buFont typeface="Wingdings" panose="05000000000000000000" pitchFamily="2" charset="2"/>
              <a:buChar char="q"/>
            </a:pPr>
            <a:r>
              <a:rPr lang="en-US" sz="1200" b="1" i="1" dirty="0">
                <a:solidFill>
                  <a:srgbClr val="121212"/>
                </a:solidFill>
                <a:effectLst/>
                <a:latin typeface="Times New Roman" panose="02020603050405020304" pitchFamily="18" charset="0"/>
                <a:cs typeface="Times New Roman" panose="02020603050405020304" pitchFamily="18" charset="0"/>
              </a:rPr>
              <a:t>Zero-copy: </a:t>
            </a:r>
            <a:r>
              <a:rPr lang="en-US" sz="1200" b="0" i="0" dirty="0">
                <a:solidFill>
                  <a:srgbClr val="121212"/>
                </a:solidFill>
                <a:effectLst/>
                <a:latin typeface="Times New Roman" panose="02020603050405020304" pitchFamily="18" charset="0"/>
                <a:cs typeface="Times New Roman" panose="02020603050405020304" pitchFamily="18" charset="0"/>
              </a:rPr>
              <a:t>app directly perform data transmission without involving the network software stack, data can be sent directly to the buffer or can be received directly from the buffer without being copied to the network layer.</a:t>
            </a:r>
          </a:p>
          <a:p>
            <a:pPr marL="936000" lvl="3" indent="-285750">
              <a:lnSpc>
                <a:spcPct val="150000"/>
              </a:lnSpc>
              <a:buFont typeface="Wingdings" panose="05000000000000000000" pitchFamily="2" charset="2"/>
              <a:buChar char="q"/>
            </a:pPr>
            <a:r>
              <a:rPr lang="en-US" sz="1200" b="1" i="1" dirty="0">
                <a:latin typeface="Times New Roman" panose="02020603050405020304" pitchFamily="18" charset="0"/>
                <a:cs typeface="Times New Roman" panose="02020603050405020304" pitchFamily="18" charset="0"/>
              </a:rPr>
              <a:t>Kernel-bypass: </a:t>
            </a:r>
            <a:r>
              <a:rPr lang="en-US" sz="1200" dirty="0">
                <a:latin typeface="Times New Roman" panose="02020603050405020304" pitchFamily="18" charset="0"/>
                <a:cs typeface="Times New Roman" panose="02020603050405020304" pitchFamily="18" charset="0"/>
              </a:rPr>
              <a:t>app directly perform data transmission in user mode, without context switching between kernel mode and user mode.</a:t>
            </a:r>
          </a:p>
          <a:p>
            <a:pPr marL="936000" lvl="3" indent="-285750">
              <a:lnSpc>
                <a:spcPct val="150000"/>
              </a:lnSpc>
              <a:buFont typeface="Wingdings" panose="05000000000000000000" pitchFamily="2" charset="2"/>
              <a:buChar char="q"/>
            </a:pPr>
            <a:r>
              <a:rPr lang="en-US" sz="1200" b="1" i="1" dirty="0">
                <a:latin typeface="Times New Roman" panose="02020603050405020304" pitchFamily="18" charset="0"/>
                <a:cs typeface="Times New Roman" panose="02020603050405020304" pitchFamily="18" charset="0"/>
              </a:rPr>
              <a:t>No-CPU Involvement: </a:t>
            </a:r>
            <a:r>
              <a:rPr lang="en-US" sz="1200" dirty="0">
                <a:latin typeface="Times New Roman" panose="02020603050405020304" pitchFamily="18" charset="0"/>
                <a:cs typeface="Times New Roman" panose="02020603050405020304" pitchFamily="18" charset="0"/>
              </a:rPr>
              <a:t>app access the memory of the remote host without consuming any CPU in the remote host. The memory of the remote host can be read without the involvement of the process (or CPU) on the remote host. The remote host's CPU cache will not be filled with the accessed content.</a:t>
            </a:r>
          </a:p>
          <a:p>
            <a:pPr marL="936000" lvl="3" indent="-285750">
              <a:lnSpc>
                <a:spcPct val="150000"/>
              </a:lnSpc>
              <a:buFont typeface="Wingdings" panose="05000000000000000000" pitchFamily="2" charset="2"/>
              <a:buChar char="v"/>
            </a:pPr>
            <a:r>
              <a:rPr lang="en-US" sz="1200" b="1" i="1" dirty="0">
                <a:latin typeface="Times New Roman" panose="02020603050405020304" pitchFamily="18" charset="0"/>
                <a:cs typeface="Times New Roman" panose="02020603050405020304" pitchFamily="18" charset="0"/>
              </a:rPr>
              <a:t>One-sided RDMA: </a:t>
            </a:r>
            <a:r>
              <a:rPr lang="en-US" sz="1200" dirty="0">
                <a:latin typeface="Times New Roman" panose="02020603050405020304" pitchFamily="18" charset="0"/>
                <a:cs typeface="Times New Roman" panose="02020603050405020304" pitchFamily="18" charset="0"/>
              </a:rPr>
              <a:t>a mode also called Memory Verbs, including RDMA Reads/Writes/Atomic where RDMA access does not require confirmation from the remote machine.</a:t>
            </a:r>
          </a:p>
          <a:p>
            <a:pPr marL="612000" lvl="2"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Disaggregated Memory Architecture</a:t>
            </a:r>
            <a:r>
              <a:rPr lang="en-US" sz="1400" dirty="0">
                <a:latin typeface="Times New Roman" panose="02020603050405020304" pitchFamily="18" charset="0"/>
                <a:cs typeface="Times New Roman" panose="02020603050405020304" pitchFamily="18" charset="0"/>
              </a:rPr>
              <a:t>, achieves resource pooling and independent hardware.</a:t>
            </a:r>
          </a:p>
          <a:p>
            <a:pPr marL="936000" lvl="3" indent="-285750">
              <a:lnSpc>
                <a:spcPct val="150000"/>
              </a:lnSpc>
              <a:buFont typeface="Wingdings" panose="05000000000000000000" pitchFamily="2" charset="2"/>
              <a:buChar char="q"/>
            </a:pPr>
            <a:r>
              <a:rPr lang="en-US" sz="1200" b="1" i="1" dirty="0">
                <a:solidFill>
                  <a:srgbClr val="121212"/>
                </a:solidFill>
                <a:latin typeface="Times New Roman" panose="02020603050405020304" pitchFamily="18" charset="0"/>
                <a:cs typeface="Times New Roman" panose="02020603050405020304" pitchFamily="18" charset="0"/>
              </a:rPr>
              <a:t>Compute pool </a:t>
            </a:r>
            <a:r>
              <a:rPr lang="en-US" sz="1200" dirty="0">
                <a:solidFill>
                  <a:srgbClr val="121212"/>
                </a:solidFill>
                <a:latin typeface="Times New Roman" panose="02020603050405020304" pitchFamily="18" charset="0"/>
                <a:cs typeface="Times New Roman" panose="02020603050405020304" pitchFamily="18" charset="0"/>
              </a:rPr>
              <a:t>consists of many CPU blades, each of which retains a small amount of memory as the local cache for the memory pool. </a:t>
            </a:r>
          </a:p>
          <a:p>
            <a:pPr marL="936000" lvl="3" indent="-285750">
              <a:lnSpc>
                <a:spcPct val="150000"/>
              </a:lnSpc>
              <a:buFont typeface="Wingdings" panose="05000000000000000000" pitchFamily="2" charset="2"/>
              <a:buChar char="q"/>
            </a:pPr>
            <a:r>
              <a:rPr lang="en-US" sz="1200" b="1" i="1" dirty="0">
                <a:solidFill>
                  <a:srgbClr val="121212"/>
                </a:solidFill>
                <a:latin typeface="Times New Roman" panose="02020603050405020304" pitchFamily="18" charset="0"/>
                <a:cs typeface="Times New Roman" panose="02020603050405020304" pitchFamily="18" charset="0"/>
              </a:rPr>
              <a:t>Memory pool </a:t>
            </a:r>
            <a:r>
              <a:rPr lang="en-US" sz="1200" dirty="0">
                <a:solidFill>
                  <a:srgbClr val="121212"/>
                </a:solidFill>
                <a:latin typeface="Times New Roman" panose="02020603050405020304" pitchFamily="18" charset="0"/>
                <a:cs typeface="Times New Roman" panose="02020603050405020304" pitchFamily="18" charset="0"/>
              </a:rPr>
              <a:t>includes memory blades that can be DRAM or PM DIMMs, and controllers (low-power processing units used only for interconnection). </a:t>
            </a:r>
          </a:p>
          <a:p>
            <a:pPr marL="936000" lvl="3" indent="-285750">
              <a:lnSpc>
                <a:spcPct val="150000"/>
              </a:lnSpc>
              <a:buFont typeface="Wingdings" panose="05000000000000000000" pitchFamily="2" charset="2"/>
              <a:buChar char="q"/>
            </a:pPr>
            <a:r>
              <a:rPr lang="en-US" sz="1200" dirty="0">
                <a:solidFill>
                  <a:srgbClr val="121212"/>
                </a:solidFill>
                <a:latin typeface="Times New Roman" panose="02020603050405020304" pitchFamily="18" charset="0"/>
                <a:cs typeface="Times New Roman" panose="02020603050405020304" pitchFamily="18" charset="0"/>
              </a:rPr>
              <a:t>The</a:t>
            </a:r>
            <a:r>
              <a:rPr lang="en-US" sz="1200" b="1" i="1" dirty="0">
                <a:solidFill>
                  <a:srgbClr val="121212"/>
                </a:solidFill>
                <a:latin typeface="Times New Roman" panose="02020603050405020304" pitchFamily="18" charset="0"/>
                <a:cs typeface="Times New Roman" panose="02020603050405020304" pitchFamily="18" charset="0"/>
              </a:rPr>
              <a:t> communication </a:t>
            </a:r>
            <a:r>
              <a:rPr lang="en-US" sz="1200" dirty="0">
                <a:solidFill>
                  <a:srgbClr val="121212"/>
                </a:solidFill>
                <a:latin typeface="Times New Roman" panose="02020603050405020304" pitchFamily="18" charset="0"/>
                <a:cs typeface="Times New Roman" panose="02020603050405020304" pitchFamily="18" charset="0"/>
              </a:rPr>
              <a:t>between compute and memory pools is based on one-sided RDMA.</a:t>
            </a:r>
          </a:p>
          <a:p>
            <a:pPr marL="612000" lvl="2"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Memory Verbs (memory operation/function) involved in this paper: </a:t>
            </a:r>
            <a:r>
              <a:rPr lang="en-US" sz="1400" dirty="0">
                <a:latin typeface="Times New Roman" panose="02020603050405020304" pitchFamily="18" charset="0"/>
                <a:cs typeface="Times New Roman" panose="02020603050405020304" pitchFamily="18" charset="0"/>
              </a:rPr>
              <a:t>RDMA </a:t>
            </a:r>
            <a:r>
              <a:rPr lang="en-US" sz="1400" b="1" i="1" dirty="0">
                <a:latin typeface="Times New Roman" panose="02020603050405020304" pitchFamily="18" charset="0"/>
                <a:cs typeface="Times New Roman" panose="02020603050405020304" pitchFamily="18" charset="0"/>
              </a:rPr>
              <a:t>Read</a:t>
            </a:r>
            <a:r>
              <a:rPr lang="en-US" sz="1400" dirty="0">
                <a:latin typeface="Times New Roman" panose="02020603050405020304" pitchFamily="18" charset="0"/>
                <a:cs typeface="Times New Roman" panose="02020603050405020304" pitchFamily="18" charset="0"/>
              </a:rPr>
              <a:t> (Pull data from remote mem to local mem); RDMA </a:t>
            </a:r>
            <a:r>
              <a:rPr lang="en-US" sz="1400" b="1" i="1" dirty="0">
                <a:latin typeface="Times New Roman" panose="02020603050405020304" pitchFamily="18" charset="0"/>
                <a:cs typeface="Times New Roman" panose="02020603050405020304" pitchFamily="18" charset="0"/>
              </a:rPr>
              <a:t>Write</a:t>
            </a:r>
            <a:r>
              <a:rPr lang="en-US" sz="1400" dirty="0">
                <a:latin typeface="Times New Roman" panose="02020603050405020304" pitchFamily="18" charset="0"/>
                <a:cs typeface="Times New Roman" panose="02020603050405020304" pitchFamily="18" charset="0"/>
              </a:rPr>
              <a:t> (Push data from local mem to remote mem); RDMA </a:t>
            </a:r>
            <a:r>
              <a:rPr lang="en-US" sz="1400" b="1" i="1" dirty="0">
                <a:latin typeface="Times New Roman" panose="02020603050405020304" pitchFamily="18" charset="0"/>
                <a:cs typeface="Times New Roman" panose="02020603050405020304" pitchFamily="18" charset="0"/>
              </a:rPr>
              <a:t>Atomic</a:t>
            </a:r>
            <a:r>
              <a:rPr lang="en-US" sz="1400" dirty="0">
                <a:latin typeface="Times New Roman" panose="02020603050405020304" pitchFamily="18" charset="0"/>
                <a:cs typeface="Times New Roman" panose="02020603050405020304" pitchFamily="18" charset="0"/>
              </a:rPr>
              <a:t> (the atomic operation for controlling)</a:t>
            </a:r>
          </a:p>
          <a:p>
            <a:pPr marL="612000" lvl="2" indent="-285750">
              <a:lnSpc>
                <a:spcPct val="150000"/>
              </a:lnSpc>
              <a:buFont typeface="Courier New" panose="02070309020205020404" pitchFamily="49" charset="0"/>
              <a:buChar char="o"/>
            </a:pPr>
            <a:endParaRPr lang="en-US" sz="1400" dirty="0">
              <a:latin typeface="Times New Roman" panose="02020603050405020304" pitchFamily="18" charset="0"/>
              <a:cs typeface="Times New Roman" panose="02020603050405020304" pitchFamily="18" charset="0"/>
            </a:endParaRPr>
          </a:p>
          <a:p>
            <a:pPr marL="326250" lvl="2">
              <a:lnSpc>
                <a:spcPct val="150000"/>
              </a:lnSpc>
            </a:pPr>
            <a:endParaRPr lang="en-US" sz="1400" b="1"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B05EE314-A34F-4516-9300-57DB6C5F68B7}"/>
              </a:ext>
            </a:extLst>
          </p:cNvPr>
          <p:cNvPicPr>
            <a:picLocks noChangeAspect="1"/>
          </p:cNvPicPr>
          <p:nvPr/>
        </p:nvPicPr>
        <p:blipFill>
          <a:blip r:embed="rId3"/>
          <a:stretch>
            <a:fillRect/>
          </a:stretch>
        </p:blipFill>
        <p:spPr>
          <a:xfrm>
            <a:off x="7866263" y="0"/>
            <a:ext cx="3923196" cy="2096972"/>
          </a:xfrm>
          <a:prstGeom prst="rect">
            <a:avLst/>
          </a:prstGeom>
        </p:spPr>
      </p:pic>
      <p:pic>
        <p:nvPicPr>
          <p:cNvPr id="11" name="图片 10">
            <a:extLst>
              <a:ext uri="{FF2B5EF4-FFF2-40B4-BE49-F238E27FC236}">
                <a16:creationId xmlns:a16="http://schemas.microsoft.com/office/drawing/2014/main" id="{56B87CF0-801C-4688-BC14-65EA27EF0D89}"/>
              </a:ext>
            </a:extLst>
          </p:cNvPr>
          <p:cNvPicPr>
            <a:picLocks noChangeAspect="1"/>
          </p:cNvPicPr>
          <p:nvPr/>
        </p:nvPicPr>
        <p:blipFill>
          <a:blip r:embed="rId4"/>
          <a:stretch>
            <a:fillRect/>
          </a:stretch>
        </p:blipFill>
        <p:spPr>
          <a:xfrm>
            <a:off x="7511411" y="-2"/>
            <a:ext cx="4278048" cy="2453947"/>
          </a:xfrm>
          <a:prstGeom prst="rect">
            <a:avLst/>
          </a:prstGeom>
        </p:spPr>
      </p:pic>
    </p:spTree>
    <p:extLst>
      <p:ext uri="{BB962C8B-B14F-4D97-AF65-F5344CB8AC3E}">
        <p14:creationId xmlns:p14="http://schemas.microsoft.com/office/powerpoint/2010/main" val="396078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Peeking over the Fence: RDMA</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1856922" cy="746166"/>
          </a:xfrm>
          <a:prstGeom prst="rect">
            <a:avLst/>
          </a:prstGeom>
        </p:spPr>
        <p:txBody>
          <a:bodyPr wrap="square">
            <a:spAutoFit/>
          </a:bodyPr>
          <a:lstStyle/>
          <a:p>
            <a:pPr>
              <a:lnSpc>
                <a:spcPct val="150000"/>
              </a:lnSpc>
            </a:pPr>
            <a:r>
              <a:rPr lang="en-US" sz="1600" b="1" i="0" u="none" strike="noStrike" baseline="0" dirty="0">
                <a:latin typeface="Times New Roman" panose="02020603050405020304" pitchFamily="18" charset="0"/>
                <a:cs typeface="Times New Roman" panose="02020603050405020304" pitchFamily="18" charset="0"/>
              </a:rPr>
              <a:t>One-sided RDMA-Conscious Extendible Hashing for Disaggregated Memory</a:t>
            </a:r>
            <a:r>
              <a:rPr lang="en-US" sz="1600" b="1" dirty="0">
                <a:solidFill>
                  <a:srgbClr val="1D1D1B"/>
                </a:solidFill>
                <a:latin typeface="Times New Roman" panose="02020603050405020304" pitchFamily="18" charset="0"/>
                <a:cs typeface="Times New Roman" panose="02020603050405020304" pitchFamily="18" charset="0"/>
              </a:rPr>
              <a:t>; </a:t>
            </a:r>
            <a:r>
              <a:rPr lang="en-US" sz="1400" b="0" i="1" u="none" strike="noStrike" baseline="0" dirty="0" err="1">
                <a:latin typeface="Times New Roman" panose="02020603050405020304" pitchFamily="18" charset="0"/>
                <a:cs typeface="Times New Roman" panose="02020603050405020304" pitchFamily="18" charset="0"/>
              </a:rPr>
              <a:t>Pengfei</a:t>
            </a:r>
            <a:r>
              <a:rPr lang="en-US" sz="1400" b="0" i="1" u="none" strike="noStrike" baseline="0" dirty="0">
                <a:latin typeface="Times New Roman" panose="02020603050405020304" pitchFamily="18" charset="0"/>
                <a:cs typeface="Times New Roman" panose="02020603050405020304" pitchFamily="18" charset="0"/>
              </a:rPr>
              <a:t> </a:t>
            </a:r>
            <a:r>
              <a:rPr lang="en-US" sz="1400" b="0" i="1" u="none" strike="noStrike" baseline="0" dirty="0" err="1">
                <a:latin typeface="Times New Roman" panose="02020603050405020304" pitchFamily="18" charset="0"/>
                <a:cs typeface="Times New Roman" panose="02020603050405020304" pitchFamily="18" charset="0"/>
              </a:rPr>
              <a:t>Zuo</a:t>
            </a:r>
            <a:r>
              <a:rPr lang="en-US" sz="1400" b="0" i="1" u="none" strike="noStrike" baseline="0" dirty="0">
                <a:latin typeface="Times New Roman" panose="02020603050405020304" pitchFamily="18" charset="0"/>
                <a:cs typeface="Times New Roman" panose="02020603050405020304" pitchFamily="18" charset="0"/>
              </a:rPr>
              <a:t>, </a:t>
            </a:r>
            <a:r>
              <a:rPr lang="en-US" sz="1400" b="0" i="1" u="none" strike="noStrike" baseline="0" dirty="0" err="1">
                <a:latin typeface="Times New Roman" panose="02020603050405020304" pitchFamily="18" charset="0"/>
                <a:cs typeface="Times New Roman" panose="02020603050405020304" pitchFamily="18" charset="0"/>
              </a:rPr>
              <a:t>Jiazhao</a:t>
            </a:r>
            <a:r>
              <a:rPr lang="en-US" sz="1400" b="0" i="1" u="none" strike="noStrike" baseline="0" dirty="0">
                <a:latin typeface="Times New Roman" panose="02020603050405020304" pitchFamily="18" charset="0"/>
                <a:cs typeface="Times New Roman" panose="02020603050405020304" pitchFamily="18" charset="0"/>
              </a:rPr>
              <a:t> Sun, Liu Yang, </a:t>
            </a:r>
            <a:r>
              <a:rPr lang="en-US" sz="1400" b="0" i="1" u="none" strike="noStrike" baseline="0" dirty="0" err="1">
                <a:latin typeface="Times New Roman" panose="02020603050405020304" pitchFamily="18" charset="0"/>
                <a:cs typeface="Times New Roman" panose="02020603050405020304" pitchFamily="18" charset="0"/>
              </a:rPr>
              <a:t>Shuangwu</a:t>
            </a:r>
            <a:r>
              <a:rPr lang="en-US" sz="1400" b="0" i="1" u="none" strike="noStrike" baseline="0" dirty="0">
                <a:latin typeface="Times New Roman" panose="02020603050405020304" pitchFamily="18" charset="0"/>
                <a:cs typeface="Times New Roman" panose="02020603050405020304" pitchFamily="18" charset="0"/>
              </a:rPr>
              <a:t> Zhang, Yu Hua; Huawei Cloud, Huazhong University of Science and Technology</a:t>
            </a:r>
            <a:endParaRPr lang="zh-CN" altLang="en-US" sz="10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0" y="1383474"/>
            <a:ext cx="12038591" cy="5497018"/>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1400" b="0" i="0" u="none" strike="noStrike" baseline="0" dirty="0">
                <a:latin typeface="Times New Roman" panose="02020603050405020304" pitchFamily="18" charset="0"/>
                <a:cs typeface="Times New Roman" panose="02020603050405020304" pitchFamily="18" charset="0"/>
              </a:rPr>
              <a:t>Memory disaggregation enjoys the benefits of improved resource utilization, failure isolation, and elasticity.  Hashing indexes have been widely used to provide fast lookup services in distributed memory systems. </a:t>
            </a:r>
          </a:p>
          <a:p>
            <a:pPr marL="612000" lvl="2"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Traditional hash index is inefficient for disaggregated memory since the </a:t>
            </a:r>
            <a:r>
              <a:rPr lang="en-US" sz="1400" b="1" i="1" dirty="0">
                <a:latin typeface="Times New Roman" panose="02020603050405020304" pitchFamily="18" charset="0"/>
                <a:cs typeface="Times New Roman" panose="02020603050405020304" pitchFamily="18" charset="0"/>
              </a:rPr>
              <a:t>computing power in memory pool is too weak </a:t>
            </a:r>
            <a:r>
              <a:rPr lang="en-US" sz="1400" dirty="0">
                <a:latin typeface="Times New Roman" panose="02020603050405020304" pitchFamily="18" charset="0"/>
                <a:cs typeface="Times New Roman" panose="02020603050405020304" pitchFamily="18" charset="0"/>
              </a:rPr>
              <a:t>to execute complex index requests. </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Issues: </a:t>
            </a:r>
            <a:r>
              <a:rPr lang="en-US" sz="1400" dirty="0">
                <a:latin typeface="Times New Roman" panose="02020603050405020304" pitchFamily="18" charset="0"/>
                <a:cs typeface="Times New Roman" panose="02020603050405020304" pitchFamily="18" charset="0"/>
              </a:rPr>
              <a:t>RDMA-search-friendly (RSF) hashing Indexes becomes less efficient when facing new disaggregated memory architecture</a:t>
            </a:r>
          </a:p>
          <a:p>
            <a:pPr marL="612000" lvl="2" indent="-285750">
              <a:lnSpc>
                <a:spcPct val="150000"/>
              </a:lnSpc>
              <a:buFont typeface="Wingdings" panose="05000000000000000000" pitchFamily="2" charset="2"/>
              <a:buChar char="à"/>
            </a:pPr>
            <a:r>
              <a:rPr lang="en-US" sz="1400" dirty="0">
                <a:latin typeface="Times New Roman" panose="02020603050405020304" pitchFamily="18" charset="0"/>
                <a:cs typeface="Times New Roman" panose="02020603050405020304" pitchFamily="18" charset="0"/>
              </a:rPr>
              <a:t>RSF indexes execute </a:t>
            </a:r>
            <a:r>
              <a:rPr lang="en-US" sz="1400" b="1" i="1" dirty="0">
                <a:latin typeface="Times New Roman" panose="02020603050405020304" pitchFamily="18" charset="0"/>
                <a:cs typeface="Times New Roman" panose="02020603050405020304" pitchFamily="18" charset="0"/>
              </a:rPr>
              <a:t>search</a:t>
            </a:r>
            <a:r>
              <a:rPr lang="en-US" sz="1400" dirty="0">
                <a:latin typeface="Times New Roman" panose="02020603050405020304" pitchFamily="18" charset="0"/>
                <a:cs typeface="Times New Roman" panose="02020603050405020304" pitchFamily="18" charset="0"/>
              </a:rPr>
              <a:t> requests by using one-sided RDMA READs to </a:t>
            </a:r>
            <a:r>
              <a:rPr lang="en-US" sz="1400" i="1" dirty="0">
                <a:latin typeface="Times New Roman" panose="02020603050405020304" pitchFamily="18" charset="0"/>
                <a:cs typeface="Times New Roman" panose="02020603050405020304" pitchFamily="18" charset="0"/>
              </a:rPr>
              <a:t>fetch data from remote memory without involving remote CPUs</a:t>
            </a:r>
            <a:r>
              <a:rPr lang="en-US" sz="1400" dirty="0">
                <a:latin typeface="Times New Roman" panose="02020603050405020304" pitchFamily="18" charset="0"/>
                <a:cs typeface="Times New Roman" panose="02020603050405020304" pitchFamily="18" charset="0"/>
              </a:rPr>
              <a:t>.  Insertion, deletion, and update (</a:t>
            </a:r>
            <a:r>
              <a:rPr lang="en-US" sz="1400" b="1" i="1" dirty="0">
                <a:latin typeface="Times New Roman" panose="02020603050405020304" pitchFamily="18" charset="0"/>
                <a:cs typeface="Times New Roman" panose="02020603050405020304" pitchFamily="18" charset="0"/>
              </a:rPr>
              <a:t>IDU</a:t>
            </a:r>
            <a:r>
              <a:rPr lang="en-US" sz="1400" dirty="0">
                <a:latin typeface="Times New Roman" panose="02020603050405020304" pitchFamily="18" charset="0"/>
                <a:cs typeface="Times New Roman" panose="02020603050405020304" pitchFamily="18" charset="0"/>
              </a:rPr>
              <a:t>) requests are sent to the </a:t>
            </a:r>
            <a:r>
              <a:rPr lang="en-US" sz="1400" i="1" dirty="0">
                <a:latin typeface="Times New Roman" panose="02020603050405020304" pitchFamily="18" charset="0"/>
                <a:cs typeface="Times New Roman" panose="02020603050405020304" pitchFamily="18" charset="0"/>
              </a:rPr>
              <a:t>remote CPUs</a:t>
            </a:r>
            <a:r>
              <a:rPr lang="en-US" sz="1400" dirty="0">
                <a:latin typeface="Times New Roman" panose="02020603050405020304" pitchFamily="18" charset="0"/>
                <a:cs typeface="Times New Roman" panose="02020603050405020304" pitchFamily="18" charset="0"/>
              </a:rPr>
              <a:t>, </a:t>
            </a:r>
            <a:r>
              <a:rPr lang="en-US" sz="1400" b="1" i="1" dirty="0">
                <a:latin typeface="Times New Roman" panose="02020603050405020304" pitchFamily="18" charset="0"/>
                <a:cs typeface="Times New Roman" panose="02020603050405020304" pitchFamily="18" charset="0"/>
              </a:rPr>
              <a:t>which locally execute them</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sym typeface="Wingdings" panose="05000000000000000000" pitchFamily="2" charset="2"/>
              </a:rPr>
              <a:t>T</a:t>
            </a:r>
            <a:r>
              <a:rPr lang="en-US" sz="1400" dirty="0">
                <a:latin typeface="Times New Roman" panose="02020603050405020304" pitchFamily="18" charset="0"/>
                <a:cs typeface="Times New Roman" panose="02020603050405020304" pitchFamily="18" charset="0"/>
              </a:rPr>
              <a:t>his mechanism fails to work in DM design since the </a:t>
            </a:r>
            <a:r>
              <a:rPr lang="en-US" sz="1400" b="1" i="1" dirty="0">
                <a:latin typeface="Times New Roman" panose="02020603050405020304" pitchFamily="18" charset="0"/>
                <a:cs typeface="Times New Roman" panose="02020603050405020304" pitchFamily="18" charset="0"/>
              </a:rPr>
              <a:t>computing power in the memory pool is too weak to execute the complex IDU requests.</a:t>
            </a:r>
          </a:p>
          <a:p>
            <a:pPr marL="612000" lvl="2" indent="-285750">
              <a:lnSpc>
                <a:spcPct val="150000"/>
              </a:lnSpc>
              <a:buFont typeface="Wingdings" panose="05000000000000000000" pitchFamily="2" charset="2"/>
              <a:buChar char="à"/>
            </a:pPr>
            <a:r>
              <a:rPr lang="en-US" sz="1400" dirty="0">
                <a:latin typeface="Times New Roman" panose="02020603050405020304" pitchFamily="18" charset="0"/>
                <a:cs typeface="Times New Roman" panose="02020603050405020304" pitchFamily="18" charset="0"/>
              </a:rPr>
              <a:t> even IDU can be executed in compute blades by using one-sided RDMA WRITE and ATOMIC verbs to operate on remote data.  Executing IDU requests using one-sided RDMA verbs in existing RSF incurs performance degradation due to </a:t>
            </a:r>
            <a:r>
              <a:rPr lang="en-US" sz="1400" b="1" i="1" dirty="0">
                <a:latin typeface="Times New Roman" panose="02020603050405020304" pitchFamily="18" charset="0"/>
                <a:cs typeface="Times New Roman" panose="02020603050405020304" pitchFamily="18" charset="0"/>
              </a:rPr>
              <a:t>massive network round-trips </a:t>
            </a:r>
            <a:r>
              <a:rPr lang="en-US" sz="1400" dirty="0">
                <a:latin typeface="Times New Roman" panose="02020603050405020304" pitchFamily="18" charset="0"/>
                <a:cs typeface="Times New Roman" panose="02020603050405020304" pitchFamily="18" charset="0"/>
              </a:rPr>
              <a:t>and </a:t>
            </a:r>
            <a:r>
              <a:rPr lang="en-US" sz="1400" b="1" i="1" dirty="0">
                <a:latin typeface="Times New Roman" panose="02020603050405020304" pitchFamily="18" charset="0"/>
                <a:cs typeface="Times New Roman" panose="02020603050405020304" pitchFamily="18" charset="0"/>
              </a:rPr>
              <a:t>concurrent access conflicts</a:t>
            </a:r>
            <a:r>
              <a:rPr lang="en-US" sz="1400" dirty="0">
                <a:latin typeface="Times New Roman" panose="02020603050405020304" pitchFamily="18" charset="0"/>
                <a:cs typeface="Times New Roman" panose="02020603050405020304" pitchFamily="18" charset="0"/>
              </a:rPr>
              <a:t>. </a:t>
            </a:r>
          </a:p>
          <a:p>
            <a:pPr marL="285750" lvl="2"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Challenges:</a:t>
            </a:r>
          </a:p>
          <a:p>
            <a:pPr marL="612000" lvl="2"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Many remote reads &amp; writes for handling hash collisions. </a:t>
            </a:r>
            <a:r>
              <a:rPr lang="en-US" sz="1400" dirty="0">
                <a:latin typeface="Times New Roman" panose="02020603050405020304" pitchFamily="18" charset="0"/>
                <a:cs typeface="Times New Roman" panose="02020603050405020304" pitchFamily="18" charset="0"/>
              </a:rPr>
              <a:t>Current RSF incur data movement overheads to make room for newly inserted items which involves remote reads and writes, decreasing hash performance since each remote read or write produces one RDMA network round-trip.</a:t>
            </a:r>
          </a:p>
          <a:p>
            <a:pPr marL="612000" lvl="2"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Concurrency control for remote access. </a:t>
            </a:r>
            <a:r>
              <a:rPr lang="en-US" sz="1400" dirty="0">
                <a:latin typeface="Times New Roman" panose="02020603050405020304" pitchFamily="18" charset="0"/>
                <a:cs typeface="Times New Roman" panose="02020603050405020304" pitchFamily="18" charset="0"/>
              </a:rPr>
              <a:t>lock-based techniques are required for that, which have low overhead for local hashing indexes, but in DM scenarios, remote locking has to be implemented using RDMA ATOMIC verbs with microsecond-level latency.</a:t>
            </a:r>
          </a:p>
          <a:p>
            <a:pPr marL="612000" lvl="2"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Tricky remote resizing of hash tables. </a:t>
            </a:r>
            <a:r>
              <a:rPr lang="en-US" sz="1400" dirty="0">
                <a:latin typeface="Times New Roman" panose="02020603050405020304" pitchFamily="18" charset="0"/>
                <a:cs typeface="Times New Roman" panose="02020603050405020304" pitchFamily="18" charset="0"/>
              </a:rPr>
              <a:t>Extendible/full-table resizing needs to move several/all KV items from old hash table to new one, which is costly. and during resizing, it is challenging to concurrently access the hash table. </a:t>
            </a:r>
          </a:p>
        </p:txBody>
      </p:sp>
      <p:grpSp>
        <p:nvGrpSpPr>
          <p:cNvPr id="6" name="组合 5">
            <a:extLst>
              <a:ext uri="{FF2B5EF4-FFF2-40B4-BE49-F238E27FC236}">
                <a16:creationId xmlns:a16="http://schemas.microsoft.com/office/drawing/2014/main" id="{65615D7B-9F7C-45B1-AF6A-4C4979EB7F97}"/>
              </a:ext>
            </a:extLst>
          </p:cNvPr>
          <p:cNvGrpSpPr/>
          <p:nvPr/>
        </p:nvGrpSpPr>
        <p:grpSpPr>
          <a:xfrm>
            <a:off x="4227947" y="0"/>
            <a:ext cx="7810644" cy="2345759"/>
            <a:chOff x="1700068" y="3035865"/>
            <a:chExt cx="7810644" cy="2345759"/>
          </a:xfrm>
        </p:grpSpPr>
        <p:pic>
          <p:nvPicPr>
            <p:cNvPr id="11" name="图片 10">
              <a:extLst>
                <a:ext uri="{FF2B5EF4-FFF2-40B4-BE49-F238E27FC236}">
                  <a16:creationId xmlns:a16="http://schemas.microsoft.com/office/drawing/2014/main" id="{56B87CF0-801C-4688-BC14-65EA27EF0D89}"/>
                </a:ext>
              </a:extLst>
            </p:cNvPr>
            <p:cNvPicPr>
              <a:picLocks noChangeAspect="1"/>
            </p:cNvPicPr>
            <p:nvPr/>
          </p:nvPicPr>
          <p:blipFill>
            <a:blip r:embed="rId3"/>
            <a:stretch>
              <a:fillRect/>
            </a:stretch>
          </p:blipFill>
          <p:spPr>
            <a:xfrm>
              <a:off x="1700068" y="3035865"/>
              <a:ext cx="4089440" cy="2345759"/>
            </a:xfrm>
            <a:prstGeom prst="rect">
              <a:avLst/>
            </a:prstGeom>
          </p:spPr>
        </p:pic>
        <p:pic>
          <p:nvPicPr>
            <p:cNvPr id="3" name="图片 2">
              <a:extLst>
                <a:ext uri="{FF2B5EF4-FFF2-40B4-BE49-F238E27FC236}">
                  <a16:creationId xmlns:a16="http://schemas.microsoft.com/office/drawing/2014/main" id="{79B9C5EF-7F78-42EC-999F-EBE5C87C5D4C}"/>
                </a:ext>
              </a:extLst>
            </p:cNvPr>
            <p:cNvPicPr>
              <a:picLocks noChangeAspect="1"/>
            </p:cNvPicPr>
            <p:nvPr/>
          </p:nvPicPr>
          <p:blipFill>
            <a:blip r:embed="rId4"/>
            <a:stretch>
              <a:fillRect/>
            </a:stretch>
          </p:blipFill>
          <p:spPr>
            <a:xfrm>
              <a:off x="5789508" y="3253739"/>
              <a:ext cx="3721204" cy="2127885"/>
            </a:xfrm>
            <a:prstGeom prst="rect">
              <a:avLst/>
            </a:prstGeom>
          </p:spPr>
        </p:pic>
      </p:grpSp>
    </p:spTree>
    <p:extLst>
      <p:ext uri="{BB962C8B-B14F-4D97-AF65-F5344CB8AC3E}">
        <p14:creationId xmlns:p14="http://schemas.microsoft.com/office/powerpoint/2010/main" val="45397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Peeking over the Fence: RDMA</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1856922" cy="746166"/>
          </a:xfrm>
          <a:prstGeom prst="rect">
            <a:avLst/>
          </a:prstGeom>
        </p:spPr>
        <p:txBody>
          <a:bodyPr wrap="square">
            <a:spAutoFit/>
          </a:bodyPr>
          <a:lstStyle/>
          <a:p>
            <a:pPr>
              <a:lnSpc>
                <a:spcPct val="150000"/>
              </a:lnSpc>
            </a:pPr>
            <a:r>
              <a:rPr lang="en-US" sz="1600" b="1" i="0" u="none" strike="noStrike" baseline="0" dirty="0">
                <a:latin typeface="Times New Roman" panose="02020603050405020304" pitchFamily="18" charset="0"/>
                <a:cs typeface="Times New Roman" panose="02020603050405020304" pitchFamily="18" charset="0"/>
              </a:rPr>
              <a:t>One-sided RDMA-Conscious Extendible Hashing for Disaggregated Memory</a:t>
            </a:r>
            <a:r>
              <a:rPr lang="en-US" sz="1600" b="1" dirty="0">
                <a:solidFill>
                  <a:srgbClr val="1D1D1B"/>
                </a:solidFill>
                <a:latin typeface="Times New Roman" panose="02020603050405020304" pitchFamily="18" charset="0"/>
                <a:cs typeface="Times New Roman" panose="02020603050405020304" pitchFamily="18" charset="0"/>
              </a:rPr>
              <a:t>; </a:t>
            </a:r>
            <a:r>
              <a:rPr lang="en-US" sz="1400" b="0" i="1" u="none" strike="noStrike" baseline="0" dirty="0" err="1">
                <a:latin typeface="Times New Roman" panose="02020603050405020304" pitchFamily="18" charset="0"/>
                <a:cs typeface="Times New Roman" panose="02020603050405020304" pitchFamily="18" charset="0"/>
              </a:rPr>
              <a:t>Pengfei</a:t>
            </a:r>
            <a:r>
              <a:rPr lang="en-US" sz="1400" b="0" i="1" u="none" strike="noStrike" baseline="0" dirty="0">
                <a:latin typeface="Times New Roman" panose="02020603050405020304" pitchFamily="18" charset="0"/>
                <a:cs typeface="Times New Roman" panose="02020603050405020304" pitchFamily="18" charset="0"/>
              </a:rPr>
              <a:t> </a:t>
            </a:r>
            <a:r>
              <a:rPr lang="en-US" sz="1400" b="0" i="1" u="none" strike="noStrike" baseline="0" dirty="0" err="1">
                <a:latin typeface="Times New Roman" panose="02020603050405020304" pitchFamily="18" charset="0"/>
                <a:cs typeface="Times New Roman" panose="02020603050405020304" pitchFamily="18" charset="0"/>
              </a:rPr>
              <a:t>Zuo</a:t>
            </a:r>
            <a:r>
              <a:rPr lang="en-US" sz="1400" b="0" i="1" u="none" strike="noStrike" baseline="0" dirty="0">
                <a:latin typeface="Times New Roman" panose="02020603050405020304" pitchFamily="18" charset="0"/>
                <a:cs typeface="Times New Roman" panose="02020603050405020304" pitchFamily="18" charset="0"/>
              </a:rPr>
              <a:t>, </a:t>
            </a:r>
            <a:r>
              <a:rPr lang="en-US" sz="1400" b="0" i="1" u="none" strike="noStrike" baseline="0" dirty="0" err="1">
                <a:latin typeface="Times New Roman" panose="02020603050405020304" pitchFamily="18" charset="0"/>
                <a:cs typeface="Times New Roman" panose="02020603050405020304" pitchFamily="18" charset="0"/>
              </a:rPr>
              <a:t>Jiazhao</a:t>
            </a:r>
            <a:r>
              <a:rPr lang="en-US" sz="1400" b="0" i="1" u="none" strike="noStrike" baseline="0" dirty="0">
                <a:latin typeface="Times New Roman" panose="02020603050405020304" pitchFamily="18" charset="0"/>
                <a:cs typeface="Times New Roman" panose="02020603050405020304" pitchFamily="18" charset="0"/>
              </a:rPr>
              <a:t> Sun, Liu Yang, </a:t>
            </a:r>
            <a:r>
              <a:rPr lang="en-US" sz="1400" b="0" i="1" u="none" strike="noStrike" baseline="0" dirty="0" err="1">
                <a:latin typeface="Times New Roman" panose="02020603050405020304" pitchFamily="18" charset="0"/>
                <a:cs typeface="Times New Roman" panose="02020603050405020304" pitchFamily="18" charset="0"/>
              </a:rPr>
              <a:t>Shuangwu</a:t>
            </a:r>
            <a:r>
              <a:rPr lang="en-US" sz="1400" b="0" i="1" u="none" strike="noStrike" baseline="0" dirty="0">
                <a:latin typeface="Times New Roman" panose="02020603050405020304" pitchFamily="18" charset="0"/>
                <a:cs typeface="Times New Roman" panose="02020603050405020304" pitchFamily="18" charset="0"/>
              </a:rPr>
              <a:t> Zhang, Yu Hua; Huawei Cloud, Huazhong University of Science and Technology</a:t>
            </a:r>
            <a:endParaRPr lang="zh-CN" altLang="en-US" sz="10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76704" y="1383474"/>
            <a:ext cx="12038591" cy="5218736"/>
          </a:xfrm>
          <a:prstGeom prst="rect">
            <a:avLst/>
          </a:prstGeom>
          <a:noFill/>
        </p:spPr>
        <p:txBody>
          <a:bodyPr wrap="square">
            <a:spAutoFit/>
          </a:bodyPr>
          <a:lstStyle/>
          <a:p>
            <a:pPr algn="l">
              <a:lnSpc>
                <a:spcPct val="150000"/>
              </a:lnSpc>
            </a:pPr>
            <a:r>
              <a:rPr lang="en-US" sz="1600" b="0" i="0" u="none" strike="noStrike" baseline="0" dirty="0">
                <a:latin typeface="Times New Roman" panose="02020603050405020304" pitchFamily="18" charset="0"/>
                <a:cs typeface="Times New Roman" panose="02020603050405020304" pitchFamily="18" charset="0"/>
              </a:rPr>
              <a:t>Propose </a:t>
            </a:r>
            <a:r>
              <a:rPr lang="en-US" sz="1600" b="1" i="1" u="none" strike="noStrike" baseline="0" dirty="0">
                <a:latin typeface="Times New Roman" panose="02020603050405020304" pitchFamily="18" charset="0"/>
                <a:cs typeface="Times New Roman" panose="02020603050405020304" pitchFamily="18" charset="0"/>
              </a:rPr>
              <a:t>RACE hashing</a:t>
            </a:r>
            <a:r>
              <a:rPr lang="en-US" sz="1600" b="0" i="0" u="none" strike="noStrike" baseline="0" dirty="0">
                <a:latin typeface="Times New Roman" panose="02020603050405020304" pitchFamily="18" charset="0"/>
                <a:cs typeface="Times New Roman" panose="02020603050405020304" pitchFamily="18" charset="0"/>
              </a:rPr>
              <a:t>, which fully relies on one-sided</a:t>
            </a:r>
            <a:r>
              <a:rPr lang="en-US" sz="1600" dirty="0">
                <a:latin typeface="Times New Roman" panose="02020603050405020304" pitchFamily="18" charset="0"/>
                <a:cs typeface="Times New Roman" panose="02020603050405020304" pitchFamily="18" charset="0"/>
              </a:rPr>
              <a:t> </a:t>
            </a:r>
            <a:r>
              <a:rPr lang="en-US" sz="1600" b="0" i="0" u="none" strike="noStrike" baseline="0" dirty="0">
                <a:latin typeface="Times New Roman" panose="02020603050405020304" pitchFamily="18" charset="0"/>
                <a:cs typeface="Times New Roman" panose="02020603050405020304" pitchFamily="18" charset="0"/>
              </a:rPr>
              <a:t>RDMA verbs to efficiently execute all index requests</a:t>
            </a:r>
            <a:r>
              <a:rPr lang="en-US" sz="16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a:t>
            </a:r>
            <a:r>
              <a:rPr lang="en-US" sz="1600" b="0" i="0" u="none" strike="noStrike" baseline="0" dirty="0">
                <a:latin typeface="Times New Roman" panose="02020603050405020304" pitchFamily="18" charset="0"/>
                <a:cs typeface="Times New Roman" panose="02020603050405020304" pitchFamily="18" charset="0"/>
              </a:rPr>
              <a:t>hich </a:t>
            </a:r>
            <a:r>
              <a:rPr lang="en-US" sz="1800" b="0" i="0" u="none" strike="noStrike" baseline="0" dirty="0">
                <a:latin typeface="Times New Roman" panose="02020603050405020304" pitchFamily="18" charset="0"/>
                <a:cs typeface="Times New Roman" panose="02020603050405020304" pitchFamily="18" charset="0"/>
              </a:rPr>
              <a:t>is both </a:t>
            </a:r>
            <a:r>
              <a:rPr lang="en-US" sz="1600" b="0" i="0" u="none" strike="noStrike" baseline="0" dirty="0">
                <a:latin typeface="Times New Roman" panose="02020603050405020304" pitchFamily="18" charset="0"/>
                <a:cs typeface="Times New Roman" panose="02020603050405020304" pitchFamily="18" charset="0"/>
              </a:rPr>
              <a:t>RDMA-search-friendly and RDMA-IDU-friendly</a:t>
            </a:r>
            <a:r>
              <a:rPr lang="en-US" sz="14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Technique foundation: </a:t>
            </a:r>
            <a:r>
              <a:rPr lang="en-US" altLang="zh-CN" sz="1600" dirty="0">
                <a:latin typeface="Times New Roman" panose="02020603050405020304" pitchFamily="18" charset="0"/>
                <a:cs typeface="Times New Roman" panose="02020603050405020304" pitchFamily="18" charset="0"/>
              </a:rPr>
              <a:t>Based on</a:t>
            </a:r>
            <a:r>
              <a:rPr lang="en-US" sz="1600" dirty="0">
                <a:latin typeface="Times New Roman" panose="02020603050405020304" pitchFamily="18" charset="0"/>
                <a:cs typeface="Times New Roman" panose="02020603050405020304" pitchFamily="18" charset="0"/>
              </a:rPr>
              <a:t> extendible resizing, and hence a RACE hash table consists of multiple sub-tables and a directory (indexing sub-tables). </a:t>
            </a:r>
          </a:p>
          <a:p>
            <a:pPr marL="742950" lvl="1" indent="-285750">
              <a:lnSpc>
                <a:spcPct val="150000"/>
              </a:lnSpc>
              <a:buFont typeface="Wingdings" panose="05000000000000000000" pitchFamily="2" charset="2"/>
              <a:buChar char="à"/>
            </a:pPr>
            <a:r>
              <a:rPr lang="en-US" sz="1400" dirty="0">
                <a:latin typeface="Times New Roman" panose="02020603050405020304" pitchFamily="18" charset="0"/>
                <a:cs typeface="Times New Roman" panose="02020603050405020304" pitchFamily="18" charset="0"/>
              </a:rPr>
              <a:t>For a </a:t>
            </a:r>
            <a:r>
              <a:rPr lang="en-US" sz="1400" b="1" dirty="0">
                <a:latin typeface="Times New Roman" panose="02020603050405020304" pitchFamily="18" charset="0"/>
                <a:cs typeface="Times New Roman" panose="02020603050405020304" pitchFamily="18" charset="0"/>
              </a:rPr>
              <a:t>64-bit </a:t>
            </a:r>
            <a:r>
              <a:rPr lang="en-US" sz="1400" dirty="0">
                <a:latin typeface="Times New Roman" panose="02020603050405020304" pitchFamily="18" charset="0"/>
                <a:cs typeface="Times New Roman" panose="02020603050405020304" pitchFamily="18" charset="0"/>
              </a:rPr>
              <a:t>hash value, </a:t>
            </a:r>
            <a:r>
              <a:rPr lang="en-US" sz="1400" b="1" dirty="0">
                <a:latin typeface="Times New Roman" panose="02020603050405020304" pitchFamily="18" charset="0"/>
                <a:cs typeface="Times New Roman" panose="02020603050405020304" pitchFamily="18" charset="0"/>
              </a:rPr>
              <a:t>M bits </a:t>
            </a:r>
            <a:r>
              <a:rPr lang="en-US" sz="1400" dirty="0">
                <a:latin typeface="Times New Roman" panose="02020603050405020304" pitchFamily="18" charset="0"/>
                <a:cs typeface="Times New Roman" panose="02020603050405020304" pitchFamily="18" charset="0"/>
              </a:rPr>
              <a:t>is for directory to locate a sub-table and the</a:t>
            </a:r>
            <a:r>
              <a:rPr lang="en-US" sz="1400" b="1" dirty="0">
                <a:latin typeface="Times New Roman" panose="02020603050405020304" pitchFamily="18" charset="0"/>
                <a:cs typeface="Times New Roman" panose="02020603050405020304" pitchFamily="18" charset="0"/>
              </a:rPr>
              <a:t> (64-M) bits </a:t>
            </a:r>
            <a:r>
              <a:rPr lang="en-US" sz="1400" dirty="0">
                <a:latin typeface="Times New Roman" panose="02020603050405020304" pitchFamily="18" charset="0"/>
                <a:cs typeface="Times New Roman" panose="02020603050405020304" pitchFamily="18" charset="0"/>
              </a:rPr>
              <a:t>are used to locate target buckets within the sub-table.</a:t>
            </a:r>
          </a:p>
          <a:p>
            <a:pPr marL="285750" lvl="1" indent="-285750">
              <a:lnSpc>
                <a:spcPct val="15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General ideas and</a:t>
            </a:r>
            <a:r>
              <a:rPr lang="zh-CN" altLang="en-US" sz="1600" b="1"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design:</a:t>
            </a:r>
            <a:endParaRPr lang="en-US" sz="1600" b="1" dirty="0">
              <a:latin typeface="Times New Roman" panose="02020603050405020304" pitchFamily="18" charset="0"/>
              <a:cs typeface="Times New Roman" panose="02020603050405020304" pitchFamily="18" charset="0"/>
            </a:endParaRPr>
          </a:p>
          <a:p>
            <a:pPr marL="612000" lvl="1"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sub-table structure is designed to be one-sided RDMA-conscious (RAC), achieving that </a:t>
            </a:r>
            <a:r>
              <a:rPr lang="en-US" sz="1600" b="1" i="1" dirty="0">
                <a:latin typeface="Times New Roman" panose="02020603050405020304" pitchFamily="18" charset="0"/>
                <a:cs typeface="Times New Roman" panose="02020603050405020304" pitchFamily="18" charset="0"/>
              </a:rPr>
              <a:t>all index requests can be executed using only one-sided RDMA verbs</a:t>
            </a:r>
            <a:r>
              <a:rPr lang="en-US" sz="1600" dirty="0">
                <a:latin typeface="Times New Roman" panose="02020603050405020304" pitchFamily="18" charset="0"/>
                <a:cs typeface="Times New Roman" panose="02020603050405020304" pitchFamily="18" charset="0"/>
              </a:rPr>
              <a:t> while having a constant-scale time complexity in the worst case, and therefore delivering high performance. </a:t>
            </a:r>
          </a:p>
          <a:p>
            <a:pPr marL="612000" lvl="1" indent="-285750">
              <a:lnSpc>
                <a:spcPct val="150000"/>
              </a:lnSpc>
              <a:buFont typeface="Courier New" panose="02070309020205020404" pitchFamily="49" charset="0"/>
              <a:buChar char="o"/>
            </a:pPr>
            <a:r>
              <a:rPr lang="en-US" sz="1600" b="0" i="0" u="none" strike="noStrike" baseline="0" dirty="0">
                <a:latin typeface="Times New Roman" panose="02020603050405020304" pitchFamily="18" charset="0"/>
                <a:cs typeface="Times New Roman" panose="02020603050405020304" pitchFamily="18" charset="0"/>
              </a:rPr>
              <a:t>To handle </a:t>
            </a:r>
            <a:r>
              <a:rPr lang="en-US" sz="1600" b="1" i="1" u="none" strike="noStrike" baseline="0" dirty="0">
                <a:latin typeface="Times New Roman" panose="02020603050405020304" pitchFamily="18" charset="0"/>
                <a:cs typeface="Times New Roman" panose="02020603050405020304" pitchFamily="18" charset="0"/>
              </a:rPr>
              <a:t>remote concurrency for multi-clients accessing</a:t>
            </a:r>
            <a:r>
              <a:rPr lang="en-US" sz="1600" b="0" i="0" u="none" strike="noStrike" baseline="0" dirty="0">
                <a:latin typeface="Times New Roman" panose="02020603050405020304" pitchFamily="18" charset="0"/>
                <a:cs typeface="Times New Roman" panose="02020603050405020304" pitchFamily="18" charset="0"/>
              </a:rPr>
              <a:t>, RACE hashing leverages a lock-free remote concurrency control scheme for the RAC hash sub-table, which achieves that all index requests except failed insertions are concurrently executed in a lock-free manner. </a:t>
            </a:r>
            <a:endParaRPr lang="en-US" sz="1600" dirty="0">
              <a:latin typeface="Times New Roman" panose="02020603050405020304" pitchFamily="18" charset="0"/>
              <a:cs typeface="Times New Roman" panose="02020603050405020304" pitchFamily="18" charset="0"/>
            </a:endParaRPr>
          </a:p>
          <a:p>
            <a:pPr marL="612000" lvl="1" indent="-285750">
              <a:lnSpc>
                <a:spcPct val="150000"/>
              </a:lnSpc>
              <a:buFont typeface="Courier New" panose="02070309020205020404" pitchFamily="49" charset="0"/>
              <a:buChar char="o"/>
            </a:pPr>
            <a:r>
              <a:rPr lang="en-US" sz="1600" b="0" i="0" u="none" strike="noStrike" baseline="0" dirty="0">
                <a:latin typeface="Times New Roman" panose="02020603050405020304" pitchFamily="18" charset="0"/>
                <a:cs typeface="Times New Roman" panose="02020603050405020304" pitchFamily="18" charset="0"/>
              </a:rPr>
              <a:t>To </a:t>
            </a:r>
            <a:r>
              <a:rPr lang="en-US" sz="1600" b="1" i="1" u="none" strike="noStrike" baseline="0" dirty="0">
                <a:latin typeface="Times New Roman" panose="02020603050405020304" pitchFamily="18" charset="0"/>
                <a:cs typeface="Times New Roman" panose="02020603050405020304" pitchFamily="18" charset="0"/>
              </a:rPr>
              <a:t>reduce the penalty </a:t>
            </a:r>
            <a:r>
              <a:rPr lang="en-US" sz="1600" b="0" i="0" u="none" strike="noStrike" baseline="0" dirty="0">
                <a:latin typeface="Times New Roman" panose="02020603050405020304" pitchFamily="18" charset="0"/>
                <a:cs typeface="Times New Roman" panose="02020603050405020304" pitchFamily="18" charset="0"/>
              </a:rPr>
              <a:t>from extendible resizing, RACE hashing caches the directory at the client side (a client is a CPU blade), and therefore eliminates the RDMA access to the directory. </a:t>
            </a:r>
          </a:p>
          <a:p>
            <a:pPr marL="612000" lvl="1" indent="-285750">
              <a:lnSpc>
                <a:spcPct val="150000"/>
              </a:lnSpc>
              <a:buFont typeface="Courier New" panose="02070309020205020404" pitchFamily="49" charset="0"/>
              <a:buChar char="o"/>
            </a:pPr>
            <a:r>
              <a:rPr lang="en-US" sz="1600" b="0" i="0" u="none" strike="noStrike" baseline="0" dirty="0">
                <a:latin typeface="Times New Roman" panose="02020603050405020304" pitchFamily="18" charset="0"/>
                <a:cs typeface="Times New Roman" panose="02020603050405020304" pitchFamily="18" charset="0"/>
              </a:rPr>
              <a:t>To handle that a </a:t>
            </a:r>
            <a:r>
              <a:rPr lang="en-US" sz="1600" b="1" i="1" u="none" strike="noStrike" baseline="0" dirty="0">
                <a:latin typeface="Times New Roman" panose="02020603050405020304" pitchFamily="18" charset="0"/>
                <a:cs typeface="Times New Roman" panose="02020603050405020304" pitchFamily="18" charset="0"/>
              </a:rPr>
              <a:t>stale directory cache </a:t>
            </a:r>
            <a:r>
              <a:rPr lang="en-US" sz="1600" b="0" i="0" u="none" strike="noStrike" baseline="0" dirty="0">
                <a:latin typeface="Times New Roman" panose="02020603050405020304" pitchFamily="18" charset="0"/>
                <a:cs typeface="Times New Roman" panose="02020603050405020304" pitchFamily="18" charset="0"/>
              </a:rPr>
              <a:t>may obtain incorrect or inconsistent results. RACE hashing presents a stale-read scheme to guarantee the correctness of accessed data and allow current request execution during resizing.</a:t>
            </a:r>
            <a:endParaRPr lang="en-US" sz="12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9C31208-859C-43E9-9833-5464542B64BC}"/>
              </a:ext>
            </a:extLst>
          </p:cNvPr>
          <p:cNvPicPr>
            <a:picLocks noChangeAspect="1"/>
          </p:cNvPicPr>
          <p:nvPr/>
        </p:nvPicPr>
        <p:blipFill>
          <a:blip r:embed="rId3"/>
          <a:stretch>
            <a:fillRect/>
          </a:stretch>
        </p:blipFill>
        <p:spPr>
          <a:xfrm>
            <a:off x="7940141" y="92392"/>
            <a:ext cx="3916781" cy="2111489"/>
          </a:xfrm>
          <a:prstGeom prst="rect">
            <a:avLst/>
          </a:prstGeom>
        </p:spPr>
      </p:pic>
      <p:pic>
        <p:nvPicPr>
          <p:cNvPr id="8" name="图片 7">
            <a:extLst>
              <a:ext uri="{FF2B5EF4-FFF2-40B4-BE49-F238E27FC236}">
                <a16:creationId xmlns:a16="http://schemas.microsoft.com/office/drawing/2014/main" id="{122FA9AC-FCEA-40A4-8B2A-BA7BB078FE14}"/>
              </a:ext>
            </a:extLst>
          </p:cNvPr>
          <p:cNvPicPr>
            <a:picLocks noChangeAspect="1"/>
          </p:cNvPicPr>
          <p:nvPr/>
        </p:nvPicPr>
        <p:blipFill>
          <a:blip r:embed="rId4"/>
          <a:stretch>
            <a:fillRect/>
          </a:stretch>
        </p:blipFill>
        <p:spPr>
          <a:xfrm>
            <a:off x="7940141" y="92392"/>
            <a:ext cx="3676650" cy="2926313"/>
          </a:xfrm>
          <a:prstGeom prst="rect">
            <a:avLst/>
          </a:prstGeom>
        </p:spPr>
      </p:pic>
    </p:spTree>
    <p:extLst>
      <p:ext uri="{BB962C8B-B14F-4D97-AF65-F5344CB8AC3E}">
        <p14:creationId xmlns:p14="http://schemas.microsoft.com/office/powerpoint/2010/main" val="248753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Peeking over the Fence: RDMA</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1856922" cy="553998"/>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Naos: Serialization-free RDMA networking in Java; </a:t>
            </a:r>
            <a:r>
              <a:rPr lang="pt-BR" sz="1400" i="1" dirty="0">
                <a:latin typeface="Times New Roman" panose="02020603050405020304" pitchFamily="18" charset="0"/>
                <a:cs typeface="Times New Roman" panose="02020603050405020304" pitchFamily="18" charset="0"/>
              </a:rPr>
              <a:t>Konstantin Taranov, ETH Zurich; Rodrigo Bruno, INESC-ID / Técnico, ULisboa; </a:t>
            </a:r>
            <a:r>
              <a:rPr lang="en-US" sz="1400" i="1" dirty="0">
                <a:latin typeface="Times New Roman" panose="02020603050405020304" pitchFamily="18" charset="0"/>
                <a:cs typeface="Times New Roman" panose="02020603050405020304" pitchFamily="18" charset="0"/>
              </a:rPr>
              <a:t>Gustavo Alonso and </a:t>
            </a:r>
            <a:r>
              <a:rPr lang="en-US" sz="1400" i="1" dirty="0" err="1">
                <a:latin typeface="Times New Roman" panose="02020603050405020304" pitchFamily="18" charset="0"/>
                <a:cs typeface="Times New Roman" panose="02020603050405020304" pitchFamily="18" charset="0"/>
              </a:rPr>
              <a:t>Torsten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Hoefler</a:t>
            </a:r>
            <a:r>
              <a:rPr lang="en-US" sz="1400" i="1" dirty="0">
                <a:latin typeface="Times New Roman" panose="02020603050405020304" pitchFamily="18" charset="0"/>
                <a:cs typeface="Times New Roman" panose="02020603050405020304" pitchFamily="18" charset="0"/>
              </a:rPr>
              <a:t>, ETH Zurich</a:t>
            </a:r>
            <a:endParaRPr lang="zh-CN" altLang="en-US" sz="10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0" y="1383474"/>
            <a:ext cx="12038591" cy="5685980"/>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Managed languages is not allowed to directly access heap objects. To send data over the network, it must be </a:t>
            </a:r>
            <a:r>
              <a:rPr lang="en-US" sz="1400" b="1" i="1" dirty="0">
                <a:latin typeface="Times New Roman" panose="02020603050405020304" pitchFamily="18" charset="0"/>
                <a:cs typeface="Times New Roman" panose="02020603050405020304" pitchFamily="18" charset="0"/>
              </a:rPr>
              <a:t>explicitly converted </a:t>
            </a:r>
            <a:r>
              <a:rPr lang="en-US" sz="1400" dirty="0">
                <a:latin typeface="Times New Roman" panose="02020603050405020304" pitchFamily="18" charset="0"/>
                <a:cs typeface="Times New Roman" panose="02020603050405020304" pitchFamily="18" charset="0"/>
              </a:rPr>
              <a:t>to byte streams before sending and converted back to objects after receiving, to </a:t>
            </a:r>
            <a:r>
              <a:rPr lang="en-US" sz="1400" b="1" i="1" u="none" strike="noStrike" baseline="0" dirty="0">
                <a:latin typeface="Times New Roman" panose="02020603050405020304" pitchFamily="18" charset="0"/>
                <a:cs typeface="Times New Roman" panose="02020603050405020304" pitchFamily="18" charset="0"/>
              </a:rPr>
              <a:t>serialize </a:t>
            </a:r>
            <a:r>
              <a:rPr lang="en-US" sz="1400" u="none" strike="noStrike" baseline="0" dirty="0">
                <a:latin typeface="Times New Roman" panose="02020603050405020304" pitchFamily="18" charset="0"/>
                <a:cs typeface="Times New Roman" panose="02020603050405020304" pitchFamily="18" charset="0"/>
              </a:rPr>
              <a:t>data structures </a:t>
            </a:r>
            <a:r>
              <a:rPr lang="en-US" sz="1400" b="0" i="0" u="none" strike="noStrike" baseline="0" dirty="0">
                <a:latin typeface="Times New Roman" panose="02020603050405020304" pitchFamily="18" charset="0"/>
                <a:cs typeface="Times New Roman" panose="02020603050405020304" pitchFamily="18" charset="0"/>
              </a:rPr>
              <a:t>into well-defined messages that </a:t>
            </a:r>
            <a:r>
              <a:rPr lang="en-US" sz="1400" b="1" i="1" u="none" strike="noStrike" baseline="0" dirty="0">
                <a:latin typeface="Times New Roman" panose="02020603050405020304" pitchFamily="18" charset="0"/>
                <a:cs typeface="Times New Roman" panose="02020603050405020304" pitchFamily="18" charset="0"/>
              </a:rPr>
              <a:t>can be exchanged using any network protocol</a:t>
            </a:r>
            <a:r>
              <a:rPr lang="en-US" sz="1400" b="0" i="0" u="none" strike="noStrike" baseline="0" dirty="0">
                <a:latin typeface="Times New Roman" panose="02020603050405020304" pitchFamily="18" charset="0"/>
                <a:cs typeface="Times New Roman" panose="02020603050405020304" pitchFamily="18" charset="0"/>
              </a:rPr>
              <a:t>.</a:t>
            </a:r>
          </a:p>
          <a:p>
            <a:pPr marL="742950" lvl="1"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It is expensive and</a:t>
            </a:r>
            <a:r>
              <a:rPr lang="zh-CN"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limits performance of JVM-based distributed systems as it induces </a:t>
            </a:r>
            <a:r>
              <a:rPr lang="en-US" sz="1400" b="1" i="1" dirty="0">
                <a:latin typeface="Times New Roman" panose="02020603050405020304" pitchFamily="18" charset="0"/>
                <a:cs typeface="Times New Roman" panose="02020603050405020304" pitchFamily="18" charset="0"/>
              </a:rPr>
              <a:t>additional memory copies </a:t>
            </a:r>
            <a:r>
              <a:rPr lang="en-US" sz="1400" dirty="0">
                <a:latin typeface="Times New Roman" panose="02020603050405020304" pitchFamily="18" charset="0"/>
                <a:cs typeface="Times New Roman" panose="02020603050405020304" pitchFamily="18" charset="0"/>
              </a:rPr>
              <a:t>and requires </a:t>
            </a:r>
            <a:r>
              <a:rPr lang="en-US" sz="1400" b="1" i="1" dirty="0">
                <a:latin typeface="Times New Roman" panose="02020603050405020304" pitchFamily="18" charset="0"/>
                <a:cs typeface="Times New Roman" panose="02020603050405020304" pitchFamily="18" charset="0"/>
              </a:rPr>
              <a:t>data transformation </a:t>
            </a:r>
            <a:r>
              <a:rPr lang="en-US" sz="1400" dirty="0">
                <a:latin typeface="Times New Roman" panose="02020603050405020304" pitchFamily="18" charset="0"/>
                <a:cs typeface="Times New Roman" panose="02020603050405020304" pitchFamily="18" charset="0"/>
              </a:rPr>
              <a:t>resulting in </a:t>
            </a:r>
            <a:r>
              <a:rPr lang="en-US" sz="1400" b="1" i="1" dirty="0">
                <a:latin typeface="Times New Roman" panose="02020603050405020304" pitchFamily="18" charset="0"/>
                <a:cs typeface="Times New Roman" panose="02020603050405020304" pitchFamily="18" charset="0"/>
              </a:rPr>
              <a:t>high CPU and memory bandwidth consumption</a:t>
            </a:r>
            <a:r>
              <a:rPr lang="en-US" sz="1400" dirty="0">
                <a:latin typeface="Times New Roman" panose="02020603050405020304" pitchFamily="18" charset="0"/>
                <a:cs typeface="Times New Roman" panose="02020603050405020304" pitchFamily="18" charset="0"/>
              </a:rPr>
              <a:t>, especially worse in distributed big-data applications.</a:t>
            </a:r>
          </a:p>
          <a:p>
            <a:pPr marL="742950" lvl="1" indent="-285750">
              <a:lnSpc>
                <a:spcPct val="150000"/>
              </a:lnSpc>
              <a:buFont typeface="Courier New" panose="02070309020205020404" pitchFamily="49" charset="0"/>
              <a:buChar char="o"/>
            </a:pPr>
            <a:r>
              <a:rPr lang="en-US" sz="1400" b="1" i="1" u="none" strike="noStrike" baseline="0" dirty="0">
                <a:latin typeface="Times New Roman" panose="02020603050405020304" pitchFamily="18" charset="0"/>
                <a:cs typeface="Times New Roman" panose="02020603050405020304" pitchFamily="18" charset="0"/>
              </a:rPr>
              <a:t>The network is not a bottleneck anymore</a:t>
            </a:r>
            <a:r>
              <a:rPr lang="en-US" sz="1400" b="1" u="none" strike="noStrike" baseline="0" dirty="0">
                <a:latin typeface="Times New Roman" panose="02020603050405020304" pitchFamily="18" charset="0"/>
                <a:cs typeface="Times New Roman" panose="02020603050405020304" pitchFamily="18" charset="0"/>
              </a:rPr>
              <a:t>. </a:t>
            </a:r>
            <a:r>
              <a:rPr lang="en-US" sz="1400" b="1" i="1" u="none" strike="noStrike" baseline="0" dirty="0">
                <a:latin typeface="Times New Roman" panose="02020603050405020304" pitchFamily="18" charset="0"/>
                <a:cs typeface="Times New Roman" panose="02020603050405020304" pitchFamily="18" charset="0"/>
              </a:rPr>
              <a:t>(</a:t>
            </a:r>
            <a:r>
              <a:rPr lang="en-US" sz="1400" b="0" i="1" u="none" strike="noStrike" baseline="0" dirty="0">
                <a:latin typeface="Times New Roman" panose="02020603050405020304" pitchFamily="18" charset="0"/>
                <a:cs typeface="Times New Roman" panose="02020603050405020304" pitchFamily="18" charset="0"/>
              </a:rPr>
              <a:t>Serialization already accounts for 6% of total CPU cycles at Google datacenters.</a:t>
            </a:r>
            <a:r>
              <a:rPr lang="en-US" sz="1400" b="1" i="1" u="none" strike="noStrike" baseline="0" dirty="0">
                <a:latin typeface="Times New Roman" panose="02020603050405020304" pitchFamily="18" charset="0"/>
                <a:cs typeface="Times New Roman" panose="02020603050405020304" pitchFamily="18" charset="0"/>
              </a:rPr>
              <a:t>) </a:t>
            </a:r>
            <a:endParaRPr lang="en-US" sz="1400" b="0" i="1" u="none" strike="noStrike" baseline="0" dirty="0">
              <a:latin typeface="Times New Roman" panose="02020603050405020304" pitchFamily="18" charset="0"/>
              <a:cs typeface="Times New Roman" panose="02020603050405020304" pitchFamily="18" charset="0"/>
            </a:endParaRPr>
          </a:p>
          <a:p>
            <a:pPr marL="2857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Background:</a:t>
            </a:r>
          </a:p>
          <a:p>
            <a:pPr marL="612000" lvl="2"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JVM heap. </a:t>
            </a:r>
            <a:r>
              <a:rPr lang="en-US" sz="1400" dirty="0">
                <a:latin typeface="Times New Roman" panose="02020603050405020304" pitchFamily="18" charset="0"/>
                <a:cs typeface="Times New Roman" panose="02020603050405020304" pitchFamily="18" charset="0"/>
              </a:rPr>
              <a:t>For most apps, it is shared by threads and store object instances and arrays, which is divided into thread local allocation buffers (TLAB) that can be located in a physically discontinuous space but must logically be continuous for its thread. </a:t>
            </a:r>
          </a:p>
          <a:p>
            <a:pPr marL="612000" lvl="2"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Object Serialization. </a:t>
            </a:r>
            <a:r>
              <a:rPr lang="en-US" sz="1400" dirty="0">
                <a:latin typeface="Times New Roman" panose="02020603050405020304" pitchFamily="18" charset="0"/>
                <a:cs typeface="Times New Roman" panose="02020603050405020304" pitchFamily="18" charset="0"/>
              </a:rPr>
              <a:t>All Java objects start with a JVM-specific header followed by primitive or reference fields. </a:t>
            </a:r>
          </a:p>
          <a:p>
            <a:pPr marL="1069200" lvl="3"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 Person has one </a:t>
            </a:r>
            <a:r>
              <a:rPr lang="en-US" sz="1400" i="1" dirty="0">
                <a:latin typeface="Times New Roman" panose="02020603050405020304" pitchFamily="18" charset="0"/>
                <a:cs typeface="Times New Roman" panose="02020603050405020304" pitchFamily="18" charset="0"/>
              </a:rPr>
              <a:t>primitive</a:t>
            </a:r>
            <a:r>
              <a:rPr lang="en-US" sz="1400" dirty="0">
                <a:latin typeface="Times New Roman" panose="02020603050405020304" pitchFamily="18" charset="0"/>
                <a:cs typeface="Times New Roman" panose="02020603050405020304" pitchFamily="18" charset="0"/>
              </a:rPr>
              <a:t> (int) field followed by a </a:t>
            </a:r>
            <a:r>
              <a:rPr lang="en-US" sz="1400" i="1" dirty="0">
                <a:latin typeface="Times New Roman" panose="02020603050405020304" pitchFamily="18" charset="0"/>
                <a:cs typeface="Times New Roman" panose="02020603050405020304" pitchFamily="18" charset="0"/>
              </a:rPr>
              <a:t>reference field </a:t>
            </a:r>
            <a:r>
              <a:rPr lang="en-US" sz="1400" dirty="0">
                <a:latin typeface="Times New Roman" panose="02020603050405020304" pitchFamily="18" charset="0"/>
                <a:cs typeface="Times New Roman" panose="02020603050405020304" pitchFamily="18" charset="0"/>
              </a:rPr>
              <a:t>to a char[] that starts with the length of the array followed by all characters.</a:t>
            </a:r>
          </a:p>
          <a:p>
            <a:pPr marL="1069200" lvl="3" indent="-285750">
              <a:lnSpc>
                <a:spcPct val="150000"/>
              </a:lnSpc>
              <a:buFont typeface="Wingdings" panose="05000000000000000000" pitchFamily="2" charset="2"/>
              <a:buChar char="q"/>
            </a:pPr>
            <a:r>
              <a:rPr lang="en-US" sz="1400" b="1" i="1" dirty="0">
                <a:latin typeface="Times New Roman" panose="02020603050405020304" pitchFamily="18" charset="0"/>
                <a:cs typeface="Times New Roman" panose="02020603050405020304" pitchFamily="18" charset="0"/>
              </a:rPr>
              <a:t>Serializing</a:t>
            </a:r>
            <a:r>
              <a:rPr lang="en-US" sz="1400" dirty="0">
                <a:latin typeface="Times New Roman" panose="02020603050405020304" pitchFamily="18" charset="0"/>
                <a:cs typeface="Times New Roman" panose="02020603050405020304" pitchFamily="18" charset="0"/>
              </a:rPr>
              <a:t> an object involves traversing the object graph starting from that object and, upon visiting each reachable object, copying all primitive fields into the pre-allocated byte buffer; </a:t>
            </a:r>
            <a:r>
              <a:rPr lang="en-US" sz="1400" b="1" i="1" u="none" strike="noStrike" baseline="0" dirty="0">
                <a:latin typeface="Times New Roman" panose="02020603050405020304" pitchFamily="18" charset="0"/>
                <a:cs typeface="Times New Roman" panose="02020603050405020304" pitchFamily="18" charset="0"/>
              </a:rPr>
              <a:t>Deserialization</a:t>
            </a:r>
            <a:r>
              <a:rPr lang="en-US" sz="1400" b="0" i="0" u="none" strike="noStrike" baseline="0" dirty="0">
                <a:latin typeface="Times New Roman" panose="02020603050405020304" pitchFamily="18" charset="0"/>
                <a:cs typeface="Times New Roman" panose="02020603050405020304" pitchFamily="18" charset="0"/>
              </a:rPr>
              <a:t> follows a similar but reversed logic:</a:t>
            </a:r>
            <a:r>
              <a:rPr lang="en-US" sz="1400" dirty="0">
                <a:latin typeface="Times New Roman" panose="02020603050405020304" pitchFamily="18" charset="0"/>
                <a:cs typeface="Times New Roman" panose="02020603050405020304" pitchFamily="18" charset="0"/>
              </a:rPr>
              <a:t> upon visiting serialized object, a new object must be allocated, and all primitive fields are copied out of the buffer into the allocated object.</a:t>
            </a:r>
          </a:p>
          <a:p>
            <a:pPr marL="612000" lvl="2" indent="-285750">
              <a:lnSpc>
                <a:spcPct val="150000"/>
              </a:lnSpc>
              <a:buFont typeface="Courier New" panose="02070309020205020404" pitchFamily="49" charset="0"/>
              <a:buChar char="o"/>
            </a:pPr>
            <a:r>
              <a:rPr lang="en-US" sz="1400" b="1" dirty="0" err="1">
                <a:latin typeface="Times New Roman" panose="02020603050405020304" pitchFamily="18" charset="0"/>
                <a:cs typeface="Times New Roman" panose="02020603050405020304" pitchFamily="18" charset="0"/>
              </a:rPr>
              <a:t>Kryo</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JAVA library, addresses limitations of native Java serialization by requiring </a:t>
            </a:r>
            <a:r>
              <a:rPr lang="en-US" sz="1400" b="1" i="1" dirty="0">
                <a:latin typeface="Times New Roman" panose="02020603050405020304" pitchFamily="18" charset="0"/>
                <a:cs typeface="Times New Roman" panose="02020603050405020304" pitchFamily="18" charset="0"/>
              </a:rPr>
              <a:t>manual registration </a:t>
            </a:r>
            <a:r>
              <a:rPr lang="en-US" sz="1400" dirty="0">
                <a:latin typeface="Times New Roman" panose="02020603050405020304" pitchFamily="18" charset="0"/>
                <a:cs typeface="Times New Roman" panose="02020603050405020304" pitchFamily="18" charset="0"/>
              </a:rPr>
              <a:t>to achieve a more </a:t>
            </a:r>
            <a:r>
              <a:rPr lang="en-US" sz="1400" b="1" i="1" dirty="0">
                <a:latin typeface="Times New Roman" panose="02020603050405020304" pitchFamily="18" charset="0"/>
                <a:cs typeface="Times New Roman" panose="02020603050405020304" pitchFamily="18" charset="0"/>
              </a:rPr>
              <a:t>compact representation </a:t>
            </a:r>
            <a:r>
              <a:rPr lang="en-US" sz="1400" dirty="0">
                <a:latin typeface="Times New Roman" panose="02020603050405020304" pitchFamily="18" charset="0"/>
                <a:cs typeface="Times New Roman" panose="02020603050405020304" pitchFamily="18" charset="0"/>
              </a:rPr>
              <a:t>of the serialized data, by which it can represent all primitive types and classes using </a:t>
            </a:r>
            <a:r>
              <a:rPr lang="en-US" sz="1400" b="1" i="1" dirty="0">
                <a:latin typeface="Times New Roman" panose="02020603050405020304" pitchFamily="18" charset="0"/>
                <a:cs typeface="Times New Roman" panose="02020603050405020304" pitchFamily="18" charset="0"/>
              </a:rPr>
              <a:t>integer</a:t>
            </a:r>
            <a:r>
              <a:rPr lang="en-US" sz="1400" dirty="0">
                <a:latin typeface="Times New Roman" panose="02020603050405020304" pitchFamily="18" charset="0"/>
                <a:cs typeface="Times New Roman" panose="02020603050405020304" pitchFamily="18" charset="0"/>
              </a:rPr>
              <a:t> identifiers, thereby reducing space needed for storing type names.</a:t>
            </a:r>
          </a:p>
          <a:p>
            <a:pPr marL="783450" lvl="3">
              <a:lnSpc>
                <a:spcPct val="150000"/>
              </a:lnSpc>
            </a:pPr>
            <a:r>
              <a:rPr lang="en-US" sz="1400" dirty="0">
                <a:latin typeface="Times New Roman" panose="02020603050405020304" pitchFamily="18" charset="0"/>
                <a:cs typeface="Times New Roman" panose="02020603050405020304" pitchFamily="18" charset="0"/>
                <a:sym typeface="Wingdings" panose="05000000000000000000" pitchFamily="2" charset="2"/>
              </a:rPr>
              <a:t> It is still cumbersome </a:t>
            </a:r>
            <a:r>
              <a:rPr lang="en-US" sz="1400" b="0" i="0" u="none" strike="noStrike" baseline="0" dirty="0">
                <a:latin typeface="Times New Roman" panose="02020603050405020304" pitchFamily="18" charset="0"/>
                <a:cs typeface="Times New Roman" panose="02020603050405020304" pitchFamily="18" charset="0"/>
              </a:rPr>
              <a:t>for applications with </a:t>
            </a:r>
            <a:r>
              <a:rPr lang="en-US" sz="1400" b="1" i="1" u="none" strike="noStrike" baseline="0" dirty="0">
                <a:latin typeface="Times New Roman" panose="02020603050405020304" pitchFamily="18" charset="0"/>
                <a:cs typeface="Times New Roman" panose="02020603050405020304" pitchFamily="18" charset="0"/>
              </a:rPr>
              <a:t>hundreds of data types</a:t>
            </a:r>
            <a:r>
              <a:rPr lang="en-US" sz="1400" b="0" i="0" u="none" strike="noStrike" baseline="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326250" lvl="2">
              <a:lnSpc>
                <a:spcPct val="150000"/>
              </a:lnSpc>
            </a:pPr>
            <a:endParaRPr lang="en-US" sz="14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0C3AA3AD-9CD1-4077-B44E-CAFDB3BB313F}"/>
              </a:ext>
            </a:extLst>
          </p:cNvPr>
          <p:cNvPicPr>
            <a:picLocks noChangeAspect="1"/>
          </p:cNvPicPr>
          <p:nvPr/>
        </p:nvPicPr>
        <p:blipFill>
          <a:blip r:embed="rId3"/>
          <a:stretch>
            <a:fillRect/>
          </a:stretch>
        </p:blipFill>
        <p:spPr>
          <a:xfrm>
            <a:off x="7418145" y="0"/>
            <a:ext cx="4238813" cy="1641291"/>
          </a:xfrm>
          <a:prstGeom prst="rect">
            <a:avLst/>
          </a:prstGeom>
        </p:spPr>
      </p:pic>
      <p:pic>
        <p:nvPicPr>
          <p:cNvPr id="8" name="图片 7">
            <a:extLst>
              <a:ext uri="{FF2B5EF4-FFF2-40B4-BE49-F238E27FC236}">
                <a16:creationId xmlns:a16="http://schemas.microsoft.com/office/drawing/2014/main" id="{EA3283EB-0F16-45A1-9590-3554EC1AE0F4}"/>
              </a:ext>
            </a:extLst>
          </p:cNvPr>
          <p:cNvPicPr>
            <a:picLocks noChangeAspect="1"/>
          </p:cNvPicPr>
          <p:nvPr/>
        </p:nvPicPr>
        <p:blipFill>
          <a:blip r:embed="rId4"/>
          <a:stretch>
            <a:fillRect/>
          </a:stretch>
        </p:blipFill>
        <p:spPr>
          <a:xfrm>
            <a:off x="4703455" y="-2"/>
            <a:ext cx="7081309" cy="1611858"/>
          </a:xfrm>
          <a:prstGeom prst="rect">
            <a:avLst/>
          </a:prstGeom>
        </p:spPr>
      </p:pic>
      <p:pic>
        <p:nvPicPr>
          <p:cNvPr id="10" name="图片 9">
            <a:extLst>
              <a:ext uri="{FF2B5EF4-FFF2-40B4-BE49-F238E27FC236}">
                <a16:creationId xmlns:a16="http://schemas.microsoft.com/office/drawing/2014/main" id="{3B273257-3BBC-4335-90CA-4DC573B498D7}"/>
              </a:ext>
            </a:extLst>
          </p:cNvPr>
          <p:cNvPicPr>
            <a:picLocks noChangeAspect="1"/>
          </p:cNvPicPr>
          <p:nvPr/>
        </p:nvPicPr>
        <p:blipFill>
          <a:blip r:embed="rId5"/>
          <a:stretch>
            <a:fillRect/>
          </a:stretch>
        </p:blipFill>
        <p:spPr>
          <a:xfrm>
            <a:off x="6757987" y="11874"/>
            <a:ext cx="4733925" cy="1371600"/>
          </a:xfrm>
          <a:prstGeom prst="rect">
            <a:avLst/>
          </a:prstGeom>
        </p:spPr>
      </p:pic>
    </p:spTree>
    <p:extLst>
      <p:ext uri="{BB962C8B-B14F-4D97-AF65-F5344CB8AC3E}">
        <p14:creationId xmlns:p14="http://schemas.microsoft.com/office/powerpoint/2010/main" val="341038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3"/>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Peeking over the Fence: RDMA</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1856922" cy="553998"/>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Naos: Serialization-free RDMA networking in Java; </a:t>
            </a:r>
            <a:r>
              <a:rPr lang="pt-BR" sz="1400" i="1" dirty="0">
                <a:latin typeface="Times New Roman" panose="02020603050405020304" pitchFamily="18" charset="0"/>
                <a:cs typeface="Times New Roman" panose="02020603050405020304" pitchFamily="18" charset="0"/>
              </a:rPr>
              <a:t>Konstantin Taranov, ETH Zurich; Rodrigo Bruno, INESC-ID / Técnico, ULisboa; </a:t>
            </a:r>
            <a:r>
              <a:rPr lang="en-US" sz="1400" i="1" dirty="0">
                <a:latin typeface="Times New Roman" panose="02020603050405020304" pitchFamily="18" charset="0"/>
                <a:cs typeface="Times New Roman" panose="02020603050405020304" pitchFamily="18" charset="0"/>
              </a:rPr>
              <a:t>Gustavo Alonso and </a:t>
            </a:r>
            <a:r>
              <a:rPr lang="en-US" sz="1400" i="1" dirty="0" err="1">
                <a:latin typeface="Times New Roman" panose="02020603050405020304" pitchFamily="18" charset="0"/>
                <a:cs typeface="Times New Roman" panose="02020603050405020304" pitchFamily="18" charset="0"/>
              </a:rPr>
              <a:t>Torsten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Hoefler</a:t>
            </a:r>
            <a:r>
              <a:rPr lang="en-US" sz="1400" i="1" dirty="0">
                <a:latin typeface="Times New Roman" panose="02020603050405020304" pitchFamily="18" charset="0"/>
                <a:cs typeface="Times New Roman" panose="02020603050405020304" pitchFamily="18" charset="0"/>
              </a:rPr>
              <a:t>, ETH Zurich</a:t>
            </a:r>
            <a:endParaRPr lang="zh-CN" altLang="en-US" sz="10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0" y="1383474"/>
            <a:ext cx="12038591" cy="6024534"/>
          </a:xfrm>
          <a:prstGeom prst="rect">
            <a:avLst/>
          </a:prstGeom>
          <a:noFill/>
        </p:spPr>
        <p:txBody>
          <a:bodyPr wrap="square">
            <a:spAutoFit/>
          </a:bodyPr>
          <a:lstStyle/>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Naos, </a:t>
            </a:r>
            <a:r>
              <a:rPr lang="en-US" sz="1400" dirty="0">
                <a:latin typeface="Times New Roman" panose="02020603050405020304" pitchFamily="18" charset="0"/>
                <a:cs typeface="Times New Roman" panose="02020603050405020304" pitchFamily="18" charset="0"/>
              </a:rPr>
              <a:t>a native runtime support for serialization-free networking that avoids extra memory copies and data transformation by </a:t>
            </a:r>
            <a:r>
              <a:rPr lang="en-US" sz="1400" i="1" dirty="0">
                <a:latin typeface="Times New Roman" panose="02020603050405020304" pitchFamily="18" charset="0"/>
                <a:cs typeface="Times New Roman" panose="02020603050405020304" pitchFamily="18" charset="0"/>
              </a:rPr>
              <a:t>sending objects directly from the </a:t>
            </a:r>
            <a:r>
              <a:rPr lang="en-US" sz="1400" b="1" i="1" dirty="0">
                <a:latin typeface="Times New Roman" panose="02020603050405020304" pitchFamily="18" charset="0"/>
                <a:cs typeface="Times New Roman" panose="02020603050405020304" pitchFamily="18" charset="0"/>
              </a:rPr>
              <a:t>source heap </a:t>
            </a:r>
            <a:r>
              <a:rPr lang="en-US" sz="1400" i="1" dirty="0">
                <a:latin typeface="Times New Roman" panose="02020603050405020304" pitchFamily="18" charset="0"/>
                <a:cs typeface="Times New Roman" panose="02020603050405020304" pitchFamily="18" charset="0"/>
              </a:rPr>
              <a:t>into the </a:t>
            </a:r>
            <a:r>
              <a:rPr lang="en-US" sz="1400" b="1" i="1" dirty="0">
                <a:latin typeface="Times New Roman" panose="02020603050405020304" pitchFamily="18" charset="0"/>
                <a:cs typeface="Times New Roman" panose="02020603050405020304" pitchFamily="18" charset="0"/>
              </a:rPr>
              <a:t>remote heap</a:t>
            </a:r>
            <a:r>
              <a:rPr lang="en-US" sz="1400" dirty="0">
                <a:latin typeface="Times New Roman" panose="02020603050405020304" pitchFamily="18" charset="0"/>
                <a:cs typeface="Times New Roman" panose="02020603050405020304" pitchFamily="18" charset="0"/>
              </a:rPr>
              <a:t>, which allows Java apps to send/receive objects directly through </a:t>
            </a:r>
            <a:r>
              <a:rPr lang="en-US" sz="1400" b="1" i="1" dirty="0">
                <a:latin typeface="Times New Roman" panose="02020603050405020304" pitchFamily="18" charset="0"/>
                <a:cs typeface="Times New Roman" panose="02020603050405020304" pitchFamily="18" charset="0"/>
              </a:rPr>
              <a:t>RDMA or TCP connections</a:t>
            </a:r>
            <a:r>
              <a:rPr lang="en-US" sz="1400" dirty="0">
                <a:latin typeface="Times New Roman" panose="02020603050405020304" pitchFamily="18" charset="0"/>
                <a:cs typeface="Times New Roman" panose="02020603050405020304" pitchFamily="18" charset="0"/>
              </a:rPr>
              <a:t>.</a:t>
            </a:r>
          </a:p>
          <a:p>
            <a:pPr marL="742950" lvl="1" indent="-285750">
              <a:lnSpc>
                <a:spcPct val="150000"/>
              </a:lnSpc>
              <a:buFont typeface="Courier New" panose="02070309020205020404" pitchFamily="49" charset="0"/>
              <a:buChar char="o"/>
            </a:pPr>
            <a:r>
              <a:rPr lang="en-US" sz="1400" b="1" i="1" dirty="0">
                <a:latin typeface="Times New Roman" panose="02020603050405020304" pitchFamily="18" charset="0"/>
                <a:cs typeface="Times New Roman" panose="02020603050405020304" pitchFamily="18" charset="0"/>
              </a:rPr>
              <a:t>Sending and receiving data without data trimming </a:t>
            </a:r>
            <a:r>
              <a:rPr lang="en-US" sz="1400" dirty="0">
                <a:latin typeface="Times New Roman" panose="02020603050405020304" pitchFamily="18" charset="0"/>
                <a:cs typeface="Times New Roman" panose="02020603050405020304" pitchFamily="18" charset="0"/>
              </a:rPr>
              <a:t>enables the use of </a:t>
            </a:r>
            <a:r>
              <a:rPr lang="en-US" sz="1400" b="1" i="1" dirty="0">
                <a:latin typeface="Times New Roman" panose="02020603050405020304" pitchFamily="18" charset="0"/>
                <a:cs typeface="Times New Roman" panose="02020603050405020304" pitchFamily="18" charset="0"/>
              </a:rPr>
              <a:t>zero-copy RDMA networking</a:t>
            </a:r>
            <a:r>
              <a:rPr lang="en-US" sz="1400" dirty="0">
                <a:latin typeface="Times New Roman" panose="02020603050405020304" pitchFamily="18" charset="0"/>
                <a:cs typeface="Times New Roman" panose="02020603050405020304" pitchFamily="18" charset="0"/>
              </a:rPr>
              <a:t>, and bypassing not only serialization, by which objects are sent in their </a:t>
            </a:r>
            <a:r>
              <a:rPr lang="en-US" sz="1400" b="1" i="1" dirty="0">
                <a:latin typeface="Times New Roman" panose="02020603050405020304" pitchFamily="18" charset="0"/>
                <a:cs typeface="Times New Roman" panose="02020603050405020304" pitchFamily="18" charset="0"/>
              </a:rPr>
              <a:t>uncompressed</a:t>
            </a:r>
            <a:r>
              <a:rPr lang="en-US" sz="1400" dirty="0">
                <a:latin typeface="Times New Roman" panose="02020603050405020304" pitchFamily="18" charset="0"/>
                <a:cs typeface="Times New Roman" panose="02020603050405020304" pitchFamily="18" charset="0"/>
              </a:rPr>
              <a:t> memory format, reducing the pressure on the CPU at the cost of higher data volumes to be transferred</a:t>
            </a:r>
          </a:p>
          <a:p>
            <a:pPr marL="2857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Overview:</a:t>
            </a:r>
          </a:p>
          <a:p>
            <a:pPr marL="612000" lvl="1"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An object transfer starts with a </a:t>
            </a:r>
            <a:r>
              <a:rPr lang="en-US" sz="1400" dirty="0" err="1">
                <a:latin typeface="Times New Roman" panose="02020603050405020304" pitchFamily="18" charset="0"/>
                <a:cs typeface="Times New Roman" panose="02020603050405020304" pitchFamily="18" charset="0"/>
              </a:rPr>
              <a:t>writeObject</a:t>
            </a:r>
            <a:r>
              <a:rPr lang="en-US" sz="1400" dirty="0">
                <a:latin typeface="Times New Roman" panose="02020603050405020304" pitchFamily="18" charset="0"/>
                <a:cs typeface="Times New Roman" panose="02020603050405020304" pitchFamily="18" charset="0"/>
              </a:rPr>
              <a:t> triggering a DFS graph traversal, during which, pointers to already visited objects are detected by an interval tree. </a:t>
            </a:r>
          </a:p>
          <a:p>
            <a:pPr marL="612000" lvl="1"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After traversal, both the objects and metadata are sent over the network using RDMA, in which Naos uses a </a:t>
            </a:r>
            <a:r>
              <a:rPr lang="en-US" sz="1400" b="1" i="1" dirty="0">
                <a:latin typeface="Times New Roman" panose="02020603050405020304" pitchFamily="18" charset="0"/>
                <a:cs typeface="Times New Roman" panose="02020603050405020304" pitchFamily="18" charset="0"/>
              </a:rPr>
              <a:t>circular message buffer </a:t>
            </a:r>
            <a:r>
              <a:rPr lang="en-US" sz="1400" dirty="0">
                <a:latin typeface="Times New Roman" panose="02020603050405020304" pitchFamily="18" charset="0"/>
                <a:cs typeface="Times New Roman" panose="02020603050405020304" pitchFamily="18" charset="0"/>
              </a:rPr>
              <a:t>to send metadata and writes objects directly to the </a:t>
            </a:r>
            <a:r>
              <a:rPr lang="en-US" sz="1400" b="1" i="1" dirty="0">
                <a:latin typeface="Times New Roman" panose="02020603050405020304" pitchFamily="18" charset="0"/>
                <a:cs typeface="Times New Roman" panose="02020603050405020304" pitchFamily="18" charset="0"/>
              </a:rPr>
              <a:t>remote heap</a:t>
            </a:r>
            <a:r>
              <a:rPr lang="en-US" sz="1400" dirty="0">
                <a:latin typeface="Times New Roman" panose="02020603050405020304" pitchFamily="18" charset="0"/>
                <a:cs typeface="Times New Roman" panose="02020603050405020304" pitchFamily="18" charset="0"/>
              </a:rPr>
              <a:t>.</a:t>
            </a:r>
          </a:p>
          <a:p>
            <a:pPr marL="612000" lvl="1"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Upon reception of the data and metadata, the receiver starts recovering the </a:t>
            </a:r>
            <a:r>
              <a:rPr lang="en-US" sz="1400" b="1" i="1" dirty="0">
                <a:latin typeface="Times New Roman" panose="02020603050405020304" pitchFamily="18" charset="0"/>
                <a:cs typeface="Times New Roman" panose="02020603050405020304" pitchFamily="18" charset="0"/>
              </a:rPr>
              <a:t>object graph </a:t>
            </a:r>
            <a:r>
              <a:rPr lang="en-US" sz="1400" dirty="0">
                <a:latin typeface="Times New Roman" panose="02020603050405020304" pitchFamily="18" charset="0"/>
                <a:cs typeface="Times New Roman" panose="02020603050405020304" pitchFamily="18" charset="0"/>
              </a:rPr>
              <a:t>by fixing class pointers and field pointers. Once pointers are fixed, the </a:t>
            </a:r>
            <a:r>
              <a:rPr lang="en-US" sz="1400" b="1" i="1" dirty="0">
                <a:latin typeface="Times New Roman" panose="02020603050405020304" pitchFamily="18" charset="0"/>
                <a:cs typeface="Times New Roman" panose="02020603050405020304" pitchFamily="18" charset="0"/>
              </a:rPr>
              <a:t>head</a:t>
            </a:r>
            <a:r>
              <a:rPr lang="en-US" sz="1400" dirty="0">
                <a:latin typeface="Times New Roman" panose="02020603050405020304" pitchFamily="18" charset="0"/>
                <a:cs typeface="Times New Roman" panose="02020603050405020304" pitchFamily="18" charset="0"/>
              </a:rPr>
              <a:t> (indicate the object for receiving) of the object graph is returned to the caller of </a:t>
            </a:r>
            <a:r>
              <a:rPr lang="en-US" sz="1400" dirty="0" err="1">
                <a:latin typeface="Times New Roman" panose="02020603050405020304" pitchFamily="18" charset="0"/>
                <a:cs typeface="Times New Roman" panose="02020603050405020304" pitchFamily="18" charset="0"/>
              </a:rPr>
              <a:t>readObject</a:t>
            </a:r>
            <a:r>
              <a:rPr lang="en-US" sz="1400" dirty="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p>
            <a:pPr marL="2857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Techniques:</a:t>
            </a:r>
          </a:p>
          <a:p>
            <a:pPr marL="576000" lvl="1" indent="-285750">
              <a:lnSpc>
                <a:spcPct val="150000"/>
              </a:lnSpc>
              <a:buFont typeface="Courier New" panose="02070309020205020404" pitchFamily="49" charset="0"/>
              <a:buChar char="o"/>
            </a:pPr>
            <a:r>
              <a:rPr lang="en-US" sz="1400" b="1" i="1" dirty="0">
                <a:latin typeface="Times New Roman" panose="02020603050405020304" pitchFamily="18" charset="0"/>
                <a:cs typeface="Times New Roman" panose="02020603050405020304" pitchFamily="18" charset="0"/>
              </a:rPr>
              <a:t>Object Graph Traversal: </a:t>
            </a:r>
            <a:r>
              <a:rPr lang="en-US" sz="1400" dirty="0">
                <a:latin typeface="Times New Roman" panose="02020603050405020304" pitchFamily="18" charset="0"/>
                <a:cs typeface="Times New Roman" panose="02020603050405020304" pitchFamily="18" charset="0"/>
              </a:rPr>
              <a:t>objects contain reference fields pointing to others and therefore, when an object is passed through </a:t>
            </a:r>
            <a:r>
              <a:rPr lang="en-US" sz="1400" dirty="0" err="1">
                <a:latin typeface="Times New Roman" panose="02020603050405020304" pitchFamily="18" charset="0"/>
                <a:cs typeface="Times New Roman" panose="02020603050405020304" pitchFamily="18" charset="0"/>
              </a:rPr>
              <a:t>writeObject</a:t>
            </a:r>
            <a:r>
              <a:rPr lang="en-US" sz="1400" dirty="0">
                <a:latin typeface="Times New Roman" panose="02020603050405020304" pitchFamily="18" charset="0"/>
                <a:cs typeface="Times New Roman" panose="02020603050405020304" pitchFamily="18" charset="0"/>
              </a:rPr>
              <a:t> , all objects reachable from it need to be sent. Naos adopts DFS and Internal Tree (that keeps tracks of all visited memory intervals during DFS traversal) to traverse such pointers.</a:t>
            </a:r>
          </a:p>
          <a:p>
            <a:pPr marL="576000" lvl="1" indent="-285750">
              <a:lnSpc>
                <a:spcPct val="150000"/>
              </a:lnSpc>
              <a:buFont typeface="Courier New" panose="02070309020205020404" pitchFamily="49" charset="0"/>
              <a:buChar char="o"/>
            </a:pPr>
            <a:r>
              <a:rPr lang="en-US" sz="1400" b="1" i="1" dirty="0">
                <a:latin typeface="Times New Roman" panose="02020603050405020304" pitchFamily="18" charset="0"/>
                <a:cs typeface="Times New Roman" panose="02020603050405020304" pitchFamily="18" charset="0"/>
              </a:rPr>
              <a:t>Network exchange of on-Heap Objects: </a:t>
            </a:r>
            <a:r>
              <a:rPr lang="en-US" sz="1400" dirty="0">
                <a:latin typeface="Times New Roman" panose="02020603050405020304" pitchFamily="18" charset="0"/>
                <a:cs typeface="Times New Roman" panose="02020603050405020304" pitchFamily="18" charset="0"/>
              </a:rPr>
              <a:t>adds native RDMA to JVM without compromising JVM’s memory safety; not expose explicit RDMA access to remote/local heap. Instead, its API allows only sending/receiving Java objects by relying on </a:t>
            </a:r>
            <a:r>
              <a:rPr lang="en-US" sz="1400" b="1" i="1" dirty="0">
                <a:latin typeface="Times New Roman" panose="02020603050405020304" pitchFamily="18" charset="0"/>
                <a:cs typeface="Times New Roman" panose="02020603050405020304" pitchFamily="18" charset="0"/>
              </a:rPr>
              <a:t>one-sided RDMA </a:t>
            </a:r>
            <a:r>
              <a:rPr lang="en-US" sz="1400" dirty="0">
                <a:latin typeface="Times New Roman" panose="02020603050405020304" pitchFamily="18" charset="0"/>
                <a:cs typeface="Times New Roman" panose="02020603050405020304" pitchFamily="18" charset="0"/>
              </a:rPr>
              <a:t>communication to avoid redundant data copies.</a:t>
            </a:r>
          </a:p>
          <a:p>
            <a:pPr marL="576000" lvl="1" indent="-285750">
              <a:lnSpc>
                <a:spcPct val="150000"/>
              </a:lnSpc>
              <a:buFont typeface="Courier New" panose="02070309020205020404" pitchFamily="49" charset="0"/>
              <a:buChar char="o"/>
            </a:pPr>
            <a:r>
              <a:rPr lang="en-US" sz="1400" b="1" i="1" dirty="0">
                <a:latin typeface="Times New Roman" panose="02020603050405020304" pitchFamily="18" charset="0"/>
                <a:cs typeface="Times New Roman" panose="02020603050405020304" pitchFamily="18" charset="0"/>
              </a:rPr>
              <a:t>Object Graph Recovery: </a:t>
            </a:r>
            <a:r>
              <a:rPr lang="en-US" sz="1400" dirty="0">
                <a:latin typeface="Times New Roman" panose="02020603050405020304" pitchFamily="18" charset="0"/>
                <a:cs typeface="Times New Roman" panose="02020603050405020304" pitchFamily="18" charset="0"/>
              </a:rPr>
              <a:t>Naos sends unmodified memory segments from one heap to another, so that objects are sent containing pointers that are valid only on the sender address space, but not on the receiver’s. This algorithm overwrites these pointers making them </a:t>
            </a:r>
            <a:r>
              <a:rPr lang="en-US" sz="1400" b="1" i="1" dirty="0">
                <a:latin typeface="Times New Roman" panose="02020603050405020304" pitchFamily="18" charset="0"/>
                <a:cs typeface="Times New Roman" panose="02020603050405020304" pitchFamily="18" charset="0"/>
              </a:rPr>
              <a:t>valid</a:t>
            </a:r>
            <a:r>
              <a:rPr lang="en-US" sz="1400" dirty="0">
                <a:latin typeface="Times New Roman" panose="02020603050405020304" pitchFamily="18" charset="0"/>
                <a:cs typeface="Times New Roman" panose="02020603050405020304" pitchFamily="18" charset="0"/>
              </a:rPr>
              <a:t> on the receiver’s address space.</a:t>
            </a:r>
          </a:p>
          <a:p>
            <a:endParaRPr lang="en-US" dirty="0"/>
          </a:p>
          <a:p>
            <a:pPr marL="326250" lvl="2">
              <a:lnSpc>
                <a:spcPct val="150000"/>
              </a:lnSpc>
            </a:pPr>
            <a:endParaRPr lang="en-US" sz="14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F6E961AF-42A7-4D7B-9384-69447A1AA7DC}"/>
              </a:ext>
            </a:extLst>
          </p:cNvPr>
          <p:cNvPicPr>
            <a:picLocks noChangeAspect="1"/>
          </p:cNvPicPr>
          <p:nvPr/>
        </p:nvPicPr>
        <p:blipFill>
          <a:blip r:embed="rId3"/>
          <a:stretch>
            <a:fillRect/>
          </a:stretch>
        </p:blipFill>
        <p:spPr>
          <a:xfrm>
            <a:off x="5799137" y="49140"/>
            <a:ext cx="6143625" cy="2476500"/>
          </a:xfrm>
          <a:prstGeom prst="rect">
            <a:avLst/>
          </a:prstGeom>
        </p:spPr>
      </p:pic>
    </p:spTree>
    <p:extLst>
      <p:ext uri="{BB962C8B-B14F-4D97-AF65-F5344CB8AC3E}">
        <p14:creationId xmlns:p14="http://schemas.microsoft.com/office/powerpoint/2010/main" val="145040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2385</TotalTime>
  <Words>2588</Words>
  <Application>Microsoft Office PowerPoint</Application>
  <PresentationFormat>宽屏</PresentationFormat>
  <Paragraphs>94</Paragraphs>
  <Slides>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等线</vt:lpstr>
      <vt:lpstr>等线 Light</vt:lpstr>
      <vt:lpstr>Times-Bold</vt:lpstr>
      <vt:lpstr>Arial</vt:lpstr>
      <vt:lpstr>Courier New</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黄克成</dc:creator>
  <cp:lastModifiedBy>HUANG, Kecheng</cp:lastModifiedBy>
  <cp:revision>36</cp:revision>
  <dcterms:created xsi:type="dcterms:W3CDTF">2021-08-02T14:24:05Z</dcterms:created>
  <dcterms:modified xsi:type="dcterms:W3CDTF">2021-09-09T15:18:08Z</dcterms:modified>
</cp:coreProperties>
</file>