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0" r:id="rId2"/>
    <p:sldId id="301" r:id="rId3"/>
    <p:sldId id="288" r:id="rId4"/>
    <p:sldId id="296" r:id="rId5"/>
    <p:sldId id="297" r:id="rId6"/>
    <p:sldId id="29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18EFF-FDBC-9944-8EEA-2471F1891DA0}" v="25" dt="2021-10-08T14:02:20.779"/>
    <p1510:client id="{DDA69C9F-406D-4192-912E-8E22BF43C5A2}" v="126" dt="2021-10-08T08:12:18.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HUANG, Kecheng" userId="6042010e-758a-47da-a43c-39d4fc95a6c3" providerId="ADAL" clId="{D089068C-8613-457C-A566-C9471F07B790}"/>
    <pc:docChg chg="undo custSel addSld delSld modSld">
      <pc:chgData name="HUANG, Kecheng" userId="6042010e-758a-47da-a43c-39d4fc95a6c3" providerId="ADAL" clId="{D089068C-8613-457C-A566-C9471F07B790}" dt="2021-09-17T04:07:30.995" v="4485" actId="20577"/>
      <pc:docMkLst>
        <pc:docMk/>
      </pc:docMkLst>
      <pc:sldChg chg="addSp delSp modSp mod delAnim modAnim">
        <pc:chgData name="HUANG, Kecheng" userId="6042010e-758a-47da-a43c-39d4fc95a6c3" providerId="ADAL" clId="{D089068C-8613-457C-A566-C9471F07B790}" dt="2021-09-17T02:58:30.851" v="4482"/>
        <pc:sldMkLst>
          <pc:docMk/>
          <pc:sldMk cId="3960785670" sldId="284"/>
        </pc:sldMkLst>
        <pc:spChg chg="mod">
          <ac:chgData name="HUANG, Kecheng" userId="6042010e-758a-47da-a43c-39d4fc95a6c3" providerId="ADAL" clId="{D089068C-8613-457C-A566-C9471F07B790}" dt="2021-09-15T14:41:01.891" v="26" actId="404"/>
          <ac:spMkLst>
            <pc:docMk/>
            <pc:sldMk cId="3960785670" sldId="284"/>
            <ac:spMk id="5" creationId="{F7059B17-42B5-4EBC-AC2F-6F9714AD5E02}"/>
          </ac:spMkLst>
        </pc:spChg>
        <pc:spChg chg="mod">
          <ac:chgData name="HUANG, Kecheng" userId="6042010e-758a-47da-a43c-39d4fc95a6c3" providerId="ADAL" clId="{D089068C-8613-457C-A566-C9471F07B790}" dt="2021-09-16T14:08:12.918" v="2792" actId="20577"/>
          <ac:spMkLst>
            <pc:docMk/>
            <pc:sldMk cId="3960785670" sldId="284"/>
            <ac:spMk id="7" creationId="{E989B82C-DCE6-4E88-9EFB-E65042BD877D}"/>
          </ac:spMkLst>
        </pc:spChg>
        <pc:picChg chg="add del mod">
          <ac:chgData name="HUANG, Kecheng" userId="6042010e-758a-47da-a43c-39d4fc95a6c3" providerId="ADAL" clId="{D089068C-8613-457C-A566-C9471F07B790}" dt="2021-09-16T14:05:33.022" v="2714" actId="478"/>
          <ac:picMkLst>
            <pc:docMk/>
            <pc:sldMk cId="3960785670" sldId="284"/>
            <ac:picMk id="3" creationId="{B5835523-ABFA-40B0-B3D5-EBE44A061CC0}"/>
          </ac:picMkLst>
        </pc:picChg>
        <pc:picChg chg="add del mod">
          <ac:chgData name="HUANG, Kecheng" userId="6042010e-758a-47da-a43c-39d4fc95a6c3" providerId="ADAL" clId="{D089068C-8613-457C-A566-C9471F07B790}" dt="2021-09-16T14:08:19.709" v="2793" actId="478"/>
          <ac:picMkLst>
            <pc:docMk/>
            <pc:sldMk cId="3960785670" sldId="284"/>
            <ac:picMk id="8" creationId="{F3E58E5A-44F2-47E9-9BCE-2B590D759E92}"/>
          </ac:picMkLst>
        </pc:picChg>
        <pc:picChg chg="del">
          <ac:chgData name="HUANG, Kecheng" userId="6042010e-758a-47da-a43c-39d4fc95a6c3" providerId="ADAL" clId="{D089068C-8613-457C-A566-C9471F07B790}" dt="2021-09-15T14:39:11.267" v="3" actId="478"/>
          <ac:picMkLst>
            <pc:docMk/>
            <pc:sldMk cId="3960785670" sldId="284"/>
            <ac:picMk id="9" creationId="{B05EE314-A34F-4516-9300-57DB6C5F68B7}"/>
          </ac:picMkLst>
        </pc:picChg>
        <pc:picChg chg="del">
          <ac:chgData name="HUANG, Kecheng" userId="6042010e-758a-47da-a43c-39d4fc95a6c3" providerId="ADAL" clId="{D089068C-8613-457C-A566-C9471F07B790}" dt="2021-09-15T14:39:10.175" v="2" actId="478"/>
          <ac:picMkLst>
            <pc:docMk/>
            <pc:sldMk cId="3960785670" sldId="284"/>
            <ac:picMk id="11" creationId="{56B87CF0-801C-4688-BC14-65EA27EF0D89}"/>
          </ac:picMkLst>
        </pc:picChg>
        <pc:picChg chg="add mod">
          <ac:chgData name="HUANG, Kecheng" userId="6042010e-758a-47da-a43c-39d4fc95a6c3" providerId="ADAL" clId="{D089068C-8613-457C-A566-C9471F07B790}" dt="2021-09-16T14:05:36.570" v="2716" actId="1076"/>
          <ac:picMkLst>
            <pc:docMk/>
            <pc:sldMk cId="3960785670" sldId="284"/>
            <ac:picMk id="12" creationId="{7C966400-92CA-48F9-A0F2-049E2D2B6AA7}"/>
          </ac:picMkLst>
        </pc:picChg>
      </pc:sldChg>
      <pc:sldChg chg="del">
        <pc:chgData name="HUANG, Kecheng" userId="6042010e-758a-47da-a43c-39d4fc95a6c3" providerId="ADAL" clId="{D089068C-8613-457C-A566-C9471F07B790}" dt="2021-09-15T14:43:39.944" v="27" actId="47"/>
        <pc:sldMkLst>
          <pc:docMk/>
          <pc:sldMk cId="453976592" sldId="285"/>
        </pc:sldMkLst>
      </pc:sldChg>
      <pc:sldChg chg="addSp delSp modSp mod delAnim modAnim">
        <pc:chgData name="HUANG, Kecheng" userId="6042010e-758a-47da-a43c-39d4fc95a6c3" providerId="ADAL" clId="{D089068C-8613-457C-A566-C9471F07B790}" dt="2021-09-16T12:21:57.106" v="1828"/>
        <pc:sldMkLst>
          <pc:docMk/>
          <pc:sldMk cId="2487534699" sldId="286"/>
        </pc:sldMkLst>
        <pc:spChg chg="mod">
          <ac:chgData name="HUANG, Kecheng" userId="6042010e-758a-47da-a43c-39d4fc95a6c3" providerId="ADAL" clId="{D089068C-8613-457C-A566-C9471F07B790}" dt="2021-09-16T08:54:52.335" v="149" actId="313"/>
          <ac:spMkLst>
            <pc:docMk/>
            <pc:sldMk cId="2487534699" sldId="286"/>
            <ac:spMk id="5" creationId="{F7059B17-42B5-4EBC-AC2F-6F9714AD5E02}"/>
          </ac:spMkLst>
        </pc:spChg>
        <pc:spChg chg="mod">
          <ac:chgData name="HUANG, Kecheng" userId="6042010e-758a-47da-a43c-39d4fc95a6c3" providerId="ADAL" clId="{D089068C-8613-457C-A566-C9471F07B790}" dt="2021-09-16T12:21:17.318" v="1816" actId="20577"/>
          <ac:spMkLst>
            <pc:docMk/>
            <pc:sldMk cId="2487534699" sldId="286"/>
            <ac:spMk id="7" creationId="{E989B82C-DCE6-4E88-9EFB-E65042BD877D}"/>
          </ac:spMkLst>
        </pc:spChg>
        <pc:picChg chg="del">
          <ac:chgData name="HUANG, Kecheng" userId="6042010e-758a-47da-a43c-39d4fc95a6c3" providerId="ADAL" clId="{D089068C-8613-457C-A566-C9471F07B790}" dt="2021-09-15T14:43:47.780" v="29" actId="478"/>
          <ac:picMkLst>
            <pc:docMk/>
            <pc:sldMk cId="2487534699" sldId="286"/>
            <ac:picMk id="3" creationId="{C9C31208-859C-43E9-9833-5464542B64BC}"/>
          </ac:picMkLst>
        </pc:picChg>
        <pc:picChg chg="add del mod">
          <ac:chgData name="HUANG, Kecheng" userId="6042010e-758a-47da-a43c-39d4fc95a6c3" providerId="ADAL" clId="{D089068C-8613-457C-A566-C9471F07B790}" dt="2021-09-16T09:38:45.357" v="1149" actId="478"/>
          <ac:picMkLst>
            <pc:docMk/>
            <pc:sldMk cId="2487534699" sldId="286"/>
            <ac:picMk id="6" creationId="{8DC7B5A5-2954-4D50-AFF0-3CE8E3F5B9DD}"/>
          </ac:picMkLst>
        </pc:picChg>
        <pc:picChg chg="del">
          <ac:chgData name="HUANG, Kecheng" userId="6042010e-758a-47da-a43c-39d4fc95a6c3" providerId="ADAL" clId="{D089068C-8613-457C-A566-C9471F07B790}" dt="2021-09-15T14:43:47.149" v="28" actId="478"/>
          <ac:picMkLst>
            <pc:docMk/>
            <pc:sldMk cId="2487534699" sldId="286"/>
            <ac:picMk id="8" creationId="{122FA9AC-FCEA-40A4-8B2A-BA7BB078FE14}"/>
          </ac:picMkLst>
        </pc:picChg>
        <pc:picChg chg="add mod">
          <ac:chgData name="HUANG, Kecheng" userId="6042010e-758a-47da-a43c-39d4fc95a6c3" providerId="ADAL" clId="{D089068C-8613-457C-A566-C9471F07B790}" dt="2021-09-16T09:38:51.115" v="1152" actId="1076"/>
          <ac:picMkLst>
            <pc:docMk/>
            <pc:sldMk cId="2487534699" sldId="286"/>
            <ac:picMk id="10" creationId="{F915D258-3D6C-4FE0-83DC-CADD4751203C}"/>
          </ac:picMkLst>
        </pc:picChg>
        <pc:picChg chg="add mod">
          <ac:chgData name="HUANG, Kecheng" userId="6042010e-758a-47da-a43c-39d4fc95a6c3" providerId="ADAL" clId="{D089068C-8613-457C-A566-C9471F07B790}" dt="2021-09-16T12:21:39.500" v="1821" actId="1076"/>
          <ac:picMkLst>
            <pc:docMk/>
            <pc:sldMk cId="2487534699" sldId="286"/>
            <ac:picMk id="12" creationId="{E944A63A-EE8B-4605-88C6-FF0D171C6F08}"/>
          </ac:picMkLst>
        </pc:picChg>
        <pc:picChg chg="add del mod">
          <ac:chgData name="HUANG, Kecheng" userId="6042010e-758a-47da-a43c-39d4fc95a6c3" providerId="ADAL" clId="{D089068C-8613-457C-A566-C9471F07B790}" dt="2021-09-16T12:00:47.929" v="1623" actId="478"/>
          <ac:picMkLst>
            <pc:docMk/>
            <pc:sldMk cId="2487534699" sldId="286"/>
            <ac:picMk id="14" creationId="{DF01F07B-DCFE-4B79-99E2-9B1AFFF875D7}"/>
          </ac:picMkLst>
        </pc:picChg>
        <pc:picChg chg="add mod">
          <ac:chgData name="HUANG, Kecheng" userId="6042010e-758a-47da-a43c-39d4fc95a6c3" providerId="ADAL" clId="{D089068C-8613-457C-A566-C9471F07B790}" dt="2021-09-16T12:21:51.804" v="1826" actId="1076"/>
          <ac:picMkLst>
            <pc:docMk/>
            <pc:sldMk cId="2487534699" sldId="286"/>
            <ac:picMk id="16" creationId="{2AD78DE3-3EF4-4DA5-B94F-E3396C26B23F}"/>
          </ac:picMkLst>
        </pc:picChg>
      </pc:sldChg>
      <pc:sldChg chg="del">
        <pc:chgData name="HUANG, Kecheng" userId="6042010e-758a-47da-a43c-39d4fc95a6c3" providerId="ADAL" clId="{D089068C-8613-457C-A566-C9471F07B790}" dt="2021-09-15T14:45:30.037" v="68" actId="47"/>
        <pc:sldMkLst>
          <pc:docMk/>
          <pc:sldMk cId="3410380134" sldId="287"/>
        </pc:sldMkLst>
      </pc:sldChg>
      <pc:sldChg chg="addSp delSp modSp mod delAnim modAnim">
        <pc:chgData name="HUANG, Kecheng" userId="6042010e-758a-47da-a43c-39d4fc95a6c3" providerId="ADAL" clId="{D089068C-8613-457C-A566-C9471F07B790}" dt="2021-09-16T15:24:07.001" v="4480"/>
        <pc:sldMkLst>
          <pc:docMk/>
          <pc:sldMk cId="1450408840" sldId="288"/>
        </pc:sldMkLst>
        <pc:spChg chg="mod">
          <ac:chgData name="HUANG, Kecheng" userId="6042010e-758a-47da-a43c-39d4fc95a6c3" providerId="ADAL" clId="{D089068C-8613-457C-A566-C9471F07B790}" dt="2021-09-15T14:45:53.647" v="70"/>
          <ac:spMkLst>
            <pc:docMk/>
            <pc:sldMk cId="1450408840" sldId="288"/>
            <ac:spMk id="4" creationId="{CE6890AC-7159-4F19-A547-8DFF331AA3C2}"/>
          </ac:spMkLst>
        </pc:spChg>
        <pc:spChg chg="mod">
          <ac:chgData name="HUANG, Kecheng" userId="6042010e-758a-47da-a43c-39d4fc95a6c3" providerId="ADAL" clId="{D089068C-8613-457C-A566-C9471F07B790}" dt="2021-09-15T14:46:49.468" v="90" actId="114"/>
          <ac:spMkLst>
            <pc:docMk/>
            <pc:sldMk cId="1450408840" sldId="288"/>
            <ac:spMk id="5" creationId="{F7059B17-42B5-4EBC-AC2F-6F9714AD5E02}"/>
          </ac:spMkLst>
        </pc:spChg>
        <pc:spChg chg="mod">
          <ac:chgData name="HUANG, Kecheng" userId="6042010e-758a-47da-a43c-39d4fc95a6c3" providerId="ADAL" clId="{D089068C-8613-457C-A566-C9471F07B790}" dt="2021-09-16T14:57:04.776" v="3910" actId="20577"/>
          <ac:spMkLst>
            <pc:docMk/>
            <pc:sldMk cId="1450408840" sldId="288"/>
            <ac:spMk id="7" creationId="{E989B82C-DCE6-4E88-9EFB-E65042BD877D}"/>
          </ac:spMkLst>
        </pc:spChg>
        <pc:picChg chg="add mod">
          <ac:chgData name="HUANG, Kecheng" userId="6042010e-758a-47da-a43c-39d4fc95a6c3" providerId="ADAL" clId="{D089068C-8613-457C-A566-C9471F07B790}" dt="2021-09-16T14:44:35.079" v="3427" actId="1076"/>
          <ac:picMkLst>
            <pc:docMk/>
            <pc:sldMk cId="1450408840" sldId="288"/>
            <ac:picMk id="3" creationId="{508B2110-4D15-4F78-BA44-A1FD29B7FC9A}"/>
          </ac:picMkLst>
        </pc:picChg>
        <pc:picChg chg="del">
          <ac:chgData name="HUANG, Kecheng" userId="6042010e-758a-47da-a43c-39d4fc95a6c3" providerId="ADAL" clId="{D089068C-8613-457C-A566-C9471F07B790}" dt="2021-09-15T14:45:31.377" v="69" actId="478"/>
          <ac:picMkLst>
            <pc:docMk/>
            <pc:sldMk cId="1450408840" sldId="288"/>
            <ac:picMk id="6" creationId="{F6E961AF-42A7-4D7B-9384-69447A1AA7DC}"/>
          </ac:picMkLst>
        </pc:picChg>
      </pc:sldChg>
      <pc:sldChg chg="del">
        <pc:chgData name="HUANG, Kecheng" userId="6042010e-758a-47da-a43c-39d4fc95a6c3" providerId="ADAL" clId="{D089068C-8613-457C-A566-C9471F07B790}" dt="2021-09-15T14:39:06.637" v="0" actId="47"/>
        <pc:sldMkLst>
          <pc:docMk/>
          <pc:sldMk cId="2469138967" sldId="289"/>
        </pc:sldMkLst>
      </pc:sldChg>
      <pc:sldChg chg="addSp modSp add mod modAnim">
        <pc:chgData name="HUANG, Kecheng" userId="6042010e-758a-47da-a43c-39d4fc95a6c3" providerId="ADAL" clId="{D089068C-8613-457C-A566-C9471F07B790}" dt="2021-09-16T13:33:37.502" v="2064" actId="1076"/>
        <pc:sldMkLst>
          <pc:docMk/>
          <pc:sldMk cId="3758844616" sldId="289"/>
        </pc:sldMkLst>
        <pc:spChg chg="mod">
          <ac:chgData name="HUANG, Kecheng" userId="6042010e-758a-47da-a43c-39d4fc95a6c3" providerId="ADAL" clId="{D089068C-8613-457C-A566-C9471F07B790}" dt="2021-09-16T13:33:08.975" v="2057" actId="108"/>
          <ac:spMkLst>
            <pc:docMk/>
            <pc:sldMk cId="3758844616" sldId="289"/>
            <ac:spMk id="7" creationId="{E989B82C-DCE6-4E88-9EFB-E65042BD877D}"/>
          </ac:spMkLst>
        </pc:spChg>
        <pc:picChg chg="add mod">
          <ac:chgData name="HUANG, Kecheng" userId="6042010e-758a-47da-a43c-39d4fc95a6c3" providerId="ADAL" clId="{D089068C-8613-457C-A566-C9471F07B790}" dt="2021-09-16T13:33:19.549" v="2059" actId="1076"/>
          <ac:picMkLst>
            <pc:docMk/>
            <pc:sldMk cId="3758844616" sldId="289"/>
            <ac:picMk id="3" creationId="{2C4230FB-E176-42AE-9999-B9F46F27B875}"/>
          </ac:picMkLst>
        </pc:picChg>
        <pc:picChg chg="add mod">
          <ac:chgData name="HUANG, Kecheng" userId="6042010e-758a-47da-a43c-39d4fc95a6c3" providerId="ADAL" clId="{D089068C-8613-457C-A566-C9471F07B790}" dt="2021-09-16T13:33:37.502" v="2064" actId="1076"/>
          <ac:picMkLst>
            <pc:docMk/>
            <pc:sldMk cId="3758844616" sldId="289"/>
            <ac:picMk id="8" creationId="{4137C37C-6554-4AC2-BDBC-776943798220}"/>
          </ac:picMkLst>
        </pc:picChg>
      </pc:sldChg>
      <pc:sldChg chg="addSp delSp modSp add mod modAnim">
        <pc:chgData name="HUANG, Kecheng" userId="6042010e-758a-47da-a43c-39d4fc95a6c3" providerId="ADAL" clId="{D089068C-8613-457C-A566-C9471F07B790}" dt="2021-09-16T14:28:41.840" v="3149" actId="1076"/>
        <pc:sldMkLst>
          <pc:docMk/>
          <pc:sldMk cId="1561096442" sldId="290"/>
        </pc:sldMkLst>
        <pc:spChg chg="mod">
          <ac:chgData name="HUANG, Kecheng" userId="6042010e-758a-47da-a43c-39d4fc95a6c3" providerId="ADAL" clId="{D089068C-8613-457C-A566-C9471F07B790}" dt="2021-09-16T14:28:34.487" v="3148" actId="20577"/>
          <ac:spMkLst>
            <pc:docMk/>
            <pc:sldMk cId="1561096442" sldId="290"/>
            <ac:spMk id="7" creationId="{E989B82C-DCE6-4E88-9EFB-E65042BD877D}"/>
          </ac:spMkLst>
        </pc:spChg>
        <pc:grpChg chg="add del mod">
          <ac:chgData name="HUANG, Kecheng" userId="6042010e-758a-47da-a43c-39d4fc95a6c3" providerId="ADAL" clId="{D089068C-8613-457C-A566-C9471F07B790}" dt="2021-09-16T14:16:46.544" v="2922" actId="165"/>
          <ac:grpSpMkLst>
            <pc:docMk/>
            <pc:sldMk cId="1561096442" sldId="290"/>
            <ac:grpSpMk id="9" creationId="{2390552E-4538-4EC8-A2F7-FBAE7A9326AE}"/>
          </ac:grpSpMkLst>
        </pc:grpChg>
        <pc:picChg chg="add mod topLvl">
          <ac:chgData name="HUANG, Kecheng" userId="6042010e-758a-47da-a43c-39d4fc95a6c3" providerId="ADAL" clId="{D089068C-8613-457C-A566-C9471F07B790}" dt="2021-09-16T14:17:44.161" v="2939" actId="1076"/>
          <ac:picMkLst>
            <pc:docMk/>
            <pc:sldMk cId="1561096442" sldId="290"/>
            <ac:picMk id="3" creationId="{4A516169-D531-4DF2-8CDF-E07A5C743D87}"/>
          </ac:picMkLst>
        </pc:picChg>
        <pc:picChg chg="add mod topLvl">
          <ac:chgData name="HUANG, Kecheng" userId="6042010e-758a-47da-a43c-39d4fc95a6c3" providerId="ADAL" clId="{D089068C-8613-457C-A566-C9471F07B790}" dt="2021-09-16T14:17:46.833" v="2940" actId="1076"/>
          <ac:picMkLst>
            <pc:docMk/>
            <pc:sldMk cId="1561096442" sldId="290"/>
            <ac:picMk id="8" creationId="{EE10310C-C86D-4E6E-B2BD-1DF6F0839F76}"/>
          </ac:picMkLst>
        </pc:picChg>
        <pc:picChg chg="add mod ord">
          <ac:chgData name="HUANG, Kecheng" userId="6042010e-758a-47da-a43c-39d4fc95a6c3" providerId="ADAL" clId="{D089068C-8613-457C-A566-C9471F07B790}" dt="2021-09-16T14:28:41.840" v="3149" actId="1076"/>
          <ac:picMkLst>
            <pc:docMk/>
            <pc:sldMk cId="1561096442" sldId="290"/>
            <ac:picMk id="11" creationId="{46998AE2-6438-45E4-87BB-390755123C2F}"/>
          </ac:picMkLst>
        </pc:picChg>
      </pc:sldChg>
      <pc:sldChg chg="del">
        <pc:chgData name="HUANG, Kecheng" userId="6042010e-758a-47da-a43c-39d4fc95a6c3" providerId="ADAL" clId="{D089068C-8613-457C-A566-C9471F07B790}" dt="2021-09-15T14:39:07.438" v="1" actId="47"/>
        <pc:sldMkLst>
          <pc:docMk/>
          <pc:sldMk cId="3695697903" sldId="290"/>
        </pc:sldMkLst>
      </pc:sldChg>
      <pc:sldChg chg="addSp modSp add mod modAnim">
        <pc:chgData name="HUANG, Kecheng" userId="6042010e-758a-47da-a43c-39d4fc95a6c3" providerId="ADAL" clId="{D089068C-8613-457C-A566-C9471F07B790}" dt="2021-09-17T04:07:30.995" v="4485" actId="20577"/>
        <pc:sldMkLst>
          <pc:docMk/>
          <pc:sldMk cId="1713904150" sldId="291"/>
        </pc:sldMkLst>
        <pc:spChg chg="mod">
          <ac:chgData name="HUANG, Kecheng" userId="6042010e-758a-47da-a43c-39d4fc95a6c3" providerId="ADAL" clId="{D089068C-8613-457C-A566-C9471F07B790}" dt="2021-09-17T04:07:30.995" v="4485" actId="20577"/>
          <ac:spMkLst>
            <pc:docMk/>
            <pc:sldMk cId="1713904150" sldId="291"/>
            <ac:spMk id="7" creationId="{E989B82C-DCE6-4E88-9EFB-E65042BD877D}"/>
          </ac:spMkLst>
        </pc:spChg>
        <pc:picChg chg="add mod">
          <ac:chgData name="HUANG, Kecheng" userId="6042010e-758a-47da-a43c-39d4fc95a6c3" providerId="ADAL" clId="{D089068C-8613-457C-A566-C9471F07B790}" dt="2021-09-16T15:03:30.925" v="4088" actId="1076"/>
          <ac:picMkLst>
            <pc:docMk/>
            <pc:sldMk cId="1713904150" sldId="291"/>
            <ac:picMk id="3" creationId="{92BE4F9B-9F2B-40B2-8639-461594C0341D}"/>
          </ac:picMkLst>
        </pc:picChg>
      </pc:sldChg>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4AA18EFF-FDBC-9944-8EEA-2471F1891DA0}"/>
    <pc:docChg chg="undo custSel addSld delSld modSld">
      <pc:chgData name="HUANG, Kecheng" userId="6042010e-758a-47da-a43c-39d4fc95a6c3" providerId="ADAL" clId="{4AA18EFF-FDBC-9944-8EEA-2471F1891DA0}" dt="2021-10-08T14:02:20.780" v="2852" actId="20577"/>
      <pc:docMkLst>
        <pc:docMk/>
      </pc:docMkLst>
      <pc:sldChg chg="del">
        <pc:chgData name="HUANG, Kecheng" userId="6042010e-758a-47da-a43c-39d4fc95a6c3" providerId="ADAL" clId="{4AA18EFF-FDBC-9944-8EEA-2471F1891DA0}" dt="2021-09-30T14:35:21.729" v="2" actId="2696"/>
        <pc:sldMkLst>
          <pc:docMk/>
          <pc:sldMk cId="3960785670" sldId="284"/>
        </pc:sldMkLst>
      </pc:sldChg>
      <pc:sldChg chg="addSp delSp modSp mod delAnim">
        <pc:chgData name="HUANG, Kecheng" userId="6042010e-758a-47da-a43c-39d4fc95a6c3" providerId="ADAL" clId="{4AA18EFF-FDBC-9944-8EEA-2471F1891DA0}" dt="2021-10-01T03:45:51.465" v="1006" actId="20577"/>
        <pc:sldMkLst>
          <pc:docMk/>
          <pc:sldMk cId="1450408840" sldId="288"/>
        </pc:sldMkLst>
        <pc:spChg chg="add del">
          <ac:chgData name="HUANG, Kecheng" userId="6042010e-758a-47da-a43c-39d4fc95a6c3" providerId="ADAL" clId="{4AA18EFF-FDBC-9944-8EEA-2471F1891DA0}" dt="2021-09-30T14:41:33.298" v="112"/>
          <ac:spMkLst>
            <pc:docMk/>
            <pc:sldMk cId="1450408840" sldId="288"/>
            <ac:spMk id="2" creationId="{1CE8D942-028D-1A40-B6CE-FF3451ED2978}"/>
          </ac:spMkLst>
        </pc:spChg>
        <pc:spChg chg="add del">
          <ac:chgData name="HUANG, Kecheng" userId="6042010e-758a-47da-a43c-39d4fc95a6c3" providerId="ADAL" clId="{4AA18EFF-FDBC-9944-8EEA-2471F1891DA0}" dt="2021-09-30T14:48:48.283" v="253" actId="478"/>
          <ac:spMkLst>
            <pc:docMk/>
            <pc:sldMk cId="1450408840" sldId="288"/>
            <ac:spMk id="4" creationId="{CE6890AC-7159-4F19-A547-8DFF331AA3C2}"/>
          </ac:spMkLst>
        </pc:spChg>
        <pc:spChg chg="add del mod">
          <ac:chgData name="HUANG, Kecheng" userId="6042010e-758a-47da-a43c-39d4fc95a6c3" providerId="ADAL" clId="{4AA18EFF-FDBC-9944-8EEA-2471F1891DA0}" dt="2021-09-30T14:48:48.283" v="253" actId="478"/>
          <ac:spMkLst>
            <pc:docMk/>
            <pc:sldMk cId="1450408840" sldId="288"/>
            <ac:spMk id="5" creationId="{F7059B17-42B5-4EBC-AC2F-6F9714AD5E02}"/>
          </ac:spMkLst>
        </pc:spChg>
        <pc:spChg chg="add del">
          <ac:chgData name="HUANG, Kecheng" userId="6042010e-758a-47da-a43c-39d4fc95a6c3" providerId="ADAL" clId="{4AA18EFF-FDBC-9944-8EEA-2471F1891DA0}" dt="2021-09-30T14:41:53.035" v="115"/>
          <ac:spMkLst>
            <pc:docMk/>
            <pc:sldMk cId="1450408840" sldId="288"/>
            <ac:spMk id="6" creationId="{AEA2D622-59E3-CC4F-BF4A-306EB42784D5}"/>
          </ac:spMkLst>
        </pc:spChg>
        <pc:spChg chg="add del mod">
          <ac:chgData name="HUANG, Kecheng" userId="6042010e-758a-47da-a43c-39d4fc95a6c3" providerId="ADAL" clId="{4AA18EFF-FDBC-9944-8EEA-2471F1891DA0}" dt="2021-10-01T03:45:51.465" v="1006" actId="20577"/>
          <ac:spMkLst>
            <pc:docMk/>
            <pc:sldMk cId="1450408840" sldId="288"/>
            <ac:spMk id="7" creationId="{E989B82C-DCE6-4E88-9EFB-E65042BD877D}"/>
          </ac:spMkLst>
        </pc:spChg>
        <pc:spChg chg="add del mod">
          <ac:chgData name="HUANG, Kecheng" userId="6042010e-758a-47da-a43c-39d4fc95a6c3" providerId="ADAL" clId="{4AA18EFF-FDBC-9944-8EEA-2471F1891DA0}" dt="2021-09-30T14:42:46.161" v="125" actId="478"/>
          <ac:spMkLst>
            <pc:docMk/>
            <pc:sldMk cId="1450408840" sldId="288"/>
            <ac:spMk id="8" creationId="{A9FFF560-7227-3047-A837-9F5EBC52ACA3}"/>
          </ac:spMkLst>
        </pc:spChg>
        <pc:spChg chg="add del">
          <ac:chgData name="HUANG, Kecheng" userId="6042010e-758a-47da-a43c-39d4fc95a6c3" providerId="ADAL" clId="{4AA18EFF-FDBC-9944-8EEA-2471F1891DA0}" dt="2021-09-30T14:44:42.079" v="151"/>
          <ac:spMkLst>
            <pc:docMk/>
            <pc:sldMk cId="1450408840" sldId="288"/>
            <ac:spMk id="9" creationId="{1E4BCA06-C20E-BF44-A874-2A308C702FF1}"/>
          </ac:spMkLst>
        </pc:spChg>
        <pc:spChg chg="add del mod">
          <ac:chgData name="HUANG, Kecheng" userId="6042010e-758a-47da-a43c-39d4fc95a6c3" providerId="ADAL" clId="{4AA18EFF-FDBC-9944-8EEA-2471F1891DA0}" dt="2021-09-30T14:44:54.479" v="154" actId="478"/>
          <ac:spMkLst>
            <pc:docMk/>
            <pc:sldMk cId="1450408840" sldId="288"/>
            <ac:spMk id="10" creationId="{27EAF0D8-863A-5748-8276-279DD3BD5DC0}"/>
          </ac:spMkLst>
        </pc:spChg>
        <pc:spChg chg="add del">
          <ac:chgData name="HUANG, Kecheng" userId="6042010e-758a-47da-a43c-39d4fc95a6c3" providerId="ADAL" clId="{4AA18EFF-FDBC-9944-8EEA-2471F1891DA0}" dt="2021-09-30T14:48:49.255" v="254"/>
          <ac:spMkLst>
            <pc:docMk/>
            <pc:sldMk cId="1450408840" sldId="288"/>
            <ac:spMk id="11" creationId="{769DCA6F-54BE-0D4F-AD82-9501E1A3747D}"/>
          </ac:spMkLst>
        </pc:spChg>
        <pc:picChg chg="del">
          <ac:chgData name="HUANG, Kecheng" userId="6042010e-758a-47da-a43c-39d4fc95a6c3" providerId="ADAL" clId="{4AA18EFF-FDBC-9944-8EEA-2471F1891DA0}" dt="2021-09-30T14:35:24.480" v="4" actId="478"/>
          <ac:picMkLst>
            <pc:docMk/>
            <pc:sldMk cId="1450408840" sldId="288"/>
            <ac:picMk id="3" creationId="{FB2ECEEA-2696-4DC8-B0DB-88CCE8D9E074}"/>
          </ac:picMkLst>
        </pc:picChg>
        <pc:picChg chg="add del mod">
          <ac:chgData name="HUANG, Kecheng" userId="6042010e-758a-47da-a43c-39d4fc95a6c3" providerId="ADAL" clId="{4AA18EFF-FDBC-9944-8EEA-2471F1891DA0}" dt="2021-10-01T03:38:03.447" v="853" actId="21"/>
          <ac:picMkLst>
            <pc:docMk/>
            <pc:sldMk cId="1450408840" sldId="288"/>
            <ac:picMk id="12" creationId="{8C6B955F-B768-854A-A4BF-DC5D2D5C2499}"/>
          </ac:picMkLst>
        </pc:picChg>
        <pc:picChg chg="add del">
          <ac:chgData name="HUANG, Kecheng" userId="6042010e-758a-47da-a43c-39d4fc95a6c3" providerId="ADAL" clId="{4AA18EFF-FDBC-9944-8EEA-2471F1891DA0}" dt="2021-09-30T14:41:33.298" v="112"/>
          <ac:picMkLst>
            <pc:docMk/>
            <pc:sldMk cId="1450408840" sldId="288"/>
            <ac:picMk id="1025" creationId="{B2F69243-DDA8-C24A-9D26-7C6F19C464D4}"/>
          </ac:picMkLst>
        </pc:picChg>
        <pc:picChg chg="add del">
          <ac:chgData name="HUANG, Kecheng" userId="6042010e-758a-47da-a43c-39d4fc95a6c3" providerId="ADAL" clId="{4AA18EFF-FDBC-9944-8EEA-2471F1891DA0}" dt="2021-09-30T14:41:53.035" v="115"/>
          <ac:picMkLst>
            <pc:docMk/>
            <pc:sldMk cId="1450408840" sldId="288"/>
            <ac:picMk id="1027" creationId="{AC4B330F-C28B-8643-BD42-3E3EB509DB08}"/>
          </ac:picMkLst>
        </pc:picChg>
        <pc:picChg chg="add del">
          <ac:chgData name="HUANG, Kecheng" userId="6042010e-758a-47da-a43c-39d4fc95a6c3" providerId="ADAL" clId="{4AA18EFF-FDBC-9944-8EEA-2471F1891DA0}" dt="2021-09-30T14:48:48.283" v="253" actId="478"/>
          <ac:picMkLst>
            <pc:docMk/>
            <pc:sldMk cId="1450408840" sldId="288"/>
            <ac:picMk id="1029" creationId="{D66FD157-9901-AD42-BEFD-E7598A0FCD6D}"/>
          </ac:picMkLst>
        </pc:picChg>
        <pc:picChg chg="add del">
          <ac:chgData name="HUANG, Kecheng" userId="6042010e-758a-47da-a43c-39d4fc95a6c3" providerId="ADAL" clId="{4AA18EFF-FDBC-9944-8EEA-2471F1891DA0}" dt="2021-09-30T14:44:42.079" v="151"/>
          <ac:picMkLst>
            <pc:docMk/>
            <pc:sldMk cId="1450408840" sldId="288"/>
            <ac:picMk id="1031" creationId="{37FCE7AC-E55A-954E-AA8B-EC7FE6A975D7}"/>
          </ac:picMkLst>
        </pc:picChg>
        <pc:picChg chg="add del">
          <ac:chgData name="HUANG, Kecheng" userId="6042010e-758a-47da-a43c-39d4fc95a6c3" providerId="ADAL" clId="{4AA18EFF-FDBC-9944-8EEA-2471F1891DA0}" dt="2021-09-30T14:48:48.283" v="253" actId="478"/>
          <ac:picMkLst>
            <pc:docMk/>
            <pc:sldMk cId="1450408840" sldId="288"/>
            <ac:picMk id="1033" creationId="{27018CE1-6369-5049-B26D-81436FD3F699}"/>
          </ac:picMkLst>
        </pc:picChg>
        <pc:picChg chg="add del">
          <ac:chgData name="HUANG, Kecheng" userId="6042010e-758a-47da-a43c-39d4fc95a6c3" providerId="ADAL" clId="{4AA18EFF-FDBC-9944-8EEA-2471F1891DA0}" dt="2021-09-30T14:48:49.255" v="254"/>
          <ac:picMkLst>
            <pc:docMk/>
            <pc:sldMk cId="1450408840" sldId="288"/>
            <ac:picMk id="1036" creationId="{B2B461DE-1733-1F4E-B58D-936342EA5456}"/>
          </ac:picMkLst>
        </pc:picChg>
      </pc:sldChg>
      <pc:sldChg chg="del">
        <pc:chgData name="HUANG, Kecheng" userId="6042010e-758a-47da-a43c-39d4fc95a6c3" providerId="ADAL" clId="{4AA18EFF-FDBC-9944-8EEA-2471F1891DA0}" dt="2021-09-30T14:35:20.327" v="0" actId="2696"/>
        <pc:sldMkLst>
          <pc:docMk/>
          <pc:sldMk cId="3056464524" sldId="292"/>
        </pc:sldMkLst>
      </pc:sldChg>
      <pc:sldChg chg="del">
        <pc:chgData name="HUANG, Kecheng" userId="6042010e-758a-47da-a43c-39d4fc95a6c3" providerId="ADAL" clId="{4AA18EFF-FDBC-9944-8EEA-2471F1891DA0}" dt="2021-09-30T14:35:22.046" v="3" actId="2696"/>
        <pc:sldMkLst>
          <pc:docMk/>
          <pc:sldMk cId="393860860" sldId="293"/>
        </pc:sldMkLst>
      </pc:sldChg>
      <pc:sldChg chg="del">
        <pc:chgData name="HUANG, Kecheng" userId="6042010e-758a-47da-a43c-39d4fc95a6c3" providerId="ADAL" clId="{4AA18EFF-FDBC-9944-8EEA-2471F1891DA0}" dt="2021-09-30T14:35:21.299" v="1" actId="2696"/>
        <pc:sldMkLst>
          <pc:docMk/>
          <pc:sldMk cId="360222863" sldId="294"/>
        </pc:sldMkLst>
      </pc:sldChg>
      <pc:sldChg chg="addSp delSp modSp mod modAnim">
        <pc:chgData name="HUANG, Kecheng" userId="6042010e-758a-47da-a43c-39d4fc95a6c3" providerId="ADAL" clId="{4AA18EFF-FDBC-9944-8EEA-2471F1891DA0}" dt="2021-10-01T03:56:49.276" v="1160"/>
        <pc:sldMkLst>
          <pc:docMk/>
          <pc:sldMk cId="4022382975" sldId="296"/>
        </pc:sldMkLst>
        <pc:spChg chg="add del mod">
          <ac:chgData name="HUANG, Kecheng" userId="6042010e-758a-47da-a43c-39d4fc95a6c3" providerId="ADAL" clId="{4AA18EFF-FDBC-9944-8EEA-2471F1891DA0}" dt="2021-09-30T14:58:31.126" v="438" actId="478"/>
          <ac:spMkLst>
            <pc:docMk/>
            <pc:sldMk cId="4022382975" sldId="296"/>
            <ac:spMk id="2" creationId="{DDAE7903-1113-5E4A-9D1E-ABC39689768F}"/>
          </ac:spMkLst>
        </pc:spChg>
        <pc:spChg chg="add del mod">
          <ac:chgData name="HUANG, Kecheng" userId="6042010e-758a-47da-a43c-39d4fc95a6c3" providerId="ADAL" clId="{4AA18EFF-FDBC-9944-8EEA-2471F1891DA0}" dt="2021-09-30T15:02:00.648" v="522" actId="478"/>
          <ac:spMkLst>
            <pc:docMk/>
            <pc:sldMk cId="4022382975" sldId="296"/>
            <ac:spMk id="3" creationId="{7F34E233-4445-CF49-8516-99C3A306028D}"/>
          </ac:spMkLst>
        </pc:spChg>
        <pc:spChg chg="del">
          <ac:chgData name="HUANG, Kecheng" userId="6042010e-758a-47da-a43c-39d4fc95a6c3" providerId="ADAL" clId="{4AA18EFF-FDBC-9944-8EEA-2471F1891DA0}" dt="2021-09-30T14:58:16.421" v="435" actId="478"/>
          <ac:spMkLst>
            <pc:docMk/>
            <pc:sldMk cId="4022382975" sldId="296"/>
            <ac:spMk id="5" creationId="{F7059B17-42B5-4EBC-AC2F-6F9714AD5E02}"/>
          </ac:spMkLst>
        </pc:spChg>
        <pc:spChg chg="mod">
          <ac:chgData name="HUANG, Kecheng" userId="6042010e-758a-47da-a43c-39d4fc95a6c3" providerId="ADAL" clId="{4AA18EFF-FDBC-9944-8EEA-2471F1891DA0}" dt="2021-10-01T03:54:52.869" v="1157" actId="20577"/>
          <ac:spMkLst>
            <pc:docMk/>
            <pc:sldMk cId="4022382975" sldId="296"/>
            <ac:spMk id="7" creationId="{E989B82C-DCE6-4E88-9EFB-E65042BD877D}"/>
          </ac:spMkLst>
        </pc:spChg>
        <pc:spChg chg="add mod">
          <ac:chgData name="HUANG, Kecheng" userId="6042010e-758a-47da-a43c-39d4fc95a6c3" providerId="ADAL" clId="{4AA18EFF-FDBC-9944-8EEA-2471F1891DA0}" dt="2021-09-30T14:59:32.457" v="476"/>
          <ac:spMkLst>
            <pc:docMk/>
            <pc:sldMk cId="4022382975" sldId="296"/>
            <ac:spMk id="8" creationId="{4DC9570B-B9CC-6C4A-AE1E-9AB847B21773}"/>
          </ac:spMkLst>
        </pc:spChg>
        <pc:picChg chg="add mod">
          <ac:chgData name="HUANG, Kecheng" userId="6042010e-758a-47da-a43c-39d4fc95a6c3" providerId="ADAL" clId="{4AA18EFF-FDBC-9944-8EEA-2471F1891DA0}" dt="2021-10-01T03:38:09.281" v="855" actId="1076"/>
          <ac:picMkLst>
            <pc:docMk/>
            <pc:sldMk cId="4022382975" sldId="296"/>
            <ac:picMk id="6" creationId="{E646805F-59C8-4E45-ABB5-670CC9A6DF56}"/>
          </ac:picMkLst>
        </pc:picChg>
        <pc:picChg chg="add">
          <ac:chgData name="HUANG, Kecheng" userId="6042010e-758a-47da-a43c-39d4fc95a6c3" providerId="ADAL" clId="{4AA18EFF-FDBC-9944-8EEA-2471F1891DA0}" dt="2021-09-30T14:58:23.962" v="436"/>
          <ac:picMkLst>
            <pc:docMk/>
            <pc:sldMk cId="4022382975" sldId="296"/>
            <ac:picMk id="2049" creationId="{BA36719F-6789-6E4E-8D8A-8A48F4F2952E}"/>
          </ac:picMkLst>
        </pc:picChg>
        <pc:picChg chg="add del">
          <ac:chgData name="HUANG, Kecheng" userId="6042010e-758a-47da-a43c-39d4fc95a6c3" providerId="ADAL" clId="{4AA18EFF-FDBC-9944-8EEA-2471F1891DA0}" dt="2021-09-30T15:02:02.771" v="523" actId="478"/>
          <ac:picMkLst>
            <pc:docMk/>
            <pc:sldMk cId="4022382975" sldId="296"/>
            <ac:picMk id="2052" creationId="{6A2168A2-E4BF-B646-A1CB-132380B4A661}"/>
          </ac:picMkLst>
        </pc:picChg>
      </pc:sldChg>
      <pc:sldChg chg="addSp modSp add mod modAnim">
        <pc:chgData name="HUANG, Kecheng" userId="6042010e-758a-47da-a43c-39d4fc95a6c3" providerId="ADAL" clId="{4AA18EFF-FDBC-9944-8EEA-2471F1891DA0}" dt="2021-10-08T14:02:20.780" v="2852" actId="20577"/>
        <pc:sldMkLst>
          <pc:docMk/>
          <pc:sldMk cId="3855716461" sldId="297"/>
        </pc:sldMkLst>
        <pc:spChg chg="mod">
          <ac:chgData name="HUANG, Kecheng" userId="6042010e-758a-47da-a43c-39d4fc95a6c3" providerId="ADAL" clId="{4AA18EFF-FDBC-9944-8EEA-2471F1891DA0}" dt="2021-10-01T04:02:04.432" v="1188" actId="14100"/>
          <ac:spMkLst>
            <pc:docMk/>
            <pc:sldMk cId="3855716461" sldId="297"/>
            <ac:spMk id="5" creationId="{F7059B17-42B5-4EBC-AC2F-6F9714AD5E02}"/>
          </ac:spMkLst>
        </pc:spChg>
        <pc:spChg chg="mod">
          <ac:chgData name="HUANG, Kecheng" userId="6042010e-758a-47da-a43c-39d4fc95a6c3" providerId="ADAL" clId="{4AA18EFF-FDBC-9944-8EEA-2471F1891DA0}" dt="2021-10-08T14:02:20.780" v="2852" actId="20577"/>
          <ac:spMkLst>
            <pc:docMk/>
            <pc:sldMk cId="3855716461" sldId="297"/>
            <ac:spMk id="7" creationId="{E989B82C-DCE6-4E88-9EFB-E65042BD877D}"/>
          </ac:spMkLst>
        </pc:spChg>
        <pc:picChg chg="add mod">
          <ac:chgData name="HUANG, Kecheng" userId="6042010e-758a-47da-a43c-39d4fc95a6c3" providerId="ADAL" clId="{4AA18EFF-FDBC-9944-8EEA-2471F1891DA0}" dt="2021-10-01T04:41:56.146" v="1702" actId="1076"/>
          <ac:picMkLst>
            <pc:docMk/>
            <pc:sldMk cId="3855716461" sldId="297"/>
            <ac:picMk id="2" creationId="{6B893DD6-9255-0E4A-9ACE-7E35515391E9}"/>
          </ac:picMkLst>
        </pc:picChg>
      </pc:sldChg>
      <pc:sldChg chg="addSp delSp modSp add mod modAnim">
        <pc:chgData name="HUANG, Kecheng" userId="6042010e-758a-47da-a43c-39d4fc95a6c3" providerId="ADAL" clId="{4AA18EFF-FDBC-9944-8EEA-2471F1891DA0}" dt="2021-10-01T04:43:41.961" v="1709"/>
        <pc:sldMkLst>
          <pc:docMk/>
          <pc:sldMk cId="1169163002" sldId="298"/>
        </pc:sldMkLst>
        <pc:spChg chg="add del mod">
          <ac:chgData name="HUANG, Kecheng" userId="6042010e-758a-47da-a43c-39d4fc95a6c3" providerId="ADAL" clId="{4AA18EFF-FDBC-9944-8EEA-2471F1891DA0}" dt="2021-10-01T04:36:32.560" v="1603"/>
          <ac:spMkLst>
            <pc:docMk/>
            <pc:sldMk cId="1169163002" sldId="298"/>
            <ac:spMk id="2" creationId="{63A5DC3A-8A09-0544-AAD6-B68917053146}"/>
          </ac:spMkLst>
        </pc:spChg>
        <pc:spChg chg="mod">
          <ac:chgData name="HUANG, Kecheng" userId="6042010e-758a-47da-a43c-39d4fc95a6c3" providerId="ADAL" clId="{4AA18EFF-FDBC-9944-8EEA-2471F1891DA0}" dt="2021-10-01T04:41:10.755" v="1698" actId="114"/>
          <ac:spMkLst>
            <pc:docMk/>
            <pc:sldMk cId="1169163002" sldId="298"/>
            <ac:spMk id="7" creationId="{E989B82C-DCE6-4E88-9EFB-E65042BD877D}"/>
          </ac:spMkLst>
        </pc:spChg>
        <pc:picChg chg="add mod">
          <ac:chgData name="HUANG, Kecheng" userId="6042010e-758a-47da-a43c-39d4fc95a6c3" providerId="ADAL" clId="{4AA18EFF-FDBC-9944-8EEA-2471F1891DA0}" dt="2021-10-01T04:43:08.611" v="1707" actId="1076"/>
          <ac:picMkLst>
            <pc:docMk/>
            <pc:sldMk cId="1169163002" sldId="298"/>
            <ac:picMk id="3" creationId="{66F6D284-DEC6-504A-898E-2B8D9FBCF244}"/>
          </ac:picMkLst>
        </pc:picChg>
      </pc:sldChg>
      <pc:sldChg chg="delSp add mod delAnim">
        <pc:chgData name="HUANG, Kecheng" userId="6042010e-758a-47da-a43c-39d4fc95a6c3" providerId="ADAL" clId="{4AA18EFF-FDBC-9944-8EEA-2471F1891DA0}" dt="2021-10-01T04:43:57.490" v="1711" actId="478"/>
        <pc:sldMkLst>
          <pc:docMk/>
          <pc:sldMk cId="413470159" sldId="299"/>
        </pc:sldMkLst>
        <pc:picChg chg="del">
          <ac:chgData name="HUANG, Kecheng" userId="6042010e-758a-47da-a43c-39d4fc95a6c3" providerId="ADAL" clId="{4AA18EFF-FDBC-9944-8EEA-2471F1891DA0}" dt="2021-10-01T04:43:57.490" v="1711" actId="478"/>
          <ac:picMkLst>
            <pc:docMk/>
            <pc:sldMk cId="413470159" sldId="299"/>
            <ac:picMk id="3" creationId="{66F6D284-DEC6-504A-898E-2B8D9FBCF244}"/>
          </ac:picMkLst>
        </pc:picChg>
      </pc:sldChg>
      <pc:sldChg chg="addSp delSp modSp add mod">
        <pc:chgData name="HUANG, Kecheng" userId="6042010e-758a-47da-a43c-39d4fc95a6c3" providerId="ADAL" clId="{4AA18EFF-FDBC-9944-8EEA-2471F1891DA0}" dt="2021-10-01T07:37:43.793" v="2277" actId="20577"/>
        <pc:sldMkLst>
          <pc:docMk/>
          <pc:sldMk cId="2509464901" sldId="300"/>
        </pc:sldMkLst>
        <pc:spChg chg="add del mod">
          <ac:chgData name="HUANG, Kecheng" userId="6042010e-758a-47da-a43c-39d4fc95a6c3" providerId="ADAL" clId="{4AA18EFF-FDBC-9944-8EEA-2471F1891DA0}" dt="2021-10-01T07:17:45.584" v="1731" actId="478"/>
          <ac:spMkLst>
            <pc:docMk/>
            <pc:sldMk cId="2509464901" sldId="300"/>
            <ac:spMk id="2" creationId="{E071D3AA-2230-4C43-A64D-BEADA3A1DD8E}"/>
          </ac:spMkLst>
        </pc:spChg>
        <pc:spChg chg="mod">
          <ac:chgData name="HUANG, Kecheng" userId="6042010e-758a-47da-a43c-39d4fc95a6c3" providerId="ADAL" clId="{4AA18EFF-FDBC-9944-8EEA-2471F1891DA0}" dt="2021-10-01T07:27:14.637" v="1800" actId="20577"/>
          <ac:spMkLst>
            <pc:docMk/>
            <pc:sldMk cId="2509464901" sldId="300"/>
            <ac:spMk id="4" creationId="{CE6890AC-7159-4F19-A547-8DFF331AA3C2}"/>
          </ac:spMkLst>
        </pc:spChg>
        <pc:spChg chg="mod">
          <ac:chgData name="HUANG, Kecheng" userId="6042010e-758a-47da-a43c-39d4fc95a6c3" providerId="ADAL" clId="{4AA18EFF-FDBC-9944-8EEA-2471F1891DA0}" dt="2021-10-01T07:18:27.493" v="1737"/>
          <ac:spMkLst>
            <pc:docMk/>
            <pc:sldMk cId="2509464901" sldId="300"/>
            <ac:spMk id="5" creationId="{F7059B17-42B5-4EBC-AC2F-6F9714AD5E02}"/>
          </ac:spMkLst>
        </pc:spChg>
        <pc:spChg chg="mod">
          <ac:chgData name="HUANG, Kecheng" userId="6042010e-758a-47da-a43c-39d4fc95a6c3" providerId="ADAL" clId="{4AA18EFF-FDBC-9944-8EEA-2471F1891DA0}" dt="2021-10-01T07:37:43.793" v="2277" actId="20577"/>
          <ac:spMkLst>
            <pc:docMk/>
            <pc:sldMk cId="2509464901" sldId="300"/>
            <ac:spMk id="7" creationId="{E989B82C-DCE6-4E88-9EFB-E65042BD877D}"/>
          </ac:spMkLst>
        </pc:spChg>
        <pc:picChg chg="del mod">
          <ac:chgData name="HUANG, Kecheng" userId="6042010e-758a-47da-a43c-39d4fc95a6c3" providerId="ADAL" clId="{4AA18EFF-FDBC-9944-8EEA-2471F1891DA0}" dt="2021-10-01T07:17:06.718" v="1717" actId="478"/>
          <ac:picMkLst>
            <pc:docMk/>
            <pc:sldMk cId="2509464901" sldId="300"/>
            <ac:picMk id="1029" creationId="{D66FD157-9901-AD42-BEFD-E7598A0FCD6D}"/>
          </ac:picMkLst>
        </pc:picChg>
        <pc:picChg chg="del mod">
          <ac:chgData name="HUANG, Kecheng" userId="6042010e-758a-47da-a43c-39d4fc95a6c3" providerId="ADAL" clId="{4AA18EFF-FDBC-9944-8EEA-2471F1891DA0}" dt="2021-10-01T07:16:57.581" v="1715" actId="478"/>
          <ac:picMkLst>
            <pc:docMk/>
            <pc:sldMk cId="2509464901" sldId="300"/>
            <ac:picMk id="1033" creationId="{27018CE1-6369-5049-B26D-81436FD3F699}"/>
          </ac:picMkLst>
        </pc:picChg>
        <pc:picChg chg="add del">
          <ac:chgData name="HUANG, Kecheng" userId="6042010e-758a-47da-a43c-39d4fc95a6c3" providerId="ADAL" clId="{4AA18EFF-FDBC-9944-8EEA-2471F1891DA0}" dt="2021-10-01T07:17:47.676" v="1732" actId="478"/>
          <ac:picMkLst>
            <pc:docMk/>
            <pc:sldMk cId="2509464901" sldId="300"/>
            <ac:picMk id="2050" creationId="{5ECEC00A-75BC-8C40-9493-291E6EA95134}"/>
          </ac:picMkLst>
        </pc:picChg>
      </pc:sldChg>
      <pc:sldChg chg="addSp modSp add mod modAnim">
        <pc:chgData name="HUANG, Kecheng" userId="6042010e-758a-47da-a43c-39d4fc95a6c3" providerId="ADAL" clId="{4AA18EFF-FDBC-9944-8EEA-2471F1891DA0}" dt="2021-10-01T08:24:20.625" v="2827"/>
        <pc:sldMkLst>
          <pc:docMk/>
          <pc:sldMk cId="1298143666" sldId="301"/>
        </pc:sldMkLst>
        <pc:spChg chg="mod">
          <ac:chgData name="HUANG, Kecheng" userId="6042010e-758a-47da-a43c-39d4fc95a6c3" providerId="ADAL" clId="{4AA18EFF-FDBC-9944-8EEA-2471F1891DA0}" dt="2021-10-01T08:08:35.081" v="2815" actId="14"/>
          <ac:spMkLst>
            <pc:docMk/>
            <pc:sldMk cId="1298143666" sldId="301"/>
            <ac:spMk id="7" creationId="{E989B82C-DCE6-4E88-9EFB-E65042BD877D}"/>
          </ac:spMkLst>
        </pc:spChg>
        <pc:grpChg chg="add mod">
          <ac:chgData name="HUANG, Kecheng" userId="6042010e-758a-47da-a43c-39d4fc95a6c3" providerId="ADAL" clId="{4AA18EFF-FDBC-9944-8EEA-2471F1891DA0}" dt="2021-10-01T08:21:53.518" v="2825" actId="1076"/>
          <ac:grpSpMkLst>
            <pc:docMk/>
            <pc:sldMk cId="1298143666" sldId="301"/>
            <ac:grpSpMk id="6" creationId="{010DDF0B-8F30-9442-9549-61523195C7B3}"/>
          </ac:grpSpMkLst>
        </pc:grpChg>
        <pc:picChg chg="add mod">
          <ac:chgData name="HUANG, Kecheng" userId="6042010e-758a-47da-a43c-39d4fc95a6c3" providerId="ADAL" clId="{4AA18EFF-FDBC-9944-8EEA-2471F1891DA0}" dt="2021-10-01T08:21:44.767" v="2823" actId="164"/>
          <ac:picMkLst>
            <pc:docMk/>
            <pc:sldMk cId="1298143666" sldId="301"/>
            <ac:picMk id="2" creationId="{B9427D78-27D0-1443-A769-66E6B9009FF3}"/>
          </ac:picMkLst>
        </pc:picChg>
        <pc:picChg chg="add mod">
          <ac:chgData name="HUANG, Kecheng" userId="6042010e-758a-47da-a43c-39d4fc95a6c3" providerId="ADAL" clId="{4AA18EFF-FDBC-9944-8EEA-2471F1891DA0}" dt="2021-10-01T08:21:44.767" v="2823" actId="164"/>
          <ac:picMkLst>
            <pc:docMk/>
            <pc:sldMk cId="1298143666" sldId="301"/>
            <ac:picMk id="3" creationId="{9EEDF315-BF1D-F44B-AC46-81ED49530B17}"/>
          </ac:picMkLst>
        </pc:picChg>
      </pc:sldChg>
    </pc:docChg>
  </pc:docChgLst>
  <pc:docChgLst>
    <pc:chgData name="HUANG, Kecheng" userId="6042010e-758a-47da-a43c-39d4fc95a6c3" providerId="ADAL" clId="{DDA69C9F-406D-4192-912E-8E22BF43C5A2}"/>
    <pc:docChg chg="custSel delSld modSld">
      <pc:chgData name="HUANG, Kecheng" userId="6042010e-758a-47da-a43c-39d4fc95a6c3" providerId="ADAL" clId="{DDA69C9F-406D-4192-912E-8E22BF43C5A2}" dt="2021-10-08T08:12:18.913" v="347"/>
      <pc:docMkLst>
        <pc:docMk/>
      </pc:docMkLst>
      <pc:sldChg chg="modAnim">
        <pc:chgData name="HUANG, Kecheng" userId="6042010e-758a-47da-a43c-39d4fc95a6c3" providerId="ADAL" clId="{DDA69C9F-406D-4192-912E-8E22BF43C5A2}" dt="2021-10-08T03:46:59.706" v="331"/>
        <pc:sldMkLst>
          <pc:docMk/>
          <pc:sldMk cId="4022382975" sldId="296"/>
        </pc:sldMkLst>
      </pc:sldChg>
      <pc:sldChg chg="modAnim">
        <pc:chgData name="HUANG, Kecheng" userId="6042010e-758a-47da-a43c-39d4fc95a6c3" providerId="ADAL" clId="{DDA69C9F-406D-4192-912E-8E22BF43C5A2}" dt="2021-10-08T03:47:10.517" v="333"/>
        <pc:sldMkLst>
          <pc:docMk/>
          <pc:sldMk cId="3855716461" sldId="297"/>
        </pc:sldMkLst>
      </pc:sldChg>
      <pc:sldChg chg="modAnim">
        <pc:chgData name="HUANG, Kecheng" userId="6042010e-758a-47da-a43c-39d4fc95a6c3" providerId="ADAL" clId="{DDA69C9F-406D-4192-912E-8E22BF43C5A2}" dt="2021-10-08T03:47:18.627" v="335"/>
        <pc:sldMkLst>
          <pc:docMk/>
          <pc:sldMk cId="1169163002" sldId="298"/>
        </pc:sldMkLst>
      </pc:sldChg>
      <pc:sldChg chg="del">
        <pc:chgData name="HUANG, Kecheng" userId="6042010e-758a-47da-a43c-39d4fc95a6c3" providerId="ADAL" clId="{DDA69C9F-406D-4192-912E-8E22BF43C5A2}" dt="2021-10-08T03:47:23.513" v="336" actId="47"/>
        <pc:sldMkLst>
          <pc:docMk/>
          <pc:sldMk cId="413470159" sldId="299"/>
        </pc:sldMkLst>
      </pc:sldChg>
      <pc:sldChg chg="modSp mod">
        <pc:chgData name="HUANG, Kecheng" userId="6042010e-758a-47da-a43c-39d4fc95a6c3" providerId="ADAL" clId="{DDA69C9F-406D-4192-912E-8E22BF43C5A2}" dt="2021-10-08T02:59:38.341" v="208" actId="20577"/>
        <pc:sldMkLst>
          <pc:docMk/>
          <pc:sldMk cId="2509464901" sldId="300"/>
        </pc:sldMkLst>
        <pc:spChg chg="mod">
          <ac:chgData name="HUANG, Kecheng" userId="6042010e-758a-47da-a43c-39d4fc95a6c3" providerId="ADAL" clId="{DDA69C9F-406D-4192-912E-8E22BF43C5A2}" dt="2021-10-08T02:59:38.341" v="208" actId="20577"/>
          <ac:spMkLst>
            <pc:docMk/>
            <pc:sldMk cId="2509464901" sldId="300"/>
            <ac:spMk id="7" creationId="{E989B82C-DCE6-4E88-9EFB-E65042BD877D}"/>
          </ac:spMkLst>
        </pc:spChg>
      </pc:sldChg>
      <pc:sldChg chg="addSp delSp modSp mod delAnim modAnim">
        <pc:chgData name="HUANG, Kecheng" userId="6042010e-758a-47da-a43c-39d4fc95a6c3" providerId="ADAL" clId="{DDA69C9F-406D-4192-912E-8E22BF43C5A2}" dt="2021-10-08T08:12:18.913" v="347"/>
        <pc:sldMkLst>
          <pc:docMk/>
          <pc:sldMk cId="1298143666" sldId="301"/>
        </pc:sldMkLst>
        <pc:spChg chg="add">
          <ac:chgData name="HUANG, Kecheng" userId="6042010e-758a-47da-a43c-39d4fc95a6c3" providerId="ADAL" clId="{DDA69C9F-406D-4192-912E-8E22BF43C5A2}" dt="2021-10-08T08:05:33.928" v="337"/>
          <ac:spMkLst>
            <pc:docMk/>
            <pc:sldMk cId="1298143666" sldId="301"/>
            <ac:spMk id="2" creationId="{20325840-95E0-46B2-A612-3DA9D548146F}"/>
          </ac:spMkLst>
        </pc:spChg>
        <pc:spChg chg="mod">
          <ac:chgData name="HUANG, Kecheng" userId="6042010e-758a-47da-a43c-39d4fc95a6c3" providerId="ADAL" clId="{DDA69C9F-406D-4192-912E-8E22BF43C5A2}" dt="2021-10-08T03:17:18.900" v="329" actId="20577"/>
          <ac:spMkLst>
            <pc:docMk/>
            <pc:sldMk cId="1298143666" sldId="301"/>
            <ac:spMk id="7" creationId="{E989B82C-DCE6-4E88-9EFB-E65042BD877D}"/>
          </ac:spMkLst>
        </pc:spChg>
        <pc:grpChg chg="del mod">
          <ac:chgData name="HUANG, Kecheng" userId="6042010e-758a-47da-a43c-39d4fc95a6c3" providerId="ADAL" clId="{DDA69C9F-406D-4192-912E-8E22BF43C5A2}" dt="2021-10-08T03:07:38.338" v="215" actId="478"/>
          <ac:grpSpMkLst>
            <pc:docMk/>
            <pc:sldMk cId="1298143666" sldId="301"/>
            <ac:grpSpMk id="6" creationId="{010DDF0B-8F30-9442-9549-61523195C7B3}"/>
          </ac:grpSpMkLst>
        </pc:grpChg>
        <pc:picChg chg="add del mod">
          <ac:chgData name="HUANG, Kecheng" userId="6042010e-758a-47da-a43c-39d4fc95a6c3" providerId="ADAL" clId="{DDA69C9F-406D-4192-912E-8E22BF43C5A2}" dt="2021-10-08T08:12:08.222" v="343" actId="478"/>
          <ac:picMkLst>
            <pc:docMk/>
            <pc:sldMk cId="1298143666" sldId="301"/>
            <ac:picMk id="3" creationId="{CB8E794D-C982-40C1-8E13-5A3E11843AE0}"/>
          </ac:picMkLst>
        </pc:picChg>
        <pc:picChg chg="add mod">
          <ac:chgData name="HUANG, Kecheng" userId="6042010e-758a-47da-a43c-39d4fc95a6c3" providerId="ADAL" clId="{DDA69C9F-406D-4192-912E-8E22BF43C5A2}" dt="2021-10-08T08:12:15.444" v="346" actId="1076"/>
          <ac:picMkLst>
            <pc:docMk/>
            <pc:sldMk cId="1298143666" sldId="301"/>
            <ac:picMk id="8" creationId="{DDDAB99A-9D72-4031-A019-085D9D600ABD}"/>
          </ac:picMkLst>
        </pc:picChg>
      </pc:sldChg>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F83DB67E-BB93-491F-B11D-5577B4FF74DC}"/>
    <pc:docChg chg="undo custSel addSld delSld modSld sldOrd">
      <pc:chgData name="HUANG, Kecheng" userId="6042010e-758a-47da-a43c-39d4fc95a6c3" providerId="ADAL" clId="{F83DB67E-BB93-491F-B11D-5577B4FF74DC}" dt="2021-09-23T14:55:01.351" v="4283" actId="113"/>
      <pc:docMkLst>
        <pc:docMk/>
      </pc:docMkLst>
      <pc:sldChg chg="addSp delSp modSp mod delAnim modAnim">
        <pc:chgData name="HUANG, Kecheng" userId="6042010e-758a-47da-a43c-39d4fc95a6c3" providerId="ADAL" clId="{F83DB67E-BB93-491F-B11D-5577B4FF74DC}" dt="2021-09-23T09:54:29.175" v="1148"/>
        <pc:sldMkLst>
          <pc:docMk/>
          <pc:sldMk cId="3960785670" sldId="284"/>
        </pc:sldMkLst>
        <pc:spChg chg="mod">
          <ac:chgData name="HUANG, Kecheng" userId="6042010e-758a-47da-a43c-39d4fc95a6c3" providerId="ADAL" clId="{F83DB67E-BB93-491F-B11D-5577B4FF74DC}" dt="2021-09-23T03:15:38.913" v="39" actId="255"/>
          <ac:spMkLst>
            <pc:docMk/>
            <pc:sldMk cId="3960785670" sldId="284"/>
            <ac:spMk id="4" creationId="{CE6890AC-7159-4F19-A547-8DFF331AA3C2}"/>
          </ac:spMkLst>
        </pc:spChg>
        <pc:spChg chg="mod">
          <ac:chgData name="HUANG, Kecheng" userId="6042010e-758a-47da-a43c-39d4fc95a6c3" providerId="ADAL" clId="{F83DB67E-BB93-491F-B11D-5577B4FF74DC}" dt="2021-09-23T03:15:10.455" v="35" actId="404"/>
          <ac:spMkLst>
            <pc:docMk/>
            <pc:sldMk cId="3960785670" sldId="284"/>
            <ac:spMk id="5" creationId="{F7059B17-42B5-4EBC-AC2F-6F9714AD5E02}"/>
          </ac:spMkLst>
        </pc:spChg>
        <pc:spChg chg="mod">
          <ac:chgData name="HUANG, Kecheng" userId="6042010e-758a-47da-a43c-39d4fc95a6c3" providerId="ADAL" clId="{F83DB67E-BB93-491F-B11D-5577B4FF74DC}" dt="2021-09-23T09:53:49.524" v="1136" actId="114"/>
          <ac:spMkLst>
            <pc:docMk/>
            <pc:sldMk cId="3960785670" sldId="284"/>
            <ac:spMk id="7" creationId="{E989B82C-DCE6-4E88-9EFB-E65042BD877D}"/>
          </ac:spMkLst>
        </pc:spChg>
        <pc:graphicFrameChg chg="add del mod">
          <ac:chgData name="HUANG, Kecheng" userId="6042010e-758a-47da-a43c-39d4fc95a6c3" providerId="ADAL" clId="{F83DB67E-BB93-491F-B11D-5577B4FF74DC}" dt="2021-09-23T03:13:15.136" v="1" actId="478"/>
          <ac:graphicFrameMkLst>
            <pc:docMk/>
            <pc:sldMk cId="3960785670" sldId="284"/>
            <ac:graphicFrameMk id="2" creationId="{FDC664AF-B612-460B-BDEA-D698418C5F6A}"/>
          </ac:graphicFrameMkLst>
        </pc:graphicFrameChg>
        <pc:picChg chg="add mod">
          <ac:chgData name="HUANG, Kecheng" userId="6042010e-758a-47da-a43c-39d4fc95a6c3" providerId="ADAL" clId="{F83DB67E-BB93-491F-B11D-5577B4FF74DC}" dt="2021-09-23T09:44:51.889" v="957" actId="1076"/>
          <ac:picMkLst>
            <pc:docMk/>
            <pc:sldMk cId="3960785670" sldId="284"/>
            <ac:picMk id="3" creationId="{EF216FA1-9643-4F2F-B225-6E9EBBEF9B53}"/>
          </ac:picMkLst>
        </pc:picChg>
        <pc:picChg chg="add mod">
          <ac:chgData name="HUANG, Kecheng" userId="6042010e-758a-47da-a43c-39d4fc95a6c3" providerId="ADAL" clId="{F83DB67E-BB93-491F-B11D-5577B4FF74DC}" dt="2021-09-23T09:54:17.417" v="1143" actId="1076"/>
          <ac:picMkLst>
            <pc:docMk/>
            <pc:sldMk cId="3960785670" sldId="284"/>
            <ac:picMk id="8" creationId="{A72E11C6-743B-49C9-959A-7CCFBE30818E}"/>
          </ac:picMkLst>
        </pc:picChg>
        <pc:picChg chg="add mod">
          <ac:chgData name="HUANG, Kecheng" userId="6042010e-758a-47da-a43c-39d4fc95a6c3" providerId="ADAL" clId="{F83DB67E-BB93-491F-B11D-5577B4FF74DC}" dt="2021-09-23T09:54:24.393" v="1146" actId="1076"/>
          <ac:picMkLst>
            <pc:docMk/>
            <pc:sldMk cId="3960785670" sldId="284"/>
            <ac:picMk id="10" creationId="{BB63C87A-71A7-41A8-881A-DF9C98F4425E}"/>
          </ac:picMkLst>
        </pc:picChg>
        <pc:picChg chg="del">
          <ac:chgData name="HUANG, Kecheng" userId="6042010e-758a-47da-a43c-39d4fc95a6c3" providerId="ADAL" clId="{F83DB67E-BB93-491F-B11D-5577B4FF74DC}" dt="2021-09-23T03:13:50.183" v="5" actId="478"/>
          <ac:picMkLst>
            <pc:docMk/>
            <pc:sldMk cId="3960785670" sldId="284"/>
            <ac:picMk id="12" creationId="{7C966400-92CA-48F9-A0F2-049E2D2B6AA7}"/>
          </ac:picMkLst>
        </pc:picChg>
      </pc:sldChg>
      <pc:sldChg chg="del">
        <pc:chgData name="HUANG, Kecheng" userId="6042010e-758a-47da-a43c-39d4fc95a6c3" providerId="ADAL" clId="{F83DB67E-BB93-491F-B11D-5577B4FF74DC}" dt="2021-09-23T03:15:19.255" v="37" actId="47"/>
        <pc:sldMkLst>
          <pc:docMk/>
          <pc:sldMk cId="2487534699" sldId="286"/>
        </pc:sldMkLst>
      </pc:sldChg>
      <pc:sldChg chg="addSp delSp modSp mod delAnim modAnim">
        <pc:chgData name="HUANG, Kecheng" userId="6042010e-758a-47da-a43c-39d4fc95a6c3" providerId="ADAL" clId="{F83DB67E-BB93-491F-B11D-5577B4FF74DC}" dt="2021-09-23T14:51:24.138" v="4277" actId="113"/>
        <pc:sldMkLst>
          <pc:docMk/>
          <pc:sldMk cId="1450408840" sldId="288"/>
        </pc:sldMkLst>
        <pc:spChg chg="mod">
          <ac:chgData name="HUANG, Kecheng" userId="6042010e-758a-47da-a43c-39d4fc95a6c3" providerId="ADAL" clId="{F83DB67E-BB93-491F-B11D-5577B4FF74DC}" dt="2021-09-23T13:51:03.537" v="3469"/>
          <ac:spMkLst>
            <pc:docMk/>
            <pc:sldMk cId="1450408840" sldId="288"/>
            <ac:spMk id="4" creationId="{CE6890AC-7159-4F19-A547-8DFF331AA3C2}"/>
          </ac:spMkLst>
        </pc:spChg>
        <pc:spChg chg="mod">
          <ac:chgData name="HUANG, Kecheng" userId="6042010e-758a-47da-a43c-39d4fc95a6c3" providerId="ADAL" clId="{F83DB67E-BB93-491F-B11D-5577B4FF74DC}" dt="2021-09-23T13:52:39.476" v="3477" actId="14100"/>
          <ac:spMkLst>
            <pc:docMk/>
            <pc:sldMk cId="1450408840" sldId="288"/>
            <ac:spMk id="5" creationId="{F7059B17-42B5-4EBC-AC2F-6F9714AD5E02}"/>
          </ac:spMkLst>
        </pc:spChg>
        <pc:spChg chg="mod">
          <ac:chgData name="HUANG, Kecheng" userId="6042010e-758a-47da-a43c-39d4fc95a6c3" providerId="ADAL" clId="{F83DB67E-BB93-491F-B11D-5577B4FF74DC}" dt="2021-09-23T14:51:24.138" v="4277" actId="113"/>
          <ac:spMkLst>
            <pc:docMk/>
            <pc:sldMk cId="1450408840" sldId="288"/>
            <ac:spMk id="7" creationId="{E989B82C-DCE6-4E88-9EFB-E65042BD877D}"/>
          </ac:spMkLst>
        </pc:spChg>
        <pc:picChg chg="del">
          <ac:chgData name="HUANG, Kecheng" userId="6042010e-758a-47da-a43c-39d4fc95a6c3" providerId="ADAL" clId="{F83DB67E-BB93-491F-B11D-5577B4FF74DC}" dt="2021-09-23T03:15:59.185" v="42" actId="478"/>
          <ac:picMkLst>
            <pc:docMk/>
            <pc:sldMk cId="1450408840" sldId="288"/>
            <ac:picMk id="3" creationId="{508B2110-4D15-4F78-BA44-A1FD29B7FC9A}"/>
          </ac:picMkLst>
        </pc:picChg>
        <pc:picChg chg="add mod">
          <ac:chgData name="HUANG, Kecheng" userId="6042010e-758a-47da-a43c-39d4fc95a6c3" providerId="ADAL" clId="{F83DB67E-BB93-491F-B11D-5577B4FF74DC}" dt="2021-09-23T14:13:07.233" v="3616" actId="1076"/>
          <ac:picMkLst>
            <pc:docMk/>
            <pc:sldMk cId="1450408840" sldId="288"/>
            <ac:picMk id="3" creationId="{FB2ECEEA-2696-4DC8-B0DB-88CCE8D9E074}"/>
          </ac:picMkLst>
        </pc:picChg>
      </pc:sldChg>
      <pc:sldChg chg="del">
        <pc:chgData name="HUANG, Kecheng" userId="6042010e-758a-47da-a43c-39d4fc95a6c3" providerId="ADAL" clId="{F83DB67E-BB93-491F-B11D-5577B4FF74DC}" dt="2021-09-23T03:15:22.375" v="38" actId="47"/>
        <pc:sldMkLst>
          <pc:docMk/>
          <pc:sldMk cId="3758844616" sldId="289"/>
        </pc:sldMkLst>
      </pc:sldChg>
      <pc:sldChg chg="del">
        <pc:chgData name="HUANG, Kecheng" userId="6042010e-758a-47da-a43c-39d4fc95a6c3" providerId="ADAL" clId="{F83DB67E-BB93-491F-B11D-5577B4FF74DC}" dt="2021-09-23T03:15:16.650" v="36" actId="47"/>
        <pc:sldMkLst>
          <pc:docMk/>
          <pc:sldMk cId="1561096442" sldId="290"/>
        </pc:sldMkLst>
      </pc:sldChg>
      <pc:sldChg chg="del">
        <pc:chgData name="HUANG, Kecheng" userId="6042010e-758a-47da-a43c-39d4fc95a6c3" providerId="ADAL" clId="{F83DB67E-BB93-491F-B11D-5577B4FF74DC}" dt="2021-09-23T03:16:29.948" v="59" actId="47"/>
        <pc:sldMkLst>
          <pc:docMk/>
          <pc:sldMk cId="1713904150" sldId="291"/>
        </pc:sldMkLst>
      </pc:sldChg>
      <pc:sldChg chg="addSp delSp modSp add mod ord modAnim">
        <pc:chgData name="HUANG, Kecheng" userId="6042010e-758a-47da-a43c-39d4fc95a6c3" providerId="ADAL" clId="{F83DB67E-BB93-491F-B11D-5577B4FF74DC}" dt="2021-09-23T14:53:56.039" v="4280"/>
        <pc:sldMkLst>
          <pc:docMk/>
          <pc:sldMk cId="3056464524" sldId="292"/>
        </pc:sldMkLst>
        <pc:spChg chg="mod">
          <ac:chgData name="HUANG, Kecheng" userId="6042010e-758a-47da-a43c-39d4fc95a6c3" providerId="ADAL" clId="{F83DB67E-BB93-491F-B11D-5577B4FF74DC}" dt="2021-09-23T03:15:45.970" v="40" actId="255"/>
          <ac:spMkLst>
            <pc:docMk/>
            <pc:sldMk cId="3056464524" sldId="292"/>
            <ac:spMk id="4" creationId="{CE6890AC-7159-4F19-A547-8DFF331AA3C2}"/>
          </ac:spMkLst>
        </pc:spChg>
        <pc:spChg chg="mod">
          <ac:chgData name="HUANG, Kecheng" userId="6042010e-758a-47da-a43c-39d4fc95a6c3" providerId="ADAL" clId="{F83DB67E-BB93-491F-B11D-5577B4FF74DC}" dt="2021-09-23T03:15:02.350" v="34" actId="114"/>
          <ac:spMkLst>
            <pc:docMk/>
            <pc:sldMk cId="3056464524" sldId="292"/>
            <ac:spMk id="5" creationId="{F7059B17-42B5-4EBC-AC2F-6F9714AD5E02}"/>
          </ac:spMkLst>
        </pc:spChg>
        <pc:spChg chg="add del">
          <ac:chgData name="HUANG, Kecheng" userId="6042010e-758a-47da-a43c-39d4fc95a6c3" providerId="ADAL" clId="{F83DB67E-BB93-491F-B11D-5577B4FF74DC}" dt="2021-09-23T10:47:30.786" v="1603" actId="22"/>
          <ac:spMkLst>
            <pc:docMk/>
            <pc:sldMk cId="3056464524" sldId="292"/>
            <ac:spMk id="6" creationId="{AE08E67F-1F8A-44D7-BA51-41508D50F384}"/>
          </ac:spMkLst>
        </pc:spChg>
        <pc:spChg chg="mod">
          <ac:chgData name="HUANG, Kecheng" userId="6042010e-758a-47da-a43c-39d4fc95a6c3" providerId="ADAL" clId="{F83DB67E-BB93-491F-B11D-5577B4FF74DC}" dt="2021-09-23T13:19:33.905" v="2875" actId="108"/>
          <ac:spMkLst>
            <pc:docMk/>
            <pc:sldMk cId="3056464524" sldId="292"/>
            <ac:spMk id="7" creationId="{E989B82C-DCE6-4E88-9EFB-E65042BD877D}"/>
          </ac:spMkLst>
        </pc:spChg>
        <pc:picChg chg="add mod">
          <ac:chgData name="HUANG, Kecheng" userId="6042010e-758a-47da-a43c-39d4fc95a6c3" providerId="ADAL" clId="{F83DB67E-BB93-491F-B11D-5577B4FF74DC}" dt="2021-09-23T13:12:19.022" v="2403" actId="1076"/>
          <ac:picMkLst>
            <pc:docMk/>
            <pc:sldMk cId="3056464524" sldId="292"/>
            <ac:picMk id="8" creationId="{0D532887-9136-4B60-8C9C-F74971FAF56C}"/>
          </ac:picMkLst>
        </pc:picChg>
      </pc:sldChg>
      <pc:sldChg chg="addSp delSp modSp add mod delAnim modAnim">
        <pc:chgData name="HUANG, Kecheng" userId="6042010e-758a-47da-a43c-39d4fc95a6c3" providerId="ADAL" clId="{F83DB67E-BB93-491F-B11D-5577B4FF74DC}" dt="2021-09-23T10:38:16.677" v="1567" actId="1076"/>
        <pc:sldMkLst>
          <pc:docMk/>
          <pc:sldMk cId="393860860" sldId="293"/>
        </pc:sldMkLst>
        <pc:spChg chg="mod">
          <ac:chgData name="HUANG, Kecheng" userId="6042010e-758a-47da-a43c-39d4fc95a6c3" providerId="ADAL" clId="{F83DB67E-BB93-491F-B11D-5577B4FF74DC}" dt="2021-09-23T10:38:04.936" v="1566" actId="20577"/>
          <ac:spMkLst>
            <pc:docMk/>
            <pc:sldMk cId="393860860" sldId="293"/>
            <ac:spMk id="7" creationId="{E989B82C-DCE6-4E88-9EFB-E65042BD877D}"/>
          </ac:spMkLst>
        </pc:spChg>
        <pc:picChg chg="del">
          <ac:chgData name="HUANG, Kecheng" userId="6042010e-758a-47da-a43c-39d4fc95a6c3" providerId="ADAL" clId="{F83DB67E-BB93-491F-B11D-5577B4FF74DC}" dt="2021-09-23T09:54:34.788" v="1151" actId="478"/>
          <ac:picMkLst>
            <pc:docMk/>
            <pc:sldMk cId="393860860" sldId="293"/>
            <ac:picMk id="3" creationId="{EF216FA1-9643-4F2F-B225-6E9EBBEF9B53}"/>
          </ac:picMkLst>
        </pc:picChg>
        <pc:picChg chg="add mod">
          <ac:chgData name="HUANG, Kecheng" userId="6042010e-758a-47da-a43c-39d4fc95a6c3" providerId="ADAL" clId="{F83DB67E-BB93-491F-B11D-5577B4FF74DC}" dt="2021-09-23T10:38:16.677" v="1567" actId="1076"/>
          <ac:picMkLst>
            <pc:docMk/>
            <pc:sldMk cId="393860860" sldId="293"/>
            <ac:picMk id="6" creationId="{F826B30F-EDA7-42E2-A72C-CF74626D79C7}"/>
          </ac:picMkLst>
        </pc:picChg>
        <pc:picChg chg="del">
          <ac:chgData name="HUANG, Kecheng" userId="6042010e-758a-47da-a43c-39d4fc95a6c3" providerId="ADAL" clId="{F83DB67E-BB93-491F-B11D-5577B4FF74DC}" dt="2021-09-23T09:54:33.787" v="1150" actId="478"/>
          <ac:picMkLst>
            <pc:docMk/>
            <pc:sldMk cId="393860860" sldId="293"/>
            <ac:picMk id="8" creationId="{A72E11C6-743B-49C9-959A-7CCFBE30818E}"/>
          </ac:picMkLst>
        </pc:picChg>
        <pc:picChg chg="del">
          <ac:chgData name="HUANG, Kecheng" userId="6042010e-758a-47da-a43c-39d4fc95a6c3" providerId="ADAL" clId="{F83DB67E-BB93-491F-B11D-5577B4FF74DC}" dt="2021-09-23T09:54:33.275" v="1149" actId="478"/>
          <ac:picMkLst>
            <pc:docMk/>
            <pc:sldMk cId="393860860" sldId="293"/>
            <ac:picMk id="10" creationId="{BB63C87A-71A7-41A8-881A-DF9C98F4425E}"/>
          </ac:picMkLst>
        </pc:picChg>
        <pc:picChg chg="add del mod">
          <ac:chgData name="HUANG, Kecheng" userId="6042010e-758a-47da-a43c-39d4fc95a6c3" providerId="ADAL" clId="{F83DB67E-BB93-491F-B11D-5577B4FF74DC}" dt="2021-09-23T10:31:57.434" v="1517" actId="478"/>
          <ac:picMkLst>
            <pc:docMk/>
            <pc:sldMk cId="393860860" sldId="293"/>
            <ac:picMk id="11" creationId="{C769ACC6-F5B7-4F5F-9859-81308A1E26D0}"/>
          </ac:picMkLst>
        </pc:picChg>
      </pc:sldChg>
      <pc:sldChg chg="addSp modSp add mod ord modAnim">
        <pc:chgData name="HUANG, Kecheng" userId="6042010e-758a-47da-a43c-39d4fc95a6c3" providerId="ADAL" clId="{F83DB67E-BB93-491F-B11D-5577B4FF74DC}" dt="2021-09-23T14:53:56.039" v="4280"/>
        <pc:sldMkLst>
          <pc:docMk/>
          <pc:sldMk cId="360222863" sldId="294"/>
        </pc:sldMkLst>
        <pc:spChg chg="mod">
          <ac:chgData name="HUANG, Kecheng" userId="6042010e-758a-47da-a43c-39d4fc95a6c3" providerId="ADAL" clId="{F83DB67E-BB93-491F-B11D-5577B4FF74DC}" dt="2021-09-23T13:46:51.919" v="3424" actId="114"/>
          <ac:spMkLst>
            <pc:docMk/>
            <pc:sldMk cId="360222863" sldId="294"/>
            <ac:spMk id="7" creationId="{E989B82C-DCE6-4E88-9EFB-E65042BD877D}"/>
          </ac:spMkLst>
        </pc:spChg>
        <pc:picChg chg="add mod">
          <ac:chgData name="HUANG, Kecheng" userId="6042010e-758a-47da-a43c-39d4fc95a6c3" providerId="ADAL" clId="{F83DB67E-BB93-491F-B11D-5577B4FF74DC}" dt="2021-09-23T13:37:28.867" v="3251" actId="1076"/>
          <ac:picMkLst>
            <pc:docMk/>
            <pc:sldMk cId="360222863" sldId="294"/>
            <ac:picMk id="3" creationId="{9C29ED0B-991F-4112-9678-390CD6F3F0AF}"/>
          </ac:picMkLst>
        </pc:picChg>
      </pc:sldChg>
      <pc:sldChg chg="delSp modSp add del mod delAnim">
        <pc:chgData name="HUANG, Kecheng" userId="6042010e-758a-47da-a43c-39d4fc95a6c3" providerId="ADAL" clId="{F83DB67E-BB93-491F-B11D-5577B4FF74DC}" dt="2021-09-23T14:53:44.887" v="4278" actId="47"/>
        <pc:sldMkLst>
          <pc:docMk/>
          <pc:sldMk cId="1588399173" sldId="295"/>
        </pc:sldMkLst>
        <pc:spChg chg="mod">
          <ac:chgData name="HUANG, Kecheng" userId="6042010e-758a-47da-a43c-39d4fc95a6c3" providerId="ADAL" clId="{F83DB67E-BB93-491F-B11D-5577B4FF74DC}" dt="2021-09-23T13:23:46.647" v="2993" actId="113"/>
          <ac:spMkLst>
            <pc:docMk/>
            <pc:sldMk cId="1588399173" sldId="295"/>
            <ac:spMk id="7" creationId="{E989B82C-DCE6-4E88-9EFB-E65042BD877D}"/>
          </ac:spMkLst>
        </pc:spChg>
        <pc:picChg chg="del">
          <ac:chgData name="HUANG, Kecheng" userId="6042010e-758a-47da-a43c-39d4fc95a6c3" providerId="ADAL" clId="{F83DB67E-BB93-491F-B11D-5577B4FF74DC}" dt="2021-09-23T13:19:50.121" v="2878" actId="478"/>
          <ac:picMkLst>
            <pc:docMk/>
            <pc:sldMk cId="1588399173" sldId="295"/>
            <ac:picMk id="8" creationId="{0D532887-9136-4B60-8C9C-F74971FAF56C}"/>
          </ac:picMkLst>
        </pc:picChg>
      </pc:sldChg>
      <pc:sldChg chg="modSp add mod">
        <pc:chgData name="HUANG, Kecheng" userId="6042010e-758a-47da-a43c-39d4fc95a6c3" providerId="ADAL" clId="{F83DB67E-BB93-491F-B11D-5577B4FF74DC}" dt="2021-09-23T14:55:01.351" v="4283" actId="113"/>
        <pc:sldMkLst>
          <pc:docMk/>
          <pc:sldMk cId="4022382975" sldId="296"/>
        </pc:sldMkLst>
        <pc:spChg chg="mod">
          <ac:chgData name="HUANG, Kecheng" userId="6042010e-758a-47da-a43c-39d4fc95a6c3" providerId="ADAL" clId="{F83DB67E-BB93-491F-B11D-5577B4FF74DC}" dt="2021-09-23T14:55:01.351" v="4283" actId="113"/>
          <ac:spMkLst>
            <pc:docMk/>
            <pc:sldMk cId="4022382975" sldId="296"/>
            <ac:spMk id="7" creationId="{E989B82C-DCE6-4E88-9EFB-E65042BD87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104766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324906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235778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202324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72509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11920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research/project/fa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NSDI’14</a:t>
            </a:r>
            <a:endParaRPr lang="zh-CN" altLang="en-US" sz="2000" b="1">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338554"/>
          </a:xfrm>
          <a:prstGeom prst="rect">
            <a:avLst/>
          </a:prstGeom>
        </p:spPr>
        <p:txBody>
          <a:bodyPr wrap="square">
            <a:spAutoFit/>
          </a:bodyPr>
          <a:lstStyle/>
          <a:p>
            <a:r>
              <a:rPr lang="en-US" altLang="zh-CN" sz="1600" err="1">
                <a:latin typeface="Times" pitchFamily="2" charset="0"/>
              </a:rPr>
              <a:t>FaRM</a:t>
            </a:r>
            <a:r>
              <a:rPr lang="en-US" altLang="zh-CN" sz="1600">
                <a:latin typeface="Times" pitchFamily="2" charset="0"/>
              </a:rPr>
              <a:t>: Fast Remote Memory</a:t>
            </a:r>
            <a:r>
              <a:rPr lang="en-US" altLang="zh-CN" sz="1600">
                <a:latin typeface="Times" pitchFamily="2" charset="0"/>
                <a:cs typeface="Times New Roman" panose="02020603050405020304" pitchFamily="18" charset="0"/>
              </a:rPr>
              <a:t>; </a:t>
            </a:r>
            <a:r>
              <a:rPr lang="en-US" altLang="zh-CN" sz="1400" i="1">
                <a:latin typeface="Times" pitchFamily="2" charset="0"/>
              </a:rPr>
              <a:t>Aleksandar </a:t>
            </a:r>
            <a:r>
              <a:rPr lang="en-US" altLang="zh-CN" sz="1400" i="1" err="1">
                <a:latin typeface="Times" pitchFamily="2" charset="0"/>
              </a:rPr>
              <a:t>Dragojevic</a:t>
            </a:r>
            <a:r>
              <a:rPr lang="en-US" altLang="zh-CN" sz="1400" i="1">
                <a:latin typeface="Times" pitchFamily="2" charset="0"/>
              </a:rPr>
              <a:t>́, </a:t>
            </a:r>
            <a:r>
              <a:rPr lang="en-US" altLang="zh-CN" sz="1400" i="1" err="1">
                <a:latin typeface="Times" pitchFamily="2" charset="0"/>
              </a:rPr>
              <a:t>Dushyanth</a:t>
            </a:r>
            <a:r>
              <a:rPr lang="en-US" altLang="zh-CN" sz="1400" i="1">
                <a:latin typeface="Times" pitchFamily="2" charset="0"/>
              </a:rPr>
              <a:t> Narayanan, Orion Hodson, and Miguel Castro, Microsoft Research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945084"/>
            <a:ext cx="12038591" cy="52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latin typeface="Times" pitchFamily="2" charset="0"/>
              </a:rPr>
              <a:t>Currently, the total amount of memory in the cluster continues to increase since the price decreases, which can include the memory footprint of most applications, or at least provide sufficient memory buffering. </a:t>
            </a:r>
          </a:p>
          <a:p>
            <a:pPr marL="742950" lvl="1" indent="-285750">
              <a:lnSpc>
                <a:spcPct val="150000"/>
              </a:lnSpc>
              <a:buFont typeface="Wingdings" pitchFamily="2" charset="2"/>
              <a:buChar char="p"/>
            </a:pPr>
            <a:r>
              <a:rPr lang="en-US" altLang="zh-CN" sz="1400" b="1">
                <a:latin typeface="Times" pitchFamily="2" charset="0"/>
              </a:rPr>
              <a:t>However</a:t>
            </a:r>
            <a:r>
              <a:rPr lang="en-US" altLang="zh-CN" sz="1400">
                <a:latin typeface="Times" pitchFamily="2" charset="0"/>
              </a:rPr>
              <a:t>, if the cluster memory is to be used uniformly, the network between physical machines, namely </a:t>
            </a:r>
            <a:r>
              <a:rPr lang="en-US" altLang="zh-CN" sz="1400" b="1">
                <a:latin typeface="Times" pitchFamily="2" charset="0"/>
              </a:rPr>
              <a:t>the TCP/IP network, becomes the bottleneck.</a:t>
            </a: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Backgrounds &amp; Motivation.</a:t>
            </a:r>
          </a:p>
          <a:p>
            <a:pPr marL="742950" lvl="2" indent="-285750">
              <a:lnSpc>
                <a:spcPct val="150000"/>
              </a:lnSpc>
              <a:buFont typeface="Wingdings" pitchFamily="2" charset="2"/>
              <a:buChar char="p"/>
            </a:pPr>
            <a:r>
              <a:rPr lang="en-US" altLang="zh-CN" sz="1400" b="1">
                <a:solidFill>
                  <a:srgbClr val="000000"/>
                </a:solidFill>
                <a:latin typeface="Times New Roman" panose="02020603050405020304" pitchFamily="18" charset="0"/>
                <a:cs typeface="Times New Roman" panose="02020603050405020304" pitchFamily="18" charset="0"/>
              </a:rPr>
              <a:t>New Bottleneck.</a:t>
            </a:r>
            <a:r>
              <a:rPr lang="en-US" altLang="zh-CN" sz="1400">
                <a:solidFill>
                  <a:srgbClr val="000000"/>
                </a:solidFill>
                <a:latin typeface="Times New Roman" panose="02020603050405020304" pitchFamily="18" charset="0"/>
                <a:cs typeface="Times New Roman" panose="02020603050405020304" pitchFamily="18" charset="0"/>
              </a:rPr>
              <a:t> Decreasing DRAM prices have made it cost effective to build commodity servers with hundreds of gigabytes of DRAM. </a:t>
            </a:r>
          </a:p>
          <a:p>
            <a:pPr marL="914400" lvl="3">
              <a:lnSpc>
                <a:spcPct val="150000"/>
              </a:lnSpc>
            </a:pPr>
            <a:r>
              <a:rPr lang="en-US" altLang="zh-CN" sz="1400" i="1">
                <a:solidFill>
                  <a:srgbClr val="000000"/>
                </a:solidFill>
                <a:latin typeface="Times New Roman" panose="02020603050405020304" pitchFamily="18" charset="0"/>
                <a:cs typeface="Times New Roman" panose="02020603050405020304" pitchFamily="18" charset="0"/>
              </a:rPr>
              <a:t>Cluster (x100 machines) holds 10x TB DRAM </a:t>
            </a:r>
            <a:r>
              <a:rPr lang="en-US" altLang="zh-CN" sz="1400" i="1">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big enough for data of app (at least cache)  better performance since no need for disk I/O</a:t>
            </a:r>
            <a:endParaRPr lang="en-US" altLang="zh-CN" sz="1400" i="1">
              <a:solidFill>
                <a:srgbClr val="000000"/>
              </a:solidFill>
              <a:latin typeface="Times New Roman" panose="02020603050405020304" pitchFamily="18" charset="0"/>
              <a:cs typeface="Times New Roman" panose="02020603050405020304" pitchFamily="18" charset="0"/>
            </a:endParaRPr>
          </a:p>
          <a:p>
            <a:pPr marL="457200" lvl="2">
              <a:lnSpc>
                <a:spcPct val="150000"/>
              </a:lnSpc>
            </a:pPr>
            <a:r>
              <a:rPr lang="en-US" altLang="zh-CN" sz="1400">
                <a:solidFill>
                  <a:srgbClr val="000000"/>
                </a:solidFill>
                <a:latin typeface="Times New Roman" panose="02020603050405020304" pitchFamily="18" charset="0"/>
                <a:cs typeface="Times New Roman" panose="02020603050405020304" pitchFamily="18" charset="0"/>
              </a:rPr>
              <a:t>This has potential to enable apps that </a:t>
            </a:r>
            <a:r>
              <a:rPr lang="en-US" altLang="zh-CN" sz="1400" b="1">
                <a:solidFill>
                  <a:srgbClr val="000000"/>
                </a:solidFill>
                <a:latin typeface="Times New Roman" panose="02020603050405020304" pitchFamily="18" charset="0"/>
                <a:cs typeface="Times New Roman" panose="02020603050405020304" pitchFamily="18" charset="0"/>
              </a:rPr>
              <a:t>perform small random data accesses </a:t>
            </a:r>
            <a:r>
              <a:rPr lang="en-US" altLang="zh-CN" sz="1400">
                <a:solidFill>
                  <a:srgbClr val="000000"/>
                </a:solidFill>
                <a:latin typeface="Times New Roman" panose="02020603050405020304" pitchFamily="18" charset="0"/>
                <a:cs typeface="Times New Roman" panose="02020603050405020304" pitchFamily="18" charset="0"/>
              </a:rPr>
              <a:t> (no need of disk or flash), but </a:t>
            </a:r>
            <a:r>
              <a:rPr lang="en-US" altLang="zh-CN" sz="1400" b="1">
                <a:solidFill>
                  <a:srgbClr val="000000"/>
                </a:solidFill>
                <a:latin typeface="Times New Roman" panose="02020603050405020304" pitchFamily="18" charset="0"/>
                <a:cs typeface="Times New Roman" panose="02020603050405020304" pitchFamily="18" charset="0"/>
              </a:rPr>
              <a:t>network communication remains a bottleneck</a:t>
            </a:r>
            <a:r>
              <a:rPr lang="en-US" altLang="zh-CN" sz="1400">
                <a:solidFill>
                  <a:srgbClr val="000000"/>
                </a:solidFill>
                <a:latin typeface="Times New Roman" panose="02020603050405020304" pitchFamily="18" charset="0"/>
                <a:cs typeface="Times New Roman" panose="02020603050405020304" pitchFamily="18" charset="0"/>
              </a:rPr>
              <a:t>. </a:t>
            </a:r>
          </a:p>
          <a:p>
            <a:pPr marL="742950" lvl="2" indent="-285750">
              <a:lnSpc>
                <a:spcPct val="150000"/>
              </a:lnSpc>
              <a:buFont typeface="Wingdings" pitchFamily="2" charset="2"/>
              <a:buChar char="p"/>
            </a:pPr>
            <a:r>
              <a:rPr lang="en-US" altLang="zh-CN" sz="1400" b="1">
                <a:solidFill>
                  <a:srgbClr val="000000"/>
                </a:solidFill>
                <a:latin typeface="Times New Roman" panose="02020603050405020304" pitchFamily="18" charset="0"/>
                <a:cs typeface="Times New Roman" panose="02020603050405020304" pitchFamily="18" charset="0"/>
              </a:rPr>
              <a:t>Still atop of TCP/IP. </a:t>
            </a:r>
            <a:r>
              <a:rPr lang="en-US" altLang="zh-CN" sz="1400">
                <a:solidFill>
                  <a:srgbClr val="000000"/>
                </a:solidFill>
                <a:latin typeface="Times New Roman" panose="02020603050405020304" pitchFamily="18" charset="0"/>
                <a:cs typeface="Times New Roman" panose="02020603050405020304" pitchFamily="18" charset="0"/>
              </a:rPr>
              <a:t>Emerging fast networks are not going to solve this problem while systems continue to use traditional TCP/IP networking. For example,  a state-of-the-art key-value store performing 7x worse in a client-server setup using TCP/IP than in a single-machine setup.</a:t>
            </a:r>
          </a:p>
          <a:p>
            <a:pPr marL="742950" lvl="2" indent="-285750">
              <a:lnSpc>
                <a:spcPct val="150000"/>
              </a:lnSpc>
              <a:buFont typeface="Wingdings" pitchFamily="2" charset="2"/>
              <a:buChar char="p"/>
            </a:pPr>
            <a:r>
              <a:rPr lang="en-US" altLang="zh-CN" sz="1400" b="1">
                <a:solidFill>
                  <a:srgbClr val="000000"/>
                </a:solidFill>
                <a:latin typeface="Times New Roman" panose="02020603050405020304" pitchFamily="18" charset="0"/>
                <a:cs typeface="Times New Roman" panose="02020603050405020304" pitchFamily="18" charset="0"/>
              </a:rPr>
              <a:t>Emerging RDMA. </a:t>
            </a:r>
            <a:r>
              <a:rPr lang="en-US" altLang="zh-CN" sz="1400">
                <a:solidFill>
                  <a:srgbClr val="000000"/>
                </a:solidFill>
                <a:latin typeface="Times New Roman" panose="02020603050405020304" pitchFamily="18" charset="0"/>
                <a:cs typeface="Times New Roman" panose="02020603050405020304" pitchFamily="18" charset="0"/>
              </a:rPr>
              <a:t>RDMA provides reliable user-level reads and writes of remote memory. It achieves low latency and high throughput because it </a:t>
            </a:r>
            <a:r>
              <a:rPr lang="en-US" altLang="zh-CN" sz="1400" b="1" i="1">
                <a:solidFill>
                  <a:srgbClr val="000000"/>
                </a:solidFill>
                <a:latin typeface="Times New Roman" panose="02020603050405020304" pitchFamily="18" charset="0"/>
                <a:cs typeface="Times New Roman" panose="02020603050405020304" pitchFamily="18" charset="0"/>
              </a:rPr>
              <a:t>bypasses the kernel, avoids the overheads of complex protocol stacks, and performs remote memory accesses using only the remote NIC without involving the remote CPU</a:t>
            </a:r>
            <a:r>
              <a:rPr lang="en-US" altLang="zh-CN" sz="1400">
                <a:solidFill>
                  <a:srgbClr val="000000"/>
                </a:solidFill>
                <a:latin typeface="Times New Roman" panose="02020603050405020304" pitchFamily="18" charset="0"/>
                <a:cs typeface="Times New Roman" panose="02020603050405020304" pitchFamily="18" charset="0"/>
              </a:rPr>
              <a:t>. </a:t>
            </a:r>
          </a:p>
          <a:p>
            <a:pPr marL="948150" lvl="3" indent="-285750">
              <a:lnSpc>
                <a:spcPct val="150000"/>
              </a:lnSpc>
              <a:buFont typeface="Wingdings" pitchFamily="2" charset="2"/>
              <a:buChar char="Ø"/>
            </a:pPr>
            <a:r>
              <a:rPr lang="en-US" altLang="zh-CN" sz="1400" b="1" err="1">
                <a:solidFill>
                  <a:srgbClr val="000000"/>
                </a:solidFill>
                <a:latin typeface="Times New Roman" panose="02020603050405020304" pitchFamily="18" charset="0"/>
                <a:cs typeface="Times New Roman" panose="02020603050405020304" pitchFamily="18" charset="0"/>
              </a:rPr>
              <a:t>RoCE</a:t>
            </a:r>
            <a:r>
              <a:rPr lang="en-US" altLang="zh-CN" sz="1400" b="1">
                <a:solidFill>
                  <a:srgbClr val="000000"/>
                </a:solidFill>
                <a:latin typeface="Times New Roman" panose="02020603050405020304" pitchFamily="18" charset="0"/>
                <a:cs typeface="Times New Roman" panose="02020603050405020304" pitchFamily="18" charset="0"/>
              </a:rPr>
              <a:t>. </a:t>
            </a:r>
            <a:r>
              <a:rPr lang="en-US" altLang="zh-CN" sz="1400">
                <a:solidFill>
                  <a:srgbClr val="000000"/>
                </a:solidFill>
                <a:latin typeface="Times New Roman" panose="02020603050405020304" pitchFamily="18" charset="0"/>
                <a:cs typeface="Times New Roman" panose="02020603050405020304" pitchFamily="18" charset="0"/>
              </a:rPr>
              <a:t>RDMA has long been supported by </a:t>
            </a:r>
            <a:r>
              <a:rPr lang="en-US" altLang="zh-CN" sz="1400" err="1">
                <a:solidFill>
                  <a:srgbClr val="000000"/>
                </a:solidFill>
                <a:latin typeface="Times New Roman" panose="02020603050405020304" pitchFamily="18" charset="0"/>
                <a:cs typeface="Times New Roman" panose="02020603050405020304" pitchFamily="18" charset="0"/>
              </a:rPr>
              <a:t>Infiniband</a:t>
            </a:r>
            <a:r>
              <a:rPr lang="en-US" altLang="zh-CN" sz="1400">
                <a:solidFill>
                  <a:srgbClr val="000000"/>
                </a:solidFill>
                <a:latin typeface="Times New Roman" panose="02020603050405020304" pitchFamily="18" charset="0"/>
                <a:cs typeface="Times New Roman" panose="02020603050405020304" pitchFamily="18" charset="0"/>
              </a:rPr>
              <a:t> but it has not seen widespread use in data centers because it has traditionally been expensive, and it is not compatible with Ethernet. Today, </a:t>
            </a:r>
            <a:r>
              <a:rPr lang="en-US" altLang="zh-CN" sz="1400" err="1">
                <a:solidFill>
                  <a:srgbClr val="000000"/>
                </a:solidFill>
                <a:latin typeface="Times New Roman" panose="02020603050405020304" pitchFamily="18" charset="0"/>
                <a:cs typeface="Times New Roman" panose="02020603050405020304" pitchFamily="18" charset="0"/>
              </a:rPr>
              <a:t>RoCE</a:t>
            </a:r>
            <a:r>
              <a:rPr lang="en-US" altLang="zh-CN" sz="1400">
                <a:solidFill>
                  <a:srgbClr val="000000"/>
                </a:solidFill>
                <a:latin typeface="Times New Roman" panose="02020603050405020304" pitchFamily="18" charset="0"/>
                <a:cs typeface="Times New Roman" panose="02020603050405020304" pitchFamily="18" charset="0"/>
              </a:rPr>
              <a:t> becomes available by supporting RDMA over Ethernet with  data center bridging at competitive prices. </a:t>
            </a: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Key Insight: Overcome the network bottleneck of traditional TCP/IP by </a:t>
            </a:r>
            <a:r>
              <a:rPr lang="en-US" altLang="zh-CN" sz="1400" b="1" err="1">
                <a:latin typeface="Times New Roman" panose="02020603050405020304" pitchFamily="18" charset="0"/>
                <a:cs typeface="Times New Roman" panose="02020603050405020304" pitchFamily="18" charset="0"/>
              </a:rPr>
              <a:t>RoCE</a:t>
            </a:r>
            <a:r>
              <a:rPr lang="en-US" altLang="zh-CN" sz="1400" b="1">
                <a:latin typeface="Times New Roman" panose="02020603050405020304" pitchFamily="18" charset="0"/>
                <a:cs typeface="Times New Roman" panose="02020603050405020304" pitchFamily="18" charset="0"/>
              </a:rPr>
              <a:t>-based RDMA, achieving the transparent, uniform memory allocation for distributed storage system.  </a:t>
            </a:r>
            <a:endParaRPr lang="en-US" altLang="zh-CN" sz="14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46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NSDI’14</a:t>
            </a:r>
            <a:endParaRPr lang="zh-CN" altLang="en-US" sz="2000" b="1">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338554"/>
          </a:xfrm>
          <a:prstGeom prst="rect">
            <a:avLst/>
          </a:prstGeom>
        </p:spPr>
        <p:txBody>
          <a:bodyPr wrap="square">
            <a:spAutoFit/>
          </a:bodyPr>
          <a:lstStyle/>
          <a:p>
            <a:r>
              <a:rPr lang="en-US" altLang="zh-CN" sz="1600" err="1">
                <a:latin typeface="Times" pitchFamily="2" charset="0"/>
              </a:rPr>
              <a:t>FaRM</a:t>
            </a:r>
            <a:r>
              <a:rPr lang="en-US" altLang="zh-CN" sz="1600">
                <a:latin typeface="Times" pitchFamily="2" charset="0"/>
              </a:rPr>
              <a:t>: Fast Remote Memory</a:t>
            </a:r>
            <a:r>
              <a:rPr lang="en-US" altLang="zh-CN" sz="1600">
                <a:latin typeface="Times" pitchFamily="2" charset="0"/>
                <a:cs typeface="Times New Roman" panose="02020603050405020304" pitchFamily="18" charset="0"/>
              </a:rPr>
              <a:t>; </a:t>
            </a:r>
            <a:r>
              <a:rPr lang="en-US" altLang="zh-CN" sz="1400" i="1">
                <a:latin typeface="Times" pitchFamily="2" charset="0"/>
              </a:rPr>
              <a:t>Aleksandar </a:t>
            </a:r>
            <a:r>
              <a:rPr lang="en-US" altLang="zh-CN" sz="1400" i="1" err="1">
                <a:latin typeface="Times" pitchFamily="2" charset="0"/>
              </a:rPr>
              <a:t>Dragojevic</a:t>
            </a:r>
            <a:r>
              <a:rPr lang="en-US" altLang="zh-CN" sz="1400" i="1">
                <a:latin typeface="Times" pitchFamily="2" charset="0"/>
              </a:rPr>
              <a:t>́, </a:t>
            </a:r>
            <a:r>
              <a:rPr lang="en-US" altLang="zh-CN" sz="1400" i="1" err="1">
                <a:latin typeface="Times" pitchFamily="2" charset="0"/>
              </a:rPr>
              <a:t>Dushyanth</a:t>
            </a:r>
            <a:r>
              <a:rPr lang="en-US" altLang="zh-CN" sz="1400" i="1">
                <a:latin typeface="Times" pitchFamily="2" charset="0"/>
              </a:rPr>
              <a:t> Narayanan, Orion Hodson, and Miguel Castro, Microsoft Research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866361"/>
            <a:ext cx="12038591" cy="6147645"/>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altLang="zh-CN" sz="1400" b="1" err="1">
                <a:latin typeface="Times New Roman" panose="02020603050405020304" pitchFamily="18" charset="0"/>
                <a:cs typeface="Times New Roman" panose="02020603050405020304" pitchFamily="18" charset="0"/>
              </a:rPr>
              <a:t>FaRM</a:t>
            </a:r>
            <a:r>
              <a:rPr lang="en-US" altLang="zh-CN" sz="1400" b="1">
                <a:latin typeface="Times New Roman" panose="02020603050405020304" pitchFamily="18" charset="0"/>
                <a:cs typeface="Times New Roman" panose="02020603050405020304" pitchFamily="18" charset="0"/>
              </a:rPr>
              <a:t>, exposes the memory of machines in the cluster as a shared address space. </a:t>
            </a:r>
            <a:r>
              <a:rPr lang="en-US" altLang="zh-CN" sz="1400">
                <a:latin typeface="Times New Roman" panose="02020603050405020304" pitchFamily="18" charset="0"/>
                <a:cs typeface="Times New Roman" panose="02020603050405020304" pitchFamily="18" charset="0"/>
              </a:rPr>
              <a:t>Applications can use transactions to allocate, read, write, and free objects in the address space with location transparency. </a:t>
            </a:r>
            <a:endParaRPr lang="en-US" altLang="zh-CN" sz="1400" b="1">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Design Principles.</a:t>
            </a:r>
          </a:p>
          <a:p>
            <a:pPr marL="742950" lvl="1" indent="-285750">
              <a:lnSpc>
                <a:spcPct val="150000"/>
              </a:lnSpc>
              <a:buFont typeface="Wingdings" pitchFamily="2" charset="2"/>
              <a:buChar char="p"/>
            </a:pPr>
            <a:r>
              <a:rPr lang="en-US" altLang="zh-CN" sz="1400">
                <a:latin typeface="Times" pitchFamily="2" charset="0"/>
              </a:rPr>
              <a:t>Using RDMA for data transmission among memory of all machines in the cluster, </a:t>
            </a:r>
            <a:r>
              <a:rPr lang="en-US" altLang="zh-CN" sz="1400" b="1">
                <a:latin typeface="Times" pitchFamily="2" charset="0"/>
              </a:rPr>
              <a:t>by forming a unified address space </a:t>
            </a:r>
            <a:r>
              <a:rPr lang="en-US" altLang="zh-CN" sz="1400">
                <a:latin typeface="Times" pitchFamily="2" charset="0"/>
              </a:rPr>
              <a:t>to support transactional implementation, which integrates the </a:t>
            </a:r>
            <a:r>
              <a:rPr lang="en-US" altLang="zh-CN" sz="1400" b="1">
                <a:latin typeface="Times" pitchFamily="2" charset="0"/>
              </a:rPr>
              <a:t>2-phase transaction commit protocol </a:t>
            </a:r>
            <a:r>
              <a:rPr lang="en-US" altLang="zh-CN" sz="1400">
                <a:latin typeface="Times" pitchFamily="2" charset="0"/>
              </a:rPr>
              <a:t>with original reliable transmission of RDMA . </a:t>
            </a:r>
          </a:p>
          <a:p>
            <a:pPr marL="742950" lvl="1" indent="-285750">
              <a:lnSpc>
                <a:spcPct val="150000"/>
              </a:lnSpc>
              <a:buFont typeface="Wingdings" pitchFamily="2" charset="2"/>
              <a:buChar char="p"/>
            </a:pPr>
            <a:r>
              <a:rPr lang="en-US" altLang="zh-CN" sz="1400">
                <a:latin typeface="Times" pitchFamily="2" charset="0"/>
              </a:rPr>
              <a:t>Although RDMA reduces the lock-holding time, the performance of this protocol is still very poor </a:t>
            </a:r>
            <a:r>
              <a:rPr lang="en-US" altLang="zh-CN" sz="1400" b="1">
                <a:latin typeface="Times" pitchFamily="2" charset="0"/>
              </a:rPr>
              <a:t>in the storage’s view</a:t>
            </a:r>
            <a:r>
              <a:rPr lang="en-US" altLang="zh-CN" sz="1400">
                <a:latin typeface="Times" pitchFamily="2" charset="0"/>
              </a:rPr>
              <a:t>. Therefore, performance should be improved by: 1) lock-free reads, </a:t>
            </a:r>
            <a:r>
              <a:rPr lang="en-US" altLang="zh-CN" sz="1400">
                <a:latin typeface="Times" pitchFamily="2" charset="0"/>
                <a:sym typeface="Wingdings" pitchFamily="2" charset="2"/>
              </a:rPr>
              <a:t> </a:t>
            </a:r>
            <a:r>
              <a:rPr lang="en-US" altLang="zh-CN" sz="1400">
                <a:latin typeface="Times" pitchFamily="2" charset="0"/>
              </a:rPr>
              <a:t>2) </a:t>
            </a:r>
            <a:r>
              <a:rPr lang="en-US" altLang="zh-CN" sz="1400" b="1">
                <a:latin typeface="Times" pitchFamily="2" charset="0"/>
              </a:rPr>
              <a:t>execute objects and corresponding calculations in one machine </a:t>
            </a:r>
            <a:r>
              <a:rPr lang="en-US" altLang="zh-CN" sz="1400">
                <a:latin typeface="Times" pitchFamily="2" charset="0"/>
              </a:rPr>
              <a:t>and </a:t>
            </a:r>
            <a:r>
              <a:rPr lang="en-US" altLang="zh-CN" sz="1400" b="1">
                <a:latin typeface="Times" pitchFamily="2" charset="0"/>
              </a:rPr>
              <a:t>replace distributed </a:t>
            </a:r>
            <a:r>
              <a:rPr lang="en-US" altLang="zh-CN" sz="1400" b="1" err="1">
                <a:latin typeface="Times" pitchFamily="2" charset="0"/>
              </a:rPr>
              <a:t>txns</a:t>
            </a:r>
            <a:r>
              <a:rPr lang="en-US" altLang="zh-CN" sz="1400" b="1">
                <a:latin typeface="Times" pitchFamily="2" charset="0"/>
              </a:rPr>
              <a:t> with local </a:t>
            </a:r>
            <a:r>
              <a:rPr lang="en-US" altLang="zh-CN" sz="1400" b="1" err="1">
                <a:latin typeface="Times" pitchFamily="2" charset="0"/>
              </a:rPr>
              <a:t>txns</a:t>
            </a:r>
            <a:r>
              <a:rPr lang="en-US" altLang="zh-CN" sz="1400">
                <a:latin typeface="Times" pitchFamily="2" charset="0"/>
              </a:rPr>
              <a:t>.</a:t>
            </a: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Implementation. </a:t>
            </a:r>
            <a:r>
              <a:rPr lang="en-US" altLang="zh-CN" sz="1400">
                <a:latin typeface="Times New Roman" panose="02020603050405020304" pitchFamily="18" charset="0"/>
                <a:cs typeface="Times New Roman" panose="02020603050405020304" pitchFamily="18" charset="0"/>
              </a:rPr>
              <a:t>A common KV store interface is implemented. </a:t>
            </a:r>
          </a:p>
          <a:p>
            <a:pPr marL="0" lvl="1">
              <a:lnSpc>
                <a:spcPct val="150000"/>
              </a:lnSpc>
            </a:pPr>
            <a:r>
              <a:rPr lang="en-US" altLang="zh-CN" sz="1400">
                <a:latin typeface="Times New Roman" panose="02020603050405020304" pitchFamily="18" charset="0"/>
                <a:cs typeface="Times New Roman" panose="02020603050405020304" pitchFamily="18" charset="0"/>
                <a:sym typeface="Wingdings" panose="05000000000000000000" pitchFamily="2" charset="2"/>
              </a:rPr>
              <a:t></a:t>
            </a:r>
            <a:r>
              <a:rPr lang="en-US" sz="1400">
                <a:latin typeface="Times New Roman" panose="02020603050405020304" pitchFamily="18" charset="0"/>
                <a:cs typeface="Times New Roman" panose="02020603050405020304" pitchFamily="18" charset="0"/>
              </a:rPr>
              <a:t> Hopscotch hashing Based KV interface guarantees that </a:t>
            </a:r>
            <a:r>
              <a:rPr lang="en-US" sz="1400" i="1">
                <a:latin typeface="Times New Roman" panose="02020603050405020304" pitchFamily="18" charset="0"/>
                <a:cs typeface="Times New Roman" panose="02020603050405020304" pitchFamily="18" charset="0"/>
              </a:rPr>
              <a:t>a key-value pair is located in a small contiguous region of memory </a:t>
            </a:r>
            <a:r>
              <a:rPr lang="en-US" sz="1400">
                <a:latin typeface="Times New Roman" panose="02020603050405020304" pitchFamily="18" charset="0"/>
                <a:cs typeface="Times New Roman" panose="02020603050405020304" pitchFamily="18" charset="0"/>
              </a:rPr>
              <a:t>that may be read with a single RDMA.</a:t>
            </a:r>
            <a:endParaRPr lang="en-US" altLang="zh-CN" sz="1400">
              <a:latin typeface="Times New Roman" panose="02020603050405020304" pitchFamily="18" charset="0"/>
              <a:cs typeface="Times New Roman" panose="02020603050405020304" pitchFamily="18" charset="0"/>
            </a:endParaRPr>
          </a:p>
          <a:p>
            <a:pPr marL="742950" lvl="1" indent="-285750">
              <a:lnSpc>
                <a:spcPct val="150000"/>
              </a:lnSpc>
              <a:buFont typeface="Wingdings" pitchFamily="2" charset="2"/>
              <a:buChar char="p"/>
            </a:pPr>
            <a:r>
              <a:rPr lang="en-US" altLang="zh-CN" sz="1400">
                <a:latin typeface="Times" pitchFamily="2" charset="0"/>
              </a:rPr>
              <a:t>Use One-sided RDMA </a:t>
            </a:r>
            <a:r>
              <a:rPr lang="en-US" altLang="zh-CN" sz="1400" err="1">
                <a:latin typeface="Times" pitchFamily="2" charset="0"/>
              </a:rPr>
              <a:t>vrebs</a:t>
            </a:r>
            <a:r>
              <a:rPr lang="en-US" altLang="zh-CN" sz="1400">
                <a:latin typeface="Times" pitchFamily="2" charset="0"/>
              </a:rPr>
              <a:t> to provide message passing primitives.</a:t>
            </a:r>
            <a:endParaRPr lang="en-US" altLang="zh-CN" sz="1400" b="1">
              <a:latin typeface="Times" pitchFamily="2" charset="0"/>
            </a:endParaRPr>
          </a:p>
          <a:p>
            <a:pPr marL="1200150" lvl="2" indent="-285750">
              <a:lnSpc>
                <a:spcPct val="150000"/>
              </a:lnSpc>
              <a:buFont typeface="Wingdings" pitchFamily="2" charset="2"/>
              <a:buChar char="Ø"/>
            </a:pPr>
            <a:r>
              <a:rPr lang="en-US" altLang="zh-CN" sz="1200" b="1">
                <a:latin typeface="Times" pitchFamily="2" charset="0"/>
              </a:rPr>
              <a:t>For Write. </a:t>
            </a:r>
            <a:r>
              <a:rPr lang="en-US" altLang="zh-CN" sz="1200" err="1">
                <a:latin typeface="Times" pitchFamily="2" charset="0"/>
              </a:rPr>
              <a:t>FaRM</a:t>
            </a:r>
            <a:r>
              <a:rPr lang="en-US" altLang="zh-CN" sz="1200">
                <a:latin typeface="Times" pitchFamily="2" charset="0"/>
              </a:rPr>
              <a:t> uses RDMA writes to implement a fast message passing primitive that achieves an order-of-magnitude improvement in message rate and latency relative to TCP/IP on the same Ethernet network. </a:t>
            </a:r>
            <a:r>
              <a:rPr lang="en-US" sz="1200" b="1">
                <a:latin typeface="Times" pitchFamily="2" charset="0"/>
              </a:rPr>
              <a:t>Collocate related data on the same machine.</a:t>
            </a:r>
            <a:endParaRPr lang="en-US" altLang="zh-CN" sz="1200" b="1">
              <a:latin typeface="Times" pitchFamily="2" charset="0"/>
            </a:endParaRPr>
          </a:p>
          <a:p>
            <a:pPr marL="1200150" lvl="2" indent="-285750">
              <a:lnSpc>
                <a:spcPct val="150000"/>
              </a:lnSpc>
              <a:buFont typeface="Wingdings" pitchFamily="2" charset="2"/>
              <a:buChar char="Ø"/>
            </a:pPr>
            <a:r>
              <a:rPr lang="en-US" altLang="zh-CN" sz="1200" b="1">
                <a:latin typeface="Times" pitchFamily="2" charset="0"/>
              </a:rPr>
              <a:t>For Read. </a:t>
            </a:r>
            <a:r>
              <a:rPr lang="en-US" altLang="zh-CN" sz="1200">
                <a:latin typeface="Times" pitchFamily="2" charset="0"/>
              </a:rPr>
              <a:t>It uses one-sided RDMA reads to achieve an additional two-fold improvement for read-only operations that dominate most workloads. The performance are improved by up to 8x with careful tuning and changes to the operating system and the NIC driver. </a:t>
            </a:r>
          </a:p>
          <a:p>
            <a:pPr marL="742950" lvl="1" indent="-285750">
              <a:lnSpc>
                <a:spcPct val="150000"/>
              </a:lnSpc>
              <a:buFont typeface="Wingdings" pitchFamily="2" charset="2"/>
              <a:buChar char="p"/>
            </a:pPr>
            <a:r>
              <a:rPr lang="en-US" altLang="zh-CN" sz="1400" b="1">
                <a:latin typeface="Times" pitchFamily="2" charset="0"/>
              </a:rPr>
              <a:t>The shared address space is composed of multiple memory areas with a size of 2GB</a:t>
            </a:r>
            <a:r>
              <a:rPr lang="en-US" altLang="zh-CN" sz="1400">
                <a:latin typeface="Times" pitchFamily="2" charset="0"/>
              </a:rPr>
              <a:t>. Each memory area is the basic unit of address mapping, data recovery, and RDMA registration to the NIC. </a:t>
            </a:r>
          </a:p>
          <a:p>
            <a:pPr marL="742950" lvl="1" indent="-285750">
              <a:lnSpc>
                <a:spcPct val="150000"/>
              </a:lnSpc>
              <a:buFont typeface="Wingdings" pitchFamily="2" charset="2"/>
              <a:buChar char="p"/>
            </a:pPr>
            <a:r>
              <a:rPr lang="en-US" altLang="zh-CN" sz="1400">
                <a:latin typeface="Times" pitchFamily="2" charset="0"/>
              </a:rPr>
              <a:t>It provide </a:t>
            </a:r>
            <a:r>
              <a:rPr lang="en-US" altLang="zh-CN" sz="1400" b="1">
                <a:latin typeface="Times" pitchFamily="2" charset="0"/>
              </a:rPr>
              <a:t>lock-free read </a:t>
            </a:r>
            <a:r>
              <a:rPr lang="en-US" altLang="zh-CN" sz="1400" i="1">
                <a:latin typeface="Times" pitchFamily="2" charset="0"/>
              </a:rPr>
              <a:t>(Version-based) </a:t>
            </a:r>
            <a:r>
              <a:rPr lang="en-US" altLang="zh-CN" sz="1400">
                <a:latin typeface="Times" pitchFamily="2" charset="0"/>
              </a:rPr>
              <a:t>that can be serialized with transactions on the shared address space. Transactions use optimistic concurrency control with an optimized two-phase commit protocol that takes advantage of RDMA. </a:t>
            </a:r>
          </a:p>
          <a:p>
            <a:pPr marL="285750" indent="-285750">
              <a:lnSpc>
                <a:spcPct val="150000"/>
              </a:lnSpc>
              <a:buFont typeface="Arial" panose="020B0604020202020204" pitchFamily="34" charset="0"/>
              <a:buChar char="•"/>
            </a:pPr>
            <a:r>
              <a:rPr lang="en-US" altLang="zh-CN" sz="1400" b="1">
                <a:latin typeface="Times" pitchFamily="2" charset="0"/>
                <a:cs typeface="Times New Roman" panose="02020603050405020304" pitchFamily="18" charset="0"/>
              </a:rPr>
              <a:t>A series of works published to enhance </a:t>
            </a:r>
            <a:r>
              <a:rPr lang="en-US" altLang="zh-CN" sz="1400" b="1" err="1">
                <a:latin typeface="Times" pitchFamily="2" charset="0"/>
                <a:cs typeface="Times New Roman" panose="02020603050405020304" pitchFamily="18" charset="0"/>
              </a:rPr>
              <a:t>FaRM</a:t>
            </a:r>
            <a:r>
              <a:rPr lang="en-US" altLang="zh-CN" sz="1400" b="1">
                <a:latin typeface="Times" pitchFamily="2" charset="0"/>
                <a:cs typeface="Times New Roman" panose="02020603050405020304" pitchFamily="18" charset="0"/>
              </a:rPr>
              <a:t>: </a:t>
            </a:r>
            <a:r>
              <a:rPr lang="en-US" altLang="zh-CN" sz="1400" b="1">
                <a:latin typeface="Times" pitchFamily="2" charset="0"/>
                <a:cs typeface="Times New Roman" panose="02020603050405020304" pitchFamily="18" charset="0"/>
                <a:hlinkClick r:id="rId3"/>
              </a:rPr>
              <a:t>https://www.microsoft.com/en-us/research/project/farm/</a:t>
            </a:r>
            <a:r>
              <a:rPr lang="en-US" altLang="zh-CN" sz="1400" b="1">
                <a:latin typeface="Times" pitchFamily="2" charset="0"/>
                <a:cs typeface="Times New Roman" panose="02020603050405020304" pitchFamily="18" charset="0"/>
              </a:rPr>
              <a:t> </a:t>
            </a:r>
            <a:endParaRPr lang="en-US" altLang="zh-CN" sz="1400" b="1">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20325840-95E0-46B2-A612-3DA9D54814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图片 7">
            <a:extLst>
              <a:ext uri="{FF2B5EF4-FFF2-40B4-BE49-F238E27FC236}">
                <a16:creationId xmlns:a16="http://schemas.microsoft.com/office/drawing/2014/main" id="{DDDAB99A-9D72-4031-A019-085D9D600ABD}"/>
              </a:ext>
            </a:extLst>
          </p:cNvPr>
          <p:cNvPicPr>
            <a:picLocks noChangeAspect="1"/>
          </p:cNvPicPr>
          <p:nvPr/>
        </p:nvPicPr>
        <p:blipFill>
          <a:blip r:embed="rId4"/>
          <a:stretch>
            <a:fillRect/>
          </a:stretch>
        </p:blipFill>
        <p:spPr>
          <a:xfrm>
            <a:off x="7779465" y="49958"/>
            <a:ext cx="4024312" cy="1304925"/>
          </a:xfrm>
          <a:prstGeom prst="rect">
            <a:avLst/>
          </a:prstGeom>
        </p:spPr>
      </p:pic>
    </p:spTree>
    <p:extLst>
      <p:ext uri="{BB962C8B-B14F-4D97-AF65-F5344CB8AC3E}">
        <p14:creationId xmlns:p14="http://schemas.microsoft.com/office/powerpoint/2010/main" val="129814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ATC’21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cs typeface="Times New Roman" panose="02020603050405020304" pitchFamily="18" charset="0"/>
              </a:rPr>
              <a:t> </a:t>
            </a:r>
            <a:r>
              <a:rPr lang="en-US" sz="1800" b="1" i="0" u="none" strike="noStrike" baseline="0">
                <a:latin typeface="Times-Bold"/>
              </a:rPr>
              <a:t>Barking up the Wrong Tree: Correctness and Debugging</a:t>
            </a:r>
            <a:r>
              <a:rPr lang="zh-CN" altLang="en-US" sz="2000" b="1">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338554"/>
          </a:xfrm>
          <a:prstGeom prst="rect">
            <a:avLst/>
          </a:prstGeom>
        </p:spPr>
        <p:txBody>
          <a:bodyPr wrap="square">
            <a:spAutoFit/>
          </a:bodyPr>
          <a:lstStyle/>
          <a:p>
            <a:r>
              <a:rPr lang="en-US" altLang="zh-CN" sz="1600">
                <a:latin typeface="Times" pitchFamily="2" charset="0"/>
              </a:rPr>
              <a:t>MLEE: Effective Detection of Memory Leaks on Early-Exit Paths in OS Kernels</a:t>
            </a:r>
            <a:r>
              <a:rPr lang="en-US" altLang="zh-CN" sz="1600">
                <a:latin typeface="Times" pitchFamily="2" charset="0"/>
                <a:cs typeface="Times New Roman" panose="02020603050405020304" pitchFamily="18" charset="0"/>
              </a:rPr>
              <a:t>; </a:t>
            </a:r>
            <a:r>
              <a:rPr lang="en-US" altLang="zh-CN" sz="1400" i="1" err="1">
                <a:latin typeface="Times" pitchFamily="2" charset="0"/>
              </a:rPr>
              <a:t>Wenwen</a:t>
            </a:r>
            <a:r>
              <a:rPr lang="en-US" altLang="zh-CN" sz="1400" i="1">
                <a:latin typeface="Times" pitchFamily="2" charset="0"/>
              </a:rPr>
              <a:t> Wang, University of Georgia </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945084"/>
            <a:ext cx="12038591" cy="587064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latin typeface="Times" pitchFamily="2" charset="0"/>
              </a:rPr>
              <a:t>Memory leaks in operating system (OS) kernels can cause critical performance and security issues. However, it is quite challenging to detect memory leaks due to the inherent complexity and large-scale code base of real-world OS kernels. </a:t>
            </a:r>
          </a:p>
          <a:p>
            <a:pPr marL="742950" lvl="1" indent="-285750">
              <a:lnSpc>
                <a:spcPct val="150000"/>
              </a:lnSpc>
              <a:buFont typeface="Wingdings" pitchFamily="2" charset="2"/>
              <a:buChar char="p"/>
            </a:pPr>
            <a:r>
              <a:rPr lang="en-US" sz="1400" b="1">
                <a:latin typeface="Times" pitchFamily="2" charset="0"/>
              </a:rPr>
              <a:t>Memory leak: </a:t>
            </a:r>
            <a:r>
              <a:rPr lang="en-US" sz="1400">
                <a:latin typeface="Times" pitchFamily="2" charset="0"/>
              </a:rPr>
              <a:t>the </a:t>
            </a:r>
            <a:r>
              <a:rPr lang="en-US" sz="1400" b="1">
                <a:latin typeface="Times" pitchFamily="2" charset="0"/>
              </a:rPr>
              <a:t>dynamically</a:t>
            </a:r>
            <a:r>
              <a:rPr lang="en-US" sz="1400">
                <a:latin typeface="Times" pitchFamily="2" charset="0"/>
              </a:rPr>
              <a:t> allocated heap memory in the program is not released or cannot be released for some reason, which causes a waste of system memory, slows down the program running speed, or even crashes the system.</a:t>
            </a: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Backgrounds: </a:t>
            </a:r>
            <a:r>
              <a:rPr lang="zh-CN" altLang="zh-CN" sz="1400" b="1">
                <a:solidFill>
                  <a:srgbClr val="000000"/>
                </a:solidFill>
                <a:latin typeface="Times New Roman" panose="02020603050405020304" pitchFamily="18" charset="0"/>
                <a:cs typeface="Times New Roman" panose="02020603050405020304" pitchFamily="18" charset="0"/>
              </a:rPr>
              <a:t>Memory leaks can cause serious system issues</a:t>
            </a:r>
            <a:r>
              <a:rPr lang="en-US" altLang="zh-CN" sz="1400" b="1">
                <a:solidFill>
                  <a:srgbClr val="000000"/>
                </a:solidFill>
                <a:latin typeface="Times New Roman" panose="02020603050405020304" pitchFamily="18" charset="0"/>
                <a:cs typeface="Times New Roman" panose="02020603050405020304" pitchFamily="18" charset="0"/>
              </a:rPr>
              <a:t>.</a:t>
            </a:r>
          </a:p>
          <a:p>
            <a:pPr marL="742950" lvl="2" indent="-285750">
              <a:lnSpc>
                <a:spcPct val="150000"/>
              </a:lnSpc>
              <a:buFont typeface="Wingdings" pitchFamily="2" charset="2"/>
              <a:buChar char="p"/>
            </a:pPr>
            <a:r>
              <a:rPr lang="zh-CN" altLang="zh-CN" sz="1400" b="1">
                <a:solidFill>
                  <a:srgbClr val="000000"/>
                </a:solidFill>
                <a:latin typeface="Times New Roman" panose="02020603050405020304" pitchFamily="18" charset="0"/>
                <a:cs typeface="Times New Roman" panose="02020603050405020304" pitchFamily="18" charset="0"/>
              </a:rPr>
              <a:t>Performance issues </a:t>
            </a:r>
            <a:r>
              <a:rPr lang="zh-CN" altLang="zh-CN" sz="1400">
                <a:solidFill>
                  <a:srgbClr val="000000"/>
                </a:solidFill>
                <a:latin typeface="Times New Roman" panose="02020603050405020304" pitchFamily="18" charset="0"/>
                <a:cs typeface="Times New Roman" panose="02020603050405020304" pitchFamily="18" charset="0"/>
              </a:rPr>
              <a:t>➔ Increased system response time due to reduced memory resources</a:t>
            </a:r>
            <a:r>
              <a:rPr lang="en-US" altLang="zh-CN" sz="1400">
                <a:solidFill>
                  <a:srgbClr val="000000"/>
                </a:solidFill>
                <a:latin typeface="Times New Roman" panose="02020603050405020304" pitchFamily="18" charset="0"/>
                <a:cs typeface="Times New Roman" panose="02020603050405020304" pitchFamily="18" charset="0"/>
              </a:rPr>
              <a:t>;</a:t>
            </a:r>
            <a:r>
              <a:rPr lang="zh-CN" altLang="zh-CN" sz="1400">
                <a:solidFill>
                  <a:srgbClr val="000000"/>
                </a:solidFill>
                <a:latin typeface="Times New Roman" panose="02020603050405020304" pitchFamily="18" charset="0"/>
                <a:cs typeface="Times New Roman" panose="02020603050405020304" pitchFamily="18" charset="0"/>
              </a:rPr>
              <a:t> </a:t>
            </a:r>
            <a:endParaRPr lang="en-US" altLang="zh-CN" sz="1400">
              <a:solidFill>
                <a:srgbClr val="000000"/>
              </a:solidFill>
              <a:latin typeface="Times New Roman" panose="02020603050405020304" pitchFamily="18" charset="0"/>
              <a:cs typeface="Times New Roman" panose="02020603050405020304" pitchFamily="18" charset="0"/>
            </a:endParaRPr>
          </a:p>
          <a:p>
            <a:pPr marL="742950" lvl="2" indent="-285750">
              <a:lnSpc>
                <a:spcPct val="150000"/>
              </a:lnSpc>
              <a:buFont typeface="Wingdings" pitchFamily="2" charset="2"/>
              <a:buChar char="p"/>
            </a:pPr>
            <a:r>
              <a:rPr lang="zh-CN" altLang="zh-CN" sz="1400" b="1">
                <a:solidFill>
                  <a:srgbClr val="000000"/>
                </a:solidFill>
                <a:latin typeface="Times New Roman" panose="02020603050405020304" pitchFamily="18" charset="0"/>
                <a:cs typeface="Times New Roman" panose="02020603050405020304" pitchFamily="18" charset="0"/>
              </a:rPr>
              <a:t>Reliability issues</a:t>
            </a:r>
            <a:r>
              <a:rPr lang="zh-CN" altLang="zh-CN" sz="1400">
                <a:solidFill>
                  <a:srgbClr val="000000"/>
                </a:solidFill>
                <a:latin typeface="Times New Roman" panose="02020603050405020304" pitchFamily="18" charset="0"/>
                <a:cs typeface="Times New Roman" panose="02020603050405020304" pitchFamily="18" charset="0"/>
              </a:rPr>
              <a:t> ➔ Unavoidable system reboots when leaked objects exhaust memory resources</a:t>
            </a:r>
            <a:r>
              <a:rPr lang="en-US" altLang="zh-CN" sz="1400">
                <a:solidFill>
                  <a:srgbClr val="000000"/>
                </a:solidFill>
                <a:latin typeface="Times New Roman" panose="02020603050405020304" pitchFamily="18" charset="0"/>
                <a:cs typeface="Times New Roman" panose="02020603050405020304" pitchFamily="18" charset="0"/>
              </a:rPr>
              <a:t>;</a:t>
            </a:r>
            <a:r>
              <a:rPr lang="zh-CN" altLang="zh-CN" sz="1400">
                <a:solidFill>
                  <a:srgbClr val="000000"/>
                </a:solidFill>
                <a:latin typeface="Times New Roman" panose="02020603050405020304" pitchFamily="18" charset="0"/>
                <a:cs typeface="Times New Roman" panose="02020603050405020304" pitchFamily="18" charset="0"/>
              </a:rPr>
              <a:t> </a:t>
            </a:r>
            <a:endParaRPr lang="en-US" altLang="zh-CN" sz="1400">
              <a:solidFill>
                <a:srgbClr val="000000"/>
              </a:solidFill>
              <a:latin typeface="Times New Roman" panose="02020603050405020304" pitchFamily="18" charset="0"/>
              <a:cs typeface="Times New Roman" panose="02020603050405020304" pitchFamily="18" charset="0"/>
            </a:endParaRPr>
          </a:p>
          <a:p>
            <a:pPr marL="742950" lvl="2" indent="-285750">
              <a:lnSpc>
                <a:spcPct val="150000"/>
              </a:lnSpc>
              <a:buFont typeface="Wingdings" pitchFamily="2" charset="2"/>
              <a:buChar char="p"/>
            </a:pPr>
            <a:r>
              <a:rPr lang="zh-CN" altLang="zh-CN" sz="1400" b="1">
                <a:solidFill>
                  <a:srgbClr val="000000"/>
                </a:solidFill>
                <a:latin typeface="Times New Roman" panose="02020603050405020304" pitchFamily="18" charset="0"/>
                <a:cs typeface="Times New Roman" panose="02020603050405020304" pitchFamily="18" charset="0"/>
              </a:rPr>
              <a:t>Security issues </a:t>
            </a:r>
            <a:r>
              <a:rPr lang="zh-CN" altLang="zh-CN" sz="1400">
                <a:solidFill>
                  <a:srgbClr val="000000"/>
                </a:solidFill>
                <a:latin typeface="Times New Roman" panose="02020603050405020304" pitchFamily="18" charset="0"/>
                <a:cs typeface="Times New Roman" panose="02020603050405020304" pitchFamily="18" charset="0"/>
              </a:rPr>
              <a:t>➔ Exploited to launch security attacks</a:t>
            </a:r>
            <a:r>
              <a:rPr lang="en-US" altLang="zh-CN" sz="1400">
                <a:solidFill>
                  <a:srgbClr val="000000"/>
                </a:solidFill>
                <a:latin typeface="Times New Roman" panose="02020603050405020304" pitchFamily="18" charset="0"/>
                <a:cs typeface="Times New Roman" panose="02020603050405020304" pitchFamily="18" charset="0"/>
              </a:rPr>
              <a:t>.</a:t>
            </a:r>
            <a:r>
              <a:rPr lang="zh-CN" altLang="zh-CN" sz="1400">
                <a:solidFill>
                  <a:srgbClr val="000000"/>
                </a:solidFill>
                <a:latin typeface="Times New Roman" panose="02020603050405020304" pitchFamily="18" charset="0"/>
                <a:cs typeface="Times New Roman" panose="02020603050405020304" pitchFamily="18" charset="0"/>
              </a:rPr>
              <a:t> </a:t>
            </a:r>
            <a:endParaRPr lang="en-US" altLang="zh-CN" sz="1400">
              <a:solidFill>
                <a:srgbClr val="000000"/>
              </a:solidFill>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Current Work: </a:t>
            </a:r>
            <a:r>
              <a:rPr lang="zh-CN" altLang="zh-CN" sz="1400" b="1">
                <a:latin typeface="Times New Roman" panose="02020603050405020304" pitchFamily="18" charset="0"/>
                <a:cs typeface="Times New Roman" panose="02020603050405020304" pitchFamily="18" charset="0"/>
              </a:rPr>
              <a:t>Many memory leak detectors have been developed</a:t>
            </a:r>
            <a:r>
              <a:rPr lang="en-US" altLang="zh-CN" sz="1400" b="1">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which are designed based on the structures and features of </a:t>
            </a:r>
            <a:r>
              <a:rPr lang="en-US" altLang="zh-CN" sz="1400" b="1">
                <a:latin typeface="Times New Roman" panose="02020603050405020304" pitchFamily="18" charset="0"/>
                <a:cs typeface="Times New Roman" panose="02020603050405020304" pitchFamily="18" charset="0"/>
              </a:rPr>
              <a:t>user-level applications</a:t>
            </a:r>
            <a:r>
              <a:rPr lang="en-US" altLang="zh-CN" sz="1400">
                <a:latin typeface="Times New Roman" panose="02020603050405020304" pitchFamily="18" charset="0"/>
                <a:cs typeface="Times New Roman" panose="02020603050405020304" pitchFamily="18" charset="0"/>
              </a:rPr>
              <a:t> thus cannot be applied directly to OS kernels. Compared to user applications, OS kernels are much more complicated in terms of program logic and semantic, as they need to handle various exceptional statuses, respond to arbitrary interrupts from peripheral devices, perform security checks on untrusted data sources, and etc.</a:t>
            </a:r>
            <a:endParaRPr lang="en-US" altLang="zh-CN" sz="1400" b="1">
              <a:latin typeface="Times New Roman" panose="02020603050405020304" pitchFamily="18" charset="0"/>
              <a:cs typeface="Times New Roman" panose="02020603050405020304" pitchFamily="18" charset="0"/>
            </a:endParaRPr>
          </a:p>
          <a:p>
            <a:pPr marL="742950" lvl="2" indent="-285750">
              <a:lnSpc>
                <a:spcPct val="150000"/>
              </a:lnSpc>
              <a:buFont typeface="Wingdings" pitchFamily="2" charset="2"/>
              <a:buChar char="p"/>
            </a:pPr>
            <a:r>
              <a:rPr lang="en-US" altLang="zh-CN" sz="1400">
                <a:solidFill>
                  <a:srgbClr val="000000"/>
                </a:solidFill>
                <a:latin typeface="Times New Roman" panose="02020603050405020304" pitchFamily="18" charset="0"/>
                <a:cs typeface="Times New Roman" panose="02020603050405020304" pitchFamily="18" charset="0"/>
              </a:rPr>
              <a:t>I.e., </a:t>
            </a:r>
            <a:r>
              <a:rPr lang="zh-CN" altLang="zh-CN" sz="1400">
                <a:solidFill>
                  <a:srgbClr val="000000"/>
                </a:solidFill>
                <a:latin typeface="Times New Roman" panose="02020603050405020304" pitchFamily="18" charset="0"/>
                <a:cs typeface="Times New Roman" panose="02020603050405020304" pitchFamily="18" charset="0"/>
              </a:rPr>
              <a:t>Compiler-based code instrumentation</a:t>
            </a:r>
            <a:r>
              <a:rPr lang="en-US" altLang="zh-CN" sz="1400">
                <a:solidFill>
                  <a:srgbClr val="000000"/>
                </a:solidFill>
                <a:latin typeface="Times New Roman" panose="02020603050405020304" pitchFamily="18" charset="0"/>
                <a:cs typeface="Times New Roman" panose="02020603050405020304" pitchFamily="18" charset="0"/>
              </a:rPr>
              <a:t>;</a:t>
            </a:r>
            <a:r>
              <a:rPr lang="zh-CN" altLang="zh-CN" sz="1400">
                <a:solidFill>
                  <a:srgbClr val="000000"/>
                </a:solidFill>
                <a:latin typeface="Times New Roman" panose="02020603050405020304" pitchFamily="18" charset="0"/>
                <a:cs typeface="Times New Roman" panose="02020603050405020304" pitchFamily="18" charset="0"/>
              </a:rPr>
              <a:t> Binary instrumentation with the need of source code</a:t>
            </a:r>
            <a:r>
              <a:rPr lang="en-US" altLang="zh-CN" sz="1400">
                <a:solidFill>
                  <a:srgbClr val="000000"/>
                </a:solidFill>
                <a:latin typeface="Times New Roman" panose="02020603050405020304" pitchFamily="18" charset="0"/>
                <a:cs typeface="Times New Roman" panose="02020603050405020304" pitchFamily="18" charset="0"/>
              </a:rPr>
              <a:t>;</a:t>
            </a:r>
            <a:r>
              <a:rPr lang="zh-CN" altLang="zh-CN" sz="1400">
                <a:solidFill>
                  <a:srgbClr val="000000"/>
                </a:solidFill>
                <a:latin typeface="Times New Roman" panose="02020603050405020304" pitchFamily="18" charset="0"/>
                <a:cs typeface="Times New Roman" panose="02020603050405020304" pitchFamily="18" charset="0"/>
              </a:rPr>
              <a:t> Dynamic garbage collection-based algorithm</a:t>
            </a:r>
            <a:r>
              <a:rPr lang="en-US" altLang="zh-CN" sz="1400">
                <a:solidFill>
                  <a:srgbClr val="000000"/>
                </a:solidFill>
                <a:latin typeface="Times New Roman" panose="02020603050405020304" pitchFamily="18" charset="0"/>
                <a:cs typeface="Times New Roman" panose="02020603050405020304" pitchFamily="18" charset="0"/>
              </a:rPr>
              <a:t>.</a:t>
            </a:r>
            <a:endParaRPr lang="zh-CN" altLang="zh-CN" sz="1400">
              <a:solidFill>
                <a:srgbClr val="000000"/>
              </a:solidFill>
              <a:latin typeface="Times New Roman" panose="02020603050405020304" pitchFamily="18" charset="0"/>
              <a:cs typeface="Times New Roman" panose="02020603050405020304" pitchFamily="18" charset="0"/>
            </a:endParaRPr>
          </a:p>
          <a:p>
            <a:pPr marL="285750" lvl="1" indent="-285750" fontAlgn="base">
              <a:lnSpc>
                <a:spcPct val="150000"/>
              </a:lnSpc>
              <a:spcBef>
                <a:spcPct val="0"/>
              </a:spcBef>
              <a:spcAft>
                <a:spcPct val="0"/>
              </a:spcAft>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Detecting leaks in OS kernels is still challenging </a:t>
            </a:r>
            <a:r>
              <a:rPr lang="en-US" altLang="zh-CN" sz="1400" b="1">
                <a:latin typeface="Times New Roman" panose="02020603050405020304" pitchFamily="18" charset="0"/>
                <a:cs typeface="Times New Roman" panose="02020603050405020304" pitchFamily="18" charset="0"/>
                <a:sym typeface="Wingdings" pitchFamily="2" charset="2"/>
              </a:rPr>
              <a:t> </a:t>
            </a:r>
            <a:r>
              <a:rPr lang="en-US" altLang="zh-CN" sz="1400" b="1">
                <a:latin typeface="Times New Roman" panose="02020603050405020304" pitchFamily="18" charset="0"/>
                <a:cs typeface="Times New Roman" panose="02020603050405020304" pitchFamily="18" charset="0"/>
              </a:rPr>
              <a:t>Focus Issues of memory leaks on early-exit (EE) paths</a:t>
            </a:r>
          </a:p>
          <a:p>
            <a:pPr marL="576000" lvl="1" indent="-285750" fontAlgn="base">
              <a:lnSpc>
                <a:spcPct val="150000"/>
              </a:lnSpc>
              <a:spcBef>
                <a:spcPct val="0"/>
              </a:spcBef>
              <a:spcAft>
                <a:spcPct val="0"/>
              </a:spcAft>
              <a:buFont typeface="Courier New" panose="02070309020205020404" pitchFamily="49" charset="0"/>
              <a:buChar char="o"/>
            </a:pPr>
            <a:r>
              <a:rPr lang="en-US" altLang="zh-CN" sz="1400">
                <a:solidFill>
                  <a:srgbClr val="000000"/>
                </a:solidFill>
                <a:latin typeface="Times New Roman" panose="02020603050405020304" pitchFamily="18" charset="0"/>
                <a:cs typeface="Times New Roman" panose="02020603050405020304" pitchFamily="18" charset="0"/>
              </a:rPr>
              <a:t>The Linux kernel memory leak detector is a dynamic detection tool, which cannot cover kernel code that is not executed at runtime. </a:t>
            </a:r>
          </a:p>
          <a:p>
            <a:pPr marL="576000" lvl="1" indent="-285750" fontAlgn="base">
              <a:lnSpc>
                <a:spcPct val="150000"/>
              </a:lnSpc>
              <a:spcBef>
                <a:spcPct val="0"/>
              </a:spcBef>
              <a:spcAft>
                <a:spcPct val="0"/>
              </a:spcAft>
              <a:buFont typeface="Courier New" panose="02070309020205020404" pitchFamily="49" charset="0"/>
              <a:buChar char="o"/>
            </a:pPr>
            <a:r>
              <a:rPr lang="en-US" altLang="zh-CN" sz="1400">
                <a:solidFill>
                  <a:srgbClr val="000000"/>
                </a:solidFill>
                <a:latin typeface="Times New Roman" panose="02020603050405020304" pitchFamily="18" charset="0"/>
                <a:cs typeface="Times New Roman" panose="02020603050405020304" pitchFamily="18" charset="0"/>
              </a:rPr>
              <a:t>Existing static detection techniques are mainly developed for user applications, which cannot be directly applied to OS kernels, and are much more complicated: 25 million source lines in Linux.  </a:t>
            </a:r>
          </a:p>
          <a:p>
            <a:pPr marL="576000" lvl="1" indent="-285750" fontAlgn="base">
              <a:lnSpc>
                <a:spcPct val="150000"/>
              </a:lnSpc>
              <a:spcBef>
                <a:spcPct val="0"/>
              </a:spcBef>
              <a:spcAft>
                <a:spcPct val="0"/>
              </a:spcAft>
              <a:buFont typeface="Courier New" panose="02070309020205020404" pitchFamily="49" charset="0"/>
              <a:buChar char="o"/>
            </a:pPr>
            <a:r>
              <a:rPr lang="en-US" altLang="zh-CN" sz="1400">
                <a:solidFill>
                  <a:srgbClr val="000000"/>
                </a:solidFill>
                <a:latin typeface="Times New Roman" panose="02020603050405020304" pitchFamily="18" charset="0"/>
                <a:cs typeface="Times New Roman" panose="02020603050405020304" pitchFamily="18" charset="0"/>
              </a:rPr>
              <a:t>Handled specifically in this paper: </a:t>
            </a:r>
            <a:r>
              <a:rPr lang="en-US" altLang="zh-CN" sz="1400" b="1">
                <a:solidFill>
                  <a:srgbClr val="000000"/>
                </a:solidFill>
                <a:latin typeface="Times New Roman" panose="02020603050405020304" pitchFamily="18" charset="0"/>
                <a:cs typeface="Times New Roman" panose="02020603050405020304" pitchFamily="18" charset="0"/>
              </a:rPr>
              <a:t>E-E path</a:t>
            </a:r>
            <a:r>
              <a:rPr lang="en-US" altLang="zh-CN" sz="1400">
                <a:solidFill>
                  <a:srgbClr val="000000"/>
                </a:solidFill>
                <a:latin typeface="Times New Roman" panose="02020603050405020304" pitchFamily="18" charset="0"/>
                <a:cs typeface="Times New Roman" panose="02020603050405020304" pitchFamily="18" charset="0"/>
              </a:rPr>
              <a:t> is to exit from a kernel routine earlier than normal program paths, by skipping some of the program code in the routine without execution. Hence, an E-E path generally has less program statements than a normal program path.  </a:t>
            </a:r>
          </a:p>
        </p:txBody>
      </p:sp>
      <p:pic>
        <p:nvPicPr>
          <p:cNvPr id="1029" name="Picture 5" descr="page2image54552704">
            <a:extLst>
              <a:ext uri="{FF2B5EF4-FFF2-40B4-BE49-F238E27FC236}">
                <a16:creationId xmlns:a16="http://schemas.microsoft.com/office/drawing/2014/main" id="{D66FD157-9901-AD42-BEFD-E7598A0F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3image54754880">
            <a:extLst>
              <a:ext uri="{FF2B5EF4-FFF2-40B4-BE49-F238E27FC236}">
                <a16:creationId xmlns:a16="http://schemas.microsoft.com/office/drawing/2014/main" id="{27018CE1-6369-5049-B26D-81436FD3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40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ATC’21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cs typeface="Times New Roman" panose="02020603050405020304" pitchFamily="18" charset="0"/>
              </a:rPr>
              <a:t> </a:t>
            </a:r>
            <a:r>
              <a:rPr lang="en-US" sz="1800" b="1" i="0" u="none" strike="noStrike" baseline="0">
                <a:latin typeface="Times-Bold"/>
              </a:rPr>
              <a:t>Barking up the Wrong Tree: Correctness and Debugging</a:t>
            </a:r>
            <a:r>
              <a:rPr lang="zh-CN" altLang="en-US" sz="2000" b="1">
                <a:latin typeface="Times New Roman" panose="02020603050405020304" pitchFamily="18" charset="0"/>
                <a:cs typeface="Times New Roman" panose="02020603050405020304" pitchFamily="18" charset="0"/>
              </a:rPr>
              <a:t> </a:t>
            </a:r>
          </a:p>
        </p:txBody>
      </p:sp>
      <p:sp>
        <p:nvSpPr>
          <p:cNvPr id="7" name="TextBox 5">
            <a:extLst>
              <a:ext uri="{FF2B5EF4-FFF2-40B4-BE49-F238E27FC236}">
                <a16:creationId xmlns:a16="http://schemas.microsoft.com/office/drawing/2014/main" id="{E989B82C-DCE6-4E88-9EFB-E65042BD877D}"/>
              </a:ext>
            </a:extLst>
          </p:cNvPr>
          <p:cNvSpPr txBox="1"/>
          <p:nvPr/>
        </p:nvSpPr>
        <p:spPr>
          <a:xfrm>
            <a:off x="0" y="933655"/>
            <a:ext cx="12115296" cy="5224315"/>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US" altLang="zh-CN" sz="1400">
                <a:latin typeface="Times New Roman" panose="02020603050405020304" pitchFamily="18" charset="0"/>
                <a:cs typeface="Times New Roman" panose="02020603050405020304" pitchFamily="18" charset="0"/>
              </a:rPr>
              <a:t>Propose MLEE: detecting memory leaks on early-exit (</a:t>
            </a:r>
            <a:r>
              <a:rPr lang="en-US" altLang="zh-CN" sz="1400" b="1">
                <a:latin typeface="Times New Roman" panose="02020603050405020304" pitchFamily="18" charset="0"/>
                <a:cs typeface="Times New Roman" panose="02020603050405020304" pitchFamily="18" charset="0"/>
              </a:rPr>
              <a:t>E-E)</a:t>
            </a:r>
            <a:r>
              <a:rPr lang="en-US" altLang="zh-CN" sz="1400">
                <a:latin typeface="Times New Roman" panose="02020603050405020304" pitchFamily="18" charset="0"/>
                <a:cs typeface="Times New Roman" panose="02020603050405020304" pitchFamily="18" charset="0"/>
              </a:rPr>
              <a:t> paths. The main idea is by inconsistent presences of memory deallocations on different early-exit paths and normal paths, so that the potential memory leaks can be detected. </a:t>
            </a:r>
          </a:p>
          <a:p>
            <a:pPr marL="742950" lvl="1" indent="-285750">
              <a:lnSpc>
                <a:spcPct val="150000"/>
              </a:lnSpc>
              <a:buFont typeface="Wingdings" pitchFamily="2" charset="2"/>
              <a:buChar char="p"/>
            </a:pPr>
            <a:r>
              <a:rPr lang="en-US" altLang="zh-CN" sz="1400">
                <a:latin typeface="Times New Roman" panose="02020603050405020304" pitchFamily="18" charset="0"/>
                <a:cs typeface="Times New Roman" panose="02020603050405020304" pitchFamily="18" charset="0"/>
              </a:rPr>
              <a:t>Approach: Cross-checking presences of memory deallocations on different early-exit paths and normal paths</a:t>
            </a:r>
          </a:p>
          <a:p>
            <a:pPr marL="285750" lvl="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Key Observation: </a:t>
            </a:r>
          </a:p>
          <a:p>
            <a:pPr marL="742950" lvl="1" indent="-285750">
              <a:lnSpc>
                <a:spcPct val="150000"/>
              </a:lnSpc>
              <a:buFont typeface="Wingdings" pitchFamily="2" charset="2"/>
              <a:buChar char="p"/>
            </a:pPr>
            <a:r>
              <a:rPr lang="en-US" sz="1400">
                <a:latin typeface="Times New Roman" panose="02020603050405020304" pitchFamily="18" charset="0"/>
                <a:cs typeface="Times New Roman" panose="02020603050405020304" pitchFamily="18" charset="0"/>
              </a:rPr>
              <a:t>Software bugs often lurk (hide) in rarely-tested program paths. In general, an E-E path is designed to exit from a kernel routine as early as possible. But, before the routine is exited from the E-E path, some extra work usually needs to be completed, e.g., deallocating a memory object.</a:t>
            </a:r>
          </a:p>
          <a:p>
            <a:pPr lvl="1">
              <a:lnSpc>
                <a:spcPct val="150000"/>
              </a:lnSpc>
            </a:pPr>
            <a:r>
              <a:rPr lang="en-US" sz="1400">
                <a:latin typeface="Times New Roman" panose="02020603050405020304" pitchFamily="18" charset="0"/>
                <a:cs typeface="Times New Roman" panose="02020603050405020304" pitchFamily="18" charset="0"/>
                <a:sym typeface="Wingdings" pitchFamily="2" charset="2"/>
              </a:rPr>
              <a:t>        If a memory deallocation is required but missed on the E-E path, it constitutes a memory leak. </a:t>
            </a:r>
            <a:endParaRPr lang="en-US" sz="140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Techniques:</a:t>
            </a:r>
          </a:p>
          <a:p>
            <a:pPr lvl="1">
              <a:lnSpc>
                <a:spcPct val="150000"/>
              </a:lnSpc>
            </a:pPr>
            <a:r>
              <a:rPr lang="en-US" sz="1400" b="1" i="0" u="none" strike="noStrike" baseline="0">
                <a:latin typeface="Times New Roman" panose="02020603050405020304" pitchFamily="18" charset="0"/>
                <a:cs typeface="Times New Roman" panose="02020603050405020304" pitchFamily="18" charset="0"/>
              </a:rPr>
              <a:t>(1) To </a:t>
            </a:r>
            <a:r>
              <a:rPr lang="en-US" sz="1400" b="1">
                <a:latin typeface="Times New Roman" panose="02020603050405020304" pitchFamily="18" charset="0"/>
                <a:cs typeface="Times New Roman" panose="02020603050405020304" pitchFamily="18" charset="0"/>
              </a:rPr>
              <a:t>identify early-exit paths: </a:t>
            </a:r>
            <a:r>
              <a:rPr lang="en-US" sz="1400">
                <a:latin typeface="Times New Roman" panose="02020603050405020304" pitchFamily="18" charset="0"/>
                <a:cs typeface="Times New Roman" panose="02020603050405020304" pitchFamily="18" charset="0"/>
              </a:rPr>
              <a:t>the diverse semantics and usage scenarios of early-exit paths in OS kernels make it difficult to precisely identify early-exit paths . The solution is by identifying the unique program statements of an early-exit path. </a:t>
            </a:r>
          </a:p>
          <a:p>
            <a:pPr marL="1200150" lvl="2" indent="-285750">
              <a:lnSpc>
                <a:spcPct val="150000"/>
              </a:lnSpc>
              <a:buFont typeface="Wingdings" pitchFamily="2" charset="2"/>
              <a:buChar char="p"/>
            </a:pPr>
            <a:r>
              <a:rPr lang="en-US" sz="1400" i="1">
                <a:latin typeface="Times New Roman" panose="02020603050405020304" pitchFamily="18" charset="0"/>
                <a:cs typeface="Times New Roman" panose="02020603050405020304" pitchFamily="18" charset="0"/>
              </a:rPr>
              <a:t>Early-exit branch: </a:t>
            </a:r>
            <a:r>
              <a:rPr lang="en-US" sz="1400">
                <a:latin typeface="Times New Roman" panose="02020603050405020304" pitchFamily="18" charset="0"/>
                <a:cs typeface="Times New Roman" panose="02020603050405020304" pitchFamily="18" charset="0"/>
              </a:rPr>
              <a:t>a particular conditional branch that leads to an  early-exit path. In which t</a:t>
            </a:r>
            <a:r>
              <a:rPr lang="en-US" altLang="zh-CN" sz="1400">
                <a:latin typeface="Times New Roman" panose="02020603050405020304" pitchFamily="18" charset="0"/>
                <a:cs typeface="Times New Roman" panose="02020603050405020304" pitchFamily="18" charset="0"/>
              </a:rPr>
              <a:t>he program paths starting from:</a:t>
            </a:r>
          </a:p>
          <a:p>
            <a:pPr lvl="2">
              <a:lnSpc>
                <a:spcPct val="150000"/>
              </a:lnSpc>
            </a:pPr>
            <a:r>
              <a:rPr lang="en-US" altLang="zh-CN" sz="1400">
                <a:latin typeface="Times New Roman" panose="02020603050405020304" pitchFamily="18" charset="0"/>
                <a:cs typeface="Times New Roman" panose="02020603050405020304" pitchFamily="18" charset="0"/>
              </a:rPr>
              <a:t>(1) one target always reach to a return statement that has a successor statement under the program orders of the routine</a:t>
            </a:r>
            <a:endParaRPr lang="en-US" sz="1400">
              <a:latin typeface="Times New Roman" panose="02020603050405020304" pitchFamily="18" charset="0"/>
              <a:cs typeface="Times New Roman" panose="02020603050405020304" pitchFamily="18" charset="0"/>
            </a:endParaRPr>
          </a:p>
          <a:p>
            <a:pPr lvl="2">
              <a:lnSpc>
                <a:spcPct val="150000"/>
              </a:lnSpc>
            </a:pPr>
            <a:r>
              <a:rPr lang="en-US" sz="1400">
                <a:latin typeface="Times New Roman" panose="02020603050405020304" pitchFamily="18" charset="0"/>
                <a:cs typeface="Times New Roman" panose="02020603050405020304" pitchFamily="18" charset="0"/>
              </a:rPr>
              <a:t>(2) another target always have a possibility to reach to a return statement that has no successor statement under the program orders of the routine. </a:t>
            </a:r>
            <a:endParaRPr lang="en-US" sz="1400" b="0" i="0" u="none" strike="noStrike" baseline="0">
              <a:latin typeface="Times New Roman" panose="02020603050405020304" pitchFamily="18" charset="0"/>
              <a:cs typeface="Times New Roman" panose="02020603050405020304" pitchFamily="18" charset="0"/>
            </a:endParaRPr>
          </a:p>
          <a:p>
            <a:pPr lvl="1">
              <a:lnSpc>
                <a:spcPct val="150000"/>
              </a:lnSpc>
            </a:pPr>
            <a:r>
              <a:rPr lang="en-US" sz="1400" b="1" i="0" u="none" strike="noStrike" baseline="0">
                <a:latin typeface="Times New Roman" panose="02020603050405020304" pitchFamily="18" charset="0"/>
                <a:cs typeface="Times New Roman" panose="02020603050405020304" pitchFamily="18" charset="0"/>
              </a:rPr>
              <a:t>(2</a:t>
            </a:r>
            <a:r>
              <a:rPr lang="en-US" sz="1400" b="1">
                <a:latin typeface="Times New Roman" panose="02020603050405020304" pitchFamily="18" charset="0"/>
                <a:cs typeface="Times New Roman" panose="02020603050405020304" pitchFamily="18" charset="0"/>
              </a:rPr>
              <a:t>) To analyze memory deallocations: </a:t>
            </a:r>
            <a:r>
              <a:rPr lang="en-US" sz="1400">
                <a:latin typeface="Times New Roman" panose="02020603050405020304" pitchFamily="18" charset="0"/>
                <a:cs typeface="Times New Roman" panose="02020603050405020304" pitchFamily="18" charset="0"/>
              </a:rPr>
              <a:t>a missed memory deallocation may be not needed on a specific early-exit path. The solution is by creating effective static analyses to ensure that the freed object is live, valid and not used on the early-exit path; and heuristically inferring whether the missed memory deallocation is necessary</a:t>
            </a:r>
            <a:r>
              <a:rPr lang="en-US" sz="1400" b="1">
                <a:latin typeface="Times New Roman" panose="02020603050405020304" pitchFamily="18" charset="0"/>
                <a:cs typeface="Times New Roman" panose="02020603050405020304" pitchFamily="18" charset="0"/>
              </a:rPr>
              <a:t>.</a:t>
            </a:r>
            <a:endParaRPr lang="en-US" sz="1400" b="0" i="0" u="none" strike="noStrike" baseline="0">
              <a:latin typeface="Times New Roman" panose="02020603050405020304" pitchFamily="18" charset="0"/>
              <a:cs typeface="Times New Roman" panose="02020603050405020304" pitchFamily="18" charset="0"/>
            </a:endParaRPr>
          </a:p>
        </p:txBody>
      </p:sp>
      <p:pic>
        <p:nvPicPr>
          <p:cNvPr id="2049" name="Picture 1" descr="page6image54540352">
            <a:extLst>
              <a:ext uri="{FF2B5EF4-FFF2-40B4-BE49-F238E27FC236}">
                <a16:creationId xmlns:a16="http://schemas.microsoft.com/office/drawing/2014/main" id="{BA36719F-6789-6E4E-8D8A-8A48F4F29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4DC9570B-B9CC-6C4A-AE1E-9AB847B21773}"/>
              </a:ext>
            </a:extLst>
          </p:cNvPr>
          <p:cNvSpPr/>
          <p:nvPr/>
        </p:nvSpPr>
        <p:spPr>
          <a:xfrm>
            <a:off x="-1" y="637308"/>
            <a:ext cx="12038591" cy="338554"/>
          </a:xfrm>
          <a:prstGeom prst="rect">
            <a:avLst/>
          </a:prstGeom>
        </p:spPr>
        <p:txBody>
          <a:bodyPr wrap="square">
            <a:spAutoFit/>
          </a:bodyPr>
          <a:lstStyle/>
          <a:p>
            <a:r>
              <a:rPr lang="en-US" altLang="zh-CN" sz="1600">
                <a:latin typeface="Times" pitchFamily="2" charset="0"/>
              </a:rPr>
              <a:t>MLEE: Effective Detection of Memory Leaks on Early-Exit Paths in OS Kernels</a:t>
            </a:r>
            <a:r>
              <a:rPr lang="en-US" altLang="zh-CN" sz="1600">
                <a:latin typeface="Times" pitchFamily="2" charset="0"/>
                <a:cs typeface="Times New Roman" panose="02020603050405020304" pitchFamily="18" charset="0"/>
              </a:rPr>
              <a:t>; </a:t>
            </a:r>
            <a:r>
              <a:rPr lang="en-US" altLang="zh-CN" sz="1400" i="1" err="1">
                <a:latin typeface="Times" pitchFamily="2" charset="0"/>
              </a:rPr>
              <a:t>Wenwen</a:t>
            </a:r>
            <a:r>
              <a:rPr lang="en-US" altLang="zh-CN" sz="1400" i="1">
                <a:latin typeface="Times" pitchFamily="2" charset="0"/>
              </a:rPr>
              <a:t> Wang, University of Georgia </a:t>
            </a:r>
          </a:p>
        </p:txBody>
      </p:sp>
      <p:pic>
        <p:nvPicPr>
          <p:cNvPr id="6" name="图片 5">
            <a:extLst>
              <a:ext uri="{FF2B5EF4-FFF2-40B4-BE49-F238E27FC236}">
                <a16:creationId xmlns:a16="http://schemas.microsoft.com/office/drawing/2014/main" id="{E646805F-59C8-4E45-ABB5-670CC9A6DF56}"/>
              </a:ext>
            </a:extLst>
          </p:cNvPr>
          <p:cNvPicPr>
            <a:picLocks noChangeAspect="1"/>
          </p:cNvPicPr>
          <p:nvPr/>
        </p:nvPicPr>
        <p:blipFill>
          <a:blip r:embed="rId4"/>
          <a:stretch>
            <a:fillRect/>
          </a:stretch>
        </p:blipFill>
        <p:spPr>
          <a:xfrm>
            <a:off x="7789642" y="105841"/>
            <a:ext cx="3882614" cy="1916482"/>
          </a:xfrm>
          <a:prstGeom prst="rect">
            <a:avLst/>
          </a:prstGeom>
        </p:spPr>
      </p:pic>
    </p:spTree>
    <p:extLst>
      <p:ext uri="{BB962C8B-B14F-4D97-AF65-F5344CB8AC3E}">
        <p14:creationId xmlns:p14="http://schemas.microsoft.com/office/powerpoint/2010/main" val="402238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ATC’21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cs typeface="Times New Roman" panose="02020603050405020304" pitchFamily="18" charset="0"/>
              </a:rPr>
              <a:t> </a:t>
            </a:r>
            <a:r>
              <a:rPr lang="en-US" sz="1800" b="1" i="0" u="none" strike="noStrike" baseline="0">
                <a:latin typeface="Times-Bold"/>
              </a:rPr>
              <a:t>Barking up the Wrong Tree: Correctness and Debugging</a:t>
            </a:r>
            <a:r>
              <a:rPr lang="zh-CN" altLang="en-US" sz="2000" b="1">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r>
              <a:rPr lang="en-US" altLang="zh-CN" sz="1600">
                <a:latin typeface="Times" pitchFamily="2" charset="0"/>
              </a:rPr>
              <a:t>TCP-Fuzz: Detecting Memory and Semantic Bugs in TCP Stacks with Fuzzing; </a:t>
            </a:r>
            <a:r>
              <a:rPr lang="en-US" altLang="zh-CN" sz="1400" i="1">
                <a:latin typeface="Times" pitchFamily="2" charset="0"/>
              </a:rPr>
              <a:t>Yong-Hao Zou and Jia-Ju Bai, Tsinghua University; </a:t>
            </a:r>
            <a:r>
              <a:rPr lang="en-US" altLang="zh-CN" sz="1400" i="1" err="1">
                <a:latin typeface="Times" pitchFamily="2" charset="0"/>
              </a:rPr>
              <a:t>Jielong</a:t>
            </a:r>
            <a:r>
              <a:rPr lang="en-US" altLang="zh-CN" sz="1400" i="1">
                <a:latin typeface="Times" pitchFamily="2" charset="0"/>
              </a:rPr>
              <a:t> Zhou,  </a:t>
            </a:r>
            <a:r>
              <a:rPr lang="en-US" altLang="zh-CN" sz="1400" i="1" err="1">
                <a:latin typeface="Times" pitchFamily="2" charset="0"/>
              </a:rPr>
              <a:t>Jianfeng</a:t>
            </a:r>
            <a:r>
              <a:rPr lang="en-US" altLang="zh-CN" sz="1400" i="1">
                <a:latin typeface="Times" pitchFamily="2" charset="0"/>
              </a:rPr>
              <a:t> Tan, and Chenggang Qin, Ant Group; Shi-Min Hu, Tsinghua</a:t>
            </a:r>
            <a:r>
              <a:rPr lang="zh-CN" altLang="en-US" sz="1400" i="1">
                <a:latin typeface="Times" pitchFamily="2" charset="0"/>
              </a:rPr>
              <a:t> </a:t>
            </a:r>
            <a:r>
              <a:rPr lang="en-US" altLang="zh-CN" sz="1400" i="1">
                <a:latin typeface="Times" pitchFamily="2" charset="0"/>
              </a:rPr>
              <a:t>University  </a:t>
            </a:r>
            <a:endParaRPr lang="en-US" altLang="zh-CN" sz="1200" i="1">
              <a:latin typeface="Times" pitchFamily="2"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04573"/>
            <a:ext cx="12038591" cy="55474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latin typeface="Times" pitchFamily="2" charset="0"/>
              </a:rPr>
              <a:t>TCP stacks provide reliable data transmission in network, and thus they should be correctly implemented and well tested to ensure reliability and security. However, testing TCP stacks is difficult. </a:t>
            </a: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Backgrounds:</a:t>
            </a:r>
          </a:p>
          <a:p>
            <a:pPr marL="670950" lvl="2" indent="-285750">
              <a:lnSpc>
                <a:spcPct val="150000"/>
              </a:lnSpc>
              <a:buFont typeface="Wingdings" pitchFamily="2" charset="2"/>
              <a:buChar char="p"/>
            </a:pPr>
            <a:r>
              <a:rPr lang="en-US" altLang="zh-CN" sz="1400" b="1">
                <a:latin typeface="Times New Roman" panose="02020603050405020304" pitchFamily="18" charset="0"/>
                <a:cs typeface="Times New Roman" panose="02020603050405020304" pitchFamily="18" charset="0"/>
              </a:rPr>
              <a:t>TCP stack. </a:t>
            </a:r>
            <a:r>
              <a:rPr lang="en-US" altLang="zh-CN" sz="1400">
                <a:latin typeface="Times New Roman" panose="02020603050405020304" pitchFamily="18" charset="0"/>
                <a:cs typeface="Times New Roman" panose="02020603050405020304" pitchFamily="18" charset="0"/>
              </a:rPr>
              <a:t>TCP protocol is a transport-layer network protocol that receives system calls and packets to provide reliable data transmission. It carries over 85% of network traffic nowadays. In practice, the TCP protocol has different implementations forming different TCP stacks. Each modern OS (Linux) has its own </a:t>
            </a:r>
            <a:r>
              <a:rPr lang="en-US" altLang="zh-CN" sz="1400" b="1">
                <a:latin typeface="Times New Roman" panose="02020603050405020304" pitchFamily="18" charset="0"/>
                <a:cs typeface="Times New Roman" panose="02020603050405020304" pitchFamily="18" charset="0"/>
              </a:rPr>
              <a:t>kernel-level TCP stack </a:t>
            </a:r>
            <a:r>
              <a:rPr lang="en-US" altLang="zh-CN" sz="1400">
                <a:latin typeface="Times New Roman" panose="02020603050405020304" pitchFamily="18" charset="0"/>
                <a:cs typeface="Times New Roman" panose="02020603050405020304" pitchFamily="18" charset="0"/>
              </a:rPr>
              <a:t>to provide fundamental network support for user-level applications. Besides, to achieve better performance and reduce impact on OS kernels, many user-level TCP stacks have been developed and widely-used in telecom systems and network nodes, to transfer data without OS involvement. </a:t>
            </a:r>
          </a:p>
          <a:p>
            <a:pPr marL="670950" lvl="2" indent="-285750">
              <a:lnSpc>
                <a:spcPct val="150000"/>
              </a:lnSpc>
              <a:buFont typeface="Wingdings" pitchFamily="2" charset="2"/>
              <a:buChar char="p"/>
            </a:pPr>
            <a:r>
              <a:rPr lang="en-US" altLang="zh-CN" sz="1400" b="1">
                <a:latin typeface="Times New Roman" panose="02020603050405020304" pitchFamily="18" charset="0"/>
                <a:cs typeface="Times New Roman" panose="02020603050405020304" pitchFamily="18" charset="0"/>
              </a:rPr>
              <a:t>Correctly implementing is difficult. </a:t>
            </a:r>
            <a:r>
              <a:rPr lang="en-US" altLang="zh-CN" sz="1400">
                <a:latin typeface="Times New Roman" panose="02020603050405020304" pitchFamily="18" charset="0"/>
                <a:cs typeface="Times New Roman" panose="02020603050405020304" pitchFamily="18" charset="0"/>
              </a:rPr>
              <a:t>As a TCP stack has rich functionalities (such as reliable transmission and congestion control), complex state model and various possible exceptions to handle. Developers may unintentionally make mistakes when implementing TCP stacks, introducing bugs that can cause serious problems. </a:t>
            </a:r>
            <a:endParaRPr lang="en-US" altLang="zh-CN" sz="1400" b="1">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Challenges: </a:t>
            </a:r>
            <a:r>
              <a:rPr lang="en-US" altLang="zh-CN" sz="1400" b="1">
                <a:solidFill>
                  <a:srgbClr val="000000"/>
                </a:solidFill>
                <a:latin typeface="Times New Roman" panose="02020603050405020304" pitchFamily="18" charset="0"/>
                <a:cs typeface="Times New Roman" panose="02020603050405020304" pitchFamily="18" charset="0"/>
              </a:rPr>
              <a:t>TCP stacks are tough to debug.</a:t>
            </a:r>
          </a:p>
          <a:p>
            <a:pPr marL="670950" lvl="2" indent="-285750">
              <a:lnSpc>
                <a:spcPct val="150000"/>
              </a:lnSpc>
              <a:buFont typeface="Wingdings" pitchFamily="2" charset="2"/>
              <a:buChar char="p"/>
            </a:pPr>
            <a:r>
              <a:rPr lang="en-US" altLang="zh-CN" sz="1400">
                <a:latin typeface="Times New Roman" panose="02020603050405020304" pitchFamily="18" charset="0"/>
                <a:cs typeface="Times New Roman" panose="02020603050405020304" pitchFamily="18" charset="0"/>
              </a:rPr>
              <a:t>A TCP stack accepts packets and system calls that have </a:t>
            </a:r>
            <a:r>
              <a:rPr lang="en-US" altLang="zh-CN" sz="1400" b="1">
                <a:latin typeface="Times New Roman" panose="02020603050405020304" pitchFamily="18" charset="0"/>
                <a:cs typeface="Times New Roman" panose="02020603050405020304" pitchFamily="18" charset="0"/>
              </a:rPr>
              <a:t>dependencies</a:t>
            </a:r>
            <a:r>
              <a:rPr lang="en-US" altLang="zh-CN" sz="1400">
                <a:latin typeface="Times New Roman" panose="02020603050405020304" pitchFamily="18" charset="0"/>
                <a:cs typeface="Times New Roman" panose="02020603050405020304" pitchFamily="18" charset="0"/>
              </a:rPr>
              <a:t> between each other, and thus generating effective test cases is challenging.</a:t>
            </a:r>
          </a:p>
          <a:p>
            <a:pPr marL="670950" lvl="2" indent="-285750">
              <a:lnSpc>
                <a:spcPct val="150000"/>
              </a:lnSpc>
              <a:buFont typeface="Wingdings" pitchFamily="2" charset="2"/>
              <a:buChar char="p"/>
            </a:pPr>
            <a:r>
              <a:rPr lang="en-US" altLang="zh-CN" sz="1400">
                <a:latin typeface="Times New Roman" panose="02020603050405020304" pitchFamily="18" charset="0"/>
                <a:cs typeface="Times New Roman" panose="02020603050405020304" pitchFamily="18" charset="0"/>
              </a:rPr>
              <a:t>A TCP stack has various </a:t>
            </a:r>
            <a:r>
              <a:rPr lang="en-US" altLang="zh-CN" sz="1400" b="1">
                <a:latin typeface="Times New Roman" panose="02020603050405020304" pitchFamily="18" charset="0"/>
                <a:cs typeface="Times New Roman" panose="02020603050405020304" pitchFamily="18" charset="0"/>
              </a:rPr>
              <a:t>complex state transitions</a:t>
            </a:r>
            <a:r>
              <a:rPr lang="en-US" altLang="zh-CN" sz="1400">
                <a:latin typeface="Times New Roman" panose="02020603050405020304" pitchFamily="18" charset="0"/>
                <a:cs typeface="Times New Roman" panose="02020603050405020304" pitchFamily="18" charset="0"/>
              </a:rPr>
              <a:t>, but existing testing approaches target covering states instead of covering state transitions, and thus their testing coverage is limited. </a:t>
            </a:r>
          </a:p>
          <a:p>
            <a:pPr marL="670950" lvl="2" indent="-285750">
              <a:lnSpc>
                <a:spcPct val="150000"/>
              </a:lnSpc>
              <a:buFont typeface="Wingdings" pitchFamily="2" charset="2"/>
              <a:buChar char="p"/>
            </a:pPr>
            <a:r>
              <a:rPr lang="en-US" altLang="zh-CN" sz="1400">
                <a:latin typeface="Times New Roman" panose="02020603050405020304" pitchFamily="18" charset="0"/>
                <a:cs typeface="Times New Roman" panose="02020603050405020304" pitchFamily="18" charset="0"/>
              </a:rPr>
              <a:t>Study of TCP stack commits shows that 87% of bug-fixing commits are related to </a:t>
            </a:r>
            <a:r>
              <a:rPr lang="en-US" altLang="zh-CN" sz="1400" b="1">
                <a:latin typeface="Times New Roman" panose="02020603050405020304" pitchFamily="18" charset="0"/>
                <a:cs typeface="Times New Roman" panose="02020603050405020304" pitchFamily="18" charset="0"/>
              </a:rPr>
              <a:t>semantic bugs</a:t>
            </a:r>
            <a:r>
              <a:rPr lang="en-US" altLang="zh-CN" sz="1400">
                <a:latin typeface="Times New Roman" panose="02020603050405020304" pitchFamily="18" charset="0"/>
                <a:cs typeface="Times New Roman" panose="02020603050405020304" pitchFamily="18" charset="0"/>
              </a:rPr>
              <a:t>, but existing bug sanitizers can detect only memory bugs not semantic bugs. </a:t>
            </a:r>
            <a:r>
              <a:rPr lang="zh-CN" altLang="zh-CN" sz="1400">
                <a:latin typeface="Times New Roman" panose="02020603050405020304" pitchFamily="18" charset="0"/>
                <a:cs typeface="Times New Roman" panose="02020603050405020304" pitchFamily="18" charset="0"/>
              </a:rPr>
              <a:t> </a:t>
            </a:r>
            <a:endParaRPr lang="en-US" altLang="zh-CN" sz="1400">
              <a:latin typeface="Times New Roman" panose="02020603050405020304" pitchFamily="18" charset="0"/>
              <a:cs typeface="Times New Roman" panose="02020603050405020304" pitchFamily="18" charset="0"/>
            </a:endParaRPr>
          </a:p>
        </p:txBody>
      </p:sp>
      <p:pic>
        <p:nvPicPr>
          <p:cNvPr id="1029" name="Picture 5" descr="page2image54552704">
            <a:extLst>
              <a:ext uri="{FF2B5EF4-FFF2-40B4-BE49-F238E27FC236}">
                <a16:creationId xmlns:a16="http://schemas.microsoft.com/office/drawing/2014/main" id="{D66FD157-9901-AD42-BEFD-E7598A0F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3image54754880">
            <a:extLst>
              <a:ext uri="{FF2B5EF4-FFF2-40B4-BE49-F238E27FC236}">
                <a16:creationId xmlns:a16="http://schemas.microsoft.com/office/drawing/2014/main" id="{27018CE1-6369-5049-B26D-81436FD3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6B893DD6-9255-0E4A-9ACE-7E35515391E9}"/>
              </a:ext>
            </a:extLst>
          </p:cNvPr>
          <p:cNvPicPr>
            <a:picLocks noChangeAspect="1"/>
          </p:cNvPicPr>
          <p:nvPr/>
        </p:nvPicPr>
        <p:blipFill>
          <a:blip r:embed="rId4"/>
          <a:stretch>
            <a:fillRect/>
          </a:stretch>
        </p:blipFill>
        <p:spPr>
          <a:xfrm>
            <a:off x="7325831" y="87629"/>
            <a:ext cx="4709485" cy="2033888"/>
          </a:xfrm>
          <a:prstGeom prst="rect">
            <a:avLst/>
          </a:prstGeom>
        </p:spPr>
      </p:pic>
    </p:spTree>
    <p:extLst>
      <p:ext uri="{BB962C8B-B14F-4D97-AF65-F5344CB8AC3E}">
        <p14:creationId xmlns:p14="http://schemas.microsoft.com/office/powerpoint/2010/main" val="385571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latin typeface="Times New Roman" panose="02020603050405020304" pitchFamily="18" charset="0"/>
                <a:cs typeface="Times New Roman" panose="02020603050405020304" pitchFamily="18" charset="0"/>
              </a:rPr>
              <a:t> ATC’21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cs typeface="Times New Roman" panose="02020603050405020304" pitchFamily="18" charset="0"/>
              </a:rPr>
              <a:t> </a:t>
            </a:r>
            <a:r>
              <a:rPr lang="en-US" sz="1800" b="1" i="0" u="none" strike="noStrike" baseline="0">
                <a:latin typeface="Times-Bold"/>
              </a:rPr>
              <a:t>Barking up the Wrong Tree: Correctness and Debugging</a:t>
            </a:r>
            <a:r>
              <a:rPr lang="zh-CN" altLang="en-US" sz="2000" b="1">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r>
              <a:rPr lang="en-US" altLang="zh-CN" sz="1600">
                <a:latin typeface="Times" pitchFamily="2" charset="0"/>
              </a:rPr>
              <a:t>TCP-Fuzz: Detecting Memory and Semantic Bugs in TCP Stacks with Fuzzing; </a:t>
            </a:r>
            <a:r>
              <a:rPr lang="en-US" altLang="zh-CN" sz="1400" i="1">
                <a:latin typeface="Times" pitchFamily="2" charset="0"/>
              </a:rPr>
              <a:t>Yong-Hao Zou and Jia-Ju Bai, Tsinghua University; </a:t>
            </a:r>
            <a:r>
              <a:rPr lang="en-US" altLang="zh-CN" sz="1400" i="1" err="1">
                <a:latin typeface="Times" pitchFamily="2" charset="0"/>
              </a:rPr>
              <a:t>Jielong</a:t>
            </a:r>
            <a:r>
              <a:rPr lang="en-US" altLang="zh-CN" sz="1400" i="1">
                <a:latin typeface="Times" pitchFamily="2" charset="0"/>
              </a:rPr>
              <a:t> Zhou,  </a:t>
            </a:r>
            <a:r>
              <a:rPr lang="en-US" altLang="zh-CN" sz="1400" i="1" err="1">
                <a:latin typeface="Times" pitchFamily="2" charset="0"/>
              </a:rPr>
              <a:t>Jianfeng</a:t>
            </a:r>
            <a:r>
              <a:rPr lang="en-US" altLang="zh-CN" sz="1400" i="1">
                <a:latin typeface="Times" pitchFamily="2" charset="0"/>
              </a:rPr>
              <a:t> Tan, and Chenggang Qin, Ant Group; Shi-Min Hu, Tsinghua</a:t>
            </a:r>
            <a:r>
              <a:rPr lang="zh-CN" altLang="en-US" sz="1400" i="1">
                <a:latin typeface="Times" pitchFamily="2" charset="0"/>
              </a:rPr>
              <a:t> </a:t>
            </a:r>
            <a:r>
              <a:rPr lang="en-US" altLang="zh-CN" sz="1400" i="1">
                <a:latin typeface="Times" pitchFamily="2" charset="0"/>
              </a:rPr>
              <a:t>University  </a:t>
            </a:r>
            <a:endParaRPr lang="en-US" altLang="zh-CN" sz="1200" i="1">
              <a:latin typeface="Times" pitchFamily="2"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04573"/>
            <a:ext cx="11767967" cy="55474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latin typeface="Times" pitchFamily="2" charset="0"/>
              </a:rPr>
              <a:t>Propose a novel fuzzing framework named</a:t>
            </a:r>
            <a:r>
              <a:rPr lang="en-US" altLang="zh-CN" sz="1400" b="1">
                <a:latin typeface="Times" pitchFamily="2" charset="0"/>
              </a:rPr>
              <a:t> TCP-Fuzz</a:t>
            </a:r>
            <a:r>
              <a:rPr lang="en-US" altLang="zh-CN" sz="1400">
                <a:latin typeface="Times" pitchFamily="2" charset="0"/>
              </a:rPr>
              <a:t>, to effectively test TCP stacks and detect bugs. </a:t>
            </a:r>
          </a:p>
          <a:p>
            <a:pPr marL="742950" lvl="1" indent="-285750">
              <a:lnSpc>
                <a:spcPct val="150000"/>
              </a:lnSpc>
              <a:buFont typeface="Wingdings" pitchFamily="2" charset="2"/>
              <a:buChar char="p"/>
            </a:pPr>
            <a:r>
              <a:rPr lang="en-US" altLang="zh-CN" sz="1400" b="1">
                <a:latin typeface="Times" pitchFamily="2" charset="0"/>
              </a:rPr>
              <a:t>Fuzz Test: </a:t>
            </a:r>
            <a:r>
              <a:rPr lang="en-US" altLang="zh-CN" sz="1400">
                <a:latin typeface="Times" pitchFamily="2" charset="0"/>
              </a:rPr>
              <a:t>a software testing technology, is to input automatically or semi-automatically generated random data into a program, and monitor program exceptions, such as crashes, assertion failures, to find possible program errors, such as memory leaks. Fuzzing testing is often used to detect security vulnerabilities in software or computer systems.</a:t>
            </a:r>
          </a:p>
          <a:p>
            <a:pPr marL="285750" indent="-285750">
              <a:lnSpc>
                <a:spcPct val="150000"/>
              </a:lnSpc>
              <a:buFont typeface="Arial" panose="020B0604020202020204" pitchFamily="34" charset="0"/>
              <a:buChar char="•"/>
            </a:pPr>
            <a:r>
              <a:rPr lang="en-US" altLang="zh-CN" sz="1400" b="1">
                <a:latin typeface="Times New Roman" panose="02020603050405020304" pitchFamily="18" charset="0"/>
                <a:cs typeface="Times New Roman" panose="02020603050405020304" pitchFamily="18" charset="0"/>
              </a:rPr>
              <a:t>Techniques</a:t>
            </a:r>
            <a:r>
              <a:rPr lang="en-US" altLang="zh-CN" sz="1400" b="1">
                <a:solidFill>
                  <a:srgbClr val="000000"/>
                </a:solidFill>
                <a:latin typeface="Times New Roman" panose="02020603050405020304" pitchFamily="18" charset="0"/>
                <a:cs typeface="Times New Roman" panose="02020603050405020304" pitchFamily="18" charset="0"/>
              </a:rPr>
              <a:t>.</a:t>
            </a:r>
          </a:p>
          <a:p>
            <a:pPr marL="382950" lvl="2" indent="-285750">
              <a:lnSpc>
                <a:spcPct val="150000"/>
              </a:lnSpc>
              <a:buFont typeface="Wingdings" pitchFamily="2" charset="2"/>
              <a:buChar char="p"/>
            </a:pPr>
            <a:r>
              <a:rPr lang="en-US" altLang="zh-CN" sz="1400" b="1">
                <a:solidFill>
                  <a:srgbClr val="000000"/>
                </a:solidFill>
                <a:latin typeface="Times New Roman" panose="02020603050405020304" pitchFamily="18" charset="0"/>
                <a:cs typeface="Times New Roman" panose="02020603050405020304" pitchFamily="18" charset="0"/>
              </a:rPr>
              <a:t>To generate effective test cases. </a:t>
            </a:r>
            <a:r>
              <a:rPr lang="en-US" altLang="zh-CN" sz="1400">
                <a:solidFill>
                  <a:srgbClr val="000000"/>
                </a:solidFill>
                <a:latin typeface="Times New Roman" panose="02020603050405020304" pitchFamily="18" charset="0"/>
                <a:cs typeface="Times New Roman" panose="02020603050405020304" pitchFamily="18" charset="0"/>
              </a:rPr>
              <a:t>It uses a </a:t>
            </a:r>
            <a:r>
              <a:rPr lang="en-US" altLang="zh-CN" sz="1400" b="1">
                <a:solidFill>
                  <a:srgbClr val="000000"/>
                </a:solidFill>
                <a:latin typeface="Times New Roman" panose="02020603050405020304" pitchFamily="18" charset="0"/>
                <a:cs typeface="Times New Roman" panose="02020603050405020304" pitchFamily="18" charset="0"/>
              </a:rPr>
              <a:t>dependency-based strategy </a:t>
            </a:r>
            <a:r>
              <a:rPr lang="en-US" altLang="zh-CN" sz="1400">
                <a:solidFill>
                  <a:srgbClr val="000000"/>
                </a:solidFill>
                <a:latin typeface="Times New Roman" panose="02020603050405020304" pitchFamily="18" charset="0"/>
                <a:cs typeface="Times New Roman" panose="02020603050405020304" pitchFamily="18" charset="0"/>
              </a:rPr>
              <a:t>that can generate the sequences of </a:t>
            </a:r>
            <a:r>
              <a:rPr lang="en-US" altLang="zh-CN" sz="1400" err="1">
                <a:solidFill>
                  <a:srgbClr val="000000"/>
                </a:solidFill>
                <a:latin typeface="Times New Roman" panose="02020603050405020304" pitchFamily="18" charset="0"/>
                <a:cs typeface="Times New Roman" panose="02020603050405020304" pitchFamily="18" charset="0"/>
              </a:rPr>
              <a:t>syscalls</a:t>
            </a:r>
            <a:r>
              <a:rPr lang="en-US" altLang="zh-CN" sz="1400">
                <a:solidFill>
                  <a:srgbClr val="000000"/>
                </a:solidFill>
                <a:latin typeface="Times New Roman" panose="02020603050405020304" pitchFamily="18" charset="0"/>
                <a:cs typeface="Times New Roman" panose="02020603050405020304" pitchFamily="18" charset="0"/>
              </a:rPr>
              <a:t> and packets by considering dependencies between them. It considers three dependencies to generate effective test cases, including </a:t>
            </a:r>
            <a:r>
              <a:rPr lang="en-US" altLang="zh-CN" sz="1400" err="1">
                <a:solidFill>
                  <a:srgbClr val="000000"/>
                </a:solidFill>
                <a:latin typeface="Times New Roman" panose="02020603050405020304" pitchFamily="18" charset="0"/>
                <a:cs typeface="Times New Roman" panose="02020603050405020304" pitchFamily="18" charset="0"/>
              </a:rPr>
              <a:t>syscall-syscall</a:t>
            </a:r>
            <a:r>
              <a:rPr lang="en-US" altLang="zh-CN" sz="1400">
                <a:solidFill>
                  <a:srgbClr val="000000"/>
                </a:solidFill>
                <a:latin typeface="Times New Roman" panose="02020603050405020304" pitchFamily="18" charset="0"/>
                <a:cs typeface="Times New Roman" panose="02020603050405020304" pitchFamily="18" charset="0"/>
              </a:rPr>
              <a:t>, packet-packet and </a:t>
            </a:r>
            <a:r>
              <a:rPr lang="en-US" altLang="zh-CN" sz="1400" err="1">
                <a:solidFill>
                  <a:srgbClr val="000000"/>
                </a:solidFill>
                <a:latin typeface="Times New Roman" panose="02020603050405020304" pitchFamily="18" charset="0"/>
                <a:cs typeface="Times New Roman" panose="02020603050405020304" pitchFamily="18" charset="0"/>
              </a:rPr>
              <a:t>syscall</a:t>
            </a:r>
            <a:r>
              <a:rPr lang="en-US" altLang="zh-CN" sz="1400">
                <a:solidFill>
                  <a:srgbClr val="000000"/>
                </a:solidFill>
                <a:latin typeface="Times New Roman" panose="02020603050405020304" pitchFamily="18" charset="0"/>
                <a:cs typeface="Times New Roman" panose="02020603050405020304" pitchFamily="18" charset="0"/>
              </a:rPr>
              <a:t>-packet dependencies. </a:t>
            </a:r>
          </a:p>
          <a:p>
            <a:pPr marL="840150" lvl="3" indent="-285750">
              <a:lnSpc>
                <a:spcPct val="150000"/>
              </a:lnSpc>
              <a:buFont typeface="Wingdings" pitchFamily="2" charset="2"/>
              <a:buChar char="Ø"/>
            </a:pPr>
            <a:r>
              <a:rPr lang="en-US" altLang="zh-CN" sz="1400">
                <a:solidFill>
                  <a:srgbClr val="000000"/>
                </a:solidFill>
                <a:latin typeface="Times New Roman" panose="02020603050405020304" pitchFamily="18" charset="0"/>
                <a:cs typeface="Times New Roman" panose="02020603050405020304" pitchFamily="18" charset="0"/>
              </a:rPr>
              <a:t>I.e.,  a typical packet-packet dependency is that the sequence number of a new packet should be equal to the sum of the sequence number and data length of the previous packet; </a:t>
            </a:r>
          </a:p>
          <a:p>
            <a:pPr marL="382950" lvl="2" indent="-285750">
              <a:lnSpc>
                <a:spcPct val="150000"/>
              </a:lnSpc>
              <a:buFont typeface="Wingdings" pitchFamily="2" charset="2"/>
              <a:buChar char="p"/>
            </a:pPr>
            <a:r>
              <a:rPr lang="en-US" altLang="zh-CN" sz="1400" b="1">
                <a:solidFill>
                  <a:srgbClr val="000000"/>
                </a:solidFill>
                <a:latin typeface="Times New Roman" panose="02020603050405020304" pitchFamily="18" charset="0"/>
                <a:cs typeface="Times New Roman" panose="02020603050405020304" pitchFamily="18" charset="0"/>
              </a:rPr>
              <a:t>To effectively cover state transitions</a:t>
            </a:r>
            <a:r>
              <a:rPr lang="en-US" altLang="zh-CN" sz="1400">
                <a:solidFill>
                  <a:srgbClr val="000000"/>
                </a:solidFill>
                <a:latin typeface="Times New Roman" panose="02020603050405020304" pitchFamily="18" charset="0"/>
                <a:cs typeface="Times New Roman" panose="02020603050405020304" pitchFamily="18" charset="0"/>
              </a:rPr>
              <a:t>. It uses a </a:t>
            </a:r>
            <a:r>
              <a:rPr lang="en-US" altLang="zh-CN" sz="1400" b="1">
                <a:solidFill>
                  <a:srgbClr val="000000"/>
                </a:solidFill>
                <a:latin typeface="Times New Roman" panose="02020603050405020304" pitchFamily="18" charset="0"/>
                <a:cs typeface="Times New Roman" panose="02020603050405020304" pitchFamily="18" charset="0"/>
              </a:rPr>
              <a:t>transition-guided fuzzing approach </a:t>
            </a:r>
            <a:r>
              <a:rPr lang="en-US" altLang="zh-CN" sz="1400">
                <a:solidFill>
                  <a:srgbClr val="000000"/>
                </a:solidFill>
                <a:latin typeface="Times New Roman" panose="02020603050405020304" pitchFamily="18" charset="0"/>
                <a:cs typeface="Times New Roman" panose="02020603050405020304" pitchFamily="18" charset="0"/>
              </a:rPr>
              <a:t>that exploits a new coverage metric named branch transition as program feedback to replace code coverage. In which the branch transition is represented as </a:t>
            </a:r>
            <a:r>
              <a:rPr lang="en-US" altLang="zh-CN" sz="1400" b="1">
                <a:solidFill>
                  <a:srgbClr val="000000"/>
                </a:solidFill>
                <a:latin typeface="Times New Roman" panose="02020603050405020304" pitchFamily="18" charset="0"/>
                <a:cs typeface="Times New Roman" panose="02020603050405020304" pitchFamily="18" charset="0"/>
              </a:rPr>
              <a:t>a vector </a:t>
            </a:r>
            <a:r>
              <a:rPr lang="en-US" altLang="zh-CN" sz="1400">
                <a:solidFill>
                  <a:srgbClr val="000000"/>
                </a:solidFill>
                <a:latin typeface="Times New Roman" panose="02020603050405020304" pitchFamily="18" charset="0"/>
                <a:cs typeface="Times New Roman" panose="02020603050405020304" pitchFamily="18" charset="0"/>
              </a:rPr>
              <a:t>that stores both branch coverage for the current input item (packet or </a:t>
            </a:r>
            <a:r>
              <a:rPr lang="en-US" altLang="zh-CN" sz="1400" err="1">
                <a:solidFill>
                  <a:srgbClr val="000000"/>
                </a:solidFill>
                <a:latin typeface="Times New Roman" panose="02020603050405020304" pitchFamily="18" charset="0"/>
                <a:cs typeface="Times New Roman" panose="02020603050405020304" pitchFamily="18" charset="0"/>
              </a:rPr>
              <a:t>syscall</a:t>
            </a:r>
            <a:r>
              <a:rPr lang="en-US" altLang="zh-CN" sz="1400">
                <a:solidFill>
                  <a:srgbClr val="000000"/>
                </a:solidFill>
                <a:latin typeface="Times New Roman" panose="02020603050405020304" pitchFamily="18" charset="0"/>
                <a:cs typeface="Times New Roman" panose="02020603050405020304" pitchFamily="18" charset="0"/>
              </a:rPr>
              <a:t>) and the change of branch coverage between the current and previous input items. </a:t>
            </a:r>
          </a:p>
          <a:p>
            <a:pPr marL="840150" lvl="3" indent="-285750">
              <a:lnSpc>
                <a:spcPct val="150000"/>
              </a:lnSpc>
              <a:buFont typeface="Wingdings" pitchFamily="2" charset="2"/>
              <a:buChar char="Ø"/>
            </a:pPr>
            <a:r>
              <a:rPr lang="en-US" altLang="zh-CN" sz="1400">
                <a:solidFill>
                  <a:srgbClr val="000000"/>
                </a:solidFill>
                <a:latin typeface="Times New Roman" panose="02020603050405020304" pitchFamily="18" charset="0"/>
                <a:cs typeface="Times New Roman" panose="02020603050405020304" pitchFamily="18" charset="0"/>
              </a:rPr>
              <a:t>Branch transition can describe not only </a:t>
            </a:r>
            <a:r>
              <a:rPr lang="en-US" altLang="zh-CN" sz="1400" b="1">
                <a:solidFill>
                  <a:srgbClr val="000000"/>
                </a:solidFill>
                <a:latin typeface="Times New Roman" panose="02020603050405020304" pitchFamily="18" charset="0"/>
                <a:cs typeface="Times New Roman" panose="02020603050405020304" pitchFamily="18" charset="0"/>
              </a:rPr>
              <a:t>states</a:t>
            </a:r>
            <a:r>
              <a:rPr lang="en-US" altLang="zh-CN" sz="1400">
                <a:solidFill>
                  <a:srgbClr val="000000"/>
                </a:solidFill>
                <a:latin typeface="Times New Roman" panose="02020603050405020304" pitchFamily="18" charset="0"/>
                <a:cs typeface="Times New Roman" panose="02020603050405020304" pitchFamily="18" charset="0"/>
              </a:rPr>
              <a:t> but also </a:t>
            </a:r>
            <a:r>
              <a:rPr lang="en-US" altLang="zh-CN" sz="1400" b="1">
                <a:solidFill>
                  <a:srgbClr val="000000"/>
                </a:solidFill>
                <a:latin typeface="Times New Roman" panose="02020603050405020304" pitchFamily="18" charset="0"/>
                <a:cs typeface="Times New Roman" panose="02020603050405020304" pitchFamily="18" charset="0"/>
              </a:rPr>
              <a:t>state transitions of two adjacent input items.</a:t>
            </a:r>
            <a:r>
              <a:rPr lang="en-US" altLang="zh-CN" sz="1400">
                <a:solidFill>
                  <a:srgbClr val="000000"/>
                </a:solidFill>
                <a:latin typeface="Times New Roman" panose="02020603050405020304" pitchFamily="18" charset="0"/>
                <a:cs typeface="Times New Roman" panose="02020603050405020304" pitchFamily="18" charset="0"/>
              </a:rPr>
              <a:t> </a:t>
            </a:r>
          </a:p>
          <a:p>
            <a:pPr marL="382950" lvl="2" indent="-285750">
              <a:lnSpc>
                <a:spcPct val="150000"/>
              </a:lnSpc>
              <a:buFont typeface="Wingdings" pitchFamily="2" charset="2"/>
              <a:buChar char="p"/>
            </a:pPr>
            <a:r>
              <a:rPr lang="en-US" altLang="zh-CN" sz="1400" b="1">
                <a:solidFill>
                  <a:srgbClr val="000000"/>
                </a:solidFill>
                <a:latin typeface="Times New Roman" panose="02020603050405020304" pitchFamily="18" charset="0"/>
                <a:cs typeface="Times New Roman" panose="02020603050405020304" pitchFamily="18" charset="0"/>
              </a:rPr>
              <a:t>To detect semantic bugs</a:t>
            </a:r>
            <a:r>
              <a:rPr lang="en-US" altLang="zh-CN" sz="1400">
                <a:solidFill>
                  <a:srgbClr val="000000"/>
                </a:solidFill>
                <a:latin typeface="Times New Roman" panose="02020603050405020304" pitchFamily="18" charset="0"/>
                <a:cs typeface="Times New Roman" panose="02020603050405020304" pitchFamily="18" charset="0"/>
              </a:rPr>
              <a:t>. TCP-Fuzz uses a </a:t>
            </a:r>
            <a:r>
              <a:rPr lang="en-US" altLang="zh-CN" sz="1400" b="1">
                <a:solidFill>
                  <a:srgbClr val="000000"/>
                </a:solidFill>
                <a:latin typeface="Times New Roman" panose="02020603050405020304" pitchFamily="18" charset="0"/>
                <a:cs typeface="Times New Roman" panose="02020603050405020304" pitchFamily="18" charset="0"/>
              </a:rPr>
              <a:t>differential checker </a:t>
            </a:r>
            <a:r>
              <a:rPr lang="en-US" altLang="zh-CN" sz="1400">
                <a:solidFill>
                  <a:srgbClr val="000000"/>
                </a:solidFill>
                <a:latin typeface="Times New Roman" panose="02020603050405020304" pitchFamily="18" charset="0"/>
                <a:cs typeface="Times New Roman" panose="02020603050405020304" pitchFamily="18" charset="0"/>
              </a:rPr>
              <a:t>that compares the outputs of multiple TCP stacks for the same inputs. Hence, different TCP stacks should obey many identical semantic rules (most of these rules are defined in RFC documents), and thus they should produce identical or similar outputs for the same inputs. Otherwise, these TCP stacks have implementation inconsistencies, indicating some of them possibly have semantic bugs. This checker is </a:t>
            </a:r>
            <a:r>
              <a:rPr lang="en-US" altLang="zh-CN" sz="1400" b="1">
                <a:solidFill>
                  <a:srgbClr val="000000"/>
                </a:solidFill>
                <a:latin typeface="Times New Roman" panose="02020603050405020304" pitchFamily="18" charset="0"/>
                <a:cs typeface="Times New Roman" panose="02020603050405020304" pitchFamily="18" charset="0"/>
              </a:rPr>
              <a:t>scalable</a:t>
            </a:r>
            <a:r>
              <a:rPr lang="en-US" altLang="zh-CN" sz="1400">
                <a:solidFill>
                  <a:srgbClr val="000000"/>
                </a:solidFill>
                <a:latin typeface="Times New Roman" panose="02020603050405020304" pitchFamily="18" charset="0"/>
                <a:cs typeface="Times New Roman" panose="02020603050405020304" pitchFamily="18" charset="0"/>
              </a:rPr>
              <a:t> and </a:t>
            </a:r>
            <a:r>
              <a:rPr lang="en-US" altLang="zh-CN" sz="1400" i="1">
                <a:solidFill>
                  <a:srgbClr val="000000"/>
                </a:solidFill>
                <a:latin typeface="Times New Roman" panose="02020603050405020304" pitchFamily="18" charset="0"/>
                <a:cs typeface="Times New Roman" panose="02020603050405020304" pitchFamily="18" charset="0"/>
              </a:rPr>
              <a:t>does not introduce runtime overhead for TCP stacks</a:t>
            </a:r>
            <a:r>
              <a:rPr lang="en-US" altLang="zh-CN" sz="1400">
                <a:solidFill>
                  <a:srgbClr val="000000"/>
                </a:solidFill>
                <a:latin typeface="Times New Roman" panose="02020603050405020304" pitchFamily="18" charset="0"/>
                <a:cs typeface="Times New Roman" panose="02020603050405020304" pitchFamily="18" charset="0"/>
              </a:rPr>
              <a:t>. </a:t>
            </a:r>
          </a:p>
        </p:txBody>
      </p:sp>
      <p:pic>
        <p:nvPicPr>
          <p:cNvPr id="1029" name="Picture 5" descr="page2image54552704">
            <a:extLst>
              <a:ext uri="{FF2B5EF4-FFF2-40B4-BE49-F238E27FC236}">
                <a16:creationId xmlns:a16="http://schemas.microsoft.com/office/drawing/2014/main" id="{D66FD157-9901-AD42-BEFD-E7598A0F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3image54754880">
            <a:extLst>
              <a:ext uri="{FF2B5EF4-FFF2-40B4-BE49-F238E27FC236}">
                <a16:creationId xmlns:a16="http://schemas.microsoft.com/office/drawing/2014/main" id="{27018CE1-6369-5049-B26D-81436FD3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66F6D284-DEC6-504A-898E-2B8D9FBCF244}"/>
              </a:ext>
            </a:extLst>
          </p:cNvPr>
          <p:cNvPicPr>
            <a:picLocks noChangeAspect="1"/>
          </p:cNvPicPr>
          <p:nvPr/>
        </p:nvPicPr>
        <p:blipFill>
          <a:blip r:embed="rId4"/>
          <a:stretch>
            <a:fillRect/>
          </a:stretch>
        </p:blipFill>
        <p:spPr>
          <a:xfrm>
            <a:off x="8521700" y="0"/>
            <a:ext cx="3287916" cy="3344973"/>
          </a:xfrm>
          <a:prstGeom prst="rect">
            <a:avLst/>
          </a:prstGeom>
        </p:spPr>
      </p:pic>
    </p:spTree>
    <p:extLst>
      <p:ext uri="{BB962C8B-B14F-4D97-AF65-F5344CB8AC3E}">
        <p14:creationId xmlns:p14="http://schemas.microsoft.com/office/powerpoint/2010/main" val="116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主题​​</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revision>1</cp:revision>
  <dcterms:created xsi:type="dcterms:W3CDTF">2021-08-02T14:24:05Z</dcterms:created>
  <dcterms:modified xsi:type="dcterms:W3CDTF">2021-10-08T14:02:23Z</dcterms:modified>
</cp:coreProperties>
</file>