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9" r:id="rId2"/>
    <p:sldId id="353" r:id="rId3"/>
    <p:sldId id="3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Kecheng" initials="HK" lastIdx="1" clrIdx="0">
    <p:extLst>
      <p:ext uri="{19B8F6BF-5375-455C-9EA6-DF929625EA0E}">
        <p15:presenceInfo xmlns:p15="http://schemas.microsoft.com/office/powerpoint/2012/main" userId="HUANG, Ke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9AB84-85D6-A84B-B522-469C5689AF7A}" v="192" dt="2021-10-12T15:02:23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7360" autoAdjust="0"/>
  </p:normalViewPr>
  <p:slideViewPr>
    <p:cSldViewPr snapToGrid="0">
      <p:cViewPr varScale="1">
        <p:scale>
          <a:sx n="93" d="100"/>
          <a:sy n="93" d="100"/>
        </p:scale>
        <p:origin x="136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AE4DC51F-7C7A-4A79-8CA8-5EEA8CC94261}"/>
    <pc:docChg chg="undo custSel addSld delSld modSld sldOrd">
      <pc:chgData name="HUANG, Kecheng" userId="6042010e-758a-47da-a43c-39d4fc95a6c3" providerId="ADAL" clId="{AE4DC51F-7C7A-4A79-8CA8-5EEA8CC94261}" dt="2021-09-08T12:48:53.779" v="4944" actId="20577"/>
      <pc:docMkLst>
        <pc:docMk/>
      </pc:docMkLst>
      <pc:sldChg chg="modSp mod">
        <pc:chgData name="HUANG, Kecheng" userId="6042010e-758a-47da-a43c-39d4fc95a6c3" providerId="ADAL" clId="{AE4DC51F-7C7A-4A79-8CA8-5EEA8CC94261}" dt="2021-09-07T08:05:56.086" v="37" actId="20577"/>
        <pc:sldMkLst>
          <pc:docMk/>
          <pc:sldMk cId="200479334" sldId="322"/>
        </pc:sldMkLst>
        <pc:spChg chg="mod">
          <ac:chgData name="HUANG, Kecheng" userId="6042010e-758a-47da-a43c-39d4fc95a6c3" providerId="ADAL" clId="{AE4DC51F-7C7A-4A79-8CA8-5EEA8CC94261}" dt="2021-09-07T08:05:56.086" v="37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AE4DC51F-7C7A-4A79-8CA8-5EEA8CC94261}" dt="2021-09-07T08:06:05.919" v="38" actId="47"/>
        <pc:sldMkLst>
          <pc:docMk/>
          <pc:sldMk cId="554134459" sldId="329"/>
        </pc:sldMkLst>
      </pc:sldChg>
      <pc:sldChg chg="delSp del mod delAnim">
        <pc:chgData name="HUANG, Kecheng" userId="6042010e-758a-47da-a43c-39d4fc95a6c3" providerId="ADAL" clId="{AE4DC51F-7C7A-4A79-8CA8-5EEA8CC94261}" dt="2021-09-07T09:42:03.076" v="1214" actId="47"/>
        <pc:sldMkLst>
          <pc:docMk/>
          <pc:sldMk cId="4091026447" sldId="330"/>
        </pc:sldMkLst>
        <pc:picChg chg="del">
          <ac:chgData name="HUANG, Kecheng" userId="6042010e-758a-47da-a43c-39d4fc95a6c3" providerId="ADAL" clId="{AE4DC51F-7C7A-4A79-8CA8-5EEA8CC94261}" dt="2021-09-07T08:42:11.861" v="377" actId="478"/>
          <ac:picMkLst>
            <pc:docMk/>
            <pc:sldMk cId="4091026447" sldId="330"/>
            <ac:picMk id="3" creationId="{9B03323E-FBF1-4DCB-A021-B8C1506A720B}"/>
          </ac:picMkLst>
        </pc:picChg>
        <pc:picChg chg="del">
          <ac:chgData name="HUANG, Kecheng" userId="6042010e-758a-47da-a43c-39d4fc95a6c3" providerId="ADAL" clId="{AE4DC51F-7C7A-4A79-8CA8-5EEA8CC94261}" dt="2021-09-07T08:42:11.069" v="376" actId="478"/>
          <ac:picMkLst>
            <pc:docMk/>
            <pc:sldMk cId="4091026447" sldId="330"/>
            <ac:picMk id="6" creationId="{414A2385-85F5-4879-8CB8-FAB08A387C64}"/>
          </ac:picMkLst>
        </pc:picChg>
        <pc:picChg chg="del">
          <ac:chgData name="HUANG, Kecheng" userId="6042010e-758a-47da-a43c-39d4fc95a6c3" providerId="ADAL" clId="{AE4DC51F-7C7A-4A79-8CA8-5EEA8CC94261}" dt="2021-09-07T08:42:08.723" v="375" actId="478"/>
          <ac:picMkLst>
            <pc:docMk/>
            <pc:sldMk cId="4091026447" sldId="330"/>
            <ac:picMk id="9" creationId="{36062BF6-F23D-464B-91A9-6D9BEEBB73FA}"/>
          </ac:picMkLst>
        </pc:picChg>
        <pc:picChg chg="del">
          <ac:chgData name="HUANG, Kecheng" userId="6042010e-758a-47da-a43c-39d4fc95a6c3" providerId="ADAL" clId="{AE4DC51F-7C7A-4A79-8CA8-5EEA8CC94261}" dt="2021-09-07T08:42:05.733" v="374" actId="478"/>
          <ac:picMkLst>
            <pc:docMk/>
            <pc:sldMk cId="4091026447" sldId="330"/>
            <ac:picMk id="11" creationId="{5B5AFE02-6AF6-4796-9547-D98FB8EE52B8}"/>
          </ac:picMkLst>
        </pc:picChg>
      </pc:sldChg>
      <pc:sldChg chg="del">
        <pc:chgData name="HUANG, Kecheng" userId="6042010e-758a-47da-a43c-39d4fc95a6c3" providerId="ADAL" clId="{AE4DC51F-7C7A-4A79-8CA8-5EEA8CC94261}" dt="2021-09-07T08:41:55.109" v="371" actId="47"/>
        <pc:sldMkLst>
          <pc:docMk/>
          <pc:sldMk cId="1173910826" sldId="331"/>
        </pc:sldMkLst>
      </pc:sldChg>
      <pc:sldChg chg="delSp del mod ord delAnim">
        <pc:chgData name="HUANG, Kecheng" userId="6042010e-758a-47da-a43c-39d4fc95a6c3" providerId="ADAL" clId="{AE4DC51F-7C7A-4A79-8CA8-5EEA8CC94261}" dt="2021-09-07T09:42:02.149" v="1213" actId="47"/>
        <pc:sldMkLst>
          <pc:docMk/>
          <pc:sldMk cId="4214396466" sldId="333"/>
        </pc:sldMkLst>
        <pc:grpChg chg="del">
          <ac:chgData name="HUANG, Kecheng" userId="6042010e-758a-47da-a43c-39d4fc95a6c3" providerId="ADAL" clId="{AE4DC51F-7C7A-4A79-8CA8-5EEA8CC94261}" dt="2021-09-07T08:42:14.638" v="378" actId="478"/>
          <ac:grpSpMkLst>
            <pc:docMk/>
            <pc:sldMk cId="4214396466" sldId="333"/>
            <ac:grpSpMk id="15" creationId="{5EAD89C5-D12E-4BD4-93CD-19C0603B6D8E}"/>
          </ac:grpSpMkLst>
        </pc:grpChg>
      </pc:sldChg>
      <pc:sldChg chg="addSp delSp modSp mod modAnim modNotesTx">
        <pc:chgData name="HUANG, Kecheng" userId="6042010e-758a-47da-a43c-39d4fc95a6c3" providerId="ADAL" clId="{AE4DC51F-7C7A-4A79-8CA8-5EEA8CC94261}" dt="2021-09-08T12:03:47.480" v="4896"/>
        <pc:sldMkLst>
          <pc:docMk/>
          <pc:sldMk cId="1617898463" sldId="334"/>
        </pc:sldMkLst>
        <pc:spChg chg="mod">
          <ac:chgData name="HUANG, Kecheng" userId="6042010e-758a-47da-a43c-39d4fc95a6c3" providerId="ADAL" clId="{AE4DC51F-7C7A-4A79-8CA8-5EEA8CC94261}" dt="2021-09-08T09:53:19.592" v="4884" actId="114"/>
          <ac:spMkLst>
            <pc:docMk/>
            <pc:sldMk cId="1617898463" sldId="334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8T12:03:38.854" v="4895" actId="1076"/>
          <ac:grpSpMkLst>
            <pc:docMk/>
            <pc:sldMk cId="1617898463" sldId="334"/>
            <ac:grpSpMk id="8" creationId="{2F4A2761-78D9-4287-B392-6C0EAA86776B}"/>
          </ac:grpSpMkLst>
        </pc:grpChg>
        <pc:graphicFrameChg chg="add del mod">
          <ac:chgData name="HUANG, Kecheng" userId="6042010e-758a-47da-a43c-39d4fc95a6c3" providerId="ADAL" clId="{AE4DC51F-7C7A-4A79-8CA8-5EEA8CC94261}" dt="2021-09-07T08:08:03.240" v="125"/>
          <ac:graphicFrameMkLst>
            <pc:docMk/>
            <pc:sldMk cId="1617898463" sldId="334"/>
            <ac:graphicFrameMk id="2" creationId="{3569B6EA-A922-45E7-8DE0-A48F076B11D2}"/>
          </ac:graphicFrameMkLst>
        </pc:graphicFrameChg>
        <pc:graphicFrameChg chg="add del mod">
          <ac:chgData name="HUANG, Kecheng" userId="6042010e-758a-47da-a43c-39d4fc95a6c3" providerId="ADAL" clId="{AE4DC51F-7C7A-4A79-8CA8-5EEA8CC94261}" dt="2021-09-07T08:08:10.926" v="128" actId="478"/>
          <ac:graphicFrameMkLst>
            <pc:docMk/>
            <pc:sldMk cId="1617898463" sldId="334"/>
            <ac:graphicFrameMk id="3" creationId="{2B319704-296D-4A80-9A49-921126E8B566}"/>
          </ac:graphicFrameMkLst>
        </pc:graphicFrame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3" creationId="{0DDF7F8A-0F3C-48A0-978C-1647500F6981}"/>
          </ac:picMkLst>
        </pc:pic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6" creationId="{6424B8C9-9409-42C3-9F0B-6CFA05B4259A}"/>
          </ac:picMkLst>
        </pc:picChg>
      </pc:sldChg>
      <pc:sldChg chg="addSp modSp mod ord modAnim">
        <pc:chgData name="HUANG, Kecheng" userId="6042010e-758a-47da-a43c-39d4fc95a6c3" providerId="ADAL" clId="{AE4DC51F-7C7A-4A79-8CA8-5EEA8CC94261}" dt="2021-09-07T09:52:56.307" v="1525"/>
        <pc:sldMkLst>
          <pc:docMk/>
          <pc:sldMk cId="1878489992" sldId="335"/>
        </pc:sldMkLst>
        <pc:spChg chg="mod">
          <ac:chgData name="HUANG, Kecheng" userId="6042010e-758a-47da-a43c-39d4fc95a6c3" providerId="ADAL" clId="{AE4DC51F-7C7A-4A79-8CA8-5EEA8CC94261}" dt="2021-09-07T09:41:49.078" v="1212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09:52:42.413" v="1521" actId="20577"/>
          <ac:spMkLst>
            <pc:docMk/>
            <pc:sldMk cId="1878489992" sldId="335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09:52:51.545" v="1524" actId="1076"/>
          <ac:grpSpMkLst>
            <pc:docMk/>
            <pc:sldMk cId="1878489992" sldId="335"/>
            <ac:grpSpMk id="8" creationId="{C2998779-1278-47B4-BD04-6579F76C1635}"/>
          </ac:grpSpMkLst>
        </pc:grp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6" creationId="{A8A213B1-880B-4FF3-AD7C-5A7EB0918C31}"/>
          </ac:picMkLst>
        </pc:picChg>
      </pc:sldChg>
      <pc:sldChg chg="modSp add mod">
        <pc:chgData name="HUANG, Kecheng" userId="6042010e-758a-47da-a43c-39d4fc95a6c3" providerId="ADAL" clId="{AE4DC51F-7C7A-4A79-8CA8-5EEA8CC94261}" dt="2021-09-07T08:06:11.627" v="40" actId="113"/>
        <pc:sldMkLst>
          <pc:docMk/>
          <pc:sldMk cId="478966031" sldId="336"/>
        </pc:sldMkLst>
        <pc:spChg chg="mod">
          <ac:chgData name="HUANG, Kecheng" userId="6042010e-758a-47da-a43c-39d4fc95a6c3" providerId="ADAL" clId="{AE4DC51F-7C7A-4A79-8CA8-5EEA8CC94261}" dt="2021-09-07T08:06:11.627" v="40" actId="113"/>
          <ac:spMkLst>
            <pc:docMk/>
            <pc:sldMk cId="478966031" sldId="336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E4DC51F-7C7A-4A79-8CA8-5EEA8CC94261}" dt="2021-09-07T08:42:01.491" v="373" actId="113"/>
        <pc:sldMkLst>
          <pc:docMk/>
          <pc:sldMk cId="4055871816" sldId="337"/>
        </pc:sldMkLst>
        <pc:spChg chg="mod">
          <ac:chgData name="HUANG, Kecheng" userId="6042010e-758a-47da-a43c-39d4fc95a6c3" providerId="ADAL" clId="{AE4DC51F-7C7A-4A79-8CA8-5EEA8CC94261}" dt="2021-09-07T08:42:01.491" v="373" actId="113"/>
          <ac:spMkLst>
            <pc:docMk/>
            <pc:sldMk cId="4055871816" sldId="337"/>
            <ac:spMk id="7" creationId="{A5D37F8F-D9FC-437C-A0CC-6ED0BC7560C9}"/>
          </ac:spMkLst>
        </pc:spChg>
      </pc:sldChg>
      <pc:sldChg chg="addSp delSp modSp add mod ord modAnim">
        <pc:chgData name="HUANG, Kecheng" userId="6042010e-758a-47da-a43c-39d4fc95a6c3" providerId="ADAL" clId="{AE4DC51F-7C7A-4A79-8CA8-5EEA8CC94261}" dt="2021-09-08T12:05:31.385" v="4898"/>
        <pc:sldMkLst>
          <pc:docMk/>
          <pc:sldMk cId="542014216" sldId="338"/>
        </pc:sldMkLst>
        <pc:spChg chg="mod">
          <ac:chgData name="HUANG, Kecheng" userId="6042010e-758a-47da-a43c-39d4fc95a6c3" providerId="ADAL" clId="{AE4DC51F-7C7A-4A79-8CA8-5EEA8CC94261}" dt="2021-09-07T10:39:15.086" v="1842" actId="20577"/>
          <ac:spMkLst>
            <pc:docMk/>
            <pc:sldMk cId="542014216" sldId="338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0:59:00.518" v="2496" actId="113"/>
          <ac:spMkLst>
            <pc:docMk/>
            <pc:sldMk cId="542014216" sldId="338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11:01:43.914" v="2503" actId="1076"/>
          <ac:grpSpMkLst>
            <pc:docMk/>
            <pc:sldMk cId="542014216" sldId="338"/>
            <ac:grpSpMk id="12" creationId="{46744CD0-8267-4E7C-AB12-880DD02F10FA}"/>
          </ac:grpSpMkLst>
        </pc:grpChg>
        <pc:picChg chg="del ord">
          <ac:chgData name="HUANG, Kecheng" userId="6042010e-758a-47da-a43c-39d4fc95a6c3" providerId="ADAL" clId="{AE4DC51F-7C7A-4A79-8CA8-5EEA8CC94261}" dt="2021-09-07T09:48:24.429" v="1232" actId="478"/>
          <ac:picMkLst>
            <pc:docMk/>
            <pc:sldMk cId="542014216" sldId="338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11:01:49.090" v="2505" actId="1076"/>
          <ac:picMkLst>
            <pc:docMk/>
            <pc:sldMk cId="542014216" sldId="338"/>
            <ac:picMk id="5" creationId="{40F583C4-E27B-44AA-B4E4-379692316B7D}"/>
          </ac:picMkLst>
        </pc:picChg>
        <pc:picChg chg="del mod ord">
          <ac:chgData name="HUANG, Kecheng" userId="6042010e-758a-47da-a43c-39d4fc95a6c3" providerId="ADAL" clId="{AE4DC51F-7C7A-4A79-8CA8-5EEA8CC94261}" dt="2021-09-07T09:48:25.036" v="1233" actId="478"/>
          <ac:picMkLst>
            <pc:docMk/>
            <pc:sldMk cId="542014216" sldId="338"/>
            <ac:picMk id="6" creationId="{A8A213B1-880B-4FF3-AD7C-5A7EB0918C31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9" creationId="{12B5D13B-9CD9-4234-A8EF-86576983A91B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11" creationId="{B19FC1D8-71D9-4968-BE19-6BCA2A3B5008}"/>
          </ac:picMkLst>
        </pc:picChg>
      </pc:sldChg>
      <pc:sldChg chg="addSp delSp modSp add mod ord delAnim modAnim modNotesTx">
        <pc:chgData name="HUANG, Kecheng" userId="6042010e-758a-47da-a43c-39d4fc95a6c3" providerId="ADAL" clId="{AE4DC51F-7C7A-4A79-8CA8-5EEA8CC94261}" dt="2021-09-08T12:21:07.464" v="4902"/>
        <pc:sldMkLst>
          <pc:docMk/>
          <pc:sldMk cId="1963972897" sldId="339"/>
        </pc:sldMkLst>
        <pc:spChg chg="mod">
          <ac:chgData name="HUANG, Kecheng" userId="6042010e-758a-47da-a43c-39d4fc95a6c3" providerId="ADAL" clId="{AE4DC51F-7C7A-4A79-8CA8-5EEA8CC94261}" dt="2021-09-07T13:47:51.372" v="3010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3:44:36.434" v="2978" actId="1076"/>
          <ac:spMkLst>
            <pc:docMk/>
            <pc:sldMk cId="1963972897" sldId="339"/>
            <ac:spMk id="7" creationId="{A5D37F8F-D9FC-437C-A0CC-6ED0BC7560C9}"/>
          </ac:spMkLst>
        </pc:spChg>
        <pc:grpChg chg="del">
          <ac:chgData name="HUANG, Kecheng" userId="6042010e-758a-47da-a43c-39d4fc95a6c3" providerId="ADAL" clId="{AE4DC51F-7C7A-4A79-8CA8-5EEA8CC94261}" dt="2021-09-07T12:46:58.455" v="2532" actId="478"/>
          <ac:grpSpMkLst>
            <pc:docMk/>
            <pc:sldMk cId="1963972897" sldId="339"/>
            <ac:grpSpMk id="12" creationId="{46744CD0-8267-4E7C-AB12-880DD02F10FA}"/>
          </ac:grpSpMkLst>
        </pc:grp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3" creationId="{C6F830C2-CB0E-4B91-9577-93FBDC3BF6AF}"/>
          </ac:picMkLst>
        </pc:picChg>
        <pc:picChg chg="del">
          <ac:chgData name="HUANG, Kecheng" userId="6042010e-758a-47da-a43c-39d4fc95a6c3" providerId="ADAL" clId="{AE4DC51F-7C7A-4A79-8CA8-5EEA8CC94261}" dt="2021-09-07T12:46:59.334" v="2533" actId="478"/>
          <ac:picMkLst>
            <pc:docMk/>
            <pc:sldMk cId="1963972897" sldId="339"/>
            <ac:picMk id="5" creationId="{40F583C4-E27B-44AA-B4E4-379692316B7D}"/>
          </ac:picMkLst>
        </pc:pic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8" creationId="{85F44DBC-B740-4BAC-BAAA-64B5A5920172}"/>
          </ac:picMkLst>
        </pc:picChg>
        <pc:picChg chg="add mod">
          <ac:chgData name="HUANG, Kecheng" userId="6042010e-758a-47da-a43c-39d4fc95a6c3" providerId="ADAL" clId="{AE4DC51F-7C7A-4A79-8CA8-5EEA8CC94261}" dt="2021-09-07T13:44:39.827" v="2979" actId="1076"/>
          <ac:picMkLst>
            <pc:docMk/>
            <pc:sldMk cId="1963972897" sldId="339"/>
            <ac:picMk id="13" creationId="{590AEBF6-AC27-423D-A309-12373B2ABC55}"/>
          </ac:picMkLst>
        </pc:picChg>
        <pc:picChg chg="add mod">
          <ac:chgData name="HUANG, Kecheng" userId="6042010e-758a-47da-a43c-39d4fc95a6c3" providerId="ADAL" clId="{AE4DC51F-7C7A-4A79-8CA8-5EEA8CC94261}" dt="2021-09-07T13:42:43.043" v="2955" actId="1076"/>
          <ac:picMkLst>
            <pc:docMk/>
            <pc:sldMk cId="1963972897" sldId="339"/>
            <ac:picMk id="15" creationId="{8BE85A61-F290-40B2-BB49-FFC8E002A039}"/>
          </ac:picMkLst>
        </pc:picChg>
      </pc:sldChg>
      <pc:sldChg chg="modSp add mod">
        <pc:chgData name="HUANG, Kecheng" userId="6042010e-758a-47da-a43c-39d4fc95a6c3" providerId="ADAL" clId="{AE4DC51F-7C7A-4A79-8CA8-5EEA8CC94261}" dt="2021-09-07T13:47:24.854" v="3001" actId="113"/>
        <pc:sldMkLst>
          <pc:docMk/>
          <pc:sldMk cId="1697889918" sldId="340"/>
        </pc:sldMkLst>
        <pc:spChg chg="mod">
          <ac:chgData name="HUANG, Kecheng" userId="6042010e-758a-47da-a43c-39d4fc95a6c3" providerId="ADAL" clId="{AE4DC51F-7C7A-4A79-8CA8-5EEA8CC94261}" dt="2021-09-07T13:47:24.854" v="3001" actId="113"/>
          <ac:spMkLst>
            <pc:docMk/>
            <pc:sldMk cId="1697889918" sldId="340"/>
            <ac:spMk id="7" creationId="{A5D37F8F-D9FC-437C-A0CC-6ED0BC7560C9}"/>
          </ac:spMkLst>
        </pc:spChg>
      </pc:sldChg>
      <pc:sldChg chg="modSp add mod addCm delCm">
        <pc:chgData name="HUANG, Kecheng" userId="6042010e-758a-47da-a43c-39d4fc95a6c3" providerId="ADAL" clId="{AE4DC51F-7C7A-4A79-8CA8-5EEA8CC94261}" dt="2021-09-08T12:48:53.779" v="4944" actId="20577"/>
        <pc:sldMkLst>
          <pc:docMk/>
          <pc:sldMk cId="224997603" sldId="341"/>
        </pc:sldMkLst>
        <pc:spChg chg="mod">
          <ac:chgData name="HUANG, Kecheng" userId="6042010e-758a-47da-a43c-39d4fc95a6c3" providerId="ADAL" clId="{AE4DC51F-7C7A-4A79-8CA8-5EEA8CC94261}" dt="2021-09-07T14:23:25.599" v="4346" actId="20577"/>
          <ac:spMkLst>
            <pc:docMk/>
            <pc:sldMk cId="224997603" sldId="341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8T12:48:53.779" v="4944" actId="20577"/>
          <ac:spMkLst>
            <pc:docMk/>
            <pc:sldMk cId="224997603" sldId="341"/>
            <ac:spMk id="7" creationId="{A5D37F8F-D9FC-437C-A0CC-6ED0BC7560C9}"/>
          </ac:spMkLst>
        </pc:spChg>
      </pc:sldChg>
    </pc:docChg>
  </pc:docChgLst>
  <pc:docChgLst>
    <pc:chgData name="HUANG, Kecheng" userId="6042010e-758a-47da-a43c-39d4fc95a6c3" providerId="ADAL" clId="{D040E5E8-7CEB-4F1A-AF3C-1A86180453FD}"/>
    <pc:docChg chg="undo custSel addSld delSld modSld">
      <pc:chgData name="HUANG, Kecheng" userId="6042010e-758a-47da-a43c-39d4fc95a6c3" providerId="ADAL" clId="{D040E5E8-7CEB-4F1A-AF3C-1A86180453FD}" dt="2021-10-11T05:59:26.187" v="1470" actId="1076"/>
      <pc:docMkLst>
        <pc:docMk/>
      </pc:docMkLst>
      <pc:sldChg chg="modSp mod">
        <pc:chgData name="HUANG, Kecheng" userId="6042010e-758a-47da-a43c-39d4fc95a6c3" providerId="ADAL" clId="{D040E5E8-7CEB-4F1A-AF3C-1A86180453FD}" dt="2021-09-29T04:51:34.457" v="623" actId="114"/>
        <pc:sldMkLst>
          <pc:docMk/>
          <pc:sldMk cId="1617898463" sldId="334"/>
        </pc:sldMkLst>
        <pc:spChg chg="mod">
          <ac:chgData name="HUANG, Kecheng" userId="6042010e-758a-47da-a43c-39d4fc95a6c3" providerId="ADAL" clId="{D040E5E8-7CEB-4F1A-AF3C-1A86180453FD}" dt="2021-09-29T04:51:34.457" v="623" actId="114"/>
          <ac:spMkLst>
            <pc:docMk/>
            <pc:sldMk cId="1617898463" sldId="334"/>
            <ac:spMk id="7" creationId="{A5D37F8F-D9FC-437C-A0CC-6ED0BC7560C9}"/>
          </ac:spMkLst>
        </pc:spChg>
      </pc:sldChg>
      <pc:sldChg chg="addSp delSp modSp mod delAnim modAnim">
        <pc:chgData name="HUANG, Kecheng" userId="6042010e-758a-47da-a43c-39d4fc95a6c3" providerId="ADAL" clId="{D040E5E8-7CEB-4F1A-AF3C-1A86180453FD}" dt="2021-09-29T02:02:00.010" v="589" actId="1076"/>
        <pc:sldMkLst>
          <pc:docMk/>
          <pc:sldMk cId="1963972897" sldId="339"/>
        </pc:sldMkLst>
        <pc:spChg chg="mod">
          <ac:chgData name="HUANG, Kecheng" userId="6042010e-758a-47da-a43c-39d4fc95a6c3" providerId="ADAL" clId="{D040E5E8-7CEB-4F1A-AF3C-1A86180453FD}" dt="2021-09-29T01:58:17.461" v="565" actId="20577"/>
          <ac:spMkLst>
            <pc:docMk/>
            <pc:sldMk cId="1963972897" sldId="339"/>
            <ac:spMk id="7" creationId="{A5D37F8F-D9FC-437C-A0CC-6ED0BC7560C9}"/>
          </ac:spMkLst>
        </pc:spChg>
        <pc:grpChg chg="add mod">
          <ac:chgData name="HUANG, Kecheng" userId="6042010e-758a-47da-a43c-39d4fc95a6c3" providerId="ADAL" clId="{D040E5E8-7CEB-4F1A-AF3C-1A86180453FD}" dt="2021-09-29T02:01:53.042" v="586" actId="1076"/>
          <ac:grpSpMkLst>
            <pc:docMk/>
            <pc:sldMk cId="1963972897" sldId="339"/>
            <ac:grpSpMk id="14" creationId="{22EEBB27-DCA8-437D-87F1-30B5F0F9FBCC}"/>
          </ac:grpSpMkLst>
        </pc:grpChg>
        <pc:picChg chg="del">
          <ac:chgData name="HUANG, Kecheng" userId="6042010e-758a-47da-a43c-39d4fc95a6c3" providerId="ADAL" clId="{D040E5E8-7CEB-4F1A-AF3C-1A86180453FD}" dt="2021-09-29T01:23:21.094" v="79" actId="478"/>
          <ac:picMkLst>
            <pc:docMk/>
            <pc:sldMk cId="1963972897" sldId="339"/>
            <ac:picMk id="3" creationId="{E39F66AA-628C-4ABA-97E2-5C6DDACFBF44}"/>
          </ac:picMkLst>
        </pc:picChg>
        <pc:picChg chg="del">
          <ac:chgData name="HUANG, Kecheng" userId="6042010e-758a-47da-a43c-39d4fc95a6c3" providerId="ADAL" clId="{D040E5E8-7CEB-4F1A-AF3C-1A86180453FD}" dt="2021-09-29T01:23:18.856" v="78" actId="478"/>
          <ac:picMkLst>
            <pc:docMk/>
            <pc:sldMk cId="1963972897" sldId="339"/>
            <ac:picMk id="5" creationId="{2C46CF9C-24B2-4353-9C61-8DEB0F8AA8E4}"/>
          </ac:picMkLst>
        </pc:picChg>
        <pc:picChg chg="add mod">
          <ac:chgData name="HUANG, Kecheng" userId="6042010e-758a-47da-a43c-39d4fc95a6c3" providerId="ADAL" clId="{D040E5E8-7CEB-4F1A-AF3C-1A86180453FD}" dt="2021-09-29T01:54:54.594" v="459" actId="1076"/>
          <ac:picMkLst>
            <pc:docMk/>
            <pc:sldMk cId="1963972897" sldId="339"/>
            <ac:picMk id="6" creationId="{31664579-F69D-408C-B09B-1A004FD091EA}"/>
          </ac:picMkLst>
        </pc:picChg>
        <pc:picChg chg="add mod">
          <ac:chgData name="HUANG, Kecheng" userId="6042010e-758a-47da-a43c-39d4fc95a6c3" providerId="ADAL" clId="{D040E5E8-7CEB-4F1A-AF3C-1A86180453FD}" dt="2021-09-29T02:00:23.293" v="575" actId="164"/>
          <ac:picMkLst>
            <pc:docMk/>
            <pc:sldMk cId="1963972897" sldId="339"/>
            <ac:picMk id="9" creationId="{2B677FC4-178C-44A2-8998-9422A549603D}"/>
          </ac:picMkLst>
        </pc:picChg>
        <pc:picChg chg="add mod">
          <ac:chgData name="HUANG, Kecheng" userId="6042010e-758a-47da-a43c-39d4fc95a6c3" providerId="ADAL" clId="{D040E5E8-7CEB-4F1A-AF3C-1A86180453FD}" dt="2021-09-29T02:00:23.293" v="575" actId="164"/>
          <ac:picMkLst>
            <pc:docMk/>
            <pc:sldMk cId="1963972897" sldId="339"/>
            <ac:picMk id="11" creationId="{B42E3303-517F-454C-88BA-2B0AEF5BD98E}"/>
          </ac:picMkLst>
        </pc:picChg>
        <pc:picChg chg="add mod">
          <ac:chgData name="HUANG, Kecheng" userId="6042010e-758a-47da-a43c-39d4fc95a6c3" providerId="ADAL" clId="{D040E5E8-7CEB-4F1A-AF3C-1A86180453FD}" dt="2021-09-29T02:00:23.293" v="575" actId="164"/>
          <ac:picMkLst>
            <pc:docMk/>
            <pc:sldMk cId="1963972897" sldId="339"/>
            <ac:picMk id="13" creationId="{81CE906A-C3B8-4FC7-AAE2-E3F6F345F79A}"/>
          </ac:picMkLst>
        </pc:picChg>
        <pc:picChg chg="add mod">
          <ac:chgData name="HUANG, Kecheng" userId="6042010e-758a-47da-a43c-39d4fc95a6c3" providerId="ADAL" clId="{D040E5E8-7CEB-4F1A-AF3C-1A86180453FD}" dt="2021-09-29T02:02:00.010" v="589" actId="1076"/>
          <ac:picMkLst>
            <pc:docMk/>
            <pc:sldMk cId="1963972897" sldId="339"/>
            <ac:picMk id="16" creationId="{90DE2D4A-702C-40B0-AC2B-A615EA5C2DA1}"/>
          </ac:picMkLst>
        </pc:picChg>
      </pc:sldChg>
      <pc:sldChg chg="del">
        <pc:chgData name="HUANG, Kecheng" userId="6042010e-758a-47da-a43c-39d4fc95a6c3" providerId="ADAL" clId="{D040E5E8-7CEB-4F1A-AF3C-1A86180453FD}" dt="2021-09-29T02:02:22.966" v="590" actId="47"/>
        <pc:sldMkLst>
          <pc:docMk/>
          <pc:sldMk cId="2543363737" sldId="350"/>
        </pc:sldMkLst>
      </pc:sldChg>
      <pc:sldChg chg="modSp mod">
        <pc:chgData name="HUANG, Kecheng" userId="6042010e-758a-47da-a43c-39d4fc95a6c3" providerId="ADAL" clId="{D040E5E8-7CEB-4F1A-AF3C-1A86180453FD}" dt="2021-09-29T01:23:13.646" v="77" actId="20577"/>
        <pc:sldMkLst>
          <pc:docMk/>
          <pc:sldMk cId="3943455445" sldId="351"/>
        </pc:sldMkLst>
        <pc:spChg chg="mod">
          <ac:chgData name="HUANG, Kecheng" userId="6042010e-758a-47da-a43c-39d4fc95a6c3" providerId="ADAL" clId="{D040E5E8-7CEB-4F1A-AF3C-1A86180453FD}" dt="2021-09-29T01:23:13.646" v="77" actId="20577"/>
          <ac:spMkLst>
            <pc:docMk/>
            <pc:sldMk cId="3943455445" sldId="351"/>
            <ac:spMk id="7" creationId="{A5D37F8F-D9FC-437C-A0CC-6ED0BC7560C9}"/>
          </ac:spMkLst>
        </pc:spChg>
      </pc:sldChg>
      <pc:sldChg chg="addSp delSp modSp mod modAnim">
        <pc:chgData name="HUANG, Kecheng" userId="6042010e-758a-47da-a43c-39d4fc95a6c3" providerId="ADAL" clId="{D040E5E8-7CEB-4F1A-AF3C-1A86180453FD}" dt="2021-09-29T05:24:43.961" v="1069" actId="22"/>
        <pc:sldMkLst>
          <pc:docMk/>
          <pc:sldMk cId="137326132" sldId="353"/>
        </pc:sldMkLst>
        <pc:spChg chg="mod">
          <ac:chgData name="HUANG, Kecheng" userId="6042010e-758a-47da-a43c-39d4fc95a6c3" providerId="ADAL" clId="{D040E5E8-7CEB-4F1A-AF3C-1A86180453FD}" dt="2021-09-29T05:20:44.931" v="1050" actId="20577"/>
          <ac:spMkLst>
            <pc:docMk/>
            <pc:sldMk cId="137326132" sldId="353"/>
            <ac:spMk id="7" creationId="{A5D37F8F-D9FC-437C-A0CC-6ED0BC7560C9}"/>
          </ac:spMkLst>
        </pc:spChg>
        <pc:spChg chg="add del">
          <ac:chgData name="HUANG, Kecheng" userId="6042010e-758a-47da-a43c-39d4fc95a6c3" providerId="ADAL" clId="{D040E5E8-7CEB-4F1A-AF3C-1A86180453FD}" dt="2021-09-29T05:24:43.961" v="1069" actId="22"/>
          <ac:spMkLst>
            <pc:docMk/>
            <pc:sldMk cId="137326132" sldId="353"/>
            <ac:spMk id="13" creationId="{C576DAD7-B349-47D5-A9D7-6D26418A4D78}"/>
          </ac:spMkLst>
        </pc:spChg>
        <pc:picChg chg="add mod">
          <ac:chgData name="HUANG, Kecheng" userId="6042010e-758a-47da-a43c-39d4fc95a6c3" providerId="ADAL" clId="{D040E5E8-7CEB-4F1A-AF3C-1A86180453FD}" dt="2021-09-29T05:06:19.347" v="885" actId="1076"/>
          <ac:picMkLst>
            <pc:docMk/>
            <pc:sldMk cId="137326132" sldId="353"/>
            <ac:picMk id="3" creationId="{015710E9-003F-4489-B5A3-9354287CE1C3}"/>
          </ac:picMkLst>
        </pc:picChg>
        <pc:picChg chg="add mod">
          <ac:chgData name="HUANG, Kecheng" userId="6042010e-758a-47da-a43c-39d4fc95a6c3" providerId="ADAL" clId="{D040E5E8-7CEB-4F1A-AF3C-1A86180453FD}" dt="2021-09-29T05:23:59.042" v="1062" actId="1076"/>
          <ac:picMkLst>
            <pc:docMk/>
            <pc:sldMk cId="137326132" sldId="353"/>
            <ac:picMk id="6" creationId="{90FA91EA-5BC3-48DB-B62A-CDBF745BA154}"/>
          </ac:picMkLst>
        </pc:picChg>
        <pc:picChg chg="add del mod">
          <ac:chgData name="HUANG, Kecheng" userId="6042010e-758a-47da-a43c-39d4fc95a6c3" providerId="ADAL" clId="{D040E5E8-7CEB-4F1A-AF3C-1A86180453FD}" dt="2021-09-29T05:23:38.740" v="1056" actId="478"/>
          <ac:picMkLst>
            <pc:docMk/>
            <pc:sldMk cId="137326132" sldId="353"/>
            <ac:picMk id="9" creationId="{B2FD8330-F3D2-468E-AE1D-B99F7119B3D6}"/>
          </ac:picMkLst>
        </pc:picChg>
        <pc:picChg chg="add mod">
          <ac:chgData name="HUANG, Kecheng" userId="6042010e-758a-47da-a43c-39d4fc95a6c3" providerId="ADAL" clId="{D040E5E8-7CEB-4F1A-AF3C-1A86180453FD}" dt="2021-09-29T05:24:04.914" v="1064" actId="1076"/>
          <ac:picMkLst>
            <pc:docMk/>
            <pc:sldMk cId="137326132" sldId="353"/>
            <ac:picMk id="11" creationId="{18DB701D-EF0A-4E21-AA49-7F10E84BFCA1}"/>
          </ac:picMkLst>
        </pc:picChg>
      </pc:sldChg>
      <pc:sldChg chg="addSp delSp modSp add mod">
        <pc:chgData name="HUANG, Kecheng" userId="6042010e-758a-47da-a43c-39d4fc95a6c3" providerId="ADAL" clId="{D040E5E8-7CEB-4F1A-AF3C-1A86180453FD}" dt="2021-09-29T06:24:57.327" v="1430" actId="478"/>
        <pc:sldMkLst>
          <pc:docMk/>
          <pc:sldMk cId="2730026947" sldId="354"/>
        </pc:sldMkLst>
        <pc:spChg chg="mod">
          <ac:chgData name="HUANG, Kecheng" userId="6042010e-758a-47da-a43c-39d4fc95a6c3" providerId="ADAL" clId="{D040E5E8-7CEB-4F1A-AF3C-1A86180453FD}" dt="2021-09-29T05:25:14.253" v="1100" actId="113"/>
          <ac:spMkLst>
            <pc:docMk/>
            <pc:sldMk cId="2730026947" sldId="354"/>
            <ac:spMk id="7" creationId="{A5D37F8F-D9FC-437C-A0CC-6ED0BC7560C9}"/>
          </ac:spMkLst>
        </pc:spChg>
        <pc:picChg chg="add del">
          <ac:chgData name="HUANG, Kecheng" userId="6042010e-758a-47da-a43c-39d4fc95a6c3" providerId="ADAL" clId="{D040E5E8-7CEB-4F1A-AF3C-1A86180453FD}" dt="2021-09-29T06:24:57.327" v="1430" actId="478"/>
          <ac:picMkLst>
            <pc:docMk/>
            <pc:sldMk cId="2730026947" sldId="354"/>
            <ac:picMk id="3" creationId="{D1C0AB69-CE61-4DD6-B305-0D67E69088DB}"/>
          </ac:picMkLst>
        </pc:picChg>
      </pc:sldChg>
      <pc:sldChg chg="add del">
        <pc:chgData name="HUANG, Kecheng" userId="6042010e-758a-47da-a43c-39d4fc95a6c3" providerId="ADAL" clId="{D040E5E8-7CEB-4F1A-AF3C-1A86180453FD}" dt="2021-09-29T05:24:59.839" v="1075"/>
        <pc:sldMkLst>
          <pc:docMk/>
          <pc:sldMk cId="148784499" sldId="355"/>
        </pc:sldMkLst>
      </pc:sldChg>
      <pc:sldChg chg="addSp delSp modSp add mod">
        <pc:chgData name="HUANG, Kecheng" userId="6042010e-758a-47da-a43c-39d4fc95a6c3" providerId="ADAL" clId="{D040E5E8-7CEB-4F1A-AF3C-1A86180453FD}" dt="2021-10-11T05:59:26.187" v="1470" actId="1076"/>
        <pc:sldMkLst>
          <pc:docMk/>
          <pc:sldMk cId="1115353039" sldId="355"/>
        </pc:sldMkLst>
        <pc:spChg chg="mod">
          <ac:chgData name="HUANG, Kecheng" userId="6042010e-758a-47da-a43c-39d4fc95a6c3" providerId="ADAL" clId="{D040E5E8-7CEB-4F1A-AF3C-1A86180453FD}" dt="2021-09-29T05:25:27.397" v="1103" actId="20577"/>
          <ac:spMkLst>
            <pc:docMk/>
            <pc:sldMk cId="1115353039" sldId="355"/>
            <ac:spMk id="4" creationId="{CE6890AC-7159-4F19-A547-8DFF331AA3C2}"/>
          </ac:spMkLst>
        </pc:spChg>
        <pc:spChg chg="del mod">
          <ac:chgData name="HUANG, Kecheng" userId="6042010e-758a-47da-a43c-39d4fc95a6c3" providerId="ADAL" clId="{D040E5E8-7CEB-4F1A-AF3C-1A86180453FD}" dt="2021-09-29T05:27:29.405" v="1107"/>
          <ac:spMkLst>
            <pc:docMk/>
            <pc:sldMk cId="1115353039" sldId="355"/>
            <ac:spMk id="7" creationId="{A5D37F8F-D9FC-437C-A0CC-6ED0BC7560C9}"/>
          </ac:spMkLst>
        </pc:spChg>
        <pc:spChg chg="add del mod">
          <ac:chgData name="HUANG, Kecheng" userId="6042010e-758a-47da-a43c-39d4fc95a6c3" providerId="ADAL" clId="{D040E5E8-7CEB-4F1A-AF3C-1A86180453FD}" dt="2021-09-29T05:58:49.602" v="1154" actId="478"/>
          <ac:spMkLst>
            <pc:docMk/>
            <pc:sldMk cId="1115353039" sldId="355"/>
            <ac:spMk id="15" creationId="{0989653A-329B-43E5-9C6E-D6088B181D96}"/>
          </ac:spMkLst>
        </pc:spChg>
        <pc:spChg chg="add mod">
          <ac:chgData name="HUANG, Kecheng" userId="6042010e-758a-47da-a43c-39d4fc95a6c3" providerId="ADAL" clId="{D040E5E8-7CEB-4F1A-AF3C-1A86180453FD}" dt="2021-09-29T05:59:41.135" v="1186" actId="1076"/>
          <ac:spMkLst>
            <pc:docMk/>
            <pc:sldMk cId="1115353039" sldId="355"/>
            <ac:spMk id="18" creationId="{846252A6-CFAE-42DA-8BE0-BBFB222BC6D3}"/>
          </ac:spMkLst>
        </pc:spChg>
        <pc:spChg chg="add mod">
          <ac:chgData name="HUANG, Kecheng" userId="6042010e-758a-47da-a43c-39d4fc95a6c3" providerId="ADAL" clId="{D040E5E8-7CEB-4F1A-AF3C-1A86180453FD}" dt="2021-09-29T06:00:19.719" v="1206" actId="1076"/>
          <ac:spMkLst>
            <pc:docMk/>
            <pc:sldMk cId="1115353039" sldId="355"/>
            <ac:spMk id="19" creationId="{7F2B7DF6-E0DF-41BC-8941-C27A2F2EC000}"/>
          </ac:spMkLst>
        </pc:spChg>
        <pc:spChg chg="add mod">
          <ac:chgData name="HUANG, Kecheng" userId="6042010e-758a-47da-a43c-39d4fc95a6c3" providerId="ADAL" clId="{D040E5E8-7CEB-4F1A-AF3C-1A86180453FD}" dt="2021-09-29T06:00:51.354" v="1230" actId="13822"/>
          <ac:spMkLst>
            <pc:docMk/>
            <pc:sldMk cId="1115353039" sldId="355"/>
            <ac:spMk id="20" creationId="{3018BE30-9CA1-4EDE-A672-5ED04DBEE00C}"/>
          </ac:spMkLst>
        </pc:spChg>
        <pc:spChg chg="add mod">
          <ac:chgData name="HUANG, Kecheng" userId="6042010e-758a-47da-a43c-39d4fc95a6c3" providerId="ADAL" clId="{D040E5E8-7CEB-4F1A-AF3C-1A86180453FD}" dt="2021-09-29T06:01:59.983" v="1240" actId="14100"/>
          <ac:spMkLst>
            <pc:docMk/>
            <pc:sldMk cId="1115353039" sldId="355"/>
            <ac:spMk id="21" creationId="{E888824C-52DF-4733-BF22-D4AAAF2D4159}"/>
          </ac:spMkLst>
        </pc:spChg>
        <pc:spChg chg="add mod ord">
          <ac:chgData name="HUANG, Kecheng" userId="6042010e-758a-47da-a43c-39d4fc95a6c3" providerId="ADAL" clId="{D040E5E8-7CEB-4F1A-AF3C-1A86180453FD}" dt="2021-09-29T06:27:00.521" v="1460" actId="166"/>
          <ac:spMkLst>
            <pc:docMk/>
            <pc:sldMk cId="1115353039" sldId="355"/>
            <ac:spMk id="22" creationId="{FD3BF9C7-A785-4B7F-8E4E-BA8932C839D1}"/>
          </ac:spMkLst>
        </pc:spChg>
        <pc:spChg chg="add mod">
          <ac:chgData name="HUANG, Kecheng" userId="6042010e-758a-47da-a43c-39d4fc95a6c3" providerId="ADAL" clId="{D040E5E8-7CEB-4F1A-AF3C-1A86180453FD}" dt="2021-09-29T06:06:21.583" v="1425" actId="14100"/>
          <ac:spMkLst>
            <pc:docMk/>
            <pc:sldMk cId="1115353039" sldId="355"/>
            <ac:spMk id="25" creationId="{57551344-7602-40BB-8477-D9EA0B9D292F}"/>
          </ac:spMkLst>
        </pc:spChg>
        <pc:grpChg chg="add del mod">
          <ac:chgData name="HUANG, Kecheng" userId="6042010e-758a-47da-a43c-39d4fc95a6c3" providerId="ADAL" clId="{D040E5E8-7CEB-4F1A-AF3C-1A86180453FD}" dt="2021-09-29T05:35:25.514" v="1127" actId="165"/>
          <ac:grpSpMkLst>
            <pc:docMk/>
            <pc:sldMk cId="1115353039" sldId="355"/>
            <ac:grpSpMk id="12" creationId="{AE6C9266-61EB-452D-B583-2D3479B136A1}"/>
          </ac:grpSpMkLst>
        </pc:grpChg>
        <pc:picChg chg="add del">
          <ac:chgData name="HUANG, Kecheng" userId="6042010e-758a-47da-a43c-39d4fc95a6c3" providerId="ADAL" clId="{D040E5E8-7CEB-4F1A-AF3C-1A86180453FD}" dt="2021-09-29T05:27:34.964" v="1109" actId="478"/>
          <ac:picMkLst>
            <pc:docMk/>
            <pc:sldMk cId="1115353039" sldId="355"/>
            <ac:picMk id="3" creationId="{98923A6E-0244-4DB4-8A94-DDD3C67FCDCF}"/>
          </ac:picMkLst>
        </pc:picChg>
        <pc:picChg chg="add mod topLvl">
          <ac:chgData name="HUANG, Kecheng" userId="6042010e-758a-47da-a43c-39d4fc95a6c3" providerId="ADAL" clId="{D040E5E8-7CEB-4F1A-AF3C-1A86180453FD}" dt="2021-09-29T05:58:54.247" v="1155" actId="1076"/>
          <ac:picMkLst>
            <pc:docMk/>
            <pc:sldMk cId="1115353039" sldId="355"/>
            <ac:picMk id="6" creationId="{0E5E24AF-B0F8-4860-AB54-D6593D34E3D6}"/>
          </ac:picMkLst>
        </pc:picChg>
        <pc:picChg chg="add del mod topLvl">
          <ac:chgData name="HUANG, Kecheng" userId="6042010e-758a-47da-a43c-39d4fc95a6c3" providerId="ADAL" clId="{D040E5E8-7CEB-4F1A-AF3C-1A86180453FD}" dt="2021-09-29T06:02:59.202" v="1243" actId="478"/>
          <ac:picMkLst>
            <pc:docMk/>
            <pc:sldMk cId="1115353039" sldId="355"/>
            <ac:picMk id="9" creationId="{D472D0DA-C2DC-4E98-B86C-AC965A3FF9E6}"/>
          </ac:picMkLst>
        </pc:picChg>
        <pc:picChg chg="add del mod">
          <ac:chgData name="HUANG, Kecheng" userId="6042010e-758a-47da-a43c-39d4fc95a6c3" providerId="ADAL" clId="{D040E5E8-7CEB-4F1A-AF3C-1A86180453FD}" dt="2021-09-29T05:30:28.420" v="1117" actId="478"/>
          <ac:picMkLst>
            <pc:docMk/>
            <pc:sldMk cId="1115353039" sldId="355"/>
            <ac:picMk id="11" creationId="{93D3E6C4-672C-4FAC-9688-D1872D488351}"/>
          </ac:picMkLst>
        </pc:picChg>
        <pc:picChg chg="add mod">
          <ac:chgData name="HUANG, Kecheng" userId="6042010e-758a-47da-a43c-39d4fc95a6c3" providerId="ADAL" clId="{D040E5E8-7CEB-4F1A-AF3C-1A86180453FD}" dt="2021-09-29T05:58:33.279" v="1148" actId="1076"/>
          <ac:picMkLst>
            <pc:docMk/>
            <pc:sldMk cId="1115353039" sldId="355"/>
            <ac:picMk id="14" creationId="{E4B4A15C-1700-4280-937E-741E493624BA}"/>
          </ac:picMkLst>
        </pc:picChg>
        <pc:picChg chg="add mod ord">
          <ac:chgData name="HUANG, Kecheng" userId="6042010e-758a-47da-a43c-39d4fc95a6c3" providerId="ADAL" clId="{D040E5E8-7CEB-4F1A-AF3C-1A86180453FD}" dt="2021-10-11T05:59:26.187" v="1470" actId="1076"/>
          <ac:picMkLst>
            <pc:docMk/>
            <pc:sldMk cId="1115353039" sldId="355"/>
            <ac:picMk id="17" creationId="{2A37C68B-82CA-4600-9A09-44C34066A394}"/>
          </ac:picMkLst>
        </pc:picChg>
        <pc:picChg chg="add mod">
          <ac:chgData name="HUANG, Kecheng" userId="6042010e-758a-47da-a43c-39d4fc95a6c3" providerId="ADAL" clId="{D040E5E8-7CEB-4F1A-AF3C-1A86180453FD}" dt="2021-09-29T06:26:51.788" v="1458" actId="1076"/>
          <ac:picMkLst>
            <pc:docMk/>
            <pc:sldMk cId="1115353039" sldId="355"/>
            <ac:picMk id="24" creationId="{47E5CB9F-5C42-4DBA-8E6E-2F8D2A691A74}"/>
          </ac:picMkLst>
        </pc:picChg>
        <pc:picChg chg="add del">
          <ac:chgData name="HUANG, Kecheng" userId="6042010e-758a-47da-a43c-39d4fc95a6c3" providerId="ADAL" clId="{D040E5E8-7CEB-4F1A-AF3C-1A86180453FD}" dt="2021-09-29T06:24:45.583" v="1427" actId="22"/>
          <ac:picMkLst>
            <pc:docMk/>
            <pc:sldMk cId="1115353039" sldId="355"/>
            <ac:picMk id="27" creationId="{810097C3-C1D1-4A8F-9902-783C41149E3F}"/>
          </ac:picMkLst>
        </pc:picChg>
      </pc:sldChg>
      <pc:sldChg chg="addSp modSp add mod">
        <pc:chgData name="HUANG, Kecheng" userId="6042010e-758a-47da-a43c-39d4fc95a6c3" providerId="ADAL" clId="{D040E5E8-7CEB-4F1A-AF3C-1A86180453FD}" dt="2021-09-29T06:25:42.333" v="1456" actId="1076"/>
        <pc:sldMkLst>
          <pc:docMk/>
          <pc:sldMk cId="3234643131" sldId="356"/>
        </pc:sldMkLst>
        <pc:spChg chg="mod">
          <ac:chgData name="HUANG, Kecheng" userId="6042010e-758a-47da-a43c-39d4fc95a6c3" providerId="ADAL" clId="{D040E5E8-7CEB-4F1A-AF3C-1A86180453FD}" dt="2021-09-29T06:25:20.911" v="1451" actId="20577"/>
          <ac:spMkLst>
            <pc:docMk/>
            <pc:sldMk cId="3234643131" sldId="356"/>
            <ac:spMk id="7" creationId="{A5D37F8F-D9FC-437C-A0CC-6ED0BC7560C9}"/>
          </ac:spMkLst>
        </pc:spChg>
        <pc:picChg chg="mod">
          <ac:chgData name="HUANG, Kecheng" userId="6042010e-758a-47da-a43c-39d4fc95a6c3" providerId="ADAL" clId="{D040E5E8-7CEB-4F1A-AF3C-1A86180453FD}" dt="2021-09-29T06:25:28.054" v="1453" actId="1076"/>
          <ac:picMkLst>
            <pc:docMk/>
            <pc:sldMk cId="3234643131" sldId="356"/>
            <ac:picMk id="3" creationId="{D1C0AB69-CE61-4DD6-B305-0D67E69088DB}"/>
          </ac:picMkLst>
        </pc:picChg>
        <pc:picChg chg="add mod">
          <ac:chgData name="HUANG, Kecheng" userId="6042010e-758a-47da-a43c-39d4fc95a6c3" providerId="ADAL" clId="{D040E5E8-7CEB-4F1A-AF3C-1A86180453FD}" dt="2021-09-29T06:25:40.045" v="1455" actId="1076"/>
          <ac:picMkLst>
            <pc:docMk/>
            <pc:sldMk cId="3234643131" sldId="356"/>
            <ac:picMk id="5" creationId="{B0CD1082-A323-4D3D-9B7D-818B3C964F63}"/>
          </ac:picMkLst>
        </pc:picChg>
        <pc:picChg chg="add mod">
          <ac:chgData name="HUANG, Kecheng" userId="6042010e-758a-47da-a43c-39d4fc95a6c3" providerId="ADAL" clId="{D040E5E8-7CEB-4F1A-AF3C-1A86180453FD}" dt="2021-09-29T06:25:42.333" v="1456" actId="1076"/>
          <ac:picMkLst>
            <pc:docMk/>
            <pc:sldMk cId="3234643131" sldId="356"/>
            <ac:picMk id="6" creationId="{CC82FDEC-F66F-4A0A-9389-EDBD74169DDC}"/>
          </ac:picMkLst>
        </pc:picChg>
      </pc:sldChg>
      <pc:sldChg chg="modSp mod">
        <pc:chgData name="HUANG, Kecheng" userId="6042010e-758a-47da-a43c-39d4fc95a6c3" providerId="ADAL" clId="{D040E5E8-7CEB-4F1A-AF3C-1A86180453FD}" dt="2021-10-11T03:57:14.937" v="1464" actId="1076"/>
        <pc:sldMkLst>
          <pc:docMk/>
          <pc:sldMk cId="410080789" sldId="357"/>
        </pc:sldMkLst>
        <pc:picChg chg="mod">
          <ac:chgData name="HUANG, Kecheng" userId="6042010e-758a-47da-a43c-39d4fc95a6c3" providerId="ADAL" clId="{D040E5E8-7CEB-4F1A-AF3C-1A86180453FD}" dt="2021-10-11T03:57:14.937" v="1464" actId="1076"/>
          <ac:picMkLst>
            <pc:docMk/>
            <pc:sldMk cId="410080789" sldId="357"/>
            <ac:picMk id="6" creationId="{0E5E24AF-B0F8-4860-AB54-D6593D34E3D6}"/>
          </ac:picMkLst>
        </pc:picChg>
      </pc:sldChg>
    </pc:docChg>
  </pc:docChgLst>
  <pc:docChgLst>
    <pc:chgData name="HUANG, Kecheng" userId="6042010e-758a-47da-a43c-39d4fc95a6c3" providerId="ADAL" clId="{FAA19D72-E04F-4FB8-9935-A738528AA8D0}"/>
    <pc:docChg chg="undo custSel addSld delSld modSld sldOrd">
      <pc:chgData name="HUANG, Kecheng" userId="6042010e-758a-47da-a43c-39d4fc95a6c3" providerId="ADAL" clId="{FAA19D72-E04F-4FB8-9935-A738528AA8D0}" dt="2021-09-15T13:50:32.879" v="3668"/>
      <pc:docMkLst>
        <pc:docMk/>
      </pc:docMkLst>
      <pc:sldChg chg="modSp del mod">
        <pc:chgData name="HUANG, Kecheng" userId="6042010e-758a-47da-a43c-39d4fc95a6c3" providerId="ADAL" clId="{FAA19D72-E04F-4FB8-9935-A738528AA8D0}" dt="2021-09-15T09:11:09.418" v="2020" actId="47"/>
        <pc:sldMkLst>
          <pc:docMk/>
          <pc:sldMk cId="200479334" sldId="322"/>
        </pc:sldMkLst>
        <pc:spChg chg="mod">
          <ac:chgData name="HUANG, Kecheng" userId="6042010e-758a-47da-a43c-39d4fc95a6c3" providerId="ADAL" clId="{FAA19D72-E04F-4FB8-9935-A738528AA8D0}" dt="2021-09-15T03:47:02.254" v="85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delSp modSp mod delAnim">
        <pc:chgData name="HUANG, Kecheng" userId="6042010e-758a-47da-a43c-39d4fc95a6c3" providerId="ADAL" clId="{FAA19D72-E04F-4FB8-9935-A738528AA8D0}" dt="2021-09-15T13:50:15.047" v="3666" actId="12"/>
        <pc:sldMkLst>
          <pc:docMk/>
          <pc:sldMk cId="1617898463" sldId="334"/>
        </pc:sldMkLst>
        <pc:spChg chg="mod">
          <ac:chgData name="HUANG, Kecheng" userId="6042010e-758a-47da-a43c-39d4fc95a6c3" providerId="ADAL" clId="{FAA19D72-E04F-4FB8-9935-A738528AA8D0}" dt="2021-09-15T13:50:15.047" v="3666" actId="12"/>
          <ac:spMkLst>
            <pc:docMk/>
            <pc:sldMk cId="1617898463" sldId="334"/>
            <ac:spMk id="7" creationId="{A5D37F8F-D9FC-437C-A0CC-6ED0BC7560C9}"/>
          </ac:spMkLst>
        </pc:spChg>
        <pc:grpChg chg="del">
          <ac:chgData name="HUANG, Kecheng" userId="6042010e-758a-47da-a43c-39d4fc95a6c3" providerId="ADAL" clId="{FAA19D72-E04F-4FB8-9935-A738528AA8D0}" dt="2021-09-15T03:47:29.409" v="89" actId="478"/>
          <ac:grpSpMkLst>
            <pc:docMk/>
            <pc:sldMk cId="1617898463" sldId="334"/>
            <ac:grpSpMk id="8" creationId="{2F4A2761-78D9-4287-B392-6C0EAA86776B}"/>
          </ac:grpSpMkLst>
        </pc:grpChg>
      </pc:sldChg>
      <pc:sldChg chg="del">
        <pc:chgData name="HUANG, Kecheng" userId="6042010e-758a-47da-a43c-39d4fc95a6c3" providerId="ADAL" clId="{FAA19D72-E04F-4FB8-9935-A738528AA8D0}" dt="2021-09-15T10:19:24.118" v="3438" actId="47"/>
        <pc:sldMkLst>
          <pc:docMk/>
          <pc:sldMk cId="1878489992" sldId="335"/>
        </pc:sldMkLst>
      </pc:sldChg>
      <pc:sldChg chg="del">
        <pc:chgData name="HUANG, Kecheng" userId="6042010e-758a-47da-a43c-39d4fc95a6c3" providerId="ADAL" clId="{FAA19D72-E04F-4FB8-9935-A738528AA8D0}" dt="2021-09-15T03:47:11.187" v="86" actId="47"/>
        <pc:sldMkLst>
          <pc:docMk/>
          <pc:sldMk cId="478966031" sldId="336"/>
        </pc:sldMkLst>
      </pc:sldChg>
      <pc:sldChg chg="del">
        <pc:chgData name="HUANG, Kecheng" userId="6042010e-758a-47da-a43c-39d4fc95a6c3" providerId="ADAL" clId="{FAA19D72-E04F-4FB8-9935-A738528AA8D0}" dt="2021-09-15T04:13:27.020" v="517" actId="47"/>
        <pc:sldMkLst>
          <pc:docMk/>
          <pc:sldMk cId="4055871816" sldId="337"/>
        </pc:sldMkLst>
      </pc:sldChg>
      <pc:sldChg chg="del">
        <pc:chgData name="HUANG, Kecheng" userId="6042010e-758a-47da-a43c-39d4fc95a6c3" providerId="ADAL" clId="{FAA19D72-E04F-4FB8-9935-A738528AA8D0}" dt="2021-09-15T10:19:23.077" v="3437" actId="47"/>
        <pc:sldMkLst>
          <pc:docMk/>
          <pc:sldMk cId="542014216" sldId="338"/>
        </pc:sldMkLst>
      </pc:sldChg>
      <pc:sldChg chg="addSp delSp modSp mod ord delAnim modAnim modNotesTx">
        <pc:chgData name="HUANG, Kecheng" userId="6042010e-758a-47da-a43c-39d4fc95a6c3" providerId="ADAL" clId="{FAA19D72-E04F-4FB8-9935-A738528AA8D0}" dt="2021-09-15T09:36:51.113" v="2621"/>
        <pc:sldMkLst>
          <pc:docMk/>
          <pc:sldMk cId="1963972897" sldId="339"/>
        </pc:sldMkLst>
        <pc:spChg chg="mod">
          <ac:chgData name="HUANG, Kecheng" userId="6042010e-758a-47da-a43c-39d4fc95a6c3" providerId="ADAL" clId="{FAA19D72-E04F-4FB8-9935-A738528AA8D0}" dt="2021-09-15T09:12:40.317" v="2046" actId="313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FAA19D72-E04F-4FB8-9935-A738528AA8D0}" dt="2021-09-15T09:36:21.241" v="2614" actId="20577"/>
          <ac:spMkLst>
            <pc:docMk/>
            <pc:sldMk cId="1963972897" sldId="339"/>
            <ac:spMk id="7" creationId="{A5D37F8F-D9FC-437C-A0CC-6ED0BC7560C9}"/>
          </ac:spMkLst>
        </pc:spChg>
        <pc:picChg chg="del">
          <ac:chgData name="HUANG, Kecheng" userId="6042010e-758a-47da-a43c-39d4fc95a6c3" providerId="ADAL" clId="{FAA19D72-E04F-4FB8-9935-A738528AA8D0}" dt="2021-09-15T09:11:59.304" v="2028" actId="478"/>
          <ac:picMkLst>
            <pc:docMk/>
            <pc:sldMk cId="1963972897" sldId="339"/>
            <ac:picMk id="3" creationId="{C6F830C2-CB0E-4B91-9577-93FBDC3BF6AF}"/>
          </ac:picMkLst>
        </pc:picChg>
        <pc:picChg chg="add mod">
          <ac:chgData name="HUANG, Kecheng" userId="6042010e-758a-47da-a43c-39d4fc95a6c3" providerId="ADAL" clId="{FAA19D72-E04F-4FB8-9935-A738528AA8D0}" dt="2021-09-15T09:36:44.843" v="2620" actId="1076"/>
          <ac:picMkLst>
            <pc:docMk/>
            <pc:sldMk cId="1963972897" sldId="339"/>
            <ac:picMk id="5" creationId="{FF3AE9B1-352F-4584-AA1E-A0A352211A42}"/>
          </ac:picMkLst>
        </pc:picChg>
        <pc:picChg chg="del">
          <ac:chgData name="HUANG, Kecheng" userId="6042010e-758a-47da-a43c-39d4fc95a6c3" providerId="ADAL" clId="{FAA19D72-E04F-4FB8-9935-A738528AA8D0}" dt="2021-09-15T09:11:58.462" v="2027" actId="478"/>
          <ac:picMkLst>
            <pc:docMk/>
            <pc:sldMk cId="1963972897" sldId="339"/>
            <ac:picMk id="8" creationId="{85F44DBC-B740-4BAC-BAAA-64B5A5920172}"/>
          </ac:picMkLst>
        </pc:picChg>
        <pc:picChg chg="add mod">
          <ac:chgData name="HUANG, Kecheng" userId="6042010e-758a-47da-a43c-39d4fc95a6c3" providerId="ADAL" clId="{FAA19D72-E04F-4FB8-9935-A738528AA8D0}" dt="2021-09-15T09:36:42.725" v="2619" actId="1076"/>
          <ac:picMkLst>
            <pc:docMk/>
            <pc:sldMk cId="1963972897" sldId="339"/>
            <ac:picMk id="9" creationId="{8412723B-34CA-4350-87BC-6418A0DBB1D6}"/>
          </ac:picMkLst>
        </pc:picChg>
        <pc:picChg chg="del">
          <ac:chgData name="HUANG, Kecheng" userId="6042010e-758a-47da-a43c-39d4fc95a6c3" providerId="ADAL" clId="{FAA19D72-E04F-4FB8-9935-A738528AA8D0}" dt="2021-09-15T09:11:59.989" v="2029" actId="478"/>
          <ac:picMkLst>
            <pc:docMk/>
            <pc:sldMk cId="1963972897" sldId="339"/>
            <ac:picMk id="13" creationId="{590AEBF6-AC27-423D-A309-12373B2ABC55}"/>
          </ac:picMkLst>
        </pc:picChg>
        <pc:picChg chg="del">
          <ac:chgData name="HUANG, Kecheng" userId="6042010e-758a-47da-a43c-39d4fc95a6c3" providerId="ADAL" clId="{FAA19D72-E04F-4FB8-9935-A738528AA8D0}" dt="2021-09-15T09:12:00.534" v="2030" actId="478"/>
          <ac:picMkLst>
            <pc:docMk/>
            <pc:sldMk cId="1963972897" sldId="339"/>
            <ac:picMk id="15" creationId="{8BE85A61-F290-40B2-BB49-FFC8E002A039}"/>
          </ac:picMkLst>
        </pc:picChg>
      </pc:sldChg>
      <pc:sldChg chg="del">
        <pc:chgData name="HUANG, Kecheng" userId="6042010e-758a-47da-a43c-39d4fc95a6c3" providerId="ADAL" clId="{FAA19D72-E04F-4FB8-9935-A738528AA8D0}" dt="2021-09-15T10:19:26.662" v="3439" actId="47"/>
        <pc:sldMkLst>
          <pc:docMk/>
          <pc:sldMk cId="1697889918" sldId="340"/>
        </pc:sldMkLst>
      </pc:sldChg>
      <pc:sldChg chg="del">
        <pc:chgData name="HUANG, Kecheng" userId="6042010e-758a-47da-a43c-39d4fc95a6c3" providerId="ADAL" clId="{FAA19D72-E04F-4FB8-9935-A738528AA8D0}" dt="2021-09-15T10:19:28.418" v="3440" actId="47"/>
        <pc:sldMkLst>
          <pc:docMk/>
          <pc:sldMk cId="224997603" sldId="341"/>
        </pc:sldMkLst>
      </pc:sldChg>
      <pc:sldChg chg="modSp add del mod">
        <pc:chgData name="HUANG, Kecheng" userId="6042010e-758a-47da-a43c-39d4fc95a6c3" providerId="ADAL" clId="{FAA19D72-E04F-4FB8-9935-A738528AA8D0}" dt="2021-09-15T09:11:22.440" v="2024" actId="47"/>
        <pc:sldMkLst>
          <pc:docMk/>
          <pc:sldMk cId="1269661779" sldId="342"/>
        </pc:sldMkLst>
        <pc:spChg chg="mod">
          <ac:chgData name="HUANG, Kecheng" userId="6042010e-758a-47da-a43c-39d4fc95a6c3" providerId="ADAL" clId="{FAA19D72-E04F-4FB8-9935-A738528AA8D0}" dt="2021-09-15T03:47:19.652" v="88" actId="113"/>
          <ac:spMkLst>
            <pc:docMk/>
            <pc:sldMk cId="1269661779" sldId="342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FAA19D72-E04F-4FB8-9935-A738528AA8D0}" dt="2021-09-15T13:49:36.704" v="3652" actId="20577"/>
        <pc:sldMkLst>
          <pc:docMk/>
          <pc:sldMk cId="3856039613" sldId="343"/>
        </pc:sldMkLst>
        <pc:spChg chg="mod">
          <ac:chgData name="HUANG, Kecheng" userId="6042010e-758a-47da-a43c-39d4fc95a6c3" providerId="ADAL" clId="{FAA19D72-E04F-4FB8-9935-A738528AA8D0}" dt="2021-09-15T13:49:36.704" v="3652" actId="20577"/>
          <ac:spMkLst>
            <pc:docMk/>
            <pc:sldMk cId="3856039613" sldId="343"/>
            <ac:spMk id="7" creationId="{A5D37F8F-D9FC-437C-A0CC-6ED0BC7560C9}"/>
          </ac:spMkLst>
        </pc:spChg>
      </pc:sldChg>
      <pc:sldChg chg="addSp delSp modSp add mod modAnim">
        <pc:chgData name="HUANG, Kecheng" userId="6042010e-758a-47da-a43c-39d4fc95a6c3" providerId="ADAL" clId="{FAA19D72-E04F-4FB8-9935-A738528AA8D0}" dt="2021-09-15T08:25:25.679" v="1423" actId="14100"/>
        <pc:sldMkLst>
          <pc:docMk/>
          <pc:sldMk cId="4087298223" sldId="344"/>
        </pc:sldMkLst>
        <pc:spChg chg="mod">
          <ac:chgData name="HUANG, Kecheng" userId="6042010e-758a-47da-a43c-39d4fc95a6c3" providerId="ADAL" clId="{FAA19D72-E04F-4FB8-9935-A738528AA8D0}" dt="2021-09-15T04:13:54.502" v="523" actId="20577"/>
          <ac:spMkLst>
            <pc:docMk/>
            <pc:sldMk cId="4087298223" sldId="344"/>
            <ac:spMk id="4" creationId="{CE6890AC-7159-4F19-A547-8DFF331AA3C2}"/>
          </ac:spMkLst>
        </pc:spChg>
        <pc:spChg chg="add mod">
          <ac:chgData name="HUANG, Kecheng" userId="6042010e-758a-47da-a43c-39d4fc95a6c3" providerId="ADAL" clId="{FAA19D72-E04F-4FB8-9935-A738528AA8D0}" dt="2021-09-15T08:16:06.887" v="1409" actId="20577"/>
          <ac:spMkLst>
            <pc:docMk/>
            <pc:sldMk cId="4087298223" sldId="344"/>
            <ac:spMk id="5" creationId="{5BEB537E-0BFD-42D6-94E8-5B5E914BF17F}"/>
          </ac:spMkLst>
        </pc:spChg>
        <pc:spChg chg="del mod">
          <ac:chgData name="HUANG, Kecheng" userId="6042010e-758a-47da-a43c-39d4fc95a6c3" providerId="ADAL" clId="{FAA19D72-E04F-4FB8-9935-A738528AA8D0}" dt="2021-09-15T08:09:17.211" v="1020"/>
          <ac:spMkLst>
            <pc:docMk/>
            <pc:sldMk cId="4087298223" sldId="344"/>
            <ac:spMk id="7" creationId="{A5D37F8F-D9FC-437C-A0CC-6ED0BC7560C9}"/>
          </ac:spMkLst>
        </pc:spChg>
        <pc:picChg chg="add mod ord">
          <ac:chgData name="HUANG, Kecheng" userId="6042010e-758a-47da-a43c-39d4fc95a6c3" providerId="ADAL" clId="{FAA19D72-E04F-4FB8-9935-A738528AA8D0}" dt="2021-09-15T08:25:25.679" v="1423" actId="14100"/>
          <ac:picMkLst>
            <pc:docMk/>
            <pc:sldMk cId="4087298223" sldId="344"/>
            <ac:picMk id="3" creationId="{1C586CDD-1EB1-41DF-893C-704805E0AC04}"/>
          </ac:picMkLst>
        </pc:picChg>
        <pc:picChg chg="add mod">
          <ac:chgData name="HUANG, Kecheng" userId="6042010e-758a-47da-a43c-39d4fc95a6c3" providerId="ADAL" clId="{FAA19D72-E04F-4FB8-9935-A738528AA8D0}" dt="2021-09-15T08:24:43.911" v="1417" actId="1076"/>
          <ac:picMkLst>
            <pc:docMk/>
            <pc:sldMk cId="4087298223" sldId="344"/>
            <ac:picMk id="8" creationId="{B8708308-554D-42C0-AEF5-D3A93743803E}"/>
          </ac:picMkLst>
        </pc:picChg>
      </pc:sldChg>
      <pc:sldChg chg="addSp delSp modSp add mod delAnim modAnim">
        <pc:chgData name="HUANG, Kecheng" userId="6042010e-758a-47da-a43c-39d4fc95a6c3" providerId="ADAL" clId="{FAA19D72-E04F-4FB8-9935-A738528AA8D0}" dt="2021-09-15T13:39:33.767" v="3636"/>
        <pc:sldMkLst>
          <pc:docMk/>
          <pc:sldMk cId="3700032981" sldId="345"/>
        </pc:sldMkLst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2" creationId="{16C6CDAD-E245-49F1-9EFD-9058248E9708}"/>
          </ac:spMkLst>
        </pc:spChg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3" creationId="{4D1D73E1-912A-4C4D-885B-C77FA621588E}"/>
          </ac:spMkLst>
        </pc:spChg>
        <pc:spChg chg="mod">
          <ac:chgData name="HUANG, Kecheng" userId="6042010e-758a-47da-a43c-39d4fc95a6c3" providerId="ADAL" clId="{FAA19D72-E04F-4FB8-9935-A738528AA8D0}" dt="2021-09-15T08:25:46.837" v="1427"/>
          <ac:spMkLst>
            <pc:docMk/>
            <pc:sldMk cId="3700032981" sldId="345"/>
            <ac:spMk id="4" creationId="{CE6890AC-7159-4F19-A547-8DFF331AA3C2}"/>
          </ac:spMkLst>
        </pc:spChg>
        <pc:spChg chg="add del mod">
          <ac:chgData name="HUANG, Kecheng" userId="6042010e-758a-47da-a43c-39d4fc95a6c3" providerId="ADAL" clId="{FAA19D72-E04F-4FB8-9935-A738528AA8D0}" dt="2021-09-15T13:37:13.849" v="3595" actId="20577"/>
          <ac:spMkLst>
            <pc:docMk/>
            <pc:sldMk cId="3700032981" sldId="345"/>
            <ac:spMk id="5" creationId="{5BEB537E-0BFD-42D6-94E8-5B5E914BF17F}"/>
          </ac:spMkLst>
        </pc:spChg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7" creationId="{E139EB67-ED91-4EC1-98A5-B89C093DAD28}"/>
          </ac:spMkLst>
        </pc:spChg>
        <pc:spChg chg="add del mod">
          <ac:chgData name="HUANG, Kecheng" userId="6042010e-758a-47da-a43c-39d4fc95a6c3" providerId="ADAL" clId="{FAA19D72-E04F-4FB8-9935-A738528AA8D0}" dt="2021-09-15T13:33:35.448" v="3481" actId="21"/>
          <ac:spMkLst>
            <pc:docMk/>
            <pc:sldMk cId="3700032981" sldId="345"/>
            <ac:spMk id="8" creationId="{E90E1B08-1014-4ADC-87CB-FF9B98F2FAA7}"/>
          </ac:spMkLst>
        </pc:spChg>
        <pc:spChg chg="add del mod">
          <ac:chgData name="HUANG, Kecheng" userId="6042010e-758a-47da-a43c-39d4fc95a6c3" providerId="ADAL" clId="{FAA19D72-E04F-4FB8-9935-A738528AA8D0}" dt="2021-09-15T13:37:16.781" v="3599"/>
          <ac:spMkLst>
            <pc:docMk/>
            <pc:sldMk cId="3700032981" sldId="345"/>
            <ac:spMk id="10" creationId="{DBC89DE3-F274-4FA7-A0BC-6D058F61E1DB}"/>
          </ac:spMkLst>
        </pc:spChg>
        <pc:spChg chg="add del">
          <ac:chgData name="HUANG, Kecheng" userId="6042010e-758a-47da-a43c-39d4fc95a6c3" providerId="ADAL" clId="{FAA19D72-E04F-4FB8-9935-A738528AA8D0}" dt="2021-09-15T08:36:22.341" v="1476"/>
          <ac:spMkLst>
            <pc:docMk/>
            <pc:sldMk cId="3700032981" sldId="345"/>
            <ac:spMk id="10" creationId="{F42F2D82-C6D7-47C0-BEF9-AD8605E232CD}"/>
          </ac:spMkLst>
        </pc:spChg>
        <pc:spChg chg="add del">
          <ac:chgData name="HUANG, Kecheng" userId="6042010e-758a-47da-a43c-39d4fc95a6c3" providerId="ADAL" clId="{FAA19D72-E04F-4FB8-9935-A738528AA8D0}" dt="2021-09-15T08:36:25.260" v="1478"/>
          <ac:spMkLst>
            <pc:docMk/>
            <pc:sldMk cId="3700032981" sldId="345"/>
            <ac:spMk id="11" creationId="{A7C7B589-982D-4082-B56E-BD0489493597}"/>
          </ac:spMkLst>
        </pc:spChg>
        <pc:spChg chg="add del mod">
          <ac:chgData name="HUANG, Kecheng" userId="6042010e-758a-47da-a43c-39d4fc95a6c3" providerId="ADAL" clId="{FAA19D72-E04F-4FB8-9935-A738528AA8D0}" dt="2021-09-15T13:37:16.781" v="3597"/>
          <ac:spMkLst>
            <pc:docMk/>
            <pc:sldMk cId="3700032981" sldId="345"/>
            <ac:spMk id="11" creationId="{C17FCA4B-C94A-4954-A3B7-0E5EA2824CDA}"/>
          </ac:spMkLst>
        </pc:spChg>
        <pc:picChg chg="del">
          <ac:chgData name="HUANG, Kecheng" userId="6042010e-758a-47da-a43c-39d4fc95a6c3" providerId="ADAL" clId="{FAA19D72-E04F-4FB8-9935-A738528AA8D0}" dt="2021-09-15T08:25:38.970" v="1425" actId="478"/>
          <ac:picMkLst>
            <pc:docMk/>
            <pc:sldMk cId="3700032981" sldId="345"/>
            <ac:picMk id="3" creationId="{1C586CDD-1EB1-41DF-893C-704805E0AC04}"/>
          </ac:picMkLst>
        </pc:picChg>
        <pc:picChg chg="add mod">
          <ac:chgData name="HUANG, Kecheng" userId="6042010e-758a-47da-a43c-39d4fc95a6c3" providerId="ADAL" clId="{FAA19D72-E04F-4FB8-9935-A738528AA8D0}" dt="2021-09-15T13:39:29.293" v="3634" actId="1076"/>
          <ac:picMkLst>
            <pc:docMk/>
            <pc:sldMk cId="3700032981" sldId="345"/>
            <ac:picMk id="6" creationId="{B620BB79-5CAF-4E11-931B-ADA178C2B154}"/>
          </ac:picMkLst>
        </pc:picChg>
        <pc:picChg chg="del">
          <ac:chgData name="HUANG, Kecheng" userId="6042010e-758a-47da-a43c-39d4fc95a6c3" providerId="ADAL" clId="{FAA19D72-E04F-4FB8-9935-A738528AA8D0}" dt="2021-09-15T08:25:39.566" v="1426" actId="478"/>
          <ac:picMkLst>
            <pc:docMk/>
            <pc:sldMk cId="3700032981" sldId="345"/>
            <ac:picMk id="8" creationId="{B8708308-554D-42C0-AEF5-D3A93743803E}"/>
          </ac:picMkLst>
        </pc:picChg>
        <pc:picChg chg="add mod">
          <ac:chgData name="HUANG, Kecheng" userId="6042010e-758a-47da-a43c-39d4fc95a6c3" providerId="ADAL" clId="{FAA19D72-E04F-4FB8-9935-A738528AA8D0}" dt="2021-09-15T13:38:59.837" v="3629" actId="1076"/>
          <ac:picMkLst>
            <pc:docMk/>
            <pc:sldMk cId="3700032981" sldId="345"/>
            <ac:picMk id="9" creationId="{795D0696-327C-4A24-A333-97B439356FF9}"/>
          </ac:picMkLst>
        </pc:picChg>
        <pc:picChg chg="add mod">
          <ac:chgData name="HUANG, Kecheng" userId="6042010e-758a-47da-a43c-39d4fc95a6c3" providerId="ADAL" clId="{FAA19D72-E04F-4FB8-9935-A738528AA8D0}" dt="2021-09-15T13:37:50.326" v="3604" actId="1076"/>
          <ac:picMkLst>
            <pc:docMk/>
            <pc:sldMk cId="3700032981" sldId="345"/>
            <ac:picMk id="13" creationId="{ECE1F3EA-E42E-4467-92CC-6C928756021D}"/>
          </ac:picMkLst>
        </pc:picChg>
        <pc:picChg chg="add del mod">
          <ac:chgData name="HUANG, Kecheng" userId="6042010e-758a-47da-a43c-39d4fc95a6c3" providerId="ADAL" clId="{FAA19D72-E04F-4FB8-9935-A738528AA8D0}" dt="2021-09-15T13:33:25.448" v="3476"/>
          <ac:picMkLst>
            <pc:docMk/>
            <pc:sldMk cId="3700032981" sldId="345"/>
            <ac:picMk id="2049" creationId="{435642F0-AF0C-454A-98F1-71ECDD7E5425}"/>
          </ac:picMkLst>
        </pc:picChg>
        <pc:picChg chg="add del mod">
          <ac:chgData name="HUANG, Kecheng" userId="6042010e-758a-47da-a43c-39d4fc95a6c3" providerId="ADAL" clId="{FAA19D72-E04F-4FB8-9935-A738528AA8D0}" dt="2021-09-15T13:33:25.448" v="3476"/>
          <ac:picMkLst>
            <pc:docMk/>
            <pc:sldMk cId="3700032981" sldId="345"/>
            <ac:picMk id="2050" creationId="{53A087AF-6F05-4BD4-945E-2FC7607ECEC5}"/>
          </ac:picMkLst>
        </pc:picChg>
        <pc:picChg chg="add del mod">
          <ac:chgData name="HUANG, Kecheng" userId="6042010e-758a-47da-a43c-39d4fc95a6c3" providerId="ADAL" clId="{FAA19D72-E04F-4FB8-9935-A738528AA8D0}" dt="2021-09-15T13:39:06.878" v="3630" actId="1076"/>
          <ac:picMkLst>
            <pc:docMk/>
            <pc:sldMk cId="3700032981" sldId="345"/>
            <ac:picMk id="2054" creationId="{3200BD71-E5B4-45A5-ACDA-060F1600C75D}"/>
          </ac:picMkLst>
        </pc:picChg>
        <pc:picChg chg="add del mod">
          <ac:chgData name="HUANG, Kecheng" userId="6042010e-758a-47da-a43c-39d4fc95a6c3" providerId="ADAL" clId="{FAA19D72-E04F-4FB8-9935-A738528AA8D0}" dt="2021-09-15T13:38:13.884" v="3617" actId="1076"/>
          <ac:picMkLst>
            <pc:docMk/>
            <pc:sldMk cId="3700032981" sldId="345"/>
            <ac:picMk id="2055" creationId="{E5798B67-A756-47C3-9B65-6BBFBBA14AB7}"/>
          </ac:picMkLst>
        </pc:picChg>
      </pc:sldChg>
      <pc:sldChg chg="addSp delSp modSp add mod modAnim">
        <pc:chgData name="HUANG, Kecheng" userId="6042010e-758a-47da-a43c-39d4fc95a6c3" providerId="ADAL" clId="{FAA19D72-E04F-4FB8-9935-A738528AA8D0}" dt="2021-09-15T13:40:05.573" v="3642" actId="1076"/>
        <pc:sldMkLst>
          <pc:docMk/>
          <pc:sldMk cId="3831803455" sldId="346"/>
        </pc:sldMkLst>
        <pc:spChg chg="mod">
          <ac:chgData name="HUANG, Kecheng" userId="6042010e-758a-47da-a43c-39d4fc95a6c3" providerId="ADAL" clId="{FAA19D72-E04F-4FB8-9935-A738528AA8D0}" dt="2021-09-15T09:09:54.367" v="2004" actId="15"/>
          <ac:spMkLst>
            <pc:docMk/>
            <pc:sldMk cId="3831803455" sldId="346"/>
            <ac:spMk id="5" creationId="{5BEB537E-0BFD-42D6-94E8-5B5E914BF17F}"/>
          </ac:spMkLst>
        </pc:sp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3" creationId="{E30F272D-2537-4E92-9827-CFDDBA8B6F62}"/>
          </ac:picMkLst>
        </pc:picChg>
        <pc:picChg chg="del">
          <ac:chgData name="HUANG, Kecheng" userId="6042010e-758a-47da-a43c-39d4fc95a6c3" providerId="ADAL" clId="{FAA19D72-E04F-4FB8-9935-A738528AA8D0}" dt="2021-09-15T08:42:55.896" v="1577" actId="478"/>
          <ac:picMkLst>
            <pc:docMk/>
            <pc:sldMk cId="3831803455" sldId="346"/>
            <ac:picMk id="6" creationId="{B620BB79-5CAF-4E11-931B-ADA178C2B154}"/>
          </ac:picMkLst>
        </pc:pic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8" creationId="{0052A2CA-EA92-4092-9ABF-4352C36F15FC}"/>
          </ac:picMkLst>
        </pc:picChg>
        <pc:picChg chg="del">
          <ac:chgData name="HUANG, Kecheng" userId="6042010e-758a-47da-a43c-39d4fc95a6c3" providerId="ADAL" clId="{FAA19D72-E04F-4FB8-9935-A738528AA8D0}" dt="2021-09-15T08:42:54.586" v="1575" actId="478"/>
          <ac:picMkLst>
            <pc:docMk/>
            <pc:sldMk cId="3831803455" sldId="346"/>
            <ac:picMk id="9" creationId="{795D0696-327C-4A24-A333-97B439356FF9}"/>
          </ac:picMkLst>
        </pc:pic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11" creationId="{BD25A899-2EE5-471E-8AE5-741965C543F0}"/>
          </ac:picMkLst>
        </pc:picChg>
        <pc:picChg chg="del">
          <ac:chgData name="HUANG, Kecheng" userId="6042010e-758a-47da-a43c-39d4fc95a6c3" providerId="ADAL" clId="{FAA19D72-E04F-4FB8-9935-A738528AA8D0}" dt="2021-09-15T08:42:55.337" v="1576" actId="478"/>
          <ac:picMkLst>
            <pc:docMk/>
            <pc:sldMk cId="3831803455" sldId="346"/>
            <ac:picMk id="13" creationId="{ECE1F3EA-E42E-4467-92CC-6C928756021D}"/>
          </ac:picMkLst>
        </pc:picChg>
      </pc:sldChg>
      <pc:sldChg chg="modSp add mod">
        <pc:chgData name="HUANG, Kecheng" userId="6042010e-758a-47da-a43c-39d4fc95a6c3" providerId="ADAL" clId="{FAA19D72-E04F-4FB8-9935-A738528AA8D0}" dt="2021-09-15T13:49:44.851" v="3657" actId="20577"/>
        <pc:sldMkLst>
          <pc:docMk/>
          <pc:sldMk cId="3006363483" sldId="347"/>
        </pc:sldMkLst>
        <pc:spChg chg="mod">
          <ac:chgData name="HUANG, Kecheng" userId="6042010e-758a-47da-a43c-39d4fc95a6c3" providerId="ADAL" clId="{FAA19D72-E04F-4FB8-9935-A738528AA8D0}" dt="2021-09-15T13:49:44.851" v="3657" actId="20577"/>
          <ac:spMkLst>
            <pc:docMk/>
            <pc:sldMk cId="3006363483" sldId="347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FAA19D72-E04F-4FB8-9935-A738528AA8D0}" dt="2021-09-15T13:49:53.834" v="3662" actId="20577"/>
        <pc:sldMkLst>
          <pc:docMk/>
          <pc:sldMk cId="2683720431" sldId="348"/>
        </pc:sldMkLst>
        <pc:spChg chg="mod">
          <ac:chgData name="HUANG, Kecheng" userId="6042010e-758a-47da-a43c-39d4fc95a6c3" providerId="ADAL" clId="{FAA19D72-E04F-4FB8-9935-A738528AA8D0}" dt="2021-09-15T13:49:53.834" v="3662" actId="20577"/>
          <ac:spMkLst>
            <pc:docMk/>
            <pc:sldMk cId="2683720431" sldId="348"/>
            <ac:spMk id="7" creationId="{A5D37F8F-D9FC-437C-A0CC-6ED0BC7560C9}"/>
          </ac:spMkLst>
        </pc:spChg>
      </pc:sldChg>
      <pc:sldChg chg="addSp delSp modSp add mod delAnim">
        <pc:chgData name="HUANG, Kecheng" userId="6042010e-758a-47da-a43c-39d4fc95a6c3" providerId="ADAL" clId="{FAA19D72-E04F-4FB8-9935-A738528AA8D0}" dt="2021-09-15T09:43:17.235" v="2742" actId="1076"/>
        <pc:sldMkLst>
          <pc:docMk/>
          <pc:sldMk cId="3949375781" sldId="349"/>
        </pc:sldMkLst>
        <pc:spChg chg="mod">
          <ac:chgData name="HUANG, Kecheng" userId="6042010e-758a-47da-a43c-39d4fc95a6c3" providerId="ADAL" clId="{FAA19D72-E04F-4FB8-9935-A738528AA8D0}" dt="2021-09-15T09:42:59.016" v="2735" actId="20577"/>
          <ac:spMkLst>
            <pc:docMk/>
            <pc:sldMk cId="3949375781" sldId="349"/>
            <ac:spMk id="7" creationId="{A5D37F8F-D9FC-437C-A0CC-6ED0BC7560C9}"/>
          </ac:spMkLst>
        </pc:spChg>
        <pc:picChg chg="add mod">
          <ac:chgData name="HUANG, Kecheng" userId="6042010e-758a-47da-a43c-39d4fc95a6c3" providerId="ADAL" clId="{FAA19D72-E04F-4FB8-9935-A738528AA8D0}" dt="2021-09-15T09:43:17.235" v="2742" actId="1076"/>
          <ac:picMkLst>
            <pc:docMk/>
            <pc:sldMk cId="3949375781" sldId="349"/>
            <ac:picMk id="3" creationId="{46F4010B-DE2C-4FC6-A3BA-5B803CC913FF}"/>
          </ac:picMkLst>
        </pc:picChg>
        <pc:picChg chg="del">
          <ac:chgData name="HUANG, Kecheng" userId="6042010e-758a-47da-a43c-39d4fc95a6c3" providerId="ADAL" clId="{FAA19D72-E04F-4FB8-9935-A738528AA8D0}" dt="2021-09-15T09:37:09.504" v="2623" actId="478"/>
          <ac:picMkLst>
            <pc:docMk/>
            <pc:sldMk cId="3949375781" sldId="349"/>
            <ac:picMk id="5" creationId="{FF3AE9B1-352F-4584-AA1E-A0A352211A42}"/>
          </ac:picMkLst>
        </pc:picChg>
        <pc:picChg chg="add mod">
          <ac:chgData name="HUANG, Kecheng" userId="6042010e-758a-47da-a43c-39d4fc95a6c3" providerId="ADAL" clId="{FAA19D72-E04F-4FB8-9935-A738528AA8D0}" dt="2021-09-15T09:43:15.877" v="2741" actId="1076"/>
          <ac:picMkLst>
            <pc:docMk/>
            <pc:sldMk cId="3949375781" sldId="349"/>
            <ac:picMk id="8" creationId="{B56ED388-A192-45B8-9862-D55D7BE81236}"/>
          </ac:picMkLst>
        </pc:picChg>
        <pc:picChg chg="del">
          <ac:chgData name="HUANG, Kecheng" userId="6042010e-758a-47da-a43c-39d4fc95a6c3" providerId="ADAL" clId="{FAA19D72-E04F-4FB8-9935-A738528AA8D0}" dt="2021-09-15T09:37:10.239" v="2624" actId="478"/>
          <ac:picMkLst>
            <pc:docMk/>
            <pc:sldMk cId="3949375781" sldId="349"/>
            <ac:picMk id="9" creationId="{8412723B-34CA-4350-87BC-6418A0DBB1D6}"/>
          </ac:picMkLst>
        </pc:picChg>
      </pc:sldChg>
      <pc:sldChg chg="addSp delSp modSp add mod ord delAnim modAnim">
        <pc:chgData name="HUANG, Kecheng" userId="6042010e-758a-47da-a43c-39d4fc95a6c3" providerId="ADAL" clId="{FAA19D72-E04F-4FB8-9935-A738528AA8D0}" dt="2021-09-15T13:50:32.879" v="3668"/>
        <pc:sldMkLst>
          <pc:docMk/>
          <pc:sldMk cId="124363642" sldId="350"/>
        </pc:sldMkLst>
        <pc:spChg chg="mod">
          <ac:chgData name="HUANG, Kecheng" userId="6042010e-758a-47da-a43c-39d4fc95a6c3" providerId="ADAL" clId="{FAA19D72-E04F-4FB8-9935-A738528AA8D0}" dt="2021-09-15T09:45:01.086" v="2807" actId="20577"/>
          <ac:spMkLst>
            <pc:docMk/>
            <pc:sldMk cId="124363642" sldId="350"/>
            <ac:spMk id="4" creationId="{CE6890AC-7159-4F19-A547-8DFF331AA3C2}"/>
          </ac:spMkLst>
        </pc:spChg>
        <pc:spChg chg="mod">
          <ac:chgData name="HUANG, Kecheng" userId="6042010e-758a-47da-a43c-39d4fc95a6c3" providerId="ADAL" clId="{FAA19D72-E04F-4FB8-9935-A738528AA8D0}" dt="2021-09-15T10:05:36.939" v="3410" actId="20577"/>
          <ac:spMkLst>
            <pc:docMk/>
            <pc:sldMk cId="124363642" sldId="350"/>
            <ac:spMk id="7" creationId="{A5D37F8F-D9FC-437C-A0CC-6ED0BC7560C9}"/>
          </ac:spMkLst>
        </pc:spChg>
        <pc:grpChg chg="add mod">
          <ac:chgData name="HUANG, Kecheng" userId="6042010e-758a-47da-a43c-39d4fc95a6c3" providerId="ADAL" clId="{FAA19D72-E04F-4FB8-9935-A738528AA8D0}" dt="2021-09-15T10:06:35.613" v="3412" actId="1076"/>
          <ac:grpSpMkLst>
            <pc:docMk/>
            <pc:sldMk cId="124363642" sldId="350"/>
            <ac:grpSpMk id="6" creationId="{EEC17A8A-0178-41D2-8ACC-02DC91351B94}"/>
          </ac:grpSpMkLst>
        </pc:grpChg>
        <pc:grpChg chg="add mod">
          <ac:chgData name="HUANG, Kecheng" userId="6042010e-758a-47da-a43c-39d4fc95a6c3" providerId="ADAL" clId="{FAA19D72-E04F-4FB8-9935-A738528AA8D0}" dt="2021-09-15T10:18:00.887" v="3436" actId="1076"/>
          <ac:grpSpMkLst>
            <pc:docMk/>
            <pc:sldMk cId="124363642" sldId="350"/>
            <ac:grpSpMk id="16" creationId="{3BF6E5A0-8036-4006-98EA-B746D7B8EE70}"/>
          </ac:grpSpMkLst>
        </pc:grp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3" creationId="{00606B74-422E-4D7D-8AF3-73CC4B3974EC}"/>
          </ac:picMkLst>
        </pc:picChg>
        <pc:picChg chg="del">
          <ac:chgData name="HUANG, Kecheng" userId="6042010e-758a-47da-a43c-39d4fc95a6c3" providerId="ADAL" clId="{FAA19D72-E04F-4FB8-9935-A738528AA8D0}" dt="2021-09-15T09:44:13.113" v="2790" actId="478"/>
          <ac:picMkLst>
            <pc:docMk/>
            <pc:sldMk cId="124363642" sldId="350"/>
            <ac:picMk id="5" creationId="{FF3AE9B1-352F-4584-AA1E-A0A352211A42}"/>
          </ac:picMkLst>
        </pc:picChg>
        <pc:picChg chg="mod">
          <ac:chgData name="HUANG, Kecheng" userId="6042010e-758a-47da-a43c-39d4fc95a6c3" providerId="ADAL" clId="{FAA19D72-E04F-4FB8-9935-A738528AA8D0}" dt="2021-09-15T10:06:33.520" v="3411"/>
          <ac:picMkLst>
            <pc:docMk/>
            <pc:sldMk cId="124363642" sldId="350"/>
            <ac:picMk id="8" creationId="{00CD4889-B49D-46DC-9B40-C3A4F736BBD3}"/>
          </ac:picMkLst>
        </pc:picChg>
        <pc:picChg chg="del">
          <ac:chgData name="HUANG, Kecheng" userId="6042010e-758a-47da-a43c-39d4fc95a6c3" providerId="ADAL" clId="{FAA19D72-E04F-4FB8-9935-A738528AA8D0}" dt="2021-09-15T09:44:14.209" v="2791" actId="478"/>
          <ac:picMkLst>
            <pc:docMk/>
            <pc:sldMk cId="124363642" sldId="350"/>
            <ac:picMk id="9" creationId="{8412723B-34CA-4350-87BC-6418A0DBB1D6}"/>
          </ac:picMkLst>
        </pc:picChg>
        <pc:picChg chg="mod">
          <ac:chgData name="HUANG, Kecheng" userId="6042010e-758a-47da-a43c-39d4fc95a6c3" providerId="ADAL" clId="{FAA19D72-E04F-4FB8-9935-A738528AA8D0}" dt="2021-09-15T10:06:33.520" v="3411"/>
          <ac:picMkLst>
            <pc:docMk/>
            <pc:sldMk cId="124363642" sldId="350"/>
            <ac:picMk id="10" creationId="{DD25C92E-7254-4FEE-AC63-41CAF3197FB6}"/>
          </ac:picMkLst>
        </pc:picChg>
        <pc:picChg chg="add mod">
          <ac:chgData name="HUANG, Kecheng" userId="6042010e-758a-47da-a43c-39d4fc95a6c3" providerId="ADAL" clId="{FAA19D72-E04F-4FB8-9935-A738528AA8D0}" dt="2021-09-15T10:07:02.182" v="3420" actId="1076"/>
          <ac:picMkLst>
            <pc:docMk/>
            <pc:sldMk cId="124363642" sldId="350"/>
            <ac:picMk id="11" creationId="{0C6BF636-B2BC-4E62-921A-6458787F4888}"/>
          </ac:picMkLst>
        </pc:pic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13" creationId="{0C16AC77-EBE2-4BB4-BB2F-CC32406BE7ED}"/>
          </ac:picMkLst>
        </pc:pic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15" creationId="{2ADAA772-7DB7-4367-B008-6144D4CDDB24}"/>
          </ac:picMkLst>
        </pc:picChg>
      </pc:sldChg>
    </pc:docChg>
  </pc:docChgLst>
  <pc:docChgLst>
    <pc:chgData name="HUANG, Kecheng" userId="6042010e-758a-47da-a43c-39d4fc95a6c3" providerId="ADAL" clId="{E38FA87D-F151-42D3-B85B-C87A01850024}"/>
    <pc:docChg chg="undo redo custSel addSld delSld modSld">
      <pc:chgData name="HUANG, Kecheng" userId="6042010e-758a-47da-a43c-39d4fc95a6c3" providerId="ADAL" clId="{E38FA87D-F151-42D3-B85B-C87A01850024}" dt="2021-09-01T10:02:22.754" v="4282" actId="20577"/>
      <pc:docMkLst>
        <pc:docMk/>
      </pc:docMkLst>
      <pc:sldChg chg="del">
        <pc:chgData name="HUANG, Kecheng" userId="6042010e-758a-47da-a43c-39d4fc95a6c3" providerId="ADAL" clId="{E38FA87D-F151-42D3-B85B-C87A01850024}" dt="2021-08-30T09:21:01.353" v="228" actId="47"/>
        <pc:sldMkLst>
          <pc:docMk/>
          <pc:sldMk cId="1591770738" sldId="317"/>
        </pc:sldMkLst>
      </pc:sldChg>
      <pc:sldChg chg="del">
        <pc:chgData name="HUANG, Kecheng" userId="6042010e-758a-47da-a43c-39d4fc95a6c3" providerId="ADAL" clId="{E38FA87D-F151-42D3-B85B-C87A01850024}" dt="2021-08-30T09:21:01.911" v="229" actId="47"/>
        <pc:sldMkLst>
          <pc:docMk/>
          <pc:sldMk cId="534852111" sldId="318"/>
        </pc:sldMkLst>
      </pc:sldChg>
      <pc:sldChg chg="del">
        <pc:chgData name="HUANG, Kecheng" userId="6042010e-758a-47da-a43c-39d4fc95a6c3" providerId="ADAL" clId="{E38FA87D-F151-42D3-B85B-C87A01850024}" dt="2021-08-30T09:21:03.406" v="230" actId="47"/>
        <pc:sldMkLst>
          <pc:docMk/>
          <pc:sldMk cId="204903716" sldId="321"/>
        </pc:sldMkLst>
      </pc:sldChg>
      <pc:sldChg chg="modSp mod">
        <pc:chgData name="HUANG, Kecheng" userId="6042010e-758a-47da-a43c-39d4fc95a6c3" providerId="ADAL" clId="{E38FA87D-F151-42D3-B85B-C87A01850024}" dt="2021-08-30T09:19:52.823" v="224" actId="20577"/>
        <pc:sldMkLst>
          <pc:docMk/>
          <pc:sldMk cId="200479334" sldId="322"/>
        </pc:sldMkLst>
        <pc:spChg chg="mod">
          <ac:chgData name="HUANG, Kecheng" userId="6042010e-758a-47da-a43c-39d4fc95a6c3" providerId="ADAL" clId="{E38FA87D-F151-42D3-B85B-C87A01850024}" dt="2021-08-30T09:19:52.823" v="224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modSp del mod">
        <pc:chgData name="HUANG, Kecheng" userId="6042010e-758a-47da-a43c-39d4fc95a6c3" providerId="ADAL" clId="{E38FA87D-F151-42D3-B85B-C87A01850024}" dt="2021-08-30T09:20:04.519" v="225" actId="47"/>
        <pc:sldMkLst>
          <pc:docMk/>
          <pc:sldMk cId="1833320644" sldId="323"/>
        </pc:sldMkLst>
        <pc:spChg chg="mod">
          <ac:chgData name="HUANG, Kecheng" userId="6042010e-758a-47da-a43c-39d4fc95a6c3" providerId="ADAL" clId="{E38FA87D-F151-42D3-B85B-C87A01850024}" dt="2021-08-30T05:54:45.853" v="0" actId="113"/>
          <ac:spMkLst>
            <pc:docMk/>
            <pc:sldMk cId="1833320644" sldId="323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E38FA87D-F151-42D3-B85B-C87A01850024}" dt="2021-08-30T09:21:04.474" v="231" actId="47"/>
        <pc:sldMkLst>
          <pc:docMk/>
          <pc:sldMk cId="1014928562" sldId="324"/>
        </pc:sldMkLst>
      </pc:sldChg>
      <pc:sldChg chg="del">
        <pc:chgData name="HUANG, Kecheng" userId="6042010e-758a-47da-a43c-39d4fc95a6c3" providerId="ADAL" clId="{E38FA87D-F151-42D3-B85B-C87A01850024}" dt="2021-08-30T09:21:06.366" v="232" actId="47"/>
        <pc:sldMkLst>
          <pc:docMk/>
          <pc:sldMk cId="1364872862" sldId="325"/>
        </pc:sldMkLst>
      </pc:sldChg>
      <pc:sldChg chg="del">
        <pc:chgData name="HUANG, Kecheng" userId="6042010e-758a-47da-a43c-39d4fc95a6c3" providerId="ADAL" clId="{E38FA87D-F151-42D3-B85B-C87A01850024}" dt="2021-08-30T09:21:06.852" v="233" actId="47"/>
        <pc:sldMkLst>
          <pc:docMk/>
          <pc:sldMk cId="136435017" sldId="326"/>
        </pc:sldMkLst>
      </pc:sldChg>
      <pc:sldChg chg="del">
        <pc:chgData name="HUANG, Kecheng" userId="6042010e-758a-47da-a43c-39d4fc95a6c3" providerId="ADAL" clId="{E38FA87D-F151-42D3-B85B-C87A01850024}" dt="2021-08-30T09:21:07.382" v="234" actId="47"/>
        <pc:sldMkLst>
          <pc:docMk/>
          <pc:sldMk cId="3746532895" sldId="327"/>
        </pc:sldMkLst>
      </pc:sldChg>
      <pc:sldChg chg="modSp add del mod">
        <pc:chgData name="HUANG, Kecheng" userId="6042010e-758a-47da-a43c-39d4fc95a6c3" providerId="ADAL" clId="{E38FA87D-F151-42D3-B85B-C87A01850024}" dt="2021-08-30T09:51:43.455" v="302" actId="47"/>
        <pc:sldMkLst>
          <pc:docMk/>
          <pc:sldMk cId="776816129" sldId="328"/>
        </pc:sldMkLst>
        <pc:spChg chg="mod">
          <ac:chgData name="HUANG, Kecheng" userId="6042010e-758a-47da-a43c-39d4fc95a6c3" providerId="ADAL" clId="{E38FA87D-F151-42D3-B85B-C87A01850024}" dt="2021-08-30T05:55:04.623" v="6"/>
          <ac:spMkLst>
            <pc:docMk/>
            <pc:sldMk cId="776816129" sldId="328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8-30T09:16:50.479" v="202" actId="114"/>
          <ac:spMkLst>
            <pc:docMk/>
            <pc:sldMk cId="776816129" sldId="32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E38FA87D-F151-42D3-B85B-C87A01850024}" dt="2021-08-30T09:20:13.854" v="227" actId="113"/>
        <pc:sldMkLst>
          <pc:docMk/>
          <pc:sldMk cId="554134459" sldId="329"/>
        </pc:sldMkLst>
        <pc:spChg chg="mod">
          <ac:chgData name="HUANG, Kecheng" userId="6042010e-758a-47da-a43c-39d4fc95a6c3" providerId="ADAL" clId="{E38FA87D-F151-42D3-B85B-C87A01850024}" dt="2021-08-30T09:20:13.854" v="227" actId="113"/>
          <ac:spMkLst>
            <pc:docMk/>
            <pc:sldMk cId="554134459" sldId="329"/>
            <ac:spMk id="7" creationId="{A5D37F8F-D9FC-437C-A0CC-6ED0BC7560C9}"/>
          </ac:spMkLst>
        </pc:spChg>
      </pc:sldChg>
      <pc:sldChg chg="addSp modSp add mod modAnim">
        <pc:chgData name="HUANG, Kecheng" userId="6042010e-758a-47da-a43c-39d4fc95a6c3" providerId="ADAL" clId="{E38FA87D-F151-42D3-B85B-C87A01850024}" dt="2021-09-01T10:02:15.691" v="4276" actId="20577"/>
        <pc:sldMkLst>
          <pc:docMk/>
          <pc:sldMk cId="4091026447" sldId="330"/>
        </pc:sldMkLst>
        <pc:spChg chg="mod">
          <ac:chgData name="HUANG, Kecheng" userId="6042010e-758a-47da-a43c-39d4fc95a6c3" providerId="ADAL" clId="{E38FA87D-F151-42D3-B85B-C87A01850024}" dt="2021-09-01T10:02:15.691" v="4276" actId="20577"/>
          <ac:spMkLst>
            <pc:docMk/>
            <pc:sldMk cId="4091026447" sldId="330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0:31.500" v="3957" actId="948"/>
          <ac:spMkLst>
            <pc:docMk/>
            <pc:sldMk cId="4091026447" sldId="330"/>
            <ac:spMk id="7" creationId="{A5D37F8F-D9FC-437C-A0CC-6ED0BC7560C9}"/>
          </ac:spMkLst>
        </pc:spChg>
        <pc:picChg chg="add mod">
          <ac:chgData name="HUANG, Kecheng" userId="6042010e-758a-47da-a43c-39d4fc95a6c3" providerId="ADAL" clId="{E38FA87D-F151-42D3-B85B-C87A01850024}" dt="2021-08-30T15:13:29.462" v="1847" actId="1076"/>
          <ac:picMkLst>
            <pc:docMk/>
            <pc:sldMk cId="4091026447" sldId="330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3:31.867" v="1848" actId="1076"/>
          <ac:picMkLst>
            <pc:docMk/>
            <pc:sldMk cId="4091026447" sldId="330"/>
            <ac:picMk id="6" creationId="{414A2385-85F5-4879-8CB8-FAB08A387C64}"/>
          </ac:picMkLst>
        </pc:picChg>
        <pc:picChg chg="add mod">
          <ac:chgData name="HUANG, Kecheng" userId="6042010e-758a-47da-a43c-39d4fc95a6c3" providerId="ADAL" clId="{E38FA87D-F151-42D3-B85B-C87A01850024}" dt="2021-08-30T15:13:34.336" v="1849" actId="1076"/>
          <ac:picMkLst>
            <pc:docMk/>
            <pc:sldMk cId="4091026447" sldId="330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9-01T09:40:40.553" v="3958" actId="1076"/>
          <ac:picMkLst>
            <pc:docMk/>
            <pc:sldMk cId="4091026447" sldId="330"/>
            <ac:picMk id="11" creationId="{5B5AFE02-6AF6-4796-9547-D98FB8EE52B8}"/>
          </ac:picMkLst>
        </pc:picChg>
      </pc:sldChg>
      <pc:sldChg chg="modSp add mod">
        <pc:chgData name="HUANG, Kecheng" userId="6042010e-758a-47da-a43c-39d4fc95a6c3" providerId="ADAL" clId="{E38FA87D-F151-42D3-B85B-C87A01850024}" dt="2021-09-01T08:51:02.537" v="2943" actId="20577"/>
        <pc:sldMkLst>
          <pc:docMk/>
          <pc:sldMk cId="1173910826" sldId="331"/>
        </pc:sldMkLst>
        <pc:spChg chg="mod">
          <ac:chgData name="HUANG, Kecheng" userId="6042010e-758a-47da-a43c-39d4fc95a6c3" providerId="ADAL" clId="{E38FA87D-F151-42D3-B85B-C87A01850024}" dt="2021-09-01T08:51:02.537" v="2943" actId="20577"/>
          <ac:spMkLst>
            <pc:docMk/>
            <pc:sldMk cId="1173910826" sldId="331"/>
            <ac:spMk id="7" creationId="{A5D37F8F-D9FC-437C-A0CC-6ED0BC7560C9}"/>
          </ac:spMkLst>
        </pc:spChg>
      </pc:sldChg>
      <pc:sldChg chg="modSp add del mod">
        <pc:chgData name="HUANG, Kecheng" userId="6042010e-758a-47da-a43c-39d4fc95a6c3" providerId="ADAL" clId="{E38FA87D-F151-42D3-B85B-C87A01850024}" dt="2021-09-01T06:04:42.370" v="2601" actId="47"/>
        <pc:sldMkLst>
          <pc:docMk/>
          <pc:sldMk cId="1777353234" sldId="332"/>
        </pc:sldMkLst>
        <pc:spChg chg="mod">
          <ac:chgData name="HUANG, Kecheng" userId="6042010e-758a-47da-a43c-39d4fc95a6c3" providerId="ADAL" clId="{E38FA87D-F151-42D3-B85B-C87A01850024}" dt="2021-09-01T05:48:19.898" v="2426" actId="20577"/>
          <ac:spMkLst>
            <pc:docMk/>
            <pc:sldMk cId="1777353234" sldId="332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6:01:17.874" v="2519" actId="20577"/>
          <ac:spMkLst>
            <pc:docMk/>
            <pc:sldMk cId="1777353234" sldId="332"/>
            <ac:spMk id="7" creationId="{A5D37F8F-D9FC-437C-A0CC-6ED0BC7560C9}"/>
          </ac:spMkLst>
        </pc:spChg>
      </pc:sldChg>
      <pc:sldChg chg="addSp delSp modSp add del mod">
        <pc:chgData name="HUANG, Kecheng" userId="6042010e-758a-47da-a43c-39d4fc95a6c3" providerId="ADAL" clId="{E38FA87D-F151-42D3-B85B-C87A01850024}" dt="2021-08-30T15:13:41.161" v="1851" actId="47"/>
        <pc:sldMkLst>
          <pc:docMk/>
          <pc:sldMk cId="123447107" sldId="333"/>
        </pc:sldMkLst>
        <pc:spChg chg="del">
          <ac:chgData name="HUANG, Kecheng" userId="6042010e-758a-47da-a43c-39d4fc95a6c3" providerId="ADAL" clId="{E38FA87D-F151-42D3-B85B-C87A01850024}" dt="2021-08-30T14:47:33.024" v="773" actId="478"/>
          <ac:spMkLst>
            <pc:docMk/>
            <pc:sldMk cId="123447107" sldId="333"/>
            <ac:spMk id="7" creationId="{A5D37F8F-D9FC-437C-A0CC-6ED0BC7560C9}"/>
          </ac:spMkLst>
        </pc:spChg>
        <pc:spChg chg="add mod">
          <ac:chgData name="HUANG, Kecheng" userId="6042010e-758a-47da-a43c-39d4fc95a6c3" providerId="ADAL" clId="{E38FA87D-F151-42D3-B85B-C87A01850024}" dt="2021-08-30T14:47:36.244" v="775" actId="1076"/>
          <ac:spMkLst>
            <pc:docMk/>
            <pc:sldMk cId="123447107" sldId="333"/>
            <ac:spMk id="8" creationId="{81A29DF7-7A42-4781-AE57-B75A2AECE507}"/>
          </ac:spMkLst>
        </pc:spChg>
      </pc:sldChg>
      <pc:sldChg chg="addSp delSp modSp add mod delAnim modAnim">
        <pc:chgData name="HUANG, Kecheng" userId="6042010e-758a-47da-a43c-39d4fc95a6c3" providerId="ADAL" clId="{E38FA87D-F151-42D3-B85B-C87A01850024}" dt="2021-09-01T10:02:22.754" v="4282" actId="20577"/>
        <pc:sldMkLst>
          <pc:docMk/>
          <pc:sldMk cId="4214396466" sldId="333"/>
        </pc:sldMkLst>
        <pc:spChg chg="mod">
          <ac:chgData name="HUANG, Kecheng" userId="6042010e-758a-47da-a43c-39d4fc95a6c3" providerId="ADAL" clId="{E38FA87D-F151-42D3-B85B-C87A01850024}" dt="2021-09-01T10:02:22.754" v="4282" actId="20577"/>
          <ac:spMkLst>
            <pc:docMk/>
            <pc:sldMk cId="4214396466" sldId="333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1:01.496" v="3963" actId="404"/>
          <ac:spMkLst>
            <pc:docMk/>
            <pc:sldMk cId="4214396466" sldId="333"/>
            <ac:spMk id="7" creationId="{A5D37F8F-D9FC-437C-A0CC-6ED0BC7560C9}"/>
          </ac:spMkLst>
        </pc:spChg>
        <pc:grpChg chg="add mod">
          <ac:chgData name="HUANG, Kecheng" userId="6042010e-758a-47da-a43c-39d4fc95a6c3" providerId="ADAL" clId="{E38FA87D-F151-42D3-B85B-C87A01850024}" dt="2021-08-30T15:18:46.775" v="1928" actId="164"/>
          <ac:grpSpMkLst>
            <pc:docMk/>
            <pc:sldMk cId="4214396466" sldId="333"/>
            <ac:grpSpMk id="12" creationId="{0B62FF5E-989D-4F4B-8FF3-38BF6D8E573F}"/>
          </ac:grpSpMkLst>
        </pc:grpChg>
        <pc:grpChg chg="add mod">
          <ac:chgData name="HUANG, Kecheng" userId="6042010e-758a-47da-a43c-39d4fc95a6c3" providerId="ADAL" clId="{E38FA87D-F151-42D3-B85B-C87A01850024}" dt="2021-08-30T15:19:15.587" v="1933" actId="1076"/>
          <ac:grpSpMkLst>
            <pc:docMk/>
            <pc:sldMk cId="4214396466" sldId="333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8-30T15:13:48.575" v="1856" actId="478"/>
          <ac:picMkLst>
            <pc:docMk/>
            <pc:sldMk cId="4214396466" sldId="333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5" creationId="{7B2219BE-6945-414C-B5AD-19A257CF6320}"/>
          </ac:picMkLst>
        </pc:picChg>
        <pc:picChg chg="del">
          <ac:chgData name="HUANG, Kecheng" userId="6042010e-758a-47da-a43c-39d4fc95a6c3" providerId="ADAL" clId="{E38FA87D-F151-42D3-B85B-C87A01850024}" dt="2021-08-30T15:13:47.982" v="1855" actId="478"/>
          <ac:picMkLst>
            <pc:docMk/>
            <pc:sldMk cId="4214396466" sldId="333"/>
            <ac:picMk id="6" creationId="{414A2385-85F5-4879-8CB8-FAB08A387C64}"/>
          </ac:picMkLst>
        </pc:picChg>
        <pc:picChg chg="del">
          <ac:chgData name="HUANG, Kecheng" userId="6042010e-758a-47da-a43c-39d4fc95a6c3" providerId="ADAL" clId="{E38FA87D-F151-42D3-B85B-C87A01850024}" dt="2021-08-30T15:13:47.372" v="1854" actId="478"/>
          <ac:picMkLst>
            <pc:docMk/>
            <pc:sldMk cId="4214396466" sldId="333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10" creationId="{6AD7A7F2-0B13-497A-BAF7-95A6565F1408}"/>
          </ac:picMkLst>
        </pc:picChg>
        <pc:picChg chg="del">
          <ac:chgData name="HUANG, Kecheng" userId="6042010e-758a-47da-a43c-39d4fc95a6c3" providerId="ADAL" clId="{E38FA87D-F151-42D3-B85B-C87A01850024}" dt="2021-08-30T15:13:46.528" v="1853" actId="478"/>
          <ac:picMkLst>
            <pc:docMk/>
            <pc:sldMk cId="4214396466" sldId="333"/>
            <ac:picMk id="11" creationId="{5B5AFE02-6AF6-4796-9547-D98FB8EE52B8}"/>
          </ac:picMkLst>
        </pc:picChg>
        <pc:picChg chg="add mod">
          <ac:chgData name="HUANG, Kecheng" userId="6042010e-758a-47da-a43c-39d4fc95a6c3" providerId="ADAL" clId="{E38FA87D-F151-42D3-B85B-C87A01850024}" dt="2021-08-30T15:18:46.775" v="1928" actId="164"/>
          <ac:picMkLst>
            <pc:docMk/>
            <pc:sldMk cId="4214396466" sldId="333"/>
            <ac:picMk id="14" creationId="{4BF50562-72D0-4C55-BE88-B7A8096200E8}"/>
          </ac:picMkLst>
        </pc:picChg>
        <pc:picChg chg="add mod">
          <ac:chgData name="HUANG, Kecheng" userId="6042010e-758a-47da-a43c-39d4fc95a6c3" providerId="ADAL" clId="{E38FA87D-F151-42D3-B85B-C87A01850024}" dt="2021-08-30T15:25:41.512" v="2415" actId="1076"/>
          <ac:picMkLst>
            <pc:docMk/>
            <pc:sldMk cId="4214396466" sldId="333"/>
            <ac:picMk id="17" creationId="{D2235ABB-36DB-402F-B779-267AC83A4059}"/>
          </ac:picMkLst>
        </pc:picChg>
      </pc:sldChg>
      <pc:sldChg chg="modSp add mod modNotesTx">
        <pc:chgData name="HUANG, Kecheng" userId="6042010e-758a-47da-a43c-39d4fc95a6c3" providerId="ADAL" clId="{E38FA87D-F151-42D3-B85B-C87A01850024}" dt="2021-09-01T10:01:33.351" v="4270" actId="5793"/>
        <pc:sldMkLst>
          <pc:docMk/>
          <pc:sldMk cId="1617898463" sldId="334"/>
        </pc:sldMkLst>
        <pc:spChg chg="mod">
          <ac:chgData name="HUANG, Kecheng" userId="6042010e-758a-47da-a43c-39d4fc95a6c3" providerId="ADAL" clId="{E38FA87D-F151-42D3-B85B-C87A01850024}" dt="2021-09-01T06:02:57.087" v="2545" actId="20577"/>
          <ac:spMkLst>
            <pc:docMk/>
            <pc:sldMk cId="1617898463" sldId="334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10:01:33.351" v="4270" actId="5793"/>
          <ac:spMkLst>
            <pc:docMk/>
            <pc:sldMk cId="1617898463" sldId="334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E38FA87D-F151-42D3-B85B-C87A01850024}" dt="2021-09-01T09:44:20.749" v="4013" actId="20577"/>
        <pc:sldMkLst>
          <pc:docMk/>
          <pc:sldMk cId="1878489992" sldId="335"/>
        </pc:sldMkLst>
        <pc:spChg chg="mod">
          <ac:chgData name="HUANG, Kecheng" userId="6042010e-758a-47da-a43c-39d4fc95a6c3" providerId="ADAL" clId="{E38FA87D-F151-42D3-B85B-C87A01850024}" dt="2021-09-01T08:51:40.433" v="2983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4:20.749" v="4013" actId="20577"/>
          <ac:spMkLst>
            <pc:docMk/>
            <pc:sldMk cId="1878489992" sldId="335"/>
            <ac:spMk id="7" creationId="{A5D37F8F-D9FC-437C-A0CC-6ED0BC7560C9}"/>
          </ac:spMkLst>
        </pc:spChg>
        <pc:grpChg chg="del">
          <ac:chgData name="HUANG, Kecheng" userId="6042010e-758a-47da-a43c-39d4fc95a6c3" providerId="ADAL" clId="{E38FA87D-F151-42D3-B85B-C87A01850024}" dt="2021-09-01T08:51:14.705" v="2945" actId="478"/>
          <ac:grpSpMkLst>
            <pc:docMk/>
            <pc:sldMk cId="1878489992" sldId="335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9-01T08:51:15.697" v="2946" actId="478"/>
          <ac:picMkLst>
            <pc:docMk/>
            <pc:sldMk cId="1878489992" sldId="335"/>
            <ac:picMk id="17" creationId="{D2235ABB-36DB-402F-B779-267AC83A4059}"/>
          </ac:picMkLst>
        </pc:picChg>
      </pc:sldChg>
    </pc:docChg>
  </pc:docChgLst>
  <pc:docChgLst>
    <pc:chgData name="HUANG, Kecheng" userId="6042010e-758a-47da-a43c-39d4fc95a6c3" providerId="ADAL" clId="{AF6B3B6B-03AB-4C93-ADE3-17F407106C3D}"/>
    <pc:docChg chg="undo custSel addSld delSld modSld">
      <pc:chgData name="HUANG, Kecheng" userId="6042010e-758a-47da-a43c-39d4fc95a6c3" providerId="ADAL" clId="{AF6B3B6B-03AB-4C93-ADE3-17F407106C3D}" dt="2021-09-22T12:19:02.760" v="3452" actId="113"/>
      <pc:docMkLst>
        <pc:docMk/>
      </pc:docMkLst>
      <pc:sldChg chg="modSp mod">
        <pc:chgData name="HUANG, Kecheng" userId="6042010e-758a-47da-a43c-39d4fc95a6c3" providerId="ADAL" clId="{AF6B3B6B-03AB-4C93-ADE3-17F407106C3D}" dt="2021-09-22T09:50:19.398" v="2123" actId="114"/>
        <pc:sldMkLst>
          <pc:docMk/>
          <pc:sldMk cId="1617898463" sldId="334"/>
        </pc:sldMkLst>
        <pc:spChg chg="mod">
          <ac:chgData name="HUANG, Kecheng" userId="6042010e-758a-47da-a43c-39d4fc95a6c3" providerId="ADAL" clId="{AF6B3B6B-03AB-4C93-ADE3-17F407106C3D}" dt="2021-09-22T09:50:19.398" v="2123" actId="114"/>
          <ac:spMkLst>
            <pc:docMk/>
            <pc:sldMk cId="1617898463" sldId="334"/>
            <ac:spMk id="7" creationId="{A5D37F8F-D9FC-437C-A0CC-6ED0BC7560C9}"/>
          </ac:spMkLst>
        </pc:spChg>
      </pc:sldChg>
      <pc:sldChg chg="addSp delSp modSp mod delAnim modAnim">
        <pc:chgData name="HUANG, Kecheng" userId="6042010e-758a-47da-a43c-39d4fc95a6c3" providerId="ADAL" clId="{AF6B3B6B-03AB-4C93-ADE3-17F407106C3D}" dt="2021-09-22T08:53:27.804" v="1563" actId="20577"/>
        <pc:sldMkLst>
          <pc:docMk/>
          <pc:sldMk cId="1963972897" sldId="339"/>
        </pc:sldMkLst>
        <pc:spChg chg="mod">
          <ac:chgData name="HUANG, Kecheng" userId="6042010e-758a-47da-a43c-39d4fc95a6c3" providerId="ADAL" clId="{AF6B3B6B-03AB-4C93-ADE3-17F407106C3D}" dt="2021-09-22T08:53:27.804" v="1563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08:34:07.470" v="1502" actId="20577"/>
          <ac:spMkLst>
            <pc:docMk/>
            <pc:sldMk cId="1963972897" sldId="339"/>
            <ac:spMk id="7" creationId="{A5D37F8F-D9FC-437C-A0CC-6ED0BC7560C9}"/>
          </ac:spMkLst>
        </pc:spChg>
        <pc:picChg chg="add mod">
          <ac:chgData name="HUANG, Kecheng" userId="6042010e-758a-47da-a43c-39d4fc95a6c3" providerId="ADAL" clId="{AF6B3B6B-03AB-4C93-ADE3-17F407106C3D}" dt="2021-09-20T14:21:41.569" v="936" actId="1076"/>
          <ac:picMkLst>
            <pc:docMk/>
            <pc:sldMk cId="1963972897" sldId="339"/>
            <ac:picMk id="3" creationId="{E39F66AA-628C-4ABA-97E2-5C6DDACFBF44}"/>
          </ac:picMkLst>
        </pc:picChg>
        <pc:picChg chg="add mod">
          <ac:chgData name="HUANG, Kecheng" userId="6042010e-758a-47da-a43c-39d4fc95a6c3" providerId="ADAL" clId="{AF6B3B6B-03AB-4C93-ADE3-17F407106C3D}" dt="2021-09-22T08:31:01.299" v="1453" actId="1076"/>
          <ac:picMkLst>
            <pc:docMk/>
            <pc:sldMk cId="1963972897" sldId="339"/>
            <ac:picMk id="5" creationId="{2C46CF9C-24B2-4353-9C61-8DEB0F8AA8E4}"/>
          </ac:picMkLst>
        </pc:picChg>
        <pc:picChg chg="del">
          <ac:chgData name="HUANG, Kecheng" userId="6042010e-758a-47da-a43c-39d4fc95a6c3" providerId="ADAL" clId="{AF6B3B6B-03AB-4C93-ADE3-17F407106C3D}" dt="2021-09-20T13:27:51.145" v="39" actId="478"/>
          <ac:picMkLst>
            <pc:docMk/>
            <pc:sldMk cId="1963972897" sldId="339"/>
            <ac:picMk id="5" creationId="{FF3AE9B1-352F-4584-AA1E-A0A352211A42}"/>
          </ac:picMkLst>
        </pc:picChg>
        <pc:picChg chg="del">
          <ac:chgData name="HUANG, Kecheng" userId="6042010e-758a-47da-a43c-39d4fc95a6c3" providerId="ADAL" clId="{AF6B3B6B-03AB-4C93-ADE3-17F407106C3D}" dt="2021-09-20T13:27:51.784" v="40" actId="478"/>
          <ac:picMkLst>
            <pc:docMk/>
            <pc:sldMk cId="1963972897" sldId="339"/>
            <ac:picMk id="9" creationId="{8412723B-34CA-4350-87BC-6418A0DBB1D6}"/>
          </ac:picMkLst>
        </pc:picChg>
      </pc:sldChg>
      <pc:sldChg chg="del">
        <pc:chgData name="HUANG, Kecheng" userId="6042010e-758a-47da-a43c-39d4fc95a6c3" providerId="ADAL" clId="{AF6B3B6B-03AB-4C93-ADE3-17F407106C3D}" dt="2021-09-22T09:39:35.461" v="2093" actId="47"/>
        <pc:sldMkLst>
          <pc:docMk/>
          <pc:sldMk cId="3856039613" sldId="343"/>
        </pc:sldMkLst>
      </pc:sldChg>
      <pc:sldChg chg="delSp del mod delAnim">
        <pc:chgData name="HUANG, Kecheng" userId="6042010e-758a-47da-a43c-39d4fc95a6c3" providerId="ADAL" clId="{AF6B3B6B-03AB-4C93-ADE3-17F407106C3D}" dt="2021-09-22T08:31:05.877" v="1454" actId="47"/>
        <pc:sldMkLst>
          <pc:docMk/>
          <pc:sldMk cId="4087298223" sldId="344"/>
        </pc:sldMkLst>
        <pc:picChg chg="del">
          <ac:chgData name="HUANG, Kecheng" userId="6042010e-758a-47da-a43c-39d4fc95a6c3" providerId="ADAL" clId="{AF6B3B6B-03AB-4C93-ADE3-17F407106C3D}" dt="2021-09-20T15:20:15.885" v="1419" actId="478"/>
          <ac:picMkLst>
            <pc:docMk/>
            <pc:sldMk cId="4087298223" sldId="344"/>
            <ac:picMk id="3" creationId="{1C586CDD-1EB1-41DF-893C-704805E0AC04}"/>
          </ac:picMkLst>
        </pc:picChg>
        <pc:picChg chg="del">
          <ac:chgData name="HUANG, Kecheng" userId="6042010e-758a-47da-a43c-39d4fc95a6c3" providerId="ADAL" clId="{AF6B3B6B-03AB-4C93-ADE3-17F407106C3D}" dt="2021-09-20T15:20:16.508" v="1420" actId="478"/>
          <ac:picMkLst>
            <pc:docMk/>
            <pc:sldMk cId="4087298223" sldId="344"/>
            <ac:picMk id="8" creationId="{B8708308-554D-42C0-AEF5-D3A93743803E}"/>
          </ac:picMkLst>
        </pc:picChg>
      </pc:sldChg>
      <pc:sldChg chg="del">
        <pc:chgData name="HUANG, Kecheng" userId="6042010e-758a-47da-a43c-39d4fc95a6c3" providerId="ADAL" clId="{AF6B3B6B-03AB-4C93-ADE3-17F407106C3D}" dt="2021-09-20T15:20:18.782" v="1421" actId="47"/>
        <pc:sldMkLst>
          <pc:docMk/>
          <pc:sldMk cId="3700032981" sldId="345"/>
        </pc:sldMkLst>
      </pc:sldChg>
      <pc:sldChg chg="del">
        <pc:chgData name="HUANG, Kecheng" userId="6042010e-758a-47da-a43c-39d4fc95a6c3" providerId="ADAL" clId="{AF6B3B6B-03AB-4C93-ADE3-17F407106C3D}" dt="2021-09-20T15:20:19.637" v="1422" actId="47"/>
        <pc:sldMkLst>
          <pc:docMk/>
          <pc:sldMk cId="3831803455" sldId="346"/>
        </pc:sldMkLst>
      </pc:sldChg>
      <pc:sldChg chg="del">
        <pc:chgData name="HUANG, Kecheng" userId="6042010e-758a-47da-a43c-39d4fc95a6c3" providerId="ADAL" clId="{AF6B3B6B-03AB-4C93-ADE3-17F407106C3D}" dt="2021-09-22T08:35:06.162" v="1509" actId="47"/>
        <pc:sldMkLst>
          <pc:docMk/>
          <pc:sldMk cId="3006363483" sldId="347"/>
        </pc:sldMkLst>
      </pc:sldChg>
      <pc:sldChg chg="modSp mod">
        <pc:chgData name="HUANG, Kecheng" userId="6042010e-758a-47da-a43c-39d4fc95a6c3" providerId="ADAL" clId="{AF6B3B6B-03AB-4C93-ADE3-17F407106C3D}" dt="2021-09-22T09:40:08.422" v="2100" actId="20577"/>
        <pc:sldMkLst>
          <pc:docMk/>
          <pc:sldMk cId="2683720431" sldId="348"/>
        </pc:sldMkLst>
        <pc:spChg chg="mod">
          <ac:chgData name="HUANG, Kecheng" userId="6042010e-758a-47da-a43c-39d4fc95a6c3" providerId="ADAL" clId="{AF6B3B6B-03AB-4C93-ADE3-17F407106C3D}" dt="2021-09-22T09:40:08.422" v="2100" actId="20577"/>
          <ac:spMkLst>
            <pc:docMk/>
            <pc:sldMk cId="2683720431" sldId="34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F6B3B6B-03AB-4C93-ADE3-17F407106C3D}" dt="2021-09-22T09:40:12.104" v="2101" actId="20577"/>
        <pc:sldMkLst>
          <pc:docMk/>
          <pc:sldMk cId="3847623569" sldId="349"/>
        </pc:sldMkLst>
        <pc:spChg chg="mod">
          <ac:chgData name="HUANG, Kecheng" userId="6042010e-758a-47da-a43c-39d4fc95a6c3" providerId="ADAL" clId="{AF6B3B6B-03AB-4C93-ADE3-17F407106C3D}" dt="2021-09-22T09:40:12.104" v="2101" actId="20577"/>
          <ac:spMkLst>
            <pc:docMk/>
            <pc:sldMk cId="3847623569" sldId="349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AF6B3B6B-03AB-4C93-ADE3-17F407106C3D}" dt="2021-09-20T15:20:11.251" v="1418" actId="47"/>
        <pc:sldMkLst>
          <pc:docMk/>
          <pc:sldMk cId="3949375781" sldId="349"/>
        </pc:sldMkLst>
      </pc:sldChg>
      <pc:sldChg chg="delSp modSp del mod delAnim">
        <pc:chgData name="HUANG, Kecheng" userId="6042010e-758a-47da-a43c-39d4fc95a6c3" providerId="ADAL" clId="{AF6B3B6B-03AB-4C93-ADE3-17F407106C3D}" dt="2021-09-22T08:34:35.751" v="1503" actId="47"/>
        <pc:sldMkLst>
          <pc:docMk/>
          <pc:sldMk cId="124363642" sldId="350"/>
        </pc:sldMkLst>
        <pc:spChg chg="mod">
          <ac:chgData name="HUANG, Kecheng" userId="6042010e-758a-47da-a43c-39d4fc95a6c3" providerId="ADAL" clId="{AF6B3B6B-03AB-4C93-ADE3-17F407106C3D}" dt="2021-09-20T13:27:34.977" v="38" actId="20577"/>
          <ac:spMkLst>
            <pc:docMk/>
            <pc:sldMk cId="124363642" sldId="350"/>
            <ac:spMk id="7" creationId="{A5D37F8F-D9FC-437C-A0CC-6ED0BC7560C9}"/>
          </ac:spMkLst>
        </pc:spChg>
        <pc:grpChg chg="del">
          <ac:chgData name="HUANG, Kecheng" userId="6042010e-758a-47da-a43c-39d4fc95a6c3" providerId="ADAL" clId="{AF6B3B6B-03AB-4C93-ADE3-17F407106C3D}" dt="2021-09-20T13:27:09.713" v="28" actId="478"/>
          <ac:grpSpMkLst>
            <pc:docMk/>
            <pc:sldMk cId="124363642" sldId="350"/>
            <ac:grpSpMk id="6" creationId="{EEC17A8A-0178-41D2-8ACC-02DC91351B94}"/>
          </ac:grpSpMkLst>
        </pc:grpChg>
        <pc:grpChg chg="del">
          <ac:chgData name="HUANG, Kecheng" userId="6042010e-758a-47da-a43c-39d4fc95a6c3" providerId="ADAL" clId="{AF6B3B6B-03AB-4C93-ADE3-17F407106C3D}" dt="2021-09-20T13:27:08.041" v="26" actId="478"/>
          <ac:grpSpMkLst>
            <pc:docMk/>
            <pc:sldMk cId="124363642" sldId="350"/>
            <ac:grpSpMk id="16" creationId="{3BF6E5A0-8036-4006-98EA-B746D7B8EE70}"/>
          </ac:grpSpMkLst>
        </pc:grpChg>
        <pc:picChg chg="del">
          <ac:chgData name="HUANG, Kecheng" userId="6042010e-758a-47da-a43c-39d4fc95a6c3" providerId="ADAL" clId="{AF6B3B6B-03AB-4C93-ADE3-17F407106C3D}" dt="2021-09-20T13:27:08.920" v="27" actId="478"/>
          <ac:picMkLst>
            <pc:docMk/>
            <pc:sldMk cId="124363642" sldId="350"/>
            <ac:picMk id="11" creationId="{0C6BF636-B2BC-4E62-921A-6458787F4888}"/>
          </ac:picMkLst>
        </pc:picChg>
      </pc:sldChg>
      <pc:sldChg chg="addSp delSp modSp add mod delAnim modAnim">
        <pc:chgData name="HUANG, Kecheng" userId="6042010e-758a-47da-a43c-39d4fc95a6c3" providerId="ADAL" clId="{AF6B3B6B-03AB-4C93-ADE3-17F407106C3D}" dt="2021-09-22T09:52:33.831" v="2188" actId="20577"/>
        <pc:sldMkLst>
          <pc:docMk/>
          <pc:sldMk cId="2543363737" sldId="350"/>
        </pc:sldMkLst>
        <pc:spChg chg="mod">
          <ac:chgData name="HUANG, Kecheng" userId="6042010e-758a-47da-a43c-39d4fc95a6c3" providerId="ADAL" clId="{AF6B3B6B-03AB-4C93-ADE3-17F407106C3D}" dt="2021-09-22T08:53:34.059" v="1565" actId="20577"/>
          <ac:spMkLst>
            <pc:docMk/>
            <pc:sldMk cId="2543363737" sldId="350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09:52:33.831" v="2188" actId="20577"/>
          <ac:spMkLst>
            <pc:docMk/>
            <pc:sldMk cId="2543363737" sldId="350"/>
            <ac:spMk id="7" creationId="{A5D37F8F-D9FC-437C-A0CC-6ED0BC7560C9}"/>
          </ac:spMkLst>
        </pc:spChg>
        <pc:picChg chg="del">
          <ac:chgData name="HUANG, Kecheng" userId="6042010e-758a-47da-a43c-39d4fc95a6c3" providerId="ADAL" clId="{AF6B3B6B-03AB-4C93-ADE3-17F407106C3D}" dt="2021-09-22T08:53:11.036" v="1558" actId="478"/>
          <ac:picMkLst>
            <pc:docMk/>
            <pc:sldMk cId="2543363737" sldId="350"/>
            <ac:picMk id="3" creationId="{E39F66AA-628C-4ABA-97E2-5C6DDACFBF44}"/>
          </ac:picMkLst>
        </pc:picChg>
        <pc:picChg chg="del">
          <ac:chgData name="HUANG, Kecheng" userId="6042010e-758a-47da-a43c-39d4fc95a6c3" providerId="ADAL" clId="{AF6B3B6B-03AB-4C93-ADE3-17F407106C3D}" dt="2021-09-22T08:53:10.275" v="1557" actId="478"/>
          <ac:picMkLst>
            <pc:docMk/>
            <pc:sldMk cId="2543363737" sldId="350"/>
            <ac:picMk id="5" creationId="{2C46CF9C-24B2-4353-9C61-8DEB0F8AA8E4}"/>
          </ac:picMkLst>
        </pc:picChg>
        <pc:picChg chg="add mod">
          <ac:chgData name="HUANG, Kecheng" userId="6042010e-758a-47da-a43c-39d4fc95a6c3" providerId="ADAL" clId="{AF6B3B6B-03AB-4C93-ADE3-17F407106C3D}" dt="2021-09-22T09:13:05.231" v="1835" actId="1076"/>
          <ac:picMkLst>
            <pc:docMk/>
            <pc:sldMk cId="2543363737" sldId="350"/>
            <ac:picMk id="6" creationId="{132CEBD1-91F0-4F87-9CD6-6A57A6C12D1D}"/>
          </ac:picMkLst>
        </pc:picChg>
        <pc:picChg chg="add mod">
          <ac:chgData name="HUANG, Kecheng" userId="6042010e-758a-47da-a43c-39d4fc95a6c3" providerId="ADAL" clId="{AF6B3B6B-03AB-4C93-ADE3-17F407106C3D}" dt="2021-09-22T09:23:59.710" v="1844" actId="1076"/>
          <ac:picMkLst>
            <pc:docMk/>
            <pc:sldMk cId="2543363737" sldId="350"/>
            <ac:picMk id="9" creationId="{0EC2491C-549F-4B80-B886-8F80FA2C7105}"/>
          </ac:picMkLst>
        </pc:picChg>
        <pc:picChg chg="add mod">
          <ac:chgData name="HUANG, Kecheng" userId="6042010e-758a-47da-a43c-39d4fc95a6c3" providerId="ADAL" clId="{AF6B3B6B-03AB-4C93-ADE3-17F407106C3D}" dt="2021-09-22T09:14:07.263" v="1837" actId="1076"/>
          <ac:picMkLst>
            <pc:docMk/>
            <pc:sldMk cId="2543363737" sldId="350"/>
            <ac:picMk id="11" creationId="{0E066992-EBA2-46B8-BB1D-043E555C4EF3}"/>
          </ac:picMkLst>
        </pc:picChg>
        <pc:picChg chg="add mod">
          <ac:chgData name="HUANG, Kecheng" userId="6042010e-758a-47da-a43c-39d4fc95a6c3" providerId="ADAL" clId="{AF6B3B6B-03AB-4C93-ADE3-17F407106C3D}" dt="2021-09-22T09:30:18.437" v="1858" actId="1076"/>
          <ac:picMkLst>
            <pc:docMk/>
            <pc:sldMk cId="2543363737" sldId="350"/>
            <ac:picMk id="13" creationId="{08EE05F0-D09C-4164-97EA-2F03F67C2E17}"/>
          </ac:picMkLst>
        </pc:picChg>
        <pc:picChg chg="add mod">
          <ac:chgData name="HUANG, Kecheng" userId="6042010e-758a-47da-a43c-39d4fc95a6c3" providerId="ADAL" clId="{AF6B3B6B-03AB-4C93-ADE3-17F407106C3D}" dt="2021-09-22T09:32:46.277" v="2092" actId="1076"/>
          <ac:picMkLst>
            <pc:docMk/>
            <pc:sldMk cId="2543363737" sldId="350"/>
            <ac:picMk id="15" creationId="{2828FF3C-590F-47FA-AC10-87E63DC9DECB}"/>
          </ac:picMkLst>
        </pc:picChg>
      </pc:sldChg>
      <pc:sldChg chg="modSp add mod">
        <pc:chgData name="HUANG, Kecheng" userId="6042010e-758a-47da-a43c-39d4fc95a6c3" providerId="ADAL" clId="{AF6B3B6B-03AB-4C93-ADE3-17F407106C3D}" dt="2021-09-22T09:44:14.511" v="2104" actId="113"/>
        <pc:sldMkLst>
          <pc:docMk/>
          <pc:sldMk cId="3943455445" sldId="351"/>
        </pc:sldMkLst>
        <pc:spChg chg="mod">
          <ac:chgData name="HUANG, Kecheng" userId="6042010e-758a-47da-a43c-39d4fc95a6c3" providerId="ADAL" clId="{AF6B3B6B-03AB-4C93-ADE3-17F407106C3D}" dt="2021-09-22T09:44:14.511" v="2104" actId="113"/>
          <ac:spMkLst>
            <pc:docMk/>
            <pc:sldMk cId="3943455445" sldId="351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F6B3B6B-03AB-4C93-ADE3-17F407106C3D}" dt="2021-09-22T09:44:27.070" v="2107" actId="113"/>
        <pc:sldMkLst>
          <pc:docMk/>
          <pc:sldMk cId="2867689262" sldId="352"/>
        </pc:sldMkLst>
        <pc:spChg chg="mod">
          <ac:chgData name="HUANG, Kecheng" userId="6042010e-758a-47da-a43c-39d4fc95a6c3" providerId="ADAL" clId="{AF6B3B6B-03AB-4C93-ADE3-17F407106C3D}" dt="2021-09-22T09:44:27.070" v="2107" actId="113"/>
          <ac:spMkLst>
            <pc:docMk/>
            <pc:sldMk cId="2867689262" sldId="352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AF6B3B6B-03AB-4C93-ADE3-17F407106C3D}" dt="2021-09-22T12:19:02.760" v="3452" actId="113"/>
        <pc:sldMkLst>
          <pc:docMk/>
          <pc:sldMk cId="137326132" sldId="353"/>
        </pc:sldMkLst>
        <pc:spChg chg="mod">
          <ac:chgData name="HUANG, Kecheng" userId="6042010e-758a-47da-a43c-39d4fc95a6c3" providerId="ADAL" clId="{AF6B3B6B-03AB-4C93-ADE3-17F407106C3D}" dt="2021-09-22T09:50:59.630" v="2142" actId="20577"/>
          <ac:spMkLst>
            <pc:docMk/>
            <pc:sldMk cId="137326132" sldId="353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12:19:02.760" v="3452" actId="113"/>
          <ac:spMkLst>
            <pc:docMk/>
            <pc:sldMk cId="137326132" sldId="353"/>
            <ac:spMk id="7" creationId="{A5D37F8F-D9FC-437C-A0CC-6ED0BC7560C9}"/>
          </ac:spMkLst>
        </pc:spChg>
        <pc:picChg chg="del">
          <ac:chgData name="HUANG, Kecheng" userId="6042010e-758a-47da-a43c-39d4fc95a6c3" providerId="ADAL" clId="{AF6B3B6B-03AB-4C93-ADE3-17F407106C3D}" dt="2021-09-22T09:50:51.618" v="2129" actId="478"/>
          <ac:picMkLst>
            <pc:docMk/>
            <pc:sldMk cId="137326132" sldId="353"/>
            <ac:picMk id="6" creationId="{132CEBD1-91F0-4F87-9CD6-6A57A6C12D1D}"/>
          </ac:picMkLst>
        </pc:picChg>
        <pc:picChg chg="del">
          <ac:chgData name="HUANG, Kecheng" userId="6042010e-758a-47da-a43c-39d4fc95a6c3" providerId="ADAL" clId="{AF6B3B6B-03AB-4C93-ADE3-17F407106C3D}" dt="2021-09-22T09:50:50.248" v="2127" actId="478"/>
          <ac:picMkLst>
            <pc:docMk/>
            <pc:sldMk cId="137326132" sldId="353"/>
            <ac:picMk id="9" creationId="{0EC2491C-549F-4B80-B886-8F80FA2C7105}"/>
          </ac:picMkLst>
        </pc:picChg>
        <pc:picChg chg="del">
          <ac:chgData name="HUANG, Kecheng" userId="6042010e-758a-47da-a43c-39d4fc95a6c3" providerId="ADAL" clId="{AF6B3B6B-03AB-4C93-ADE3-17F407106C3D}" dt="2021-09-22T09:50:50.906" v="2128" actId="478"/>
          <ac:picMkLst>
            <pc:docMk/>
            <pc:sldMk cId="137326132" sldId="353"/>
            <ac:picMk id="11" creationId="{0E066992-EBA2-46B8-BB1D-043E555C4EF3}"/>
          </ac:picMkLst>
        </pc:picChg>
        <pc:picChg chg="del">
          <ac:chgData name="HUANG, Kecheng" userId="6042010e-758a-47da-a43c-39d4fc95a6c3" providerId="ADAL" clId="{AF6B3B6B-03AB-4C93-ADE3-17F407106C3D}" dt="2021-09-22T09:50:49.600" v="2126" actId="478"/>
          <ac:picMkLst>
            <pc:docMk/>
            <pc:sldMk cId="137326132" sldId="353"/>
            <ac:picMk id="13" creationId="{08EE05F0-D09C-4164-97EA-2F03F67C2E17}"/>
          </ac:picMkLst>
        </pc:picChg>
        <pc:picChg chg="del">
          <ac:chgData name="HUANG, Kecheng" userId="6042010e-758a-47da-a43c-39d4fc95a6c3" providerId="ADAL" clId="{AF6B3B6B-03AB-4C93-ADE3-17F407106C3D}" dt="2021-09-22T09:50:48.994" v="2125" actId="478"/>
          <ac:picMkLst>
            <pc:docMk/>
            <pc:sldMk cId="137326132" sldId="353"/>
            <ac:picMk id="15" creationId="{2828FF3C-590F-47FA-AC10-87E63DC9DECB}"/>
          </ac:picMkLst>
        </pc:picChg>
      </pc:sldChg>
    </pc:docChg>
  </pc:docChgLst>
  <pc:docChgLst>
    <pc:chgData name="HUANG, Kecheng" userId="6042010e-758a-47da-a43c-39d4fc95a6c3" providerId="ADAL" clId="{1D78A2B5-6983-0746-80E2-826B37CB19CC}"/>
    <pc:docChg chg="delSld">
      <pc:chgData name="HUANG, Kecheng" userId="6042010e-758a-47da-a43c-39d4fc95a6c3" providerId="ADAL" clId="{1D78A2B5-6983-0746-80E2-826B37CB19CC}" dt="2021-10-13T08:09:06.395" v="5" actId="2696"/>
      <pc:docMkLst>
        <pc:docMk/>
      </pc:docMkLst>
      <pc:sldChg chg="del">
        <pc:chgData name="HUANG, Kecheng" userId="6042010e-758a-47da-a43c-39d4fc95a6c3" providerId="ADAL" clId="{1D78A2B5-6983-0746-80E2-826B37CB19CC}" dt="2021-10-13T08:09:02.590" v="3" actId="2696"/>
        <pc:sldMkLst>
          <pc:docMk/>
          <pc:sldMk cId="1617898463" sldId="334"/>
        </pc:sldMkLst>
      </pc:sldChg>
      <pc:sldChg chg="del">
        <pc:chgData name="HUANG, Kecheng" userId="6042010e-758a-47da-a43c-39d4fc95a6c3" providerId="ADAL" clId="{1D78A2B5-6983-0746-80E2-826B37CB19CC}" dt="2021-10-13T08:09:00.560" v="1" actId="2696"/>
        <pc:sldMkLst>
          <pc:docMk/>
          <pc:sldMk cId="3847623569" sldId="349"/>
        </pc:sldMkLst>
      </pc:sldChg>
      <pc:sldChg chg="del">
        <pc:chgData name="HUANG, Kecheng" userId="6042010e-758a-47da-a43c-39d4fc95a6c3" providerId="ADAL" clId="{1D78A2B5-6983-0746-80E2-826B37CB19CC}" dt="2021-10-13T08:08:53.846" v="0" actId="2696"/>
        <pc:sldMkLst>
          <pc:docMk/>
          <pc:sldMk cId="2730026947" sldId="354"/>
        </pc:sldMkLst>
      </pc:sldChg>
      <pc:sldChg chg="del">
        <pc:chgData name="HUANG, Kecheng" userId="6042010e-758a-47da-a43c-39d4fc95a6c3" providerId="ADAL" clId="{1D78A2B5-6983-0746-80E2-826B37CB19CC}" dt="2021-10-13T08:09:00.930" v="2" actId="2696"/>
        <pc:sldMkLst>
          <pc:docMk/>
          <pc:sldMk cId="42569057" sldId="358"/>
        </pc:sldMkLst>
      </pc:sldChg>
      <pc:sldChg chg="del">
        <pc:chgData name="HUANG, Kecheng" userId="6042010e-758a-47da-a43c-39d4fc95a6c3" providerId="ADAL" clId="{1D78A2B5-6983-0746-80E2-826B37CB19CC}" dt="2021-10-13T08:09:03.221" v="4" actId="2696"/>
        <pc:sldMkLst>
          <pc:docMk/>
          <pc:sldMk cId="2115087631" sldId="359"/>
        </pc:sldMkLst>
      </pc:sldChg>
      <pc:sldChg chg="del">
        <pc:chgData name="HUANG, Kecheng" userId="6042010e-758a-47da-a43c-39d4fc95a6c3" providerId="ADAL" clId="{1D78A2B5-6983-0746-80E2-826B37CB19CC}" dt="2021-10-13T08:09:06.395" v="5" actId="2696"/>
        <pc:sldMkLst>
          <pc:docMk/>
          <pc:sldMk cId="731269273" sldId="360"/>
        </pc:sldMkLst>
      </pc:sldChg>
    </pc:docChg>
  </pc:docChgLst>
  <pc:docChgLst>
    <pc:chgData name="HUANG, Kecheng" userId="6042010e-758a-47da-a43c-39d4fc95a6c3" providerId="ADAL" clId="{6A79AB84-85D6-A84B-B522-469C5689AF7A}"/>
    <pc:docChg chg="undo custSel addSld delSld modSld sldOrd">
      <pc:chgData name="HUANG, Kecheng" userId="6042010e-758a-47da-a43c-39d4fc95a6c3" providerId="ADAL" clId="{6A79AB84-85D6-A84B-B522-469C5689AF7A}" dt="2021-10-12T15:02:23.022" v="2325"/>
      <pc:docMkLst>
        <pc:docMk/>
      </pc:docMkLst>
      <pc:sldChg chg="modSp mod">
        <pc:chgData name="HUANG, Kecheng" userId="6042010e-758a-47da-a43c-39d4fc95a6c3" providerId="ADAL" clId="{6A79AB84-85D6-A84B-B522-469C5689AF7A}" dt="2021-10-12T13:26:01.048" v="1444" actId="20577"/>
        <pc:sldMkLst>
          <pc:docMk/>
          <pc:sldMk cId="1617898463" sldId="334"/>
        </pc:sldMkLst>
        <pc:spChg chg="mod">
          <ac:chgData name="HUANG, Kecheng" userId="6042010e-758a-47da-a43c-39d4fc95a6c3" providerId="ADAL" clId="{6A79AB84-85D6-A84B-B522-469C5689AF7A}" dt="2021-10-12T13:26:01.048" v="1444" actId="20577"/>
          <ac:spMkLst>
            <pc:docMk/>
            <pc:sldMk cId="1617898463" sldId="334"/>
            <ac:spMk id="7" creationId="{A5D37F8F-D9FC-437C-A0CC-6ED0BC7560C9}"/>
          </ac:spMkLst>
        </pc:spChg>
      </pc:sldChg>
      <pc:sldChg chg="addSp delSp modSp mod addAnim delAnim modAnim">
        <pc:chgData name="HUANG, Kecheng" userId="6042010e-758a-47da-a43c-39d4fc95a6c3" providerId="ADAL" clId="{6A79AB84-85D6-A84B-B522-469C5689AF7A}" dt="2021-10-12T12:24:29.109" v="1002"/>
        <pc:sldMkLst>
          <pc:docMk/>
          <pc:sldMk cId="1963972897" sldId="339"/>
        </pc:sldMkLst>
        <pc:spChg chg="mod">
          <ac:chgData name="HUANG, Kecheng" userId="6042010e-758a-47da-a43c-39d4fc95a6c3" providerId="ADAL" clId="{6A79AB84-85D6-A84B-B522-469C5689AF7A}" dt="2021-10-12T08:50:05.410" v="177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6A79AB84-85D6-A84B-B522-469C5689AF7A}" dt="2021-10-12T12:24:29.109" v="1002"/>
          <ac:spMkLst>
            <pc:docMk/>
            <pc:sldMk cId="1963972897" sldId="339"/>
            <ac:spMk id="7" creationId="{A5D37F8F-D9FC-437C-A0CC-6ED0BC7560C9}"/>
          </ac:spMkLst>
        </pc:spChg>
        <pc:grpChg chg="add mod">
          <ac:chgData name="HUANG, Kecheng" userId="6042010e-758a-47da-a43c-39d4fc95a6c3" providerId="ADAL" clId="{6A79AB84-85D6-A84B-B522-469C5689AF7A}" dt="2021-10-12T09:41:43.308" v="959" actId="1076"/>
          <ac:grpSpMkLst>
            <pc:docMk/>
            <pc:sldMk cId="1963972897" sldId="339"/>
            <ac:grpSpMk id="12" creationId="{89B99D3C-CE91-6E44-BF4E-8B9ED0FA899C}"/>
          </ac:grpSpMkLst>
        </pc:grpChg>
        <pc:grpChg chg="add del">
          <ac:chgData name="HUANG, Kecheng" userId="6042010e-758a-47da-a43c-39d4fc95a6c3" providerId="ADAL" clId="{6A79AB84-85D6-A84B-B522-469C5689AF7A}" dt="2021-10-12T08:49:29.334" v="149" actId="478"/>
          <ac:grpSpMkLst>
            <pc:docMk/>
            <pc:sldMk cId="1963972897" sldId="339"/>
            <ac:grpSpMk id="14" creationId="{22EEBB27-DCA8-437D-87F1-30B5F0F9FBCC}"/>
          </ac:grpSpMkLst>
        </pc:grpChg>
        <pc:picChg chg="add mod">
          <ac:chgData name="HUANG, Kecheng" userId="6042010e-758a-47da-a43c-39d4fc95a6c3" providerId="ADAL" clId="{6A79AB84-85D6-A84B-B522-469C5689AF7A}" dt="2021-10-12T09:12:11.040" v="600" actId="1076"/>
          <ac:picMkLst>
            <pc:docMk/>
            <pc:sldMk cId="1963972897" sldId="339"/>
            <ac:picMk id="2" creationId="{C8C3D528-E489-C743-995D-1E388FA58EBD}"/>
          </ac:picMkLst>
        </pc:picChg>
        <pc:picChg chg="add mod">
          <ac:chgData name="HUANG, Kecheng" userId="6042010e-758a-47da-a43c-39d4fc95a6c3" providerId="ADAL" clId="{6A79AB84-85D6-A84B-B522-469C5689AF7A}" dt="2021-10-12T09:36:39.662" v="948" actId="1076"/>
          <ac:picMkLst>
            <pc:docMk/>
            <pc:sldMk cId="1963972897" sldId="339"/>
            <ac:picMk id="3" creationId="{EED200A8-5544-2644-BD39-27012198CB65}"/>
          </ac:picMkLst>
        </pc:picChg>
        <pc:picChg chg="add mod">
          <ac:chgData name="HUANG, Kecheng" userId="6042010e-758a-47da-a43c-39d4fc95a6c3" providerId="ADAL" clId="{6A79AB84-85D6-A84B-B522-469C5689AF7A}" dt="2021-10-12T09:41:38.293" v="958" actId="164"/>
          <ac:picMkLst>
            <pc:docMk/>
            <pc:sldMk cId="1963972897" sldId="339"/>
            <ac:picMk id="5" creationId="{7AAD9685-AB2F-CD4B-A65E-4AA845D96586}"/>
          </ac:picMkLst>
        </pc:picChg>
        <pc:picChg chg="add del">
          <ac:chgData name="HUANG, Kecheng" userId="6042010e-758a-47da-a43c-39d4fc95a6c3" providerId="ADAL" clId="{6A79AB84-85D6-A84B-B522-469C5689AF7A}" dt="2021-10-12T08:49:30.798" v="150" actId="478"/>
          <ac:picMkLst>
            <pc:docMk/>
            <pc:sldMk cId="1963972897" sldId="339"/>
            <ac:picMk id="6" creationId="{31664579-F69D-408C-B09B-1A004FD091EA}"/>
          </ac:picMkLst>
        </pc:picChg>
        <pc:picChg chg="add mod">
          <ac:chgData name="HUANG, Kecheng" userId="6042010e-758a-47da-a43c-39d4fc95a6c3" providerId="ADAL" clId="{6A79AB84-85D6-A84B-B522-469C5689AF7A}" dt="2021-10-12T09:41:38.293" v="958" actId="164"/>
          <ac:picMkLst>
            <pc:docMk/>
            <pc:sldMk cId="1963972897" sldId="339"/>
            <ac:picMk id="8" creationId="{83F80199-FB00-D840-872E-D9CDB0361306}"/>
          </ac:picMkLst>
        </pc:picChg>
        <pc:picChg chg="del">
          <ac:chgData name="HUANG, Kecheng" userId="6042010e-758a-47da-a43c-39d4fc95a6c3" providerId="ADAL" clId="{6A79AB84-85D6-A84B-B522-469C5689AF7A}" dt="2021-10-12T08:49:27.910" v="148" actId="478"/>
          <ac:picMkLst>
            <pc:docMk/>
            <pc:sldMk cId="1963972897" sldId="339"/>
            <ac:picMk id="9" creationId="{2B677FC4-178C-44A2-8998-9422A549603D}"/>
          </ac:picMkLst>
        </pc:picChg>
        <pc:picChg chg="add mod">
          <ac:chgData name="HUANG, Kecheng" userId="6042010e-758a-47da-a43c-39d4fc95a6c3" providerId="ADAL" clId="{6A79AB84-85D6-A84B-B522-469C5689AF7A}" dt="2021-10-12T09:41:38.293" v="958" actId="164"/>
          <ac:picMkLst>
            <pc:docMk/>
            <pc:sldMk cId="1963972897" sldId="339"/>
            <ac:picMk id="10" creationId="{DA0B64DB-0989-3E42-8D4D-1EB02D059E66}"/>
          </ac:picMkLst>
        </pc:picChg>
        <pc:picChg chg="add del">
          <ac:chgData name="HUANG, Kecheng" userId="6042010e-758a-47da-a43c-39d4fc95a6c3" providerId="ADAL" clId="{6A79AB84-85D6-A84B-B522-469C5689AF7A}" dt="2021-10-12T08:49:23.564" v="147" actId="478"/>
          <ac:picMkLst>
            <pc:docMk/>
            <pc:sldMk cId="1963972897" sldId="339"/>
            <ac:picMk id="16" creationId="{90DE2D4A-702C-40B0-AC2B-A615EA5C2DA1}"/>
          </ac:picMkLst>
        </pc:picChg>
      </pc:sldChg>
      <pc:sldChg chg="del">
        <pc:chgData name="HUANG, Kecheng" userId="6042010e-758a-47da-a43c-39d4fc95a6c3" providerId="ADAL" clId="{6A79AB84-85D6-A84B-B522-469C5689AF7A}" dt="2021-10-12T08:35:28.317" v="8" actId="2696"/>
        <pc:sldMkLst>
          <pc:docMk/>
          <pc:sldMk cId="2683720431" sldId="348"/>
        </pc:sldMkLst>
      </pc:sldChg>
      <pc:sldChg chg="modSp mod">
        <pc:chgData name="HUANG, Kecheng" userId="6042010e-758a-47da-a43c-39d4fc95a6c3" providerId="ADAL" clId="{6A79AB84-85D6-A84B-B522-469C5689AF7A}" dt="2021-10-12T08:35:21.553" v="7" actId="20577"/>
        <pc:sldMkLst>
          <pc:docMk/>
          <pc:sldMk cId="3847623569" sldId="349"/>
        </pc:sldMkLst>
        <pc:spChg chg="mod">
          <ac:chgData name="HUANG, Kecheng" userId="6042010e-758a-47da-a43c-39d4fc95a6c3" providerId="ADAL" clId="{6A79AB84-85D6-A84B-B522-469C5689AF7A}" dt="2021-10-12T08:35:21.553" v="7" actId="20577"/>
          <ac:spMkLst>
            <pc:docMk/>
            <pc:sldMk cId="3847623569" sldId="349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6A79AB84-85D6-A84B-B522-469C5689AF7A}" dt="2021-10-12T08:48:20.062" v="133" actId="2696"/>
        <pc:sldMkLst>
          <pc:docMk/>
          <pc:sldMk cId="3943455445" sldId="351"/>
        </pc:sldMkLst>
      </pc:sldChg>
      <pc:sldChg chg="del">
        <pc:chgData name="HUANG, Kecheng" userId="6042010e-758a-47da-a43c-39d4fc95a6c3" providerId="ADAL" clId="{6A79AB84-85D6-A84B-B522-469C5689AF7A}" dt="2021-10-12T09:41:59.813" v="962" actId="2696"/>
        <pc:sldMkLst>
          <pc:docMk/>
          <pc:sldMk cId="2867689262" sldId="352"/>
        </pc:sldMkLst>
      </pc:sldChg>
      <pc:sldChg chg="addSp delSp modSp mod delAnim modAnim">
        <pc:chgData name="HUANG, Kecheng" userId="6042010e-758a-47da-a43c-39d4fc95a6c3" providerId="ADAL" clId="{6A79AB84-85D6-A84B-B522-469C5689AF7A}" dt="2021-10-12T15:02:23.022" v="2325"/>
        <pc:sldMkLst>
          <pc:docMk/>
          <pc:sldMk cId="137326132" sldId="353"/>
        </pc:sldMkLst>
        <pc:spChg chg="mod">
          <ac:chgData name="HUANG, Kecheng" userId="6042010e-758a-47da-a43c-39d4fc95a6c3" providerId="ADAL" clId="{6A79AB84-85D6-A84B-B522-469C5689AF7A}" dt="2021-10-12T13:01:48.476" v="1410" actId="20577"/>
          <ac:spMkLst>
            <pc:docMk/>
            <pc:sldMk cId="137326132" sldId="353"/>
            <ac:spMk id="7" creationId="{A5D37F8F-D9FC-437C-A0CC-6ED0BC7560C9}"/>
          </ac:spMkLst>
        </pc:spChg>
        <pc:grpChg chg="add mod">
          <ac:chgData name="HUANG, Kecheng" userId="6042010e-758a-47da-a43c-39d4fc95a6c3" providerId="ADAL" clId="{6A79AB84-85D6-A84B-B522-469C5689AF7A}" dt="2021-10-12T15:02:17.522" v="2323" actId="1076"/>
          <ac:grpSpMkLst>
            <pc:docMk/>
            <pc:sldMk cId="137326132" sldId="353"/>
            <ac:grpSpMk id="13" creationId="{1A0CA5A5-C76B-2B4D-8D09-FAE66881FE43}"/>
          </ac:grpSpMkLst>
        </pc:grpChg>
        <pc:picChg chg="add mod">
          <ac:chgData name="HUANG, Kecheng" userId="6042010e-758a-47da-a43c-39d4fc95a6c3" providerId="ADAL" clId="{6A79AB84-85D6-A84B-B522-469C5689AF7A}" dt="2021-10-12T12:47:41.264" v="1204" actId="1076"/>
          <ac:picMkLst>
            <pc:docMk/>
            <pc:sldMk cId="137326132" sldId="353"/>
            <ac:picMk id="2" creationId="{D620A39A-01B9-7C4F-B82A-CF3238B04530}"/>
          </ac:picMkLst>
        </pc:picChg>
        <pc:picChg chg="del">
          <ac:chgData name="HUANG, Kecheng" userId="6042010e-758a-47da-a43c-39d4fc95a6c3" providerId="ADAL" clId="{6A79AB84-85D6-A84B-B522-469C5689AF7A}" dt="2021-10-12T12:24:43.397" v="1005" actId="478"/>
          <ac:picMkLst>
            <pc:docMk/>
            <pc:sldMk cId="137326132" sldId="353"/>
            <ac:picMk id="3" creationId="{015710E9-003F-4489-B5A3-9354287CE1C3}"/>
          </ac:picMkLst>
        </pc:picChg>
        <pc:picChg chg="add mod">
          <ac:chgData name="HUANG, Kecheng" userId="6042010e-758a-47da-a43c-39d4fc95a6c3" providerId="ADAL" clId="{6A79AB84-85D6-A84B-B522-469C5689AF7A}" dt="2021-10-12T15:01:56.970" v="2317" actId="1076"/>
          <ac:picMkLst>
            <pc:docMk/>
            <pc:sldMk cId="137326132" sldId="353"/>
            <ac:picMk id="5" creationId="{54CE19D9-A662-784D-AA43-D79912EF0790}"/>
          </ac:picMkLst>
        </pc:picChg>
        <pc:picChg chg="del">
          <ac:chgData name="HUANG, Kecheng" userId="6042010e-758a-47da-a43c-39d4fc95a6c3" providerId="ADAL" clId="{6A79AB84-85D6-A84B-B522-469C5689AF7A}" dt="2021-10-12T12:24:41.828" v="1004" actId="478"/>
          <ac:picMkLst>
            <pc:docMk/>
            <pc:sldMk cId="137326132" sldId="353"/>
            <ac:picMk id="6" creationId="{90FA91EA-5BC3-48DB-B62A-CDBF745BA154}"/>
          </ac:picMkLst>
        </pc:picChg>
        <pc:picChg chg="add mod">
          <ac:chgData name="HUANG, Kecheng" userId="6042010e-758a-47da-a43c-39d4fc95a6c3" providerId="ADAL" clId="{6A79AB84-85D6-A84B-B522-469C5689AF7A}" dt="2021-10-12T15:02:07.550" v="2320" actId="1076"/>
          <ac:picMkLst>
            <pc:docMk/>
            <pc:sldMk cId="137326132" sldId="353"/>
            <ac:picMk id="8" creationId="{25510C1B-7A2F-ED46-836A-EDE005ACE766}"/>
          </ac:picMkLst>
        </pc:picChg>
        <pc:picChg chg="add mod">
          <ac:chgData name="HUANG, Kecheng" userId="6042010e-758a-47da-a43c-39d4fc95a6c3" providerId="ADAL" clId="{6A79AB84-85D6-A84B-B522-469C5689AF7A}" dt="2021-10-12T13:19:37.220" v="1435" actId="164"/>
          <ac:picMkLst>
            <pc:docMk/>
            <pc:sldMk cId="137326132" sldId="353"/>
            <ac:picMk id="9" creationId="{F3AE81E4-1D96-CE41-AFFD-7BFC99043C1C}"/>
          </ac:picMkLst>
        </pc:picChg>
        <pc:picChg chg="add mod">
          <ac:chgData name="HUANG, Kecheng" userId="6042010e-758a-47da-a43c-39d4fc95a6c3" providerId="ADAL" clId="{6A79AB84-85D6-A84B-B522-469C5689AF7A}" dt="2021-10-12T13:19:37.220" v="1435" actId="164"/>
          <ac:picMkLst>
            <pc:docMk/>
            <pc:sldMk cId="137326132" sldId="353"/>
            <ac:picMk id="10" creationId="{DF4A9307-BC3C-284F-ACBF-6ABC0A4E07B8}"/>
          </ac:picMkLst>
        </pc:picChg>
        <pc:picChg chg="del">
          <ac:chgData name="HUANG, Kecheng" userId="6042010e-758a-47da-a43c-39d4fc95a6c3" providerId="ADAL" clId="{6A79AB84-85D6-A84B-B522-469C5689AF7A}" dt="2021-10-12T12:24:40.105" v="1003" actId="478"/>
          <ac:picMkLst>
            <pc:docMk/>
            <pc:sldMk cId="137326132" sldId="353"/>
            <ac:picMk id="11" creationId="{18DB701D-EF0A-4E21-AA49-7F10E84BFCA1}"/>
          </ac:picMkLst>
        </pc:picChg>
        <pc:picChg chg="add mod">
          <ac:chgData name="HUANG, Kecheng" userId="6042010e-758a-47da-a43c-39d4fc95a6c3" providerId="ADAL" clId="{6A79AB84-85D6-A84B-B522-469C5689AF7A}" dt="2021-10-12T13:19:37.220" v="1435" actId="164"/>
          <ac:picMkLst>
            <pc:docMk/>
            <pc:sldMk cId="137326132" sldId="353"/>
            <ac:picMk id="12" creationId="{A822A18A-B52D-454C-A590-A2DA48159EF3}"/>
          </ac:picMkLst>
        </pc:picChg>
      </pc:sldChg>
      <pc:sldChg chg="del">
        <pc:chgData name="HUANG, Kecheng" userId="6042010e-758a-47da-a43c-39d4fc95a6c3" providerId="ADAL" clId="{6A79AB84-85D6-A84B-B522-469C5689AF7A}" dt="2021-10-12T13:25:00.722" v="1440" actId="2696"/>
        <pc:sldMkLst>
          <pc:docMk/>
          <pc:sldMk cId="1115353039" sldId="355"/>
        </pc:sldMkLst>
      </pc:sldChg>
      <pc:sldChg chg="del">
        <pc:chgData name="HUANG, Kecheng" userId="6042010e-758a-47da-a43c-39d4fc95a6c3" providerId="ADAL" clId="{6A79AB84-85D6-A84B-B522-469C5689AF7A}" dt="2021-10-12T13:24:59.468" v="1439" actId="2696"/>
        <pc:sldMkLst>
          <pc:docMk/>
          <pc:sldMk cId="3234643131" sldId="356"/>
        </pc:sldMkLst>
      </pc:sldChg>
      <pc:sldChg chg="del">
        <pc:chgData name="HUANG, Kecheng" userId="6042010e-758a-47da-a43c-39d4fc95a6c3" providerId="ADAL" clId="{6A79AB84-85D6-A84B-B522-469C5689AF7A}" dt="2021-10-12T13:25:01.494" v="1441" actId="2696"/>
        <pc:sldMkLst>
          <pc:docMk/>
          <pc:sldMk cId="410080789" sldId="357"/>
        </pc:sldMkLst>
      </pc:sldChg>
      <pc:sldChg chg="modSp add mod">
        <pc:chgData name="HUANG, Kecheng" userId="6042010e-758a-47da-a43c-39d4fc95a6c3" providerId="ADAL" clId="{6A79AB84-85D6-A84B-B522-469C5689AF7A}" dt="2021-10-12T08:35:35.382" v="10" actId="113"/>
        <pc:sldMkLst>
          <pc:docMk/>
          <pc:sldMk cId="42569057" sldId="358"/>
        </pc:sldMkLst>
        <pc:spChg chg="mod">
          <ac:chgData name="HUANG, Kecheng" userId="6042010e-758a-47da-a43c-39d4fc95a6c3" providerId="ADAL" clId="{6A79AB84-85D6-A84B-B522-469C5689AF7A}" dt="2021-10-12T08:35:35.382" v="10" actId="113"/>
          <ac:spMkLst>
            <pc:docMk/>
            <pc:sldMk cId="42569057" sldId="35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6A79AB84-85D6-A84B-B522-469C5689AF7A}" dt="2021-10-12T08:48:28.759" v="136" actId="113"/>
        <pc:sldMkLst>
          <pc:docMk/>
          <pc:sldMk cId="2115087631" sldId="359"/>
        </pc:sldMkLst>
        <pc:spChg chg="mod">
          <ac:chgData name="HUANG, Kecheng" userId="6042010e-758a-47da-a43c-39d4fc95a6c3" providerId="ADAL" clId="{6A79AB84-85D6-A84B-B522-469C5689AF7A}" dt="2021-10-12T08:48:28.759" v="136" actId="113"/>
          <ac:spMkLst>
            <pc:docMk/>
            <pc:sldMk cId="2115087631" sldId="359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6A79AB84-85D6-A84B-B522-469C5689AF7A}" dt="2021-10-12T09:42:15.568" v="966" actId="113"/>
        <pc:sldMkLst>
          <pc:docMk/>
          <pc:sldMk cId="731269273" sldId="360"/>
        </pc:sldMkLst>
        <pc:spChg chg="mod">
          <ac:chgData name="HUANG, Kecheng" userId="6042010e-758a-47da-a43c-39d4fc95a6c3" providerId="ADAL" clId="{6A79AB84-85D6-A84B-B522-469C5689AF7A}" dt="2021-10-12T09:42:15.568" v="966" actId="113"/>
          <ac:spMkLst>
            <pc:docMk/>
            <pc:sldMk cId="731269273" sldId="360"/>
            <ac:spMk id="7" creationId="{A5D37F8F-D9FC-437C-A0CC-6ED0BC7560C9}"/>
          </ac:spMkLst>
        </pc:spChg>
      </pc:sldChg>
      <pc:sldChg chg="add del">
        <pc:chgData name="HUANG, Kecheng" userId="6042010e-758a-47da-a43c-39d4fc95a6c3" providerId="ADAL" clId="{6A79AB84-85D6-A84B-B522-469C5689AF7A}" dt="2021-10-12T08:48:57.029" v="142"/>
        <pc:sldMkLst>
          <pc:docMk/>
          <pc:sldMk cId="2722114066" sldId="360"/>
        </pc:sldMkLst>
      </pc:sldChg>
      <pc:sldChg chg="addSp delSp modSp add mod delAnim modAnim">
        <pc:chgData name="HUANG, Kecheng" userId="6042010e-758a-47da-a43c-39d4fc95a6c3" providerId="ADAL" clId="{6A79AB84-85D6-A84B-B522-469C5689AF7A}" dt="2021-10-12T14:58:54.456" v="2285" actId="1076"/>
        <pc:sldMkLst>
          <pc:docMk/>
          <pc:sldMk cId="749511619" sldId="361"/>
        </pc:sldMkLst>
        <pc:spChg chg="mod">
          <ac:chgData name="HUANG, Kecheng" userId="6042010e-758a-47da-a43c-39d4fc95a6c3" providerId="ADAL" clId="{6A79AB84-85D6-A84B-B522-469C5689AF7A}" dt="2021-10-12T14:54:51.047" v="2281" actId="20577"/>
          <ac:spMkLst>
            <pc:docMk/>
            <pc:sldMk cId="749511619" sldId="361"/>
            <ac:spMk id="7" creationId="{A5D37F8F-D9FC-437C-A0CC-6ED0BC7560C9}"/>
          </ac:spMkLst>
        </pc:spChg>
        <pc:grpChg chg="del">
          <ac:chgData name="HUANG, Kecheng" userId="6042010e-758a-47da-a43c-39d4fc95a6c3" providerId="ADAL" clId="{6A79AB84-85D6-A84B-B522-469C5689AF7A}" dt="2021-10-12T14:14:59.384" v="1455" actId="478"/>
          <ac:grpSpMkLst>
            <pc:docMk/>
            <pc:sldMk cId="749511619" sldId="361"/>
            <ac:grpSpMk id="13" creationId="{1A0CA5A5-C76B-2B4D-8D09-FAE66881FE43}"/>
          </ac:grpSpMkLst>
        </pc:grpChg>
        <pc:grpChg chg="add mod">
          <ac:chgData name="HUANG, Kecheng" userId="6042010e-758a-47da-a43c-39d4fc95a6c3" providerId="ADAL" clId="{6A79AB84-85D6-A84B-B522-469C5689AF7A}" dt="2021-10-12T14:58:54.456" v="2285" actId="1076"/>
          <ac:grpSpMkLst>
            <pc:docMk/>
            <pc:sldMk cId="749511619" sldId="361"/>
            <ac:grpSpMk id="15" creationId="{6D247F8A-A872-9943-B7EF-317690518BC1}"/>
          </ac:grpSpMkLst>
        </pc:grpChg>
        <pc:picChg chg="del">
          <ac:chgData name="HUANG, Kecheng" userId="6042010e-758a-47da-a43c-39d4fc95a6c3" providerId="ADAL" clId="{6A79AB84-85D6-A84B-B522-469C5689AF7A}" dt="2021-10-12T14:15:04.564" v="1458" actId="478"/>
          <ac:picMkLst>
            <pc:docMk/>
            <pc:sldMk cId="749511619" sldId="361"/>
            <ac:picMk id="2" creationId="{D620A39A-01B9-7C4F-B82A-CF3238B04530}"/>
          </ac:picMkLst>
        </pc:picChg>
        <pc:picChg chg="add mod">
          <ac:chgData name="HUANG, Kecheng" userId="6042010e-758a-47da-a43c-39d4fc95a6c3" providerId="ADAL" clId="{6A79AB84-85D6-A84B-B522-469C5689AF7A}" dt="2021-10-12T14:29:31.791" v="1802" actId="1076"/>
          <ac:picMkLst>
            <pc:docMk/>
            <pc:sldMk cId="749511619" sldId="361"/>
            <ac:picMk id="3" creationId="{43458A21-C22C-0A4C-BF4A-3D79F4F017C3}"/>
          </ac:picMkLst>
        </pc:picChg>
        <pc:picChg chg="del">
          <ac:chgData name="HUANG, Kecheng" userId="6042010e-758a-47da-a43c-39d4fc95a6c3" providerId="ADAL" clId="{6A79AB84-85D6-A84B-B522-469C5689AF7A}" dt="2021-10-12T14:15:03.280" v="1457" actId="478"/>
          <ac:picMkLst>
            <pc:docMk/>
            <pc:sldMk cId="749511619" sldId="361"/>
            <ac:picMk id="5" creationId="{54CE19D9-A662-784D-AA43-D79912EF0790}"/>
          </ac:picMkLst>
        </pc:picChg>
        <pc:picChg chg="add mod">
          <ac:chgData name="HUANG, Kecheng" userId="6042010e-758a-47da-a43c-39d4fc95a6c3" providerId="ADAL" clId="{6A79AB84-85D6-A84B-B522-469C5689AF7A}" dt="2021-10-12T14:58:53.870" v="2284" actId="1076"/>
          <ac:picMkLst>
            <pc:docMk/>
            <pc:sldMk cId="749511619" sldId="361"/>
            <ac:picMk id="6" creationId="{B40E538F-CA2F-1445-BFE1-01814679FE2C}"/>
          </ac:picMkLst>
        </pc:picChg>
        <pc:picChg chg="del">
          <ac:chgData name="HUANG, Kecheng" userId="6042010e-758a-47da-a43c-39d4fc95a6c3" providerId="ADAL" clId="{6A79AB84-85D6-A84B-B522-469C5689AF7A}" dt="2021-10-12T14:15:00.341" v="1456" actId="478"/>
          <ac:picMkLst>
            <pc:docMk/>
            <pc:sldMk cId="749511619" sldId="361"/>
            <ac:picMk id="8" creationId="{25510C1B-7A2F-ED46-836A-EDE005ACE766}"/>
          </ac:picMkLst>
        </pc:picChg>
        <pc:picChg chg="add mod">
          <ac:chgData name="HUANG, Kecheng" userId="6042010e-758a-47da-a43c-39d4fc95a6c3" providerId="ADAL" clId="{6A79AB84-85D6-A84B-B522-469C5689AF7A}" dt="2021-10-12T14:54:05.640" v="2255" actId="164"/>
          <ac:picMkLst>
            <pc:docMk/>
            <pc:sldMk cId="749511619" sldId="361"/>
            <ac:picMk id="11" creationId="{C4B0EC21-E344-DD41-A36E-F699F7E1FCAE}"/>
          </ac:picMkLst>
        </pc:picChg>
        <pc:picChg chg="add mod">
          <ac:chgData name="HUANG, Kecheng" userId="6042010e-758a-47da-a43c-39d4fc95a6c3" providerId="ADAL" clId="{6A79AB84-85D6-A84B-B522-469C5689AF7A}" dt="2021-10-12T14:54:05.640" v="2255" actId="164"/>
          <ac:picMkLst>
            <pc:docMk/>
            <pc:sldMk cId="749511619" sldId="361"/>
            <ac:picMk id="14" creationId="{DA561FE1-A022-2346-8D4C-0D61E683CE21}"/>
          </ac:picMkLst>
        </pc:picChg>
      </pc:sldChg>
      <pc:sldChg chg="modSp add del mod ord">
        <pc:chgData name="HUANG, Kecheng" userId="6042010e-758a-47da-a43c-39d4fc95a6c3" providerId="ADAL" clId="{6A79AB84-85D6-A84B-B522-469C5689AF7A}" dt="2021-10-12T14:14:52.319" v="1453" actId="2696"/>
        <pc:sldMkLst>
          <pc:docMk/>
          <pc:sldMk cId="2276344817" sldId="361"/>
        </pc:sldMkLst>
        <pc:spChg chg="mod">
          <ac:chgData name="HUANG, Kecheng" userId="6042010e-758a-47da-a43c-39d4fc95a6c3" providerId="ADAL" clId="{6A79AB84-85D6-A84B-B522-469C5689AF7A}" dt="2021-10-12T14:09:56.411" v="1452" actId="20577"/>
          <ac:spMkLst>
            <pc:docMk/>
            <pc:sldMk cId="2276344817" sldId="361"/>
            <ac:spMk id="7" creationId="{A5D37F8F-D9FC-437C-A0CC-6ED0BC7560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1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Generation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1945983" cy="5875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your Training Limits! Generating Training Data for ML-based Data Management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Francesco Ventura,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Zoi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Kaoudi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Jorge-Arnulfo, Volker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Markl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Politecnico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Torino, TU Berlin &amp; DFKI GmbH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becomes prominent method in data management components (query optimizers). However, training data is hard to get: Collecting a labeled query workload has high cost in terms of time and money.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large query workloads with execution time or output volume as labels)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scheme with ML-based query optimizer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useful for workload feature collection. </a:t>
            </a:r>
            <a:endParaRPr lang="en-US" altLang="zh-CN" sz="1400" b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NFS Tracing: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Works. </a:t>
            </a:r>
          </a:p>
          <a:p>
            <a:pPr marL="900000" lvl="3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for query data management optimization: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 estimation, join ordering enumeration, cost model learning, execution time estimation, and for learning the entire query optimizer itself.</a:t>
            </a:r>
          </a:p>
          <a:p>
            <a:pPr marL="900000" lvl="3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data is needed to train the models on, while such data are limit. (time-consuming) Currently less work target to this issue.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arenBoth" startAt="2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DATAFARM,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and label large query workloads, following a data-driven white-box approach to learn from pre-existing small workload patterns, input data, and computational resources. </a:t>
            </a:r>
          </a:p>
          <a:p>
            <a:pPr marL="90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Plan Generator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as input the pre-existing (small) real workload, learns the relations between operators,  generates new heterogeneous abstract plans. (based on Markov Chain and DAG) </a:t>
            </a:r>
          </a:p>
          <a:p>
            <a:pPr marL="90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Based on an active learning approach,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characterizes jobs with features, actively improving forecasting performance by executing the smallest number possible of jobs. (based on quantile regression forests)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C3D528-E489-C743-995D-1E388FA5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72" y="7131"/>
            <a:ext cx="4080611" cy="21517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ED200A8-5544-2644-BD39-27012198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516" y="7131"/>
            <a:ext cx="7405467" cy="251657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B99D3C-CE91-6E44-BF4E-8B9ED0FA899C}"/>
              </a:ext>
            </a:extLst>
          </p:cNvPr>
          <p:cNvGrpSpPr/>
          <p:nvPr/>
        </p:nvGrpSpPr>
        <p:grpSpPr>
          <a:xfrm>
            <a:off x="2088417" y="95134"/>
            <a:ext cx="9634925" cy="4492342"/>
            <a:chOff x="1497574" y="1922604"/>
            <a:chExt cx="9634925" cy="44923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AAD9685-AB2F-CD4B-A65E-4AA845D9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1349" y="1922604"/>
              <a:ext cx="5003800" cy="20701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3F80199-FB00-D840-872E-D9CDB03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3999" y="3900346"/>
              <a:ext cx="5778500" cy="25146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A0B64DB-0989-3E42-8D4D-1EB02D05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7574" y="2523707"/>
              <a:ext cx="3856425" cy="3200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39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2077732" cy="622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MB2: Decomposed Behavior Modeling for Self-Driving Database Management Systems,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 Ma, William Zhang,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Jiao,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Wuwen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Matthew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Butrovich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Wan Shen Lim, Prashanth Menon, Andrew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Pavlo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Carnegie Mellon University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DBMS,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managing itself automatically,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the impediments where DBMS are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deploy and administer before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an issue in achieving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autonomy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how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DBMS’s runtime behavior and resource consumption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self-driving DBMS plans to create a new index. In that case, MB2’s models can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how long the index creation is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index creation impacts the system performance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new index accelerates the workload’s queries. (Not pre-defined)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a DBMS’s internal architecture into small, independent operating units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(e.g., building a hash table, flushing log records). MB2 then uses ML methods to train an OU-model for each OU that predicts its runtime and resource consumption.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still offline)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trained OU-models, a self-driving DBMS can use them as a simulator to approximate its runtime behavior: The inputs for MB2 are the forecasted workload and a potential action. (support linear regression, Huber regression, vector machine, deep neural network and etc. </a:t>
            </a:r>
          </a:p>
          <a:p>
            <a:pPr marL="914400" lvl="3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extracts the OUs from the inputs and generates their model features. </a:t>
            </a:r>
          </a:p>
          <a:p>
            <a:pPr marL="914400" lvl="3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uses OU-models to predict the behavior of each OU </a:t>
            </a:r>
          </a:p>
          <a:p>
            <a:pPr marL="914400" lvl="3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sums OU’s prediction to derive information that guides the DBMS’s planning system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working scenario, before a self-driving DBMS chooses the action to build the index, it can use MB2’s models to estimate the time and consumed resources (e.g., CPU, memory)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 The workload forecasting system cannot predict ad-hoc queries it has never seen before. Thus, we assume the DBMS executes queries with a cached query plan except for the initial invocation.  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Conclusion: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20A39A-01B9-7C4F-B82A-CF3238B0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34" y="0"/>
            <a:ext cx="4194044" cy="1875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CE19D9-A662-784D-AA43-D79912EF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34" y="-2"/>
            <a:ext cx="3980718" cy="3205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510C1B-7A2F-ED46-836A-EDE005ACE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016" y="0"/>
            <a:ext cx="3702283" cy="348351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0CA5A5-C76B-2B4D-8D09-FAE66881FE43}"/>
              </a:ext>
            </a:extLst>
          </p:cNvPr>
          <p:cNvGrpSpPr/>
          <p:nvPr/>
        </p:nvGrpSpPr>
        <p:grpSpPr>
          <a:xfrm>
            <a:off x="1549352" y="11903"/>
            <a:ext cx="10210800" cy="3757209"/>
            <a:chOff x="1138311" y="3782280"/>
            <a:chExt cx="10210800" cy="375720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3AE81E4-1D96-CE41-AFFD-7BFC9904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8311" y="3782280"/>
              <a:ext cx="5638800" cy="17526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4A9307-BC3C-284F-ACBF-6ABC0A4E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3581" y="5651402"/>
              <a:ext cx="9450754" cy="188808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822A18A-B52D-454C-A590-A2DA48159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77111" y="4170987"/>
              <a:ext cx="45720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3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2027877" cy="490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ResTune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Resource Oriented Tuning Boosted by Meta-Learning for Cloud Databases, </a:t>
            </a:r>
            <a:r>
              <a:rPr lang="en-US" altLang="zh-CN" sz="1200" i="1" dirty="0">
                <a:latin typeface="Times" pitchFamily="2" charset="0"/>
              </a:rPr>
              <a:t>Zhang, Xinyi and Wu, Hong and Chang, </a:t>
            </a:r>
            <a:r>
              <a:rPr lang="en-US" altLang="zh-CN" sz="1200" i="1" dirty="0" err="1">
                <a:latin typeface="Times" pitchFamily="2" charset="0"/>
              </a:rPr>
              <a:t>Zhuo</a:t>
            </a:r>
            <a:r>
              <a:rPr lang="en-US" altLang="zh-CN" sz="1200" i="1" dirty="0">
                <a:latin typeface="Times" pitchFamily="2" charset="0"/>
              </a:rPr>
              <a:t> and </a:t>
            </a:r>
            <a:r>
              <a:rPr lang="en-US" altLang="zh-CN" sz="1200" i="1" dirty="0" err="1">
                <a:latin typeface="Times" pitchFamily="2" charset="0"/>
              </a:rPr>
              <a:t>Jin</a:t>
            </a:r>
            <a:r>
              <a:rPr lang="en-US" altLang="zh-CN" sz="1200" i="1" dirty="0">
                <a:latin typeface="Times" pitchFamily="2" charset="0"/>
              </a:rPr>
              <a:t>, </a:t>
            </a:r>
            <a:r>
              <a:rPr lang="en-US" altLang="zh-CN" sz="1200" i="1" dirty="0" err="1">
                <a:latin typeface="Times" pitchFamily="2" charset="0"/>
              </a:rPr>
              <a:t>Shuowei</a:t>
            </a:r>
            <a:r>
              <a:rPr lang="en-US" altLang="zh-CN" sz="1200" i="1" dirty="0">
                <a:latin typeface="Times" pitchFamily="2" charset="0"/>
              </a:rPr>
              <a:t> and Tan, Jian and Li, </a:t>
            </a:r>
            <a:r>
              <a:rPr lang="en-US" altLang="zh-CN" sz="1200" i="1" dirty="0" err="1">
                <a:latin typeface="Times" pitchFamily="2" charset="0"/>
              </a:rPr>
              <a:t>Feifei</a:t>
            </a:r>
            <a:r>
              <a:rPr lang="en-US" altLang="zh-CN" sz="1200" i="1" dirty="0">
                <a:latin typeface="Times" pitchFamily="2" charset="0"/>
              </a:rPr>
              <a:t> and Zhang, </a:t>
            </a:r>
            <a:r>
              <a:rPr lang="en-US" altLang="zh-CN" sz="1200" i="1" dirty="0" err="1">
                <a:latin typeface="Times" pitchFamily="2" charset="0"/>
              </a:rPr>
              <a:t>Tieying</a:t>
            </a:r>
            <a:r>
              <a:rPr lang="en-US" altLang="zh-CN" sz="1200" i="1" dirty="0">
                <a:latin typeface="Times" pitchFamily="2" charset="0"/>
              </a:rPr>
              <a:t> and Cui, Bin; Alibaba Group </a:t>
            </a:r>
            <a:endParaRPr lang="en-US" sz="1200" b="1" i="1" dirty="0">
              <a:solidFill>
                <a:srgbClr val="000000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Parameters/Configuration Tuning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cloud data management is critical and necessary.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ML4sys scope.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to OLTP workload and DBMS (MySQL and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parameter tuning related to performance.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considering both performance and resource utilization. 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ResTune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solution. </a:t>
            </a:r>
          </a:p>
          <a:p>
            <a:pPr marL="1200150" lvl="3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Knob tuning: Search-based, Bayesian Optimization based and Reinforcement Learning based; Only consider the performance</a:t>
            </a:r>
          </a:p>
          <a:p>
            <a:pPr marL="1200150" lvl="3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Hyper-Parameters Optimize (HPO) utilize meta-learning to borrow strength from metadata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work: boost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Bayesian Optimization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meta-learning</a:t>
            </a:r>
          </a:p>
          <a:p>
            <a:pPr marL="1200150" lvl="3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least-satisfied resource for pursing best performance. (transaction per second)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runs in user-side and is responsible for the preprocessing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tasks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execution of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parameter configurations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runs in the back-end tuning cluster and is responsible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parameter configuration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training iteration.</a:t>
            </a:r>
          </a:p>
          <a:p>
            <a:pPr marL="12001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tuning a para: copy/collect workload for a DB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get meta-feature &amp;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base model  dynamic/statistic weights learning  get/verify paras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458A21-C22C-0A4C-BF4A-3D79F4F0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50" y="0"/>
            <a:ext cx="4341153" cy="2215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0E538F-CA2F-1445-BFE1-01814679F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008" y="-1"/>
            <a:ext cx="7988300" cy="2794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247F8A-A872-9943-B7EF-317690518BC1}"/>
              </a:ext>
            </a:extLst>
          </p:cNvPr>
          <p:cNvGrpSpPr/>
          <p:nvPr/>
        </p:nvGrpSpPr>
        <p:grpSpPr>
          <a:xfrm>
            <a:off x="747778" y="75207"/>
            <a:ext cx="11280099" cy="2643583"/>
            <a:chOff x="626150" y="3039666"/>
            <a:chExt cx="11280099" cy="264358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4B0EC21-E344-DD41-A36E-F699F7E1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150" y="3264631"/>
              <a:ext cx="4466355" cy="226944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A561FE1-A022-2346-8D4C-0D61E683C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2505" y="3039666"/>
              <a:ext cx="6813744" cy="264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5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903</Words>
  <Application>Microsoft Macintosh PowerPoint</Application>
  <PresentationFormat>宽屏</PresentationFormat>
  <Paragraphs>47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Times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59</cp:revision>
  <dcterms:created xsi:type="dcterms:W3CDTF">2021-08-02T14:24:05Z</dcterms:created>
  <dcterms:modified xsi:type="dcterms:W3CDTF">2021-10-13T08:09:08Z</dcterms:modified>
</cp:coreProperties>
</file>