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1" r:id="rId2"/>
    <p:sldId id="362" r:id="rId3"/>
    <p:sldId id="315" r:id="rId4"/>
    <p:sldId id="352" r:id="rId5"/>
    <p:sldId id="353" r:id="rId6"/>
    <p:sldId id="354" r:id="rId7"/>
    <p:sldId id="355" r:id="rId8"/>
    <p:sldId id="3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42E0D-44A1-43D0-9FA7-7354C3FA1FE4}" v="660" dt="2021-12-17T11:23:45.186"/>
    <p1510:client id="{0CD6CAE3-609E-E84B-AF91-8E15124D19BE}" v="30" dt="2021-12-16T15:01:02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Kecheng" userId="6042010e-758a-47da-a43c-39d4fc95a6c3" providerId="ADAL" clId="{293D543F-B711-495E-BA3E-D5919AA3C451}"/>
    <pc:docChg chg="undo custSel addSld delSld modSld">
      <pc:chgData name="HUANG, Kecheng" userId="6042010e-758a-47da-a43c-39d4fc95a6c3" providerId="ADAL" clId="{293D543F-B711-495E-BA3E-D5919AA3C451}" dt="2021-11-19T09:03:37.564" v="2364" actId="478"/>
      <pc:docMkLst>
        <pc:docMk/>
      </pc:docMkLst>
      <pc:sldChg chg="del">
        <pc:chgData name="HUANG, Kecheng" userId="6042010e-758a-47da-a43c-39d4fc95a6c3" providerId="ADAL" clId="{293D543F-B711-495E-BA3E-D5919AA3C451}" dt="2021-11-19T03:07:38.487" v="179" actId="47"/>
        <pc:sldMkLst>
          <pc:docMk/>
          <pc:sldMk cId="3855716461" sldId="297"/>
        </pc:sldMkLst>
      </pc:sldChg>
      <pc:sldChg chg="modSp mod">
        <pc:chgData name="HUANG, Kecheng" userId="6042010e-758a-47da-a43c-39d4fc95a6c3" providerId="ADAL" clId="{293D543F-B711-495E-BA3E-D5919AA3C451}" dt="2021-11-18T08:11:46.687" v="24"/>
        <pc:sldMkLst>
          <pc:docMk/>
          <pc:sldMk cId="4198646253" sldId="308"/>
        </pc:sldMkLst>
        <pc:spChg chg="mod">
          <ac:chgData name="HUANG, Kecheng" userId="6042010e-758a-47da-a43c-39d4fc95a6c3" providerId="ADAL" clId="{293D543F-B711-495E-BA3E-D5919AA3C451}" dt="2021-11-18T08:11:46.687" v="24"/>
          <ac:spMkLst>
            <pc:docMk/>
            <pc:sldMk cId="4198646253" sldId="308"/>
            <ac:spMk id="4" creationId="{CE6890AC-7159-4F19-A547-8DFF331AA3C2}"/>
          </ac:spMkLst>
        </pc:spChg>
      </pc:sldChg>
      <pc:sldChg chg="addSp delSp modSp mod delAnim modAnim">
        <pc:chgData name="HUANG, Kecheng" userId="6042010e-758a-47da-a43c-39d4fc95a6c3" providerId="ADAL" clId="{293D543F-B711-495E-BA3E-D5919AA3C451}" dt="2021-11-19T04:51:50.531" v="1765" actId="255"/>
        <pc:sldMkLst>
          <pc:docMk/>
          <pc:sldMk cId="2898440759" sldId="309"/>
        </pc:sldMkLst>
        <pc:spChg chg="mod">
          <ac:chgData name="HUANG, Kecheng" userId="6042010e-758a-47da-a43c-39d4fc95a6c3" providerId="ADAL" clId="{293D543F-B711-495E-BA3E-D5919AA3C451}" dt="2021-11-19T04:51:50.531" v="1765" actId="255"/>
          <ac:spMkLst>
            <pc:docMk/>
            <pc:sldMk cId="2898440759" sldId="309"/>
            <ac:spMk id="4" creationId="{CE6890AC-7159-4F19-A547-8DFF331AA3C2}"/>
          </ac:spMkLst>
        </pc:spChg>
        <pc:spChg chg="mod">
          <ac:chgData name="HUANG, Kecheng" userId="6042010e-758a-47da-a43c-39d4fc95a6c3" providerId="ADAL" clId="{293D543F-B711-495E-BA3E-D5919AA3C451}" dt="2021-11-18T08:13:27.861" v="42" actId="1076"/>
          <ac:spMkLst>
            <pc:docMk/>
            <pc:sldMk cId="2898440759" sldId="309"/>
            <ac:spMk id="5" creationId="{F7059B17-42B5-4EBC-AC2F-6F9714AD5E02}"/>
          </ac:spMkLst>
        </pc:spChg>
        <pc:spChg chg="mod">
          <ac:chgData name="HUANG, Kecheng" userId="6042010e-758a-47da-a43c-39d4fc95a6c3" providerId="ADAL" clId="{293D543F-B711-495E-BA3E-D5919AA3C451}" dt="2021-11-19T04:30:39.752" v="1122" actId="207"/>
          <ac:spMkLst>
            <pc:docMk/>
            <pc:sldMk cId="2898440759" sldId="309"/>
            <ac:spMk id="7" creationId="{E989B82C-DCE6-4E88-9EFB-E65042BD877D}"/>
          </ac:spMkLst>
        </pc:spChg>
        <pc:picChg chg="add mod">
          <ac:chgData name="HUANG, Kecheng" userId="6042010e-758a-47da-a43c-39d4fc95a6c3" providerId="ADAL" clId="{293D543F-B711-495E-BA3E-D5919AA3C451}" dt="2021-11-19T04:11:24.983" v="528" actId="1076"/>
          <ac:picMkLst>
            <pc:docMk/>
            <pc:sldMk cId="2898440759" sldId="309"/>
            <ac:picMk id="3" creationId="{8318DEDF-9533-4BB3-BE05-D6D264874843}"/>
          </ac:picMkLst>
        </pc:picChg>
        <pc:picChg chg="del">
          <ac:chgData name="HUANG, Kecheng" userId="6042010e-758a-47da-a43c-39d4fc95a6c3" providerId="ADAL" clId="{293D543F-B711-495E-BA3E-D5919AA3C451}" dt="2021-11-18T08:11:30.280" v="22" actId="478"/>
          <ac:picMkLst>
            <pc:docMk/>
            <pc:sldMk cId="2898440759" sldId="309"/>
            <ac:picMk id="6" creationId="{A99D3A80-DD39-4736-8CF6-453B957F566C}"/>
          </ac:picMkLst>
        </pc:picChg>
        <pc:picChg chg="add mod">
          <ac:chgData name="HUANG, Kecheng" userId="6042010e-758a-47da-a43c-39d4fc95a6c3" providerId="ADAL" clId="{293D543F-B711-495E-BA3E-D5919AA3C451}" dt="2021-11-19T04:21:54.448" v="831" actId="1076"/>
          <ac:picMkLst>
            <pc:docMk/>
            <pc:sldMk cId="2898440759" sldId="309"/>
            <ac:picMk id="8" creationId="{091CEFC7-A50C-4EB8-B918-7BA549DD400E}"/>
          </ac:picMkLst>
        </pc:picChg>
        <pc:picChg chg="add mod">
          <ac:chgData name="HUANG, Kecheng" userId="6042010e-758a-47da-a43c-39d4fc95a6c3" providerId="ADAL" clId="{293D543F-B711-495E-BA3E-D5919AA3C451}" dt="2021-11-19T04:31:01.711" v="1125" actId="1076"/>
          <ac:picMkLst>
            <pc:docMk/>
            <pc:sldMk cId="2898440759" sldId="309"/>
            <ac:picMk id="10" creationId="{AE8C9874-0470-4F38-A8C8-C4B35B62F062}"/>
          </ac:picMkLst>
        </pc:picChg>
      </pc:sldChg>
      <pc:sldChg chg="del">
        <pc:chgData name="HUANG, Kecheng" userId="6042010e-758a-47da-a43c-39d4fc95a6c3" providerId="ADAL" clId="{293D543F-B711-495E-BA3E-D5919AA3C451}" dt="2021-11-19T04:22:03.206" v="834" actId="47"/>
        <pc:sldMkLst>
          <pc:docMk/>
          <pc:sldMk cId="913774136" sldId="310"/>
        </pc:sldMkLst>
      </pc:sldChg>
      <pc:sldChg chg="del">
        <pc:chgData name="HUANG, Kecheng" userId="6042010e-758a-47da-a43c-39d4fc95a6c3" providerId="ADAL" clId="{293D543F-B711-495E-BA3E-D5919AA3C451}" dt="2021-11-19T04:51:26.616" v="1761" actId="47"/>
        <pc:sldMkLst>
          <pc:docMk/>
          <pc:sldMk cId="60865674" sldId="311"/>
        </pc:sldMkLst>
      </pc:sldChg>
      <pc:sldChg chg="del">
        <pc:chgData name="HUANG, Kecheng" userId="6042010e-758a-47da-a43c-39d4fc95a6c3" providerId="ADAL" clId="{293D543F-B711-495E-BA3E-D5919AA3C451}" dt="2021-11-19T04:51:27.126" v="1762" actId="47"/>
        <pc:sldMkLst>
          <pc:docMk/>
          <pc:sldMk cId="1767564063" sldId="312"/>
        </pc:sldMkLst>
      </pc:sldChg>
      <pc:sldChg chg="addSp delSp modSp mod modAnim">
        <pc:chgData name="HUANG, Kecheng" userId="6042010e-758a-47da-a43c-39d4fc95a6c3" providerId="ADAL" clId="{293D543F-B711-495E-BA3E-D5919AA3C451}" dt="2021-11-19T04:51:44.499" v="1764" actId="255"/>
        <pc:sldMkLst>
          <pc:docMk/>
          <pc:sldMk cId="1221802832" sldId="313"/>
        </pc:sldMkLst>
        <pc:spChg chg="mod">
          <ac:chgData name="HUANG, Kecheng" userId="6042010e-758a-47da-a43c-39d4fc95a6c3" providerId="ADAL" clId="{293D543F-B711-495E-BA3E-D5919AA3C451}" dt="2021-11-19T04:51:44.499" v="1764" actId="255"/>
          <ac:spMkLst>
            <pc:docMk/>
            <pc:sldMk cId="1221802832" sldId="313"/>
            <ac:spMk id="4" creationId="{CE6890AC-7159-4F19-A547-8DFF331AA3C2}"/>
          </ac:spMkLst>
        </pc:spChg>
        <pc:spChg chg="mod">
          <ac:chgData name="HUANG, Kecheng" userId="6042010e-758a-47da-a43c-39d4fc95a6c3" providerId="ADAL" clId="{293D543F-B711-495E-BA3E-D5919AA3C451}" dt="2021-11-18T08:08:12.105" v="21" actId="20577"/>
          <ac:spMkLst>
            <pc:docMk/>
            <pc:sldMk cId="1221802832" sldId="313"/>
            <ac:spMk id="7" creationId="{E989B82C-DCE6-4E88-9EFB-E65042BD877D}"/>
          </ac:spMkLst>
        </pc:spChg>
        <pc:picChg chg="del">
          <ac:chgData name="HUANG, Kecheng" userId="6042010e-758a-47da-a43c-39d4fc95a6c3" providerId="ADAL" clId="{293D543F-B711-495E-BA3E-D5919AA3C451}" dt="2021-11-18T08:04:10.576" v="0" actId="478"/>
          <ac:picMkLst>
            <pc:docMk/>
            <pc:sldMk cId="1221802832" sldId="313"/>
            <ac:picMk id="2" creationId="{3842B5A5-1E21-2B45-BE7B-498C3F55C544}"/>
          </ac:picMkLst>
        </pc:picChg>
        <pc:picChg chg="add mod">
          <ac:chgData name="HUANG, Kecheng" userId="6042010e-758a-47da-a43c-39d4fc95a6c3" providerId="ADAL" clId="{293D543F-B711-495E-BA3E-D5919AA3C451}" dt="2021-11-18T08:04:15.597" v="3" actId="1076"/>
          <ac:picMkLst>
            <pc:docMk/>
            <pc:sldMk cId="1221802832" sldId="313"/>
            <ac:picMk id="6" creationId="{4A626B25-CE22-4CBC-8E4C-92453F6452FD}"/>
          </ac:picMkLst>
        </pc:picChg>
      </pc:sldChg>
      <pc:sldChg chg="addSp delSp modSp add mod delAnim modAnim">
        <pc:chgData name="HUANG, Kecheng" userId="6042010e-758a-47da-a43c-39d4fc95a6c3" providerId="ADAL" clId="{293D543F-B711-495E-BA3E-D5919AA3C451}" dt="2021-11-19T04:51:56.427" v="1766" actId="255"/>
        <pc:sldMkLst>
          <pc:docMk/>
          <pc:sldMk cId="2184415928" sldId="314"/>
        </pc:sldMkLst>
        <pc:spChg chg="mod">
          <ac:chgData name="HUANG, Kecheng" userId="6042010e-758a-47da-a43c-39d4fc95a6c3" providerId="ADAL" clId="{293D543F-B711-495E-BA3E-D5919AA3C451}" dt="2021-11-19T04:51:56.427" v="1766" actId="255"/>
          <ac:spMkLst>
            <pc:docMk/>
            <pc:sldMk cId="2184415928" sldId="314"/>
            <ac:spMk id="4" creationId="{CE6890AC-7159-4F19-A547-8DFF331AA3C2}"/>
          </ac:spMkLst>
        </pc:spChg>
        <pc:spChg chg="mod">
          <ac:chgData name="HUANG, Kecheng" userId="6042010e-758a-47da-a43c-39d4fc95a6c3" providerId="ADAL" clId="{293D543F-B711-495E-BA3E-D5919AA3C451}" dt="2021-11-19T04:49:20.544" v="1745" actId="20577"/>
          <ac:spMkLst>
            <pc:docMk/>
            <pc:sldMk cId="2184415928" sldId="314"/>
            <ac:spMk id="7" creationId="{E989B82C-DCE6-4E88-9EFB-E65042BD877D}"/>
          </ac:spMkLst>
        </pc:spChg>
        <pc:picChg chg="del">
          <ac:chgData name="HUANG, Kecheng" userId="6042010e-758a-47da-a43c-39d4fc95a6c3" providerId="ADAL" clId="{293D543F-B711-495E-BA3E-D5919AA3C451}" dt="2021-11-19T04:22:06.825" v="836" actId="478"/>
          <ac:picMkLst>
            <pc:docMk/>
            <pc:sldMk cId="2184415928" sldId="314"/>
            <ac:picMk id="3" creationId="{8318DEDF-9533-4BB3-BE05-D6D264874843}"/>
          </ac:picMkLst>
        </pc:picChg>
        <pc:picChg chg="add del mod">
          <ac:chgData name="HUANG, Kecheng" userId="6042010e-758a-47da-a43c-39d4fc95a6c3" providerId="ADAL" clId="{293D543F-B711-495E-BA3E-D5919AA3C451}" dt="2021-11-19T04:49:59.869" v="1749" actId="478"/>
          <ac:picMkLst>
            <pc:docMk/>
            <pc:sldMk cId="2184415928" sldId="314"/>
            <ac:picMk id="6" creationId="{B2798466-73FE-4387-B0FF-B9A7DFFC1F89}"/>
          </ac:picMkLst>
        </pc:picChg>
        <pc:picChg chg="del">
          <ac:chgData name="HUANG, Kecheng" userId="6042010e-758a-47da-a43c-39d4fc95a6c3" providerId="ADAL" clId="{293D543F-B711-495E-BA3E-D5919AA3C451}" dt="2021-11-19T04:22:06.248" v="835" actId="478"/>
          <ac:picMkLst>
            <pc:docMk/>
            <pc:sldMk cId="2184415928" sldId="314"/>
            <ac:picMk id="8" creationId="{091CEFC7-A50C-4EB8-B918-7BA549DD400E}"/>
          </ac:picMkLst>
        </pc:picChg>
        <pc:picChg chg="add mod">
          <ac:chgData name="HUANG, Kecheng" userId="6042010e-758a-47da-a43c-39d4fc95a6c3" providerId="ADAL" clId="{293D543F-B711-495E-BA3E-D5919AA3C451}" dt="2021-11-19T04:50:19.175" v="1753" actId="1076"/>
          <ac:picMkLst>
            <pc:docMk/>
            <pc:sldMk cId="2184415928" sldId="314"/>
            <ac:picMk id="10" creationId="{4B5A0E58-33F3-487D-A2D5-0F804B8C49A7}"/>
          </ac:picMkLst>
        </pc:picChg>
        <pc:picChg chg="add mod">
          <ac:chgData name="HUANG, Kecheng" userId="6042010e-758a-47da-a43c-39d4fc95a6c3" providerId="ADAL" clId="{293D543F-B711-495E-BA3E-D5919AA3C451}" dt="2021-11-19T04:51:12.750" v="1758" actId="14100"/>
          <ac:picMkLst>
            <pc:docMk/>
            <pc:sldMk cId="2184415928" sldId="314"/>
            <ac:picMk id="12" creationId="{80E0F846-BFE8-4DD5-B181-B0BB5DA879F6}"/>
          </ac:picMkLst>
        </pc:picChg>
      </pc:sldChg>
      <pc:sldChg chg="addSp delSp modSp add mod delAnim">
        <pc:chgData name="HUANG, Kecheng" userId="6042010e-758a-47da-a43c-39d4fc95a6c3" providerId="ADAL" clId="{293D543F-B711-495E-BA3E-D5919AA3C451}" dt="2021-11-19T09:03:30.202" v="2362" actId="403"/>
        <pc:sldMkLst>
          <pc:docMk/>
          <pc:sldMk cId="4165817768" sldId="315"/>
        </pc:sldMkLst>
        <pc:spChg chg="mod">
          <ac:chgData name="HUANG, Kecheng" userId="6042010e-758a-47da-a43c-39d4fc95a6c3" providerId="ADAL" clId="{293D543F-B711-495E-BA3E-D5919AA3C451}" dt="2021-11-19T04:52:02.844" v="1767" actId="255"/>
          <ac:spMkLst>
            <pc:docMk/>
            <pc:sldMk cId="4165817768" sldId="315"/>
            <ac:spMk id="4" creationId="{CE6890AC-7159-4F19-A547-8DFF331AA3C2}"/>
          </ac:spMkLst>
        </pc:spChg>
        <pc:spChg chg="mod">
          <ac:chgData name="HUANG, Kecheng" userId="6042010e-758a-47da-a43c-39d4fc95a6c3" providerId="ADAL" clId="{293D543F-B711-495E-BA3E-D5919AA3C451}" dt="2021-11-19T04:53:50.951" v="1784" actId="14100"/>
          <ac:spMkLst>
            <pc:docMk/>
            <pc:sldMk cId="4165817768" sldId="315"/>
            <ac:spMk id="5" creationId="{F7059B17-42B5-4EBC-AC2F-6F9714AD5E02}"/>
          </ac:spMkLst>
        </pc:spChg>
        <pc:spChg chg="del mod">
          <ac:chgData name="HUANG, Kecheng" userId="6042010e-758a-47da-a43c-39d4fc95a6c3" providerId="ADAL" clId="{293D543F-B711-495E-BA3E-D5919AA3C451}" dt="2021-11-19T04:54:06.980" v="1786" actId="478"/>
          <ac:spMkLst>
            <pc:docMk/>
            <pc:sldMk cId="4165817768" sldId="315"/>
            <ac:spMk id="7" creationId="{E989B82C-DCE6-4E88-9EFB-E65042BD877D}"/>
          </ac:spMkLst>
        </pc:spChg>
        <pc:spChg chg="add mod">
          <ac:chgData name="HUANG, Kecheng" userId="6042010e-758a-47da-a43c-39d4fc95a6c3" providerId="ADAL" clId="{293D543F-B711-495E-BA3E-D5919AA3C451}" dt="2021-11-19T09:03:30.202" v="2362" actId="403"/>
          <ac:spMkLst>
            <pc:docMk/>
            <pc:sldMk cId="4165817768" sldId="315"/>
            <ac:spMk id="8" creationId="{411DCF3B-DE3A-40FB-8812-DE733C7FF63F}"/>
          </ac:spMkLst>
        </pc:spChg>
        <pc:picChg chg="add mod">
          <ac:chgData name="HUANG, Kecheng" userId="6042010e-758a-47da-a43c-39d4fc95a6c3" providerId="ADAL" clId="{293D543F-B711-495E-BA3E-D5919AA3C451}" dt="2021-11-19T08:24:29.045" v="2223" actId="1038"/>
          <ac:picMkLst>
            <pc:docMk/>
            <pc:sldMk cId="4165817768" sldId="315"/>
            <ac:picMk id="3" creationId="{1CFACD0E-2E98-4A9B-AF93-7F952C3096B8}"/>
          </ac:picMkLst>
        </pc:picChg>
        <pc:picChg chg="del">
          <ac:chgData name="HUANG, Kecheng" userId="6042010e-758a-47da-a43c-39d4fc95a6c3" providerId="ADAL" clId="{293D543F-B711-495E-BA3E-D5919AA3C451}" dt="2021-11-19T04:52:50.345" v="1769" actId="478"/>
          <ac:picMkLst>
            <pc:docMk/>
            <pc:sldMk cId="4165817768" sldId="315"/>
            <ac:picMk id="10" creationId="{4B5A0E58-33F3-487D-A2D5-0F804B8C49A7}"/>
          </ac:picMkLst>
        </pc:picChg>
        <pc:picChg chg="del">
          <ac:chgData name="HUANG, Kecheng" userId="6042010e-758a-47da-a43c-39d4fc95a6c3" providerId="ADAL" clId="{293D543F-B711-495E-BA3E-D5919AA3C451}" dt="2021-11-19T04:52:07.744" v="1768" actId="478"/>
          <ac:picMkLst>
            <pc:docMk/>
            <pc:sldMk cId="4165817768" sldId="315"/>
            <ac:picMk id="12" creationId="{80E0F846-BFE8-4DD5-B181-B0BB5DA879F6}"/>
          </ac:picMkLst>
        </pc:picChg>
      </pc:sldChg>
      <pc:sldChg chg="delSp add mod">
        <pc:chgData name="HUANG, Kecheng" userId="6042010e-758a-47da-a43c-39d4fc95a6c3" providerId="ADAL" clId="{293D543F-B711-495E-BA3E-D5919AA3C451}" dt="2021-11-19T09:03:37.564" v="2364" actId="478"/>
        <pc:sldMkLst>
          <pc:docMk/>
          <pc:sldMk cId="2331982723" sldId="316"/>
        </pc:sldMkLst>
        <pc:picChg chg="del">
          <ac:chgData name="HUANG, Kecheng" userId="6042010e-758a-47da-a43c-39d4fc95a6c3" providerId="ADAL" clId="{293D543F-B711-495E-BA3E-D5919AA3C451}" dt="2021-11-19T09:03:37.564" v="2364" actId="478"/>
          <ac:picMkLst>
            <pc:docMk/>
            <pc:sldMk cId="2331982723" sldId="316"/>
            <ac:picMk id="3" creationId="{1CFACD0E-2E98-4A9B-AF93-7F952C3096B8}"/>
          </ac:picMkLst>
        </pc:picChg>
      </pc:sldChg>
    </pc:docChg>
  </pc:docChgLst>
  <pc:docChgLst>
    <pc:chgData name="Kecheng HUANG" userId="6042010e-758a-47da-a43c-39d4fc95a6c3" providerId="ADAL" clId="{AE078CA1-826F-42AA-909E-E9BE15B0D889}"/>
    <pc:docChg chg="undo custSel addSld delSld modSld">
      <pc:chgData name="Kecheng HUANG" userId="6042010e-758a-47da-a43c-39d4fc95a6c3" providerId="ADAL" clId="{AE078CA1-826F-42AA-909E-E9BE15B0D889}" dt="2021-12-10T08:33:12.623" v="3181"/>
      <pc:docMkLst>
        <pc:docMk/>
      </pc:docMkLst>
      <pc:sldChg chg="modSp mod">
        <pc:chgData name="Kecheng HUANG" userId="6042010e-758a-47da-a43c-39d4fc95a6c3" providerId="ADAL" clId="{AE078CA1-826F-42AA-909E-E9BE15B0D889}" dt="2021-12-10T08:26:07.482" v="3108" actId="20577"/>
        <pc:sldMkLst>
          <pc:docMk/>
          <pc:sldMk cId="4165817768" sldId="315"/>
        </pc:sldMkLst>
        <pc:spChg chg="mod">
          <ac:chgData name="Kecheng HUANG" userId="6042010e-758a-47da-a43c-39d4fc95a6c3" providerId="ADAL" clId="{AE078CA1-826F-42AA-909E-E9BE15B0D889}" dt="2021-12-09T11:12:20.289" v="1" actId="403"/>
          <ac:spMkLst>
            <pc:docMk/>
            <pc:sldMk cId="4165817768" sldId="315"/>
            <ac:spMk id="4" creationId="{CE6890AC-7159-4F19-A547-8DFF331AA3C2}"/>
          </ac:spMkLst>
        </pc:spChg>
        <pc:spChg chg="mod">
          <ac:chgData name="Kecheng HUANG" userId="6042010e-758a-47da-a43c-39d4fc95a6c3" providerId="ADAL" clId="{AE078CA1-826F-42AA-909E-E9BE15B0D889}" dt="2021-12-10T08:26:07.482" v="3108" actId="20577"/>
          <ac:spMkLst>
            <pc:docMk/>
            <pc:sldMk cId="4165817768" sldId="315"/>
            <ac:spMk id="8" creationId="{411DCF3B-DE3A-40FB-8812-DE733C7FF63F}"/>
          </ac:spMkLst>
        </pc:spChg>
      </pc:sldChg>
      <pc:sldChg chg="modSp del mod">
        <pc:chgData name="Kecheng HUANG" userId="6042010e-758a-47da-a43c-39d4fc95a6c3" providerId="ADAL" clId="{AE078CA1-826F-42AA-909E-E9BE15B0D889}" dt="2021-12-10T08:21:16.293" v="3096" actId="47"/>
        <pc:sldMkLst>
          <pc:docMk/>
          <pc:sldMk cId="3482266517" sldId="350"/>
        </pc:sldMkLst>
        <pc:spChg chg="mod">
          <ac:chgData name="Kecheng HUANG" userId="6042010e-758a-47da-a43c-39d4fc95a6c3" providerId="ADAL" clId="{AE078CA1-826F-42AA-909E-E9BE15B0D889}" dt="2021-12-09T11:12:26.446" v="2"/>
          <ac:spMkLst>
            <pc:docMk/>
            <pc:sldMk cId="3482266517" sldId="350"/>
            <ac:spMk id="4" creationId="{CE6890AC-7159-4F19-A547-8DFF331AA3C2}"/>
          </ac:spMkLst>
        </pc:spChg>
      </pc:sldChg>
      <pc:sldChg chg="modSp del mod">
        <pc:chgData name="Kecheng HUANG" userId="6042010e-758a-47da-a43c-39d4fc95a6c3" providerId="ADAL" clId="{AE078CA1-826F-42AA-909E-E9BE15B0D889}" dt="2021-12-10T08:21:22.373" v="3097" actId="47"/>
        <pc:sldMkLst>
          <pc:docMk/>
          <pc:sldMk cId="170368006" sldId="351"/>
        </pc:sldMkLst>
        <pc:spChg chg="mod">
          <ac:chgData name="Kecheng HUANG" userId="6042010e-758a-47da-a43c-39d4fc95a6c3" providerId="ADAL" clId="{AE078CA1-826F-42AA-909E-E9BE15B0D889}" dt="2021-12-09T11:12:29.207" v="3"/>
          <ac:spMkLst>
            <pc:docMk/>
            <pc:sldMk cId="170368006" sldId="351"/>
            <ac:spMk id="4" creationId="{CE6890AC-7159-4F19-A547-8DFF331AA3C2}"/>
          </ac:spMkLst>
        </pc:spChg>
      </pc:sldChg>
      <pc:sldChg chg="modSp mod">
        <pc:chgData name="Kecheng HUANG" userId="6042010e-758a-47da-a43c-39d4fc95a6c3" providerId="ADAL" clId="{AE078CA1-826F-42AA-909E-E9BE15B0D889}" dt="2021-12-10T08:33:12.623" v="3181"/>
        <pc:sldMkLst>
          <pc:docMk/>
          <pc:sldMk cId="4268607082" sldId="352"/>
        </pc:sldMkLst>
        <pc:spChg chg="mod">
          <ac:chgData name="Kecheng HUANG" userId="6042010e-758a-47da-a43c-39d4fc95a6c3" providerId="ADAL" clId="{AE078CA1-826F-42AA-909E-E9BE15B0D889}" dt="2021-12-10T08:33:12.623" v="3181"/>
          <ac:spMkLst>
            <pc:docMk/>
            <pc:sldMk cId="4268607082" sldId="352"/>
            <ac:spMk id="4" creationId="{CE6890AC-7159-4F19-A547-8DFF331AA3C2}"/>
          </ac:spMkLst>
        </pc:spChg>
        <pc:spChg chg="mod">
          <ac:chgData name="Kecheng HUANG" userId="6042010e-758a-47da-a43c-39d4fc95a6c3" providerId="ADAL" clId="{AE078CA1-826F-42AA-909E-E9BE15B0D889}" dt="2021-12-10T08:32:34.509" v="3180" actId="20577"/>
          <ac:spMkLst>
            <pc:docMk/>
            <pc:sldMk cId="4268607082" sldId="352"/>
            <ac:spMk id="8" creationId="{411DCF3B-DE3A-40FB-8812-DE733C7FF63F}"/>
          </ac:spMkLst>
        </pc:spChg>
      </pc:sldChg>
      <pc:sldChg chg="addSp delSp modSp add mod delAnim modAnim">
        <pc:chgData name="Kecheng HUANG" userId="6042010e-758a-47da-a43c-39d4fc95a6c3" providerId="ADAL" clId="{AE078CA1-826F-42AA-909E-E9BE15B0D889}" dt="2021-12-09T12:55:45.899" v="686"/>
        <pc:sldMkLst>
          <pc:docMk/>
          <pc:sldMk cId="866147126" sldId="353"/>
        </pc:sldMkLst>
        <pc:spChg chg="mod">
          <ac:chgData name="Kecheng HUANG" userId="6042010e-758a-47da-a43c-39d4fc95a6c3" providerId="ADAL" clId="{AE078CA1-826F-42AA-909E-E9BE15B0D889}" dt="2021-12-09T11:14:55.970" v="23" actId="20577"/>
          <ac:spMkLst>
            <pc:docMk/>
            <pc:sldMk cId="866147126" sldId="353"/>
            <ac:spMk id="5" creationId="{F7059B17-42B5-4EBC-AC2F-6F9714AD5E02}"/>
          </ac:spMkLst>
        </pc:spChg>
        <pc:spChg chg="mod">
          <ac:chgData name="Kecheng HUANG" userId="6042010e-758a-47da-a43c-39d4fc95a6c3" providerId="ADAL" clId="{AE078CA1-826F-42AA-909E-E9BE15B0D889}" dt="2021-12-09T12:55:31.371" v="685" actId="207"/>
          <ac:spMkLst>
            <pc:docMk/>
            <pc:sldMk cId="866147126" sldId="353"/>
            <ac:spMk id="8" creationId="{411DCF3B-DE3A-40FB-8812-DE733C7FF63F}"/>
          </ac:spMkLst>
        </pc:spChg>
        <pc:picChg chg="del">
          <ac:chgData name="Kecheng HUANG" userId="6042010e-758a-47da-a43c-39d4fc95a6c3" providerId="ADAL" clId="{AE078CA1-826F-42AA-909E-E9BE15B0D889}" dt="2021-12-09T11:12:52.032" v="5" actId="478"/>
          <ac:picMkLst>
            <pc:docMk/>
            <pc:sldMk cId="866147126" sldId="353"/>
            <ac:picMk id="2" creationId="{EAF1852B-E5C2-944A-8E47-3FEB34B39B58}"/>
          </ac:picMkLst>
        </pc:picChg>
        <pc:picChg chg="add mod">
          <ac:chgData name="Kecheng HUANG" userId="6042010e-758a-47da-a43c-39d4fc95a6c3" providerId="ADAL" clId="{AE078CA1-826F-42AA-909E-E9BE15B0D889}" dt="2021-12-09T12:37:46.940" v="341" actId="1076"/>
          <ac:picMkLst>
            <pc:docMk/>
            <pc:sldMk cId="866147126" sldId="353"/>
            <ac:picMk id="6" creationId="{0DF66538-5C91-48A9-BC6A-356145001060}"/>
          </ac:picMkLst>
        </pc:picChg>
      </pc:sldChg>
      <pc:sldChg chg="addSp delSp modSp add mod delAnim modAnim">
        <pc:chgData name="Kecheng HUANG" userId="6042010e-758a-47da-a43c-39d4fc95a6c3" providerId="ADAL" clId="{AE078CA1-826F-42AA-909E-E9BE15B0D889}" dt="2021-12-09T13:29:57.997" v="1632" actId="114"/>
        <pc:sldMkLst>
          <pc:docMk/>
          <pc:sldMk cId="838725085" sldId="354"/>
        </pc:sldMkLst>
        <pc:spChg chg="mod">
          <ac:chgData name="Kecheng HUANG" userId="6042010e-758a-47da-a43c-39d4fc95a6c3" providerId="ADAL" clId="{AE078CA1-826F-42AA-909E-E9BE15B0D889}" dt="2021-12-09T13:29:57.997" v="1632" actId="114"/>
          <ac:spMkLst>
            <pc:docMk/>
            <pc:sldMk cId="838725085" sldId="354"/>
            <ac:spMk id="8" creationId="{411DCF3B-DE3A-40FB-8812-DE733C7FF63F}"/>
          </ac:spMkLst>
        </pc:spChg>
        <pc:picChg chg="add del">
          <ac:chgData name="Kecheng HUANG" userId="6042010e-758a-47da-a43c-39d4fc95a6c3" providerId="ADAL" clId="{AE078CA1-826F-42AA-909E-E9BE15B0D889}" dt="2021-12-09T13:29:18.453" v="1629" actId="478"/>
          <ac:picMkLst>
            <pc:docMk/>
            <pc:sldMk cId="838725085" sldId="354"/>
            <ac:picMk id="3" creationId="{1D66E4C6-4552-400A-AEAD-692AC8F97A09}"/>
          </ac:picMkLst>
        </pc:picChg>
        <pc:picChg chg="del">
          <ac:chgData name="Kecheng HUANG" userId="6042010e-758a-47da-a43c-39d4fc95a6c3" providerId="ADAL" clId="{AE078CA1-826F-42AA-909E-E9BE15B0D889}" dt="2021-12-09T12:55:53.356" v="688" actId="478"/>
          <ac:picMkLst>
            <pc:docMk/>
            <pc:sldMk cId="838725085" sldId="354"/>
            <ac:picMk id="6" creationId="{0DF66538-5C91-48A9-BC6A-356145001060}"/>
          </ac:picMkLst>
        </pc:picChg>
      </pc:sldChg>
      <pc:sldChg chg="addSp modSp add mod modAnim">
        <pc:chgData name="Kecheng HUANG" userId="6042010e-758a-47da-a43c-39d4fc95a6c3" providerId="ADAL" clId="{AE078CA1-826F-42AA-909E-E9BE15B0D889}" dt="2021-12-10T07:56:44.480" v="2403" actId="114"/>
        <pc:sldMkLst>
          <pc:docMk/>
          <pc:sldMk cId="1225146198" sldId="355"/>
        </pc:sldMkLst>
        <pc:spChg chg="mod">
          <ac:chgData name="Kecheng HUANG" userId="6042010e-758a-47da-a43c-39d4fc95a6c3" providerId="ADAL" clId="{AE078CA1-826F-42AA-909E-E9BE15B0D889}" dt="2021-12-10T06:12:15.943" v="1646" actId="20577"/>
          <ac:spMkLst>
            <pc:docMk/>
            <pc:sldMk cId="1225146198" sldId="355"/>
            <ac:spMk id="5" creationId="{F7059B17-42B5-4EBC-AC2F-6F9714AD5E02}"/>
          </ac:spMkLst>
        </pc:spChg>
        <pc:spChg chg="mod">
          <ac:chgData name="Kecheng HUANG" userId="6042010e-758a-47da-a43c-39d4fc95a6c3" providerId="ADAL" clId="{AE078CA1-826F-42AA-909E-E9BE15B0D889}" dt="2021-12-10T07:56:44.480" v="2403" actId="114"/>
          <ac:spMkLst>
            <pc:docMk/>
            <pc:sldMk cId="1225146198" sldId="355"/>
            <ac:spMk id="8" creationId="{411DCF3B-DE3A-40FB-8812-DE733C7FF63F}"/>
          </ac:spMkLst>
        </pc:spChg>
        <pc:picChg chg="add mod">
          <ac:chgData name="Kecheng HUANG" userId="6042010e-758a-47da-a43c-39d4fc95a6c3" providerId="ADAL" clId="{AE078CA1-826F-42AA-909E-E9BE15B0D889}" dt="2021-12-10T06:27:55.168" v="2005" actId="1076"/>
          <ac:picMkLst>
            <pc:docMk/>
            <pc:sldMk cId="1225146198" sldId="355"/>
            <ac:picMk id="3" creationId="{8638F7AD-9D90-4D9D-B5A2-609CE3128B06}"/>
          </ac:picMkLst>
        </pc:picChg>
      </pc:sldChg>
      <pc:sldChg chg="addSp delSp modSp add mod delAnim modAnim">
        <pc:chgData name="Kecheng HUANG" userId="6042010e-758a-47da-a43c-39d4fc95a6c3" providerId="ADAL" clId="{AE078CA1-826F-42AA-909E-E9BE15B0D889}" dt="2021-12-10T08:19:54.154" v="3094" actId="1076"/>
        <pc:sldMkLst>
          <pc:docMk/>
          <pc:sldMk cId="2786093239" sldId="356"/>
        </pc:sldMkLst>
        <pc:spChg chg="mod">
          <ac:chgData name="Kecheng HUANG" userId="6042010e-758a-47da-a43c-39d4fc95a6c3" providerId="ADAL" clId="{AE078CA1-826F-42AA-909E-E9BE15B0D889}" dt="2021-12-10T08:19:43.646" v="3092" actId="5793"/>
          <ac:spMkLst>
            <pc:docMk/>
            <pc:sldMk cId="2786093239" sldId="356"/>
            <ac:spMk id="8" creationId="{411DCF3B-DE3A-40FB-8812-DE733C7FF63F}"/>
          </ac:spMkLst>
        </pc:spChg>
        <pc:picChg chg="del">
          <ac:chgData name="Kecheng HUANG" userId="6042010e-758a-47da-a43c-39d4fc95a6c3" providerId="ADAL" clId="{AE078CA1-826F-42AA-909E-E9BE15B0D889}" dt="2021-12-10T07:53:35.349" v="2316" actId="478"/>
          <ac:picMkLst>
            <pc:docMk/>
            <pc:sldMk cId="2786093239" sldId="356"/>
            <ac:picMk id="3" creationId="{8638F7AD-9D90-4D9D-B5A2-609CE3128B06}"/>
          </ac:picMkLst>
        </pc:picChg>
        <pc:picChg chg="add mod">
          <ac:chgData name="Kecheng HUANG" userId="6042010e-758a-47da-a43c-39d4fc95a6c3" providerId="ADAL" clId="{AE078CA1-826F-42AA-909E-E9BE15B0D889}" dt="2021-12-10T07:57:04.843" v="2405" actId="14100"/>
          <ac:picMkLst>
            <pc:docMk/>
            <pc:sldMk cId="2786093239" sldId="356"/>
            <ac:picMk id="6" creationId="{4DD9AFCC-C914-4BA3-850F-3A2574E3BA41}"/>
          </ac:picMkLst>
        </pc:picChg>
        <pc:picChg chg="add mod">
          <ac:chgData name="Kecheng HUANG" userId="6042010e-758a-47da-a43c-39d4fc95a6c3" providerId="ADAL" clId="{AE078CA1-826F-42AA-909E-E9BE15B0D889}" dt="2021-12-10T08:19:54.154" v="3094" actId="1076"/>
          <ac:picMkLst>
            <pc:docMk/>
            <pc:sldMk cId="2786093239" sldId="356"/>
            <ac:picMk id="9" creationId="{49CDFB5D-E99A-42CD-80A9-43B5D37A2942}"/>
          </ac:picMkLst>
        </pc:picChg>
      </pc:sldChg>
      <pc:sldChg chg="modSp add mod">
        <pc:chgData name="Kecheng HUANG" userId="6042010e-758a-47da-a43c-39d4fc95a6c3" providerId="ADAL" clId="{AE078CA1-826F-42AA-909E-E9BE15B0D889}" dt="2021-12-10T08:22:02.658" v="3100" actId="207"/>
        <pc:sldMkLst>
          <pc:docMk/>
          <pc:sldMk cId="3513770020" sldId="366"/>
        </pc:sldMkLst>
        <pc:spChg chg="mod">
          <ac:chgData name="Kecheng HUANG" userId="6042010e-758a-47da-a43c-39d4fc95a6c3" providerId="ADAL" clId="{AE078CA1-826F-42AA-909E-E9BE15B0D889}" dt="2021-12-10T08:22:02.658" v="3100" actId="207"/>
          <ac:spMkLst>
            <pc:docMk/>
            <pc:sldMk cId="3513770020" sldId="366"/>
            <ac:spMk id="7" creationId="{A5D37F8F-D9FC-437C-A0CC-6ED0BC7560C9}"/>
          </ac:spMkLst>
        </pc:spChg>
      </pc:sldChg>
      <pc:sldChg chg="add">
        <pc:chgData name="Kecheng HUANG" userId="6042010e-758a-47da-a43c-39d4fc95a6c3" providerId="ADAL" clId="{AE078CA1-826F-42AA-909E-E9BE15B0D889}" dt="2021-12-10T08:20:59.415" v="3095"/>
        <pc:sldMkLst>
          <pc:docMk/>
          <pc:sldMk cId="1759108121" sldId="367"/>
        </pc:sldMkLst>
      </pc:sldChg>
    </pc:docChg>
  </pc:docChgLst>
  <pc:docChgLst>
    <pc:chgData name="HUANG, Kecheng" userId="6042010e-758a-47da-a43c-39d4fc95a6c3" providerId="ADAL" clId="{DE13BC1D-C30B-4789-8AE1-754B61B7A822}"/>
    <pc:docChg chg="undo custSel addSld delSld modSld">
      <pc:chgData name="HUANG, Kecheng" userId="6042010e-758a-47da-a43c-39d4fc95a6c3" providerId="ADAL" clId="{DE13BC1D-C30B-4789-8AE1-754B61B7A822}" dt="2021-09-09T15:18:06.907" v="4222"/>
      <pc:docMkLst>
        <pc:docMk/>
      </pc:docMkLst>
      <pc:sldChg chg="addSp delSp modSp mod delAnim modAnim">
        <pc:chgData name="HUANG, Kecheng" userId="6042010e-758a-47da-a43c-39d4fc95a6c3" providerId="ADAL" clId="{DE13BC1D-C30B-4789-8AE1-754B61B7A822}" dt="2021-09-09T13:10:05.315" v="2642" actId="1076"/>
        <pc:sldMkLst>
          <pc:docMk/>
          <pc:sldMk cId="3960785670" sldId="284"/>
        </pc:sldMkLst>
        <pc:spChg chg="mod">
          <ac:chgData name="HUANG, Kecheng" userId="6042010e-758a-47da-a43c-39d4fc95a6c3" providerId="ADAL" clId="{DE13BC1D-C30B-4789-8AE1-754B61B7A822}" dt="2021-09-09T08:39:34.062" v="13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DE13BC1D-C30B-4789-8AE1-754B61B7A822}" dt="2021-09-09T09:56:40.432" v="1269" actId="113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0:03:54.696" v="1516" actId="114"/>
          <ac:spMkLst>
            <pc:docMk/>
            <pc:sldMk cId="3960785670" sldId="284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08:38:17.479" v="1" actId="478"/>
          <ac:picMkLst>
            <pc:docMk/>
            <pc:sldMk cId="3960785670" sldId="284"/>
            <ac:picMk id="2" creationId="{EB7D48FF-EE19-FD4F-AEAC-1A6BE48ED1D1}"/>
          </ac:picMkLst>
        </pc:picChg>
        <pc:picChg chg="del">
          <ac:chgData name="HUANG, Kecheng" userId="6042010e-758a-47da-a43c-39d4fc95a6c3" providerId="ADAL" clId="{DE13BC1D-C30B-4789-8AE1-754B61B7A822}" dt="2021-09-09T08:38:19.174" v="4" actId="478"/>
          <ac:picMkLst>
            <pc:docMk/>
            <pc:sldMk cId="3960785670" sldId="284"/>
            <ac:picMk id="3" creationId="{BCCE56E1-7751-4247-92C1-E37ACD4E53EF}"/>
          </ac:picMkLst>
        </pc:picChg>
        <pc:picChg chg="del">
          <ac:chgData name="HUANG, Kecheng" userId="6042010e-758a-47da-a43c-39d4fc95a6c3" providerId="ADAL" clId="{DE13BC1D-C30B-4789-8AE1-754B61B7A822}" dt="2021-09-09T08:38:18.565" v="3" actId="478"/>
          <ac:picMkLst>
            <pc:docMk/>
            <pc:sldMk cId="3960785670" sldId="284"/>
            <ac:picMk id="8" creationId="{D32A79F0-C128-4BE5-ACA1-D7D20C4D1AC6}"/>
          </ac:picMkLst>
        </pc:picChg>
        <pc:picChg chg="add mod">
          <ac:chgData name="HUANG, Kecheng" userId="6042010e-758a-47da-a43c-39d4fc95a6c3" providerId="ADAL" clId="{DE13BC1D-C30B-4789-8AE1-754B61B7A822}" dt="2021-09-09T13:10:04.919" v="2641" actId="1076"/>
          <ac:picMkLst>
            <pc:docMk/>
            <pc:sldMk cId="3960785670" sldId="284"/>
            <ac:picMk id="9" creationId="{B05EE314-A34F-4516-9300-57DB6C5F68B7}"/>
          </ac:picMkLst>
        </pc:picChg>
        <pc:picChg chg="add mod">
          <ac:chgData name="HUANG, Kecheng" userId="6042010e-758a-47da-a43c-39d4fc95a6c3" providerId="ADAL" clId="{DE13BC1D-C30B-4789-8AE1-754B61B7A822}" dt="2021-09-09T13:10:05.315" v="2642" actId="1076"/>
          <ac:picMkLst>
            <pc:docMk/>
            <pc:sldMk cId="3960785670" sldId="284"/>
            <ac:picMk id="11" creationId="{56B87CF0-801C-4688-BC14-65EA27EF0D89}"/>
          </ac:picMkLst>
        </pc:picChg>
        <pc:picChg chg="del">
          <ac:chgData name="HUANG, Kecheng" userId="6042010e-758a-47da-a43c-39d4fc95a6c3" providerId="ADAL" clId="{DE13BC1D-C30B-4789-8AE1-754B61B7A822}" dt="2021-09-09T08:38:17.987" v="2" actId="478"/>
          <ac:picMkLst>
            <pc:docMk/>
            <pc:sldMk cId="3960785670" sldId="284"/>
            <ac:picMk id="12" creationId="{C071FA8A-1C8E-4098-BA4E-60515E507AE3}"/>
          </ac:picMkLst>
        </pc:picChg>
      </pc:sldChg>
      <pc:sldChg chg="addSp delSp modSp add mod">
        <pc:chgData name="HUANG, Kecheng" userId="6042010e-758a-47da-a43c-39d4fc95a6c3" providerId="ADAL" clId="{DE13BC1D-C30B-4789-8AE1-754B61B7A822}" dt="2021-09-09T10:39:31.809" v="1895" actId="1076"/>
        <pc:sldMkLst>
          <pc:docMk/>
          <pc:sldMk cId="453976592" sldId="285"/>
        </pc:sldMkLst>
        <pc:spChg chg="mod">
          <ac:chgData name="HUANG, Kecheng" userId="6042010e-758a-47da-a43c-39d4fc95a6c3" providerId="ADAL" clId="{DE13BC1D-C30B-4789-8AE1-754B61B7A822}" dt="2021-09-09T09:56:43.872" v="1270" actId="113"/>
          <ac:spMkLst>
            <pc:docMk/>
            <pc:sldMk cId="453976592" sldId="285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09:55:22.729" v="1256" actId="114"/>
          <ac:spMkLst>
            <pc:docMk/>
            <pc:sldMk cId="453976592" sldId="285"/>
            <ac:spMk id="7" creationId="{E989B82C-DCE6-4E88-9EFB-E65042BD877D}"/>
          </ac:spMkLst>
        </pc:spChg>
        <pc:grpChg chg="add mod">
          <ac:chgData name="HUANG, Kecheng" userId="6042010e-758a-47da-a43c-39d4fc95a6c3" providerId="ADAL" clId="{DE13BC1D-C30B-4789-8AE1-754B61B7A822}" dt="2021-09-09T10:39:31.809" v="1895" actId="1076"/>
          <ac:grpSpMkLst>
            <pc:docMk/>
            <pc:sldMk cId="453976592" sldId="285"/>
            <ac:grpSpMk id="6" creationId="{65615D7B-9F7C-45B1-AF6A-4C4979EB7F97}"/>
          </ac:grpSpMkLst>
        </pc:grpChg>
        <pc:picChg chg="add mod">
          <ac:chgData name="HUANG, Kecheng" userId="6042010e-758a-47da-a43c-39d4fc95a6c3" providerId="ADAL" clId="{DE13BC1D-C30B-4789-8AE1-754B61B7A822}" dt="2021-09-09T10:39:27.781" v="1894" actId="164"/>
          <ac:picMkLst>
            <pc:docMk/>
            <pc:sldMk cId="453976592" sldId="285"/>
            <ac:picMk id="3" creationId="{79B9C5EF-7F78-42EC-999F-EBE5C87C5D4C}"/>
          </ac:picMkLst>
        </pc:picChg>
        <pc:picChg chg="del">
          <ac:chgData name="HUANG, Kecheng" userId="6042010e-758a-47da-a43c-39d4fc95a6c3" providerId="ADAL" clId="{DE13BC1D-C30B-4789-8AE1-754B61B7A822}" dt="2021-09-09T09:38:25.616" v="839" actId="478"/>
          <ac:picMkLst>
            <pc:docMk/>
            <pc:sldMk cId="453976592" sldId="285"/>
            <ac:picMk id="9" creationId="{B05EE314-A34F-4516-9300-57DB6C5F68B7}"/>
          </ac:picMkLst>
        </pc:picChg>
        <pc:picChg chg="mod">
          <ac:chgData name="HUANG, Kecheng" userId="6042010e-758a-47da-a43c-39d4fc95a6c3" providerId="ADAL" clId="{DE13BC1D-C30B-4789-8AE1-754B61B7A822}" dt="2021-09-09T10:39:27.781" v="1894" actId="164"/>
          <ac:picMkLst>
            <pc:docMk/>
            <pc:sldMk cId="453976592" sldId="285"/>
            <ac:picMk id="11" creationId="{56B87CF0-801C-4688-BC14-65EA27EF0D89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396472318" sldId="285"/>
        </pc:sldMkLst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224498093" sldId="286"/>
        </pc:sldMkLst>
      </pc:sldChg>
      <pc:sldChg chg="addSp delSp modSp add mod modAnim">
        <pc:chgData name="HUANG, Kecheng" userId="6042010e-758a-47da-a43c-39d4fc95a6c3" providerId="ADAL" clId="{DE13BC1D-C30B-4789-8AE1-754B61B7A822}" dt="2021-09-09T10:37:31.212" v="1887" actId="20577"/>
        <pc:sldMkLst>
          <pc:docMk/>
          <pc:sldMk cId="2487534699" sldId="286"/>
        </pc:sldMkLst>
        <pc:spChg chg="mod">
          <ac:chgData name="HUANG, Kecheng" userId="6042010e-758a-47da-a43c-39d4fc95a6c3" providerId="ADAL" clId="{DE13BC1D-C30B-4789-8AE1-754B61B7A822}" dt="2021-09-09T09:56:47.328" v="1271" actId="113"/>
          <ac:spMkLst>
            <pc:docMk/>
            <pc:sldMk cId="2487534699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0:37:31.212" v="1887" actId="20577"/>
          <ac:spMkLst>
            <pc:docMk/>
            <pc:sldMk cId="2487534699" sldId="286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0:21:37.568" v="1711" actId="1076"/>
          <ac:picMkLst>
            <pc:docMk/>
            <pc:sldMk cId="2487534699" sldId="286"/>
            <ac:picMk id="3" creationId="{C9C31208-859C-43E9-9833-5464542B64BC}"/>
          </ac:picMkLst>
        </pc:picChg>
        <pc:picChg chg="add mod">
          <ac:chgData name="HUANG, Kecheng" userId="6042010e-758a-47da-a43c-39d4fc95a6c3" providerId="ADAL" clId="{DE13BC1D-C30B-4789-8AE1-754B61B7A822}" dt="2021-09-09T10:34:22.073" v="1857" actId="1076"/>
          <ac:picMkLst>
            <pc:docMk/>
            <pc:sldMk cId="2487534699" sldId="286"/>
            <ac:picMk id="8" creationId="{122FA9AC-FCEA-40A4-8B2A-BA7BB078FE14}"/>
          </ac:picMkLst>
        </pc:picChg>
        <pc:picChg chg="add del mod">
          <ac:chgData name="HUANG, Kecheng" userId="6042010e-758a-47da-a43c-39d4fc95a6c3" providerId="ADAL" clId="{DE13BC1D-C30B-4789-8AE1-754B61B7A822}" dt="2021-09-09T10:34:24.751" v="1858" actId="478"/>
          <ac:picMkLst>
            <pc:docMk/>
            <pc:sldMk cId="2487534699" sldId="286"/>
            <ac:picMk id="10" creationId="{CD07F5DE-21DD-42DF-BD8B-E7FBB0468C09}"/>
          </ac:picMkLst>
        </pc:picChg>
        <pc:picChg chg="del">
          <ac:chgData name="HUANG, Kecheng" userId="6042010e-758a-47da-a43c-39d4fc95a6c3" providerId="ADAL" clId="{DE13BC1D-C30B-4789-8AE1-754B61B7A822}" dt="2021-09-09T09:56:53.281" v="1272" actId="478"/>
          <ac:picMkLst>
            <pc:docMk/>
            <pc:sldMk cId="2487534699" sldId="286"/>
            <ac:picMk id="11" creationId="{56B87CF0-801C-4688-BC14-65EA27EF0D89}"/>
          </ac:picMkLst>
        </pc:picChg>
        <pc:picChg chg="add del mod">
          <ac:chgData name="HUANG, Kecheng" userId="6042010e-758a-47da-a43c-39d4fc95a6c3" providerId="ADAL" clId="{DE13BC1D-C30B-4789-8AE1-754B61B7A822}" dt="2021-09-09T10:33:53.363" v="1851" actId="478"/>
          <ac:picMkLst>
            <pc:docMk/>
            <pc:sldMk cId="2487534699" sldId="286"/>
            <ac:picMk id="13" creationId="{2688D350-31CD-486D-97EA-26E051AE2D6F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649861932" sldId="287"/>
        </pc:sldMkLst>
      </pc:sldChg>
      <pc:sldChg chg="addSp delSp modSp add mod delAnim modAnim">
        <pc:chgData name="HUANG, Kecheng" userId="6042010e-758a-47da-a43c-39d4fc95a6c3" providerId="ADAL" clId="{DE13BC1D-C30B-4789-8AE1-754B61B7A822}" dt="2021-09-09T13:13:24.820" v="2714" actId="1076"/>
        <pc:sldMkLst>
          <pc:docMk/>
          <pc:sldMk cId="3410380134" sldId="287"/>
        </pc:sldMkLst>
        <pc:spChg chg="mod">
          <ac:chgData name="HUANG, Kecheng" userId="6042010e-758a-47da-a43c-39d4fc95a6c3" providerId="ADAL" clId="{DE13BC1D-C30B-4789-8AE1-754B61B7A822}" dt="2021-09-09T10:42:03.101" v="1906" actId="114"/>
          <ac:spMkLst>
            <pc:docMk/>
            <pc:sldMk cId="3410380134" sldId="287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3:10:30.040" v="2705" actId="20577"/>
          <ac:spMkLst>
            <pc:docMk/>
            <pc:sldMk cId="3410380134" sldId="28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2:58:52.843" v="2622" actId="1076"/>
          <ac:picMkLst>
            <pc:docMk/>
            <pc:sldMk cId="3410380134" sldId="287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3:13:24.820" v="2714" actId="1076"/>
          <ac:picMkLst>
            <pc:docMk/>
            <pc:sldMk cId="3410380134" sldId="287"/>
            <ac:picMk id="8" creationId="{EA3283EB-0F16-45A1-9590-3554EC1AE0F4}"/>
          </ac:picMkLst>
        </pc:picChg>
        <pc:picChg chg="del">
          <ac:chgData name="HUANG, Kecheng" userId="6042010e-758a-47da-a43c-39d4fc95a6c3" providerId="ADAL" clId="{DE13BC1D-C30B-4789-8AE1-754B61B7A822}" dt="2021-09-09T10:37:44.448" v="1890" actId="478"/>
          <ac:picMkLst>
            <pc:docMk/>
            <pc:sldMk cId="3410380134" sldId="287"/>
            <ac:picMk id="9" creationId="{B05EE314-A34F-4516-9300-57DB6C5F68B7}"/>
          </ac:picMkLst>
        </pc:picChg>
        <pc:picChg chg="add mod">
          <ac:chgData name="HUANG, Kecheng" userId="6042010e-758a-47da-a43c-39d4fc95a6c3" providerId="ADAL" clId="{DE13BC1D-C30B-4789-8AE1-754B61B7A822}" dt="2021-09-09T13:13:20.804" v="2713" actId="1076"/>
          <ac:picMkLst>
            <pc:docMk/>
            <pc:sldMk cId="3410380134" sldId="287"/>
            <ac:picMk id="10" creationId="{3B273257-3BBC-4335-90CA-4DC573B498D7}"/>
          </ac:picMkLst>
        </pc:picChg>
        <pc:picChg chg="del">
          <ac:chgData name="HUANG, Kecheng" userId="6042010e-758a-47da-a43c-39d4fc95a6c3" providerId="ADAL" clId="{DE13BC1D-C30B-4789-8AE1-754B61B7A822}" dt="2021-09-09T10:37:43.654" v="1889" actId="478"/>
          <ac:picMkLst>
            <pc:docMk/>
            <pc:sldMk cId="3410380134" sldId="287"/>
            <ac:picMk id="11" creationId="{56B87CF0-801C-4688-BC14-65EA27EF0D89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260104739" sldId="288"/>
        </pc:sldMkLst>
      </pc:sldChg>
      <pc:sldChg chg="addSp delSp modSp add mod delAnim modAnim">
        <pc:chgData name="HUANG, Kecheng" userId="6042010e-758a-47da-a43c-39d4fc95a6c3" providerId="ADAL" clId="{DE13BC1D-C30B-4789-8AE1-754B61B7A822}" dt="2021-09-09T13:41:36.444" v="3245"/>
        <pc:sldMkLst>
          <pc:docMk/>
          <pc:sldMk cId="1450408840" sldId="288"/>
        </pc:sldMkLst>
        <pc:spChg chg="mod">
          <ac:chgData name="HUANG, Kecheng" userId="6042010e-758a-47da-a43c-39d4fc95a6c3" providerId="ADAL" clId="{DE13BC1D-C30B-4789-8AE1-754B61B7A822}" dt="2021-09-09T13:41:30.265" v="3243" actId="114"/>
          <ac:spMkLst>
            <pc:docMk/>
            <pc:sldMk cId="1450408840" sldId="288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12:59:19.961" v="2629" actId="478"/>
          <ac:picMkLst>
            <pc:docMk/>
            <pc:sldMk cId="1450408840" sldId="288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3:41:33.823" v="3244" actId="1076"/>
          <ac:picMkLst>
            <pc:docMk/>
            <pc:sldMk cId="1450408840" sldId="288"/>
            <ac:picMk id="6" creationId="{F6E961AF-42A7-4D7B-9384-69447A1AA7DC}"/>
          </ac:picMkLst>
        </pc:picChg>
        <pc:picChg chg="del">
          <ac:chgData name="HUANG, Kecheng" userId="6042010e-758a-47da-a43c-39d4fc95a6c3" providerId="ADAL" clId="{DE13BC1D-C30B-4789-8AE1-754B61B7A822}" dt="2021-09-09T12:59:19.342" v="2628" actId="478"/>
          <ac:picMkLst>
            <pc:docMk/>
            <pc:sldMk cId="1450408840" sldId="288"/>
            <ac:picMk id="8" creationId="{EA3283EB-0F16-45A1-9590-3554EC1AE0F4}"/>
          </ac:picMkLst>
        </pc:picChg>
      </pc:sldChg>
      <pc:sldChg chg="del">
        <pc:chgData name="HUANG, Kecheng" userId="6042010e-758a-47da-a43c-39d4fc95a6c3" providerId="ADAL" clId="{DE13BC1D-C30B-4789-8AE1-754B61B7A822}" dt="2021-09-09T09:36:05.436" v="723" actId="47"/>
        <pc:sldMkLst>
          <pc:docMk/>
          <pc:sldMk cId="103241338" sldId="289"/>
        </pc:sldMkLst>
      </pc:sldChg>
      <pc:sldChg chg="add">
        <pc:chgData name="HUANG, Kecheng" userId="6042010e-758a-47da-a43c-39d4fc95a6c3" providerId="ADAL" clId="{DE13BC1D-C30B-4789-8AE1-754B61B7A822}" dt="2021-09-09T15:18:06.907" v="4222"/>
        <pc:sldMkLst>
          <pc:docMk/>
          <pc:sldMk cId="2469138967" sldId="289"/>
        </pc:sldMkLst>
      </pc:sldChg>
      <pc:sldChg chg="addSp delSp modSp add del mod delAnim modAnim">
        <pc:chgData name="HUANG, Kecheng" userId="6042010e-758a-47da-a43c-39d4fc95a6c3" providerId="ADAL" clId="{DE13BC1D-C30B-4789-8AE1-754B61B7A822}" dt="2021-09-09T15:18:04.432" v="4221" actId="2696"/>
        <pc:sldMkLst>
          <pc:docMk/>
          <pc:sldMk cId="3162307126" sldId="289"/>
        </pc:sldMkLst>
        <pc:spChg chg="mod">
          <ac:chgData name="HUANG, Kecheng" userId="6042010e-758a-47da-a43c-39d4fc95a6c3" providerId="ADAL" clId="{DE13BC1D-C30B-4789-8AE1-754B61B7A822}" dt="2021-09-09T13:43:19.187" v="3293" actId="20577"/>
          <ac:spMkLst>
            <pc:docMk/>
            <pc:sldMk cId="3162307126" sldId="289"/>
            <ac:spMk id="4" creationId="{CE6890AC-7159-4F19-A547-8DFF331AA3C2}"/>
          </ac:spMkLst>
        </pc:spChg>
        <pc:spChg chg="mod">
          <ac:chgData name="HUANG, Kecheng" userId="6042010e-758a-47da-a43c-39d4fc95a6c3" providerId="ADAL" clId="{DE13BC1D-C30B-4789-8AE1-754B61B7A822}" dt="2021-09-09T13:42:31.090" v="3264" actId="114"/>
          <ac:spMkLst>
            <pc:docMk/>
            <pc:sldMk cId="3162307126" sldId="289"/>
            <ac:spMk id="5" creationId="{F7059B17-42B5-4EBC-AC2F-6F9714AD5E02}"/>
          </ac:spMkLst>
        </pc:spChg>
        <pc:spChg chg="mod">
          <ac:chgData name="HUANG, Kecheng" userId="6042010e-758a-47da-a43c-39d4fc95a6c3" providerId="ADAL" clId="{DE13BC1D-C30B-4789-8AE1-754B61B7A822}" dt="2021-09-09T14:46:17.788" v="3880" actId="20577"/>
          <ac:spMkLst>
            <pc:docMk/>
            <pc:sldMk cId="3162307126" sldId="289"/>
            <ac:spMk id="7" creationId="{E989B82C-DCE6-4E88-9EFB-E65042BD877D}"/>
          </ac:spMkLst>
        </pc:spChg>
        <pc:picChg chg="del">
          <ac:chgData name="HUANG, Kecheng" userId="6042010e-758a-47da-a43c-39d4fc95a6c3" providerId="ADAL" clId="{DE13BC1D-C30B-4789-8AE1-754B61B7A822}" dt="2021-09-09T13:42:01.899" v="3249" actId="478"/>
          <ac:picMkLst>
            <pc:docMk/>
            <pc:sldMk cId="3162307126" sldId="289"/>
            <ac:picMk id="3" creationId="{0C3AA3AD-9CD1-4077-B44E-CAFDB3BB313F}"/>
          </ac:picMkLst>
        </pc:picChg>
        <pc:picChg chg="add mod">
          <ac:chgData name="HUANG, Kecheng" userId="6042010e-758a-47da-a43c-39d4fc95a6c3" providerId="ADAL" clId="{DE13BC1D-C30B-4789-8AE1-754B61B7A822}" dt="2021-09-09T14:31:36.754" v="3635" actId="1076"/>
          <ac:picMkLst>
            <pc:docMk/>
            <pc:sldMk cId="3162307126" sldId="289"/>
            <ac:picMk id="6" creationId="{CBBC7339-3789-4F80-AB1F-FEC64EA08A4A}"/>
          </ac:picMkLst>
        </pc:picChg>
        <pc:picChg chg="del">
          <ac:chgData name="HUANG, Kecheng" userId="6042010e-758a-47da-a43c-39d4fc95a6c3" providerId="ADAL" clId="{DE13BC1D-C30B-4789-8AE1-754B61B7A822}" dt="2021-09-09T13:42:01.305" v="3248" actId="478"/>
          <ac:picMkLst>
            <pc:docMk/>
            <pc:sldMk cId="3162307126" sldId="289"/>
            <ac:picMk id="8" creationId="{EA3283EB-0F16-45A1-9590-3554EC1AE0F4}"/>
          </ac:picMkLst>
        </pc:picChg>
        <pc:picChg chg="del">
          <ac:chgData name="HUANG, Kecheng" userId="6042010e-758a-47da-a43c-39d4fc95a6c3" providerId="ADAL" clId="{DE13BC1D-C30B-4789-8AE1-754B61B7A822}" dt="2021-09-09T13:42:00.733" v="3247" actId="478"/>
          <ac:picMkLst>
            <pc:docMk/>
            <pc:sldMk cId="3162307126" sldId="289"/>
            <ac:picMk id="10" creationId="{3B273257-3BBC-4335-90CA-4DC573B498D7}"/>
          </ac:picMkLst>
        </pc:picChg>
        <pc:picChg chg="add mod">
          <ac:chgData name="HUANG, Kecheng" userId="6042010e-758a-47da-a43c-39d4fc95a6c3" providerId="ADAL" clId="{DE13BC1D-C30B-4789-8AE1-754B61B7A822}" dt="2021-09-09T14:46:39.851" v="3888" actId="1076"/>
          <ac:picMkLst>
            <pc:docMk/>
            <pc:sldMk cId="3162307126" sldId="289"/>
            <ac:picMk id="11" creationId="{0706B375-DDE8-42CE-880C-9A332B78996C}"/>
          </ac:picMkLst>
        </pc:picChg>
      </pc:sldChg>
      <pc:sldChg chg="addSp delSp modSp add del mod delAnim modAnim">
        <pc:chgData name="HUANG, Kecheng" userId="6042010e-758a-47da-a43c-39d4fc95a6c3" providerId="ADAL" clId="{DE13BC1D-C30B-4789-8AE1-754B61B7A822}" dt="2021-09-09T15:18:04.432" v="4221" actId="2696"/>
        <pc:sldMkLst>
          <pc:docMk/>
          <pc:sldMk cId="3122377945" sldId="290"/>
        </pc:sldMkLst>
        <pc:spChg chg="mod">
          <ac:chgData name="HUANG, Kecheng" userId="6042010e-758a-47da-a43c-39d4fc95a6c3" providerId="ADAL" clId="{DE13BC1D-C30B-4789-8AE1-754B61B7A822}" dt="2021-09-09T15:15:30.956" v="4212" actId="20577"/>
          <ac:spMkLst>
            <pc:docMk/>
            <pc:sldMk cId="3122377945" sldId="290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E13BC1D-C30B-4789-8AE1-754B61B7A822}" dt="2021-09-09T14:57:16.276" v="4014" actId="1076"/>
          <ac:picMkLst>
            <pc:docMk/>
            <pc:sldMk cId="3122377945" sldId="290"/>
            <ac:picMk id="3" creationId="{8329EEC2-7181-4A77-830D-45E061A9AC01}"/>
          </ac:picMkLst>
        </pc:picChg>
        <pc:picChg chg="del">
          <ac:chgData name="HUANG, Kecheng" userId="6042010e-758a-47da-a43c-39d4fc95a6c3" providerId="ADAL" clId="{DE13BC1D-C30B-4789-8AE1-754B61B7A822}" dt="2021-09-09T14:46:49.807" v="3891" actId="478"/>
          <ac:picMkLst>
            <pc:docMk/>
            <pc:sldMk cId="3122377945" sldId="290"/>
            <ac:picMk id="6" creationId="{CBBC7339-3789-4F80-AB1F-FEC64EA08A4A}"/>
          </ac:picMkLst>
        </pc:picChg>
        <pc:picChg chg="add mod">
          <ac:chgData name="HUANG, Kecheng" userId="6042010e-758a-47da-a43c-39d4fc95a6c3" providerId="ADAL" clId="{DE13BC1D-C30B-4789-8AE1-754B61B7A822}" dt="2021-09-09T15:17:40.965" v="4216" actId="14100"/>
          <ac:picMkLst>
            <pc:docMk/>
            <pc:sldMk cId="3122377945" sldId="290"/>
            <ac:picMk id="9" creationId="{76158682-0AB5-4D55-B569-D44A2DAB2FC8}"/>
          </ac:picMkLst>
        </pc:picChg>
        <pc:picChg chg="del">
          <ac:chgData name="HUANG, Kecheng" userId="6042010e-758a-47da-a43c-39d4fc95a6c3" providerId="ADAL" clId="{DE13BC1D-C30B-4789-8AE1-754B61B7A822}" dt="2021-09-09T14:46:49.240" v="3890" actId="478"/>
          <ac:picMkLst>
            <pc:docMk/>
            <pc:sldMk cId="3122377945" sldId="290"/>
            <ac:picMk id="11" creationId="{0706B375-DDE8-42CE-880C-9A332B78996C}"/>
          </ac:picMkLst>
        </pc:picChg>
      </pc:sldChg>
      <pc:sldChg chg="add">
        <pc:chgData name="HUANG, Kecheng" userId="6042010e-758a-47da-a43c-39d4fc95a6c3" providerId="ADAL" clId="{DE13BC1D-C30B-4789-8AE1-754B61B7A822}" dt="2021-09-09T15:18:06.907" v="4222"/>
        <pc:sldMkLst>
          <pc:docMk/>
          <pc:sldMk cId="3695697903" sldId="290"/>
        </pc:sldMkLst>
      </pc:sldChg>
    </pc:docChg>
  </pc:docChgLst>
  <pc:docChgLst>
    <pc:chgData name="HUANG, Kecheng" userId="6042010e-758a-47da-a43c-39d4fc95a6c3" providerId="ADAL" clId="{B468F1F7-3345-4AEC-BFD4-4D9DD469D9B1}"/>
    <pc:docChg chg="undo redo custSel addSld delSld modSld sldOrd">
      <pc:chgData name="HUANG, Kecheng" userId="6042010e-758a-47da-a43c-39d4fc95a6c3" providerId="ADAL" clId="{B468F1F7-3345-4AEC-BFD4-4D9DD469D9B1}" dt="2021-08-12T13:38:50.494" v="2234" actId="20577"/>
      <pc:docMkLst>
        <pc:docMk/>
      </pc:docMkLst>
      <pc:sldChg chg="modSp mod ord">
        <pc:chgData name="HUANG, Kecheng" userId="6042010e-758a-47da-a43c-39d4fc95a6c3" providerId="ADAL" clId="{B468F1F7-3345-4AEC-BFD4-4D9DD469D9B1}" dt="2021-08-12T13:25:50.033" v="2150"/>
        <pc:sldMkLst>
          <pc:docMk/>
          <pc:sldMk cId="3025070116" sldId="282"/>
        </pc:sldMkLst>
        <pc:spChg chg="mod">
          <ac:chgData name="HUANG, Kecheng" userId="6042010e-758a-47da-a43c-39d4fc95a6c3" providerId="ADAL" clId="{B468F1F7-3345-4AEC-BFD4-4D9DD469D9B1}" dt="2021-08-12T13:25:50.033" v="2150"/>
          <ac:spMkLst>
            <pc:docMk/>
            <pc:sldMk cId="3025070116" sldId="282"/>
            <ac:spMk id="6" creationId="{EFFF9B58-38BA-494E-97B1-4E813D65B309}"/>
          </ac:spMkLst>
        </pc:spChg>
        <pc:picChg chg="mod">
          <ac:chgData name="HUANG, Kecheng" userId="6042010e-758a-47da-a43c-39d4fc95a6c3" providerId="ADAL" clId="{B468F1F7-3345-4AEC-BFD4-4D9DD469D9B1}" dt="2021-08-09T09:27:07.210" v="0" actId="1076"/>
          <ac:picMkLst>
            <pc:docMk/>
            <pc:sldMk cId="3025070116" sldId="282"/>
            <ac:picMk id="2" creationId="{545C0B25-9E2E-49AB-8481-B7075E06D27B}"/>
          </ac:picMkLst>
        </pc:picChg>
      </pc:sldChg>
      <pc:sldChg chg="modSp mod">
        <pc:chgData name="HUANG, Kecheng" userId="6042010e-758a-47da-a43c-39d4fc95a6c3" providerId="ADAL" clId="{B468F1F7-3345-4AEC-BFD4-4D9DD469D9B1}" dt="2021-08-09T09:28:29.747" v="63" actId="113"/>
        <pc:sldMkLst>
          <pc:docMk/>
          <pc:sldMk cId="1751340676" sldId="283"/>
        </pc:sldMkLst>
        <pc:spChg chg="mod">
          <ac:chgData name="HUANG, Kecheng" userId="6042010e-758a-47da-a43c-39d4fc95a6c3" providerId="ADAL" clId="{B468F1F7-3345-4AEC-BFD4-4D9DD469D9B1}" dt="2021-08-09T09:28:29.747" v="63" actId="113"/>
          <ac:spMkLst>
            <pc:docMk/>
            <pc:sldMk cId="1751340676" sldId="283"/>
            <ac:spMk id="8" creationId="{3990F45A-1241-4BA8-B848-B493BAE3CC56}"/>
          </ac:spMkLst>
        </pc:spChg>
        <pc:picChg chg="mod">
          <ac:chgData name="HUANG, Kecheng" userId="6042010e-758a-47da-a43c-39d4fc95a6c3" providerId="ADAL" clId="{B468F1F7-3345-4AEC-BFD4-4D9DD469D9B1}" dt="2021-08-09T09:27:29.394" v="1" actId="1076"/>
          <ac:picMkLst>
            <pc:docMk/>
            <pc:sldMk cId="1751340676" sldId="283"/>
            <ac:picMk id="3" creationId="{112CE9E8-CDD9-43B8-B75E-D18AC8F0D47E}"/>
          </ac:picMkLst>
        </pc:picChg>
      </pc:sldChg>
      <pc:sldChg chg="modSp mod ord modNotesTx">
        <pc:chgData name="HUANG, Kecheng" userId="6042010e-758a-47da-a43c-39d4fc95a6c3" providerId="ADAL" clId="{B468F1F7-3345-4AEC-BFD4-4D9DD469D9B1}" dt="2021-08-12T13:25:29.164" v="2148" actId="6549"/>
        <pc:sldMkLst>
          <pc:docMk/>
          <pc:sldMk cId="3960785670" sldId="284"/>
        </pc:sldMkLst>
        <pc:spChg chg="mod">
          <ac:chgData name="HUANG, Kecheng" userId="6042010e-758a-47da-a43c-39d4fc95a6c3" providerId="ADAL" clId="{B468F1F7-3345-4AEC-BFD4-4D9DD469D9B1}" dt="2021-08-12T13:12:07.412" v="2131" actId="113"/>
          <ac:spMkLst>
            <pc:docMk/>
            <pc:sldMk cId="3960785670" sldId="284"/>
            <ac:spMk id="7" creationId="{E989B82C-DCE6-4E88-9EFB-E65042BD877D}"/>
          </ac:spMkLst>
        </pc:spChg>
      </pc:sldChg>
      <pc:sldChg chg="modSp mod">
        <pc:chgData name="HUANG, Kecheng" userId="6042010e-758a-47da-a43c-39d4fc95a6c3" providerId="ADAL" clId="{B468F1F7-3345-4AEC-BFD4-4D9DD469D9B1}" dt="2021-08-12T13:16:45.026" v="2135" actId="1076"/>
        <pc:sldMkLst>
          <pc:docMk/>
          <pc:sldMk cId="2437324113" sldId="285"/>
        </pc:sldMkLst>
        <pc:picChg chg="mod">
          <ac:chgData name="HUANG, Kecheng" userId="6042010e-758a-47da-a43c-39d4fc95a6c3" providerId="ADAL" clId="{B468F1F7-3345-4AEC-BFD4-4D9DD469D9B1}" dt="2021-08-12T13:16:45.026" v="2135" actId="1076"/>
          <ac:picMkLst>
            <pc:docMk/>
            <pc:sldMk cId="2437324113" sldId="285"/>
            <ac:picMk id="7" creationId="{15316BCF-C34A-49F3-A183-DDC7AEB5FFAC}"/>
          </ac:picMkLst>
        </pc:picChg>
      </pc:sldChg>
      <pc:sldChg chg="modSp mod">
        <pc:chgData name="HUANG, Kecheng" userId="6042010e-758a-47da-a43c-39d4fc95a6c3" providerId="ADAL" clId="{B468F1F7-3345-4AEC-BFD4-4D9DD469D9B1}" dt="2021-08-12T09:12:38.368" v="129" actId="948"/>
        <pc:sldMkLst>
          <pc:docMk/>
          <pc:sldMk cId="2945480717" sldId="287"/>
        </pc:sldMkLst>
        <pc:spChg chg="mod">
          <ac:chgData name="HUANG, Kecheng" userId="6042010e-758a-47da-a43c-39d4fc95a6c3" providerId="ADAL" clId="{B468F1F7-3345-4AEC-BFD4-4D9DD469D9B1}" dt="2021-08-12T09:12:38.368" v="129" actId="948"/>
          <ac:spMkLst>
            <pc:docMk/>
            <pc:sldMk cId="2945480717" sldId="287"/>
            <ac:spMk id="5" creationId="{F7059B17-42B5-4EBC-AC2F-6F9714AD5E02}"/>
          </ac:spMkLst>
        </pc:spChg>
      </pc:sldChg>
      <pc:sldChg chg="addSp delSp modSp mod">
        <pc:chgData name="HUANG, Kecheng" userId="6042010e-758a-47da-a43c-39d4fc95a6c3" providerId="ADAL" clId="{B468F1F7-3345-4AEC-BFD4-4D9DD469D9B1}" dt="2021-08-12T09:11:14.477" v="123" actId="166"/>
        <pc:sldMkLst>
          <pc:docMk/>
          <pc:sldMk cId="3005146134" sldId="288"/>
        </pc:sldMkLst>
        <pc:spChg chg="del">
          <ac:chgData name="HUANG, Kecheng" userId="6042010e-758a-47da-a43c-39d4fc95a6c3" providerId="ADAL" clId="{B468F1F7-3345-4AEC-BFD4-4D9DD469D9B1}" dt="2021-08-12T09:11:09.120" v="121" actId="478"/>
          <ac:spMkLst>
            <pc:docMk/>
            <pc:sldMk cId="3005146134" sldId="288"/>
            <ac:spMk id="5" creationId="{F7059B17-42B5-4EBC-AC2F-6F9714AD5E02}"/>
          </ac:spMkLst>
        </pc:spChg>
        <pc:spChg chg="del mod">
          <ac:chgData name="HUANG, Kecheng" userId="6042010e-758a-47da-a43c-39d4fc95a6c3" providerId="ADAL" clId="{B468F1F7-3345-4AEC-BFD4-4D9DD469D9B1}" dt="2021-08-12T09:11:09.120" v="121" actId="478"/>
          <ac:spMkLst>
            <pc:docMk/>
            <pc:sldMk cId="3005146134" sldId="288"/>
            <ac:spMk id="6" creationId="{EFFF9B58-38BA-494E-97B1-4E813D65B309}"/>
          </ac:spMkLst>
        </pc:spChg>
        <pc:spChg chg="add mod">
          <ac:chgData name="HUANG, Kecheng" userId="6042010e-758a-47da-a43c-39d4fc95a6c3" providerId="ADAL" clId="{B468F1F7-3345-4AEC-BFD4-4D9DD469D9B1}" dt="2021-08-12T09:11:10.620" v="122"/>
          <ac:spMkLst>
            <pc:docMk/>
            <pc:sldMk cId="3005146134" sldId="288"/>
            <ac:spMk id="7" creationId="{9A8A0334-DDF7-46C0-B1D7-A2836C0F9BD3}"/>
          </ac:spMkLst>
        </pc:spChg>
        <pc:spChg chg="add mod">
          <ac:chgData name="HUANG, Kecheng" userId="6042010e-758a-47da-a43c-39d4fc95a6c3" providerId="ADAL" clId="{B468F1F7-3345-4AEC-BFD4-4D9DD469D9B1}" dt="2021-08-12T09:11:10.620" v="122"/>
          <ac:spMkLst>
            <pc:docMk/>
            <pc:sldMk cId="3005146134" sldId="288"/>
            <ac:spMk id="8" creationId="{495BD7C3-8635-4923-9324-BC8AECBDF333}"/>
          </ac:spMkLst>
        </pc:spChg>
        <pc:picChg chg="ord">
          <ac:chgData name="HUANG, Kecheng" userId="6042010e-758a-47da-a43c-39d4fc95a6c3" providerId="ADAL" clId="{B468F1F7-3345-4AEC-BFD4-4D9DD469D9B1}" dt="2021-08-12T09:11:14.477" v="123" actId="166"/>
          <ac:picMkLst>
            <pc:docMk/>
            <pc:sldMk cId="3005146134" sldId="288"/>
            <ac:picMk id="2" creationId="{4846ECEB-3F2B-43E2-8FA2-22BCA1B3DD6B}"/>
          </ac:picMkLst>
        </pc:picChg>
      </pc:sldChg>
      <pc:sldChg chg="modSp mod modNotesTx">
        <pc:chgData name="HUANG, Kecheng" userId="6042010e-758a-47da-a43c-39d4fc95a6c3" providerId="ADAL" clId="{B468F1F7-3345-4AEC-BFD4-4D9DD469D9B1}" dt="2021-08-12T13:38:50.494" v="2234" actId="20577"/>
        <pc:sldMkLst>
          <pc:docMk/>
          <pc:sldMk cId="83435426" sldId="289"/>
        </pc:sldMkLst>
        <pc:spChg chg="mod">
          <ac:chgData name="HUANG, Kecheng" userId="6042010e-758a-47da-a43c-39d4fc95a6c3" providerId="ADAL" clId="{B468F1F7-3345-4AEC-BFD4-4D9DD469D9B1}" dt="2021-08-12T09:12:25.799" v="128" actId="948"/>
          <ac:spMkLst>
            <pc:docMk/>
            <pc:sldMk cId="83435426" sldId="289"/>
            <ac:spMk id="5" creationId="{F7059B17-42B5-4EBC-AC2F-6F9714AD5E02}"/>
          </ac:spMkLst>
        </pc:spChg>
      </pc:sldChg>
      <pc:sldChg chg="modSp mod">
        <pc:chgData name="HUANG, Kecheng" userId="6042010e-758a-47da-a43c-39d4fc95a6c3" providerId="ADAL" clId="{B468F1F7-3345-4AEC-BFD4-4D9DD469D9B1}" dt="2021-08-12T09:10:47.887" v="119" actId="1076"/>
        <pc:sldMkLst>
          <pc:docMk/>
          <pc:sldMk cId="3333196054" sldId="290"/>
        </pc:sldMkLst>
        <pc:spChg chg="mod">
          <ac:chgData name="HUANG, Kecheng" userId="6042010e-758a-47da-a43c-39d4fc95a6c3" providerId="ADAL" clId="{B468F1F7-3345-4AEC-BFD4-4D9DD469D9B1}" dt="2021-08-12T09:10:43.416" v="118" actId="948"/>
          <ac:spMkLst>
            <pc:docMk/>
            <pc:sldMk cId="3333196054" sldId="290"/>
            <ac:spMk id="5" creationId="{F7059B17-42B5-4EBC-AC2F-6F9714AD5E02}"/>
          </ac:spMkLst>
        </pc:spChg>
        <pc:spChg chg="mod">
          <ac:chgData name="HUANG, Kecheng" userId="6042010e-758a-47da-a43c-39d4fc95a6c3" providerId="ADAL" clId="{B468F1F7-3345-4AEC-BFD4-4D9DD469D9B1}" dt="2021-08-12T09:10:47.887" v="119" actId="1076"/>
          <ac:spMkLst>
            <pc:docMk/>
            <pc:sldMk cId="3333196054" sldId="290"/>
            <ac:spMk id="7" creationId="{A5D37F8F-D9FC-437C-A0CC-6ED0BC7560C9}"/>
          </ac:spMkLst>
        </pc:spChg>
      </pc:sldChg>
      <pc:sldChg chg="addSp delSp modSp add mod">
        <pc:chgData name="HUANG, Kecheng" userId="6042010e-758a-47da-a43c-39d4fc95a6c3" providerId="ADAL" clId="{B468F1F7-3345-4AEC-BFD4-4D9DD469D9B1}" dt="2021-08-12T12:55:53.188" v="2039" actId="113"/>
        <pc:sldMkLst>
          <pc:docMk/>
          <pc:sldMk cId="171849319" sldId="291"/>
        </pc:sldMkLst>
        <pc:spChg chg="add del mod">
          <ac:chgData name="HUANG, Kecheng" userId="6042010e-758a-47da-a43c-39d4fc95a6c3" providerId="ADAL" clId="{B468F1F7-3345-4AEC-BFD4-4D9DD469D9B1}" dt="2021-08-12T09:11:42.385" v="127" actId="478"/>
          <ac:spMkLst>
            <pc:docMk/>
            <pc:sldMk cId="171849319" sldId="291"/>
            <ac:spMk id="5" creationId="{F7059B17-42B5-4EBC-AC2F-6F9714AD5E02}"/>
          </ac:spMkLst>
        </pc:spChg>
        <pc:spChg chg="add del mod">
          <ac:chgData name="HUANG, Kecheng" userId="6042010e-758a-47da-a43c-39d4fc95a6c3" providerId="ADAL" clId="{B468F1F7-3345-4AEC-BFD4-4D9DD469D9B1}" dt="2021-08-12T09:11:41.870" v="126"/>
          <ac:spMkLst>
            <pc:docMk/>
            <pc:sldMk cId="171849319" sldId="291"/>
            <ac:spMk id="6" creationId="{4985334B-CA1E-4DBE-B0A5-2C798B0B3134}"/>
          </ac:spMkLst>
        </pc:spChg>
        <pc:spChg chg="add del mod">
          <ac:chgData name="HUANG, Kecheng" userId="6042010e-758a-47da-a43c-39d4fc95a6c3" providerId="ADAL" clId="{B468F1F7-3345-4AEC-BFD4-4D9DD469D9B1}" dt="2021-08-12T12:55:53.188" v="2039" actId="113"/>
          <ac:spMkLst>
            <pc:docMk/>
            <pc:sldMk cId="171849319" sldId="291"/>
            <ac:spMk id="7" creationId="{A5D37F8F-D9FC-437C-A0CC-6ED0BC7560C9}"/>
          </ac:spMkLst>
        </pc:spChg>
        <pc:spChg chg="add del mod">
          <ac:chgData name="HUANG, Kecheng" userId="6042010e-758a-47da-a43c-39d4fc95a6c3" providerId="ADAL" clId="{B468F1F7-3345-4AEC-BFD4-4D9DD469D9B1}" dt="2021-08-12T09:11:41.870" v="126"/>
          <ac:spMkLst>
            <pc:docMk/>
            <pc:sldMk cId="171849319" sldId="291"/>
            <ac:spMk id="8" creationId="{E057B2C2-BCDE-4B0A-A692-3E9602D91CC9}"/>
          </ac:spMkLst>
        </pc:spChg>
        <pc:spChg chg="add del">
          <ac:chgData name="HUANG, Kecheng" userId="6042010e-758a-47da-a43c-39d4fc95a6c3" providerId="ADAL" clId="{B468F1F7-3345-4AEC-BFD4-4D9DD469D9B1}" dt="2021-08-12T09:29:07.101" v="529" actId="22"/>
          <ac:spMkLst>
            <pc:docMk/>
            <pc:sldMk cId="171849319" sldId="291"/>
            <ac:spMk id="9" creationId="{75F96FD5-2856-4AA8-AA6C-02F128FC5911}"/>
          </ac:spMkLst>
        </pc:spChg>
        <pc:spChg chg="add del mod">
          <ac:chgData name="HUANG, Kecheng" userId="6042010e-758a-47da-a43c-39d4fc95a6c3" providerId="ADAL" clId="{B468F1F7-3345-4AEC-BFD4-4D9DD469D9B1}" dt="2021-08-12T09:29:19.305" v="533" actId="478"/>
          <ac:spMkLst>
            <pc:docMk/>
            <pc:sldMk cId="171849319" sldId="291"/>
            <ac:spMk id="10" creationId="{C859499B-2D79-4593-A166-F104A291554A}"/>
          </ac:spMkLst>
        </pc:spChg>
        <pc:picChg chg="add mod">
          <ac:chgData name="HUANG, Kecheng" userId="6042010e-758a-47da-a43c-39d4fc95a6c3" providerId="ADAL" clId="{B468F1F7-3345-4AEC-BFD4-4D9DD469D9B1}" dt="2021-08-12T10:25:51.958" v="1170" actId="1076"/>
          <ac:picMkLst>
            <pc:docMk/>
            <pc:sldMk cId="171849319" sldId="291"/>
            <ac:picMk id="12" creationId="{58BC3C69-4A6D-4B39-B961-585F91965548}"/>
          </ac:picMkLst>
        </pc:picChg>
      </pc:sldChg>
      <pc:sldChg chg="new del">
        <pc:chgData name="HUANG, Kecheng" userId="6042010e-758a-47da-a43c-39d4fc95a6c3" providerId="ADAL" clId="{B468F1F7-3345-4AEC-BFD4-4D9DD469D9B1}" dt="2021-08-10T04:14:39.721" v="66" actId="47"/>
        <pc:sldMkLst>
          <pc:docMk/>
          <pc:sldMk cId="1805798315" sldId="291"/>
        </pc:sldMkLst>
      </pc:sldChg>
      <pc:sldChg chg="add del">
        <pc:chgData name="HUANG, Kecheng" userId="6042010e-758a-47da-a43c-39d4fc95a6c3" providerId="ADAL" clId="{B468F1F7-3345-4AEC-BFD4-4D9DD469D9B1}" dt="2021-08-10T04:14:49.612" v="68"/>
        <pc:sldMkLst>
          <pc:docMk/>
          <pc:sldMk cId="2354366615" sldId="291"/>
        </pc:sldMkLst>
      </pc:sldChg>
      <pc:sldChg chg="addSp delSp modSp add mod modNotesTx">
        <pc:chgData name="HUANG, Kecheng" userId="6042010e-758a-47da-a43c-39d4fc95a6c3" providerId="ADAL" clId="{B468F1F7-3345-4AEC-BFD4-4D9DD469D9B1}" dt="2021-08-12T13:08:42.372" v="2089" actId="478"/>
        <pc:sldMkLst>
          <pc:docMk/>
          <pc:sldMk cId="1671013045" sldId="292"/>
        </pc:sldMkLst>
        <pc:spChg chg="mod">
          <ac:chgData name="HUANG, Kecheng" userId="6042010e-758a-47da-a43c-39d4fc95a6c3" providerId="ADAL" clId="{B468F1F7-3345-4AEC-BFD4-4D9DD469D9B1}" dt="2021-08-12T13:04:08.143" v="2085" actId="114"/>
          <ac:spMkLst>
            <pc:docMk/>
            <pc:sldMk cId="1671013045" sldId="292"/>
            <ac:spMk id="7" creationId="{A5D37F8F-D9FC-437C-A0CC-6ED0BC7560C9}"/>
          </ac:spMkLst>
        </pc:spChg>
        <pc:spChg chg="del">
          <ac:chgData name="HUANG, Kecheng" userId="6042010e-758a-47da-a43c-39d4fc95a6c3" providerId="ADAL" clId="{B468F1F7-3345-4AEC-BFD4-4D9DD469D9B1}" dt="2021-08-12T09:30:41.408" v="552" actId="478"/>
          <ac:spMkLst>
            <pc:docMk/>
            <pc:sldMk cId="1671013045" sldId="292"/>
            <ac:spMk id="10" creationId="{C859499B-2D79-4593-A166-F104A291554A}"/>
          </ac:spMkLst>
        </pc:spChg>
        <pc:spChg chg="add del">
          <ac:chgData name="HUANG, Kecheng" userId="6042010e-758a-47da-a43c-39d4fc95a6c3" providerId="ADAL" clId="{B468F1F7-3345-4AEC-BFD4-4D9DD469D9B1}" dt="2021-08-12T13:08:35.140" v="2087" actId="22"/>
          <ac:spMkLst>
            <pc:docMk/>
            <pc:sldMk cId="1671013045" sldId="292"/>
            <ac:spMk id="11" creationId="{92525114-8883-4503-BB13-BA49B07C5BE1}"/>
          </ac:spMkLst>
        </pc:spChg>
        <pc:picChg chg="add mod">
          <ac:chgData name="HUANG, Kecheng" userId="6042010e-758a-47da-a43c-39d4fc95a6c3" providerId="ADAL" clId="{B468F1F7-3345-4AEC-BFD4-4D9DD469D9B1}" dt="2021-08-12T10:48:05.127" v="1955" actId="1076"/>
          <ac:picMkLst>
            <pc:docMk/>
            <pc:sldMk cId="1671013045" sldId="292"/>
            <ac:picMk id="3" creationId="{8101A124-4E55-4D9E-9DBC-4D8503C56794}"/>
          </ac:picMkLst>
        </pc:picChg>
        <pc:picChg chg="add del mod">
          <ac:chgData name="HUANG, Kecheng" userId="6042010e-758a-47da-a43c-39d4fc95a6c3" providerId="ADAL" clId="{B468F1F7-3345-4AEC-BFD4-4D9DD469D9B1}" dt="2021-08-12T13:08:42.372" v="2089" actId="478"/>
          <ac:picMkLst>
            <pc:docMk/>
            <pc:sldMk cId="1671013045" sldId="292"/>
            <ac:picMk id="8" creationId="{4E4AF71B-43FC-49A0-843D-39AD054CC5F3}"/>
          </ac:picMkLst>
        </pc:picChg>
      </pc:sldChg>
      <pc:sldChg chg="delSp add mod">
        <pc:chgData name="HUANG, Kecheng" userId="6042010e-758a-47da-a43c-39d4fc95a6c3" providerId="ADAL" clId="{B468F1F7-3345-4AEC-BFD4-4D9DD469D9B1}" dt="2021-08-12T10:41:35.810" v="1815" actId="478"/>
        <pc:sldMkLst>
          <pc:docMk/>
          <pc:sldMk cId="856517741" sldId="293"/>
        </pc:sldMkLst>
        <pc:picChg chg="del">
          <ac:chgData name="HUANG, Kecheng" userId="6042010e-758a-47da-a43c-39d4fc95a6c3" providerId="ADAL" clId="{B468F1F7-3345-4AEC-BFD4-4D9DD469D9B1}" dt="2021-08-12T10:41:35.810" v="1815" actId="478"/>
          <ac:picMkLst>
            <pc:docMk/>
            <pc:sldMk cId="856517741" sldId="293"/>
            <ac:picMk id="12" creationId="{58BC3C69-4A6D-4B39-B961-585F91965548}"/>
          </ac:picMkLst>
        </pc:picChg>
      </pc:sldChg>
      <pc:sldChg chg="add">
        <pc:chgData name="HUANG, Kecheng" userId="6042010e-758a-47da-a43c-39d4fc95a6c3" providerId="ADAL" clId="{B468F1F7-3345-4AEC-BFD4-4D9DD469D9B1}" dt="2021-08-12T13:08:38.416" v="2088"/>
        <pc:sldMkLst>
          <pc:docMk/>
          <pc:sldMk cId="2727516014" sldId="294"/>
        </pc:sldMkLst>
      </pc:sldChg>
      <pc:sldChg chg="delSp add mod">
        <pc:chgData name="HUANG, Kecheng" userId="6042010e-758a-47da-a43c-39d4fc95a6c3" providerId="ADAL" clId="{B468F1F7-3345-4AEC-BFD4-4D9DD469D9B1}" dt="2021-08-12T13:08:50.142" v="2091" actId="478"/>
        <pc:sldMkLst>
          <pc:docMk/>
          <pc:sldMk cId="2180481584" sldId="295"/>
        </pc:sldMkLst>
        <pc:picChg chg="del">
          <ac:chgData name="HUANG, Kecheng" userId="6042010e-758a-47da-a43c-39d4fc95a6c3" providerId="ADAL" clId="{B468F1F7-3345-4AEC-BFD4-4D9DD469D9B1}" dt="2021-08-12T13:08:50.142" v="2091" actId="478"/>
          <ac:picMkLst>
            <pc:docMk/>
            <pc:sldMk cId="2180481584" sldId="295"/>
            <ac:picMk id="3" creationId="{8101A124-4E55-4D9E-9DBC-4D8503C56794}"/>
          </ac:picMkLst>
        </pc:picChg>
      </pc:sldChg>
      <pc:sldChg chg="addSp delSp modSp add mod ord">
        <pc:chgData name="HUANG, Kecheng" userId="6042010e-758a-47da-a43c-39d4fc95a6c3" providerId="ADAL" clId="{B468F1F7-3345-4AEC-BFD4-4D9DD469D9B1}" dt="2021-08-12T13:25:05.372" v="2143"/>
        <pc:sldMkLst>
          <pc:docMk/>
          <pc:sldMk cId="949246410" sldId="296"/>
        </pc:sldMkLst>
        <pc:picChg chg="del">
          <ac:chgData name="HUANG, Kecheng" userId="6042010e-758a-47da-a43c-39d4fc95a6c3" providerId="ADAL" clId="{B468F1F7-3345-4AEC-BFD4-4D9DD469D9B1}" dt="2021-08-12T13:13:42.814" v="2134" actId="478"/>
          <ac:picMkLst>
            <pc:docMk/>
            <pc:sldMk cId="949246410" sldId="296"/>
            <ac:picMk id="3" creationId="{112CE9E8-CDD9-43B8-B75E-D18AC8F0D47E}"/>
          </ac:picMkLst>
        </pc:picChg>
        <pc:picChg chg="add mod">
          <ac:chgData name="HUANG, Kecheng" userId="6042010e-758a-47da-a43c-39d4fc95a6c3" providerId="ADAL" clId="{B468F1F7-3345-4AEC-BFD4-4D9DD469D9B1}" dt="2021-08-12T13:24:49.931" v="2139" actId="1076"/>
          <ac:picMkLst>
            <pc:docMk/>
            <pc:sldMk cId="949246410" sldId="296"/>
            <ac:picMk id="6" creationId="{40DB672A-A5AE-41CC-90D6-0B9E4FC1CE8B}"/>
          </ac:picMkLst>
        </pc:picChg>
      </pc:sldChg>
      <pc:sldChg chg="delSp add mod">
        <pc:chgData name="HUANG, Kecheng" userId="6042010e-758a-47da-a43c-39d4fc95a6c3" providerId="ADAL" clId="{B468F1F7-3345-4AEC-BFD4-4D9DD469D9B1}" dt="2021-08-12T13:25:01.509" v="2141" actId="478"/>
        <pc:sldMkLst>
          <pc:docMk/>
          <pc:sldMk cId="1217638867" sldId="297"/>
        </pc:sldMkLst>
        <pc:picChg chg="del">
          <ac:chgData name="HUANG, Kecheng" userId="6042010e-758a-47da-a43c-39d4fc95a6c3" providerId="ADAL" clId="{B468F1F7-3345-4AEC-BFD4-4D9DD469D9B1}" dt="2021-08-12T13:25:01.509" v="2141" actId="478"/>
          <ac:picMkLst>
            <pc:docMk/>
            <pc:sldMk cId="1217638867" sldId="297"/>
            <ac:picMk id="6" creationId="{40DB672A-A5AE-41CC-90D6-0B9E4FC1CE8B}"/>
          </ac:picMkLst>
        </pc:picChg>
      </pc:sldChg>
    </pc:docChg>
  </pc:docChgLst>
  <pc:docChgLst>
    <pc:chgData name="Kecheng HUANG" userId="6042010e-758a-47da-a43c-39d4fc95a6c3" providerId="ADAL" clId="{E5EAC760-B6AB-45F8-9F5D-83355A84D0D8}"/>
    <pc:docChg chg="undo custSel addSld delSld modSld">
      <pc:chgData name="Kecheng HUANG" userId="6042010e-758a-47da-a43c-39d4fc95a6c3" providerId="ADAL" clId="{E5EAC760-B6AB-45F8-9F5D-83355A84D0D8}" dt="2021-08-08T14:31:53.147" v="2937" actId="2696"/>
      <pc:docMkLst>
        <pc:docMk/>
      </pc:docMkLst>
      <pc:sldChg chg="del">
        <pc:chgData name="Kecheng HUANG" userId="6042010e-758a-47da-a43c-39d4fc95a6c3" providerId="ADAL" clId="{E5EAC760-B6AB-45F8-9F5D-83355A84D0D8}" dt="2021-08-08T07:32:52.209" v="1019" actId="2696"/>
        <pc:sldMkLst>
          <pc:docMk/>
          <pc:sldMk cId="646171349" sldId="258"/>
        </pc:sldMkLst>
      </pc:sldChg>
      <pc:sldChg chg="del">
        <pc:chgData name="Kecheng HUANG" userId="6042010e-758a-47da-a43c-39d4fc95a6c3" providerId="ADAL" clId="{E5EAC760-B6AB-45F8-9F5D-83355A84D0D8}" dt="2021-08-08T07:32:46.199" v="1013" actId="2696"/>
        <pc:sldMkLst>
          <pc:docMk/>
          <pc:sldMk cId="3109992422" sldId="259"/>
        </pc:sldMkLst>
      </pc:sldChg>
      <pc:sldChg chg="del">
        <pc:chgData name="Kecheng HUANG" userId="6042010e-758a-47da-a43c-39d4fc95a6c3" providerId="ADAL" clId="{E5EAC760-B6AB-45F8-9F5D-83355A84D0D8}" dt="2021-08-08T07:32:46.222" v="1014" actId="2696"/>
        <pc:sldMkLst>
          <pc:docMk/>
          <pc:sldMk cId="3645513542" sldId="260"/>
        </pc:sldMkLst>
      </pc:sldChg>
      <pc:sldChg chg="del">
        <pc:chgData name="Kecheng HUANG" userId="6042010e-758a-47da-a43c-39d4fc95a6c3" providerId="ADAL" clId="{E5EAC760-B6AB-45F8-9F5D-83355A84D0D8}" dt="2021-08-08T07:32:49.096" v="1017" actId="2696"/>
        <pc:sldMkLst>
          <pc:docMk/>
          <pc:sldMk cId="407234135" sldId="261"/>
        </pc:sldMkLst>
      </pc:sldChg>
      <pc:sldChg chg="del">
        <pc:chgData name="Kecheng HUANG" userId="6042010e-758a-47da-a43c-39d4fc95a6c3" providerId="ADAL" clId="{E5EAC760-B6AB-45F8-9F5D-83355A84D0D8}" dt="2021-08-08T07:32:49.076" v="1016" actId="2696"/>
        <pc:sldMkLst>
          <pc:docMk/>
          <pc:sldMk cId="3203532920" sldId="262"/>
        </pc:sldMkLst>
      </pc:sldChg>
      <pc:sldChg chg="del">
        <pc:chgData name="Kecheng HUANG" userId="6042010e-758a-47da-a43c-39d4fc95a6c3" providerId="ADAL" clId="{E5EAC760-B6AB-45F8-9F5D-83355A84D0D8}" dt="2021-08-08T07:32:43.121" v="1010" actId="2696"/>
        <pc:sldMkLst>
          <pc:docMk/>
          <pc:sldMk cId="1005887939" sldId="263"/>
        </pc:sldMkLst>
      </pc:sldChg>
      <pc:sldChg chg="del">
        <pc:chgData name="Kecheng HUANG" userId="6042010e-758a-47da-a43c-39d4fc95a6c3" providerId="ADAL" clId="{E5EAC760-B6AB-45F8-9F5D-83355A84D0D8}" dt="2021-08-08T07:32:43.039" v="1007" actId="2696"/>
        <pc:sldMkLst>
          <pc:docMk/>
          <pc:sldMk cId="2143917327" sldId="266"/>
        </pc:sldMkLst>
      </pc:sldChg>
      <pc:sldChg chg="addSp delSp modSp del">
        <pc:chgData name="Kecheng HUANG" userId="6042010e-758a-47da-a43c-39d4fc95a6c3" providerId="ADAL" clId="{E5EAC760-B6AB-45F8-9F5D-83355A84D0D8}" dt="2021-08-08T07:38:25.769" v="1233" actId="2696"/>
        <pc:sldMkLst>
          <pc:docMk/>
          <pc:sldMk cId="230729526" sldId="267"/>
        </pc:sldMkLst>
        <pc:spChg chg="mod">
          <ac:chgData name="Kecheng HUANG" userId="6042010e-758a-47da-a43c-39d4fc95a6c3" providerId="ADAL" clId="{E5EAC760-B6AB-45F8-9F5D-83355A84D0D8}" dt="2021-08-08T06:35:26.115" v="22" actId="20577"/>
          <ac:spMkLst>
            <pc:docMk/>
            <pc:sldMk cId="230729526" sldId="267"/>
            <ac:spMk id="5" creationId="{F7059B17-42B5-4EBC-AC2F-6F9714AD5E02}"/>
          </ac:spMkLst>
        </pc:spChg>
        <pc:spChg chg="mod">
          <ac:chgData name="Kecheng HUANG" userId="6042010e-758a-47da-a43c-39d4fc95a6c3" providerId="ADAL" clId="{E5EAC760-B6AB-45F8-9F5D-83355A84D0D8}" dt="2021-08-08T07:32:01.666" v="1005" actId="20577"/>
          <ac:spMkLst>
            <pc:docMk/>
            <pc:sldMk cId="230729526" sldId="267"/>
            <ac:spMk id="6" creationId="{EFFF9B58-38BA-494E-97B1-4E813D65B309}"/>
          </ac:spMkLst>
        </pc:spChg>
        <pc:picChg chg="add del mod">
          <ac:chgData name="Kecheng HUANG" userId="6042010e-758a-47da-a43c-39d4fc95a6c3" providerId="ADAL" clId="{E5EAC760-B6AB-45F8-9F5D-83355A84D0D8}" dt="2021-08-08T07:33:02.307" v="1024" actId="478"/>
          <ac:picMkLst>
            <pc:docMk/>
            <pc:sldMk cId="230729526" sldId="267"/>
            <ac:picMk id="2" creationId="{545C0B25-9E2E-49AB-8481-B7075E06D27B}"/>
          </ac:picMkLst>
        </pc:picChg>
      </pc:sldChg>
      <pc:sldChg chg="del">
        <pc:chgData name="Kecheng HUANG" userId="6042010e-758a-47da-a43c-39d4fc95a6c3" providerId="ADAL" clId="{E5EAC760-B6AB-45F8-9F5D-83355A84D0D8}" dt="2021-08-08T07:32:43.060" v="1008" actId="2696"/>
        <pc:sldMkLst>
          <pc:docMk/>
          <pc:sldMk cId="3231260796" sldId="268"/>
        </pc:sldMkLst>
      </pc:sldChg>
      <pc:sldChg chg="del">
        <pc:chgData name="Kecheng HUANG" userId="6042010e-758a-47da-a43c-39d4fc95a6c3" providerId="ADAL" clId="{E5EAC760-B6AB-45F8-9F5D-83355A84D0D8}" dt="2021-08-08T07:32:46.145" v="1011" actId="2696"/>
        <pc:sldMkLst>
          <pc:docMk/>
          <pc:sldMk cId="2326597440" sldId="271"/>
        </pc:sldMkLst>
      </pc:sldChg>
      <pc:sldChg chg="del">
        <pc:chgData name="Kecheng HUANG" userId="6042010e-758a-47da-a43c-39d4fc95a6c3" providerId="ADAL" clId="{E5EAC760-B6AB-45F8-9F5D-83355A84D0D8}" dt="2021-08-08T07:32:46.173" v="1012" actId="2696"/>
        <pc:sldMkLst>
          <pc:docMk/>
          <pc:sldMk cId="578167769" sldId="272"/>
        </pc:sldMkLst>
      </pc:sldChg>
      <pc:sldChg chg="del">
        <pc:chgData name="Kecheng HUANG" userId="6042010e-758a-47da-a43c-39d4fc95a6c3" providerId="ADAL" clId="{E5EAC760-B6AB-45F8-9F5D-83355A84D0D8}" dt="2021-08-08T07:32:53.686" v="1023" actId="2696"/>
        <pc:sldMkLst>
          <pc:docMk/>
          <pc:sldMk cId="756747756" sldId="273"/>
        </pc:sldMkLst>
      </pc:sldChg>
      <pc:sldChg chg="del">
        <pc:chgData name="Kecheng HUANG" userId="6042010e-758a-47da-a43c-39d4fc95a6c3" providerId="ADAL" clId="{E5EAC760-B6AB-45F8-9F5D-83355A84D0D8}" dt="2021-08-08T07:32:52.248" v="1021" actId="2696"/>
        <pc:sldMkLst>
          <pc:docMk/>
          <pc:sldMk cId="3153820971" sldId="274"/>
        </pc:sldMkLst>
      </pc:sldChg>
      <pc:sldChg chg="del">
        <pc:chgData name="Kecheng HUANG" userId="6042010e-758a-47da-a43c-39d4fc95a6c3" providerId="ADAL" clId="{E5EAC760-B6AB-45F8-9F5D-83355A84D0D8}" dt="2021-08-08T07:32:49.115" v="1018" actId="2696"/>
        <pc:sldMkLst>
          <pc:docMk/>
          <pc:sldMk cId="3312295266" sldId="275"/>
        </pc:sldMkLst>
      </pc:sldChg>
      <pc:sldChg chg="del">
        <pc:chgData name="Kecheng HUANG" userId="6042010e-758a-47da-a43c-39d4fc95a6c3" providerId="ADAL" clId="{E5EAC760-B6AB-45F8-9F5D-83355A84D0D8}" dt="2021-08-08T07:32:52.229" v="1020" actId="2696"/>
        <pc:sldMkLst>
          <pc:docMk/>
          <pc:sldMk cId="1866884022" sldId="276"/>
        </pc:sldMkLst>
      </pc:sldChg>
      <pc:sldChg chg="del">
        <pc:chgData name="Kecheng HUANG" userId="6042010e-758a-47da-a43c-39d4fc95a6c3" providerId="ADAL" clId="{E5EAC760-B6AB-45F8-9F5D-83355A84D0D8}" dt="2021-08-08T07:32:43.089" v="1009" actId="2696"/>
        <pc:sldMkLst>
          <pc:docMk/>
          <pc:sldMk cId="2827987255" sldId="279"/>
        </pc:sldMkLst>
      </pc:sldChg>
      <pc:sldChg chg="del">
        <pc:chgData name="Kecheng HUANG" userId="6042010e-758a-47da-a43c-39d4fc95a6c3" providerId="ADAL" clId="{E5EAC760-B6AB-45F8-9F5D-83355A84D0D8}" dt="2021-08-08T07:32:49.049" v="1015" actId="2696"/>
        <pc:sldMkLst>
          <pc:docMk/>
          <pc:sldMk cId="144274679" sldId="280"/>
        </pc:sldMkLst>
      </pc:sldChg>
      <pc:sldChg chg="del">
        <pc:chgData name="Kecheng HUANG" userId="6042010e-758a-47da-a43c-39d4fc95a6c3" providerId="ADAL" clId="{E5EAC760-B6AB-45F8-9F5D-83355A84D0D8}" dt="2021-08-08T07:32:52.269" v="1022" actId="2696"/>
        <pc:sldMkLst>
          <pc:docMk/>
          <pc:sldMk cId="164200336" sldId="281"/>
        </pc:sldMkLst>
      </pc:sldChg>
      <pc:sldChg chg="modSp add modNotesTx">
        <pc:chgData name="Kecheng HUANG" userId="6042010e-758a-47da-a43c-39d4fc95a6c3" providerId="ADAL" clId="{E5EAC760-B6AB-45F8-9F5D-83355A84D0D8}" dt="2021-08-08T10:14:56.758" v="2003" actId="166"/>
        <pc:sldMkLst>
          <pc:docMk/>
          <pc:sldMk cId="3025070116" sldId="282"/>
        </pc:sldMkLst>
        <pc:spChg chg="mod">
          <ac:chgData name="Kecheng HUANG" userId="6042010e-758a-47da-a43c-39d4fc95a6c3" providerId="ADAL" clId="{E5EAC760-B6AB-45F8-9F5D-83355A84D0D8}" dt="2021-08-08T09:23:55.893" v="1531" actId="20577"/>
          <ac:spMkLst>
            <pc:docMk/>
            <pc:sldMk cId="3025070116" sldId="282"/>
            <ac:spMk id="6" creationId="{EFFF9B58-38BA-494E-97B1-4E813D65B309}"/>
          </ac:spMkLst>
        </pc:spChg>
        <pc:picChg chg="ord">
          <ac:chgData name="Kecheng HUANG" userId="6042010e-758a-47da-a43c-39d4fc95a6c3" providerId="ADAL" clId="{E5EAC760-B6AB-45F8-9F5D-83355A84D0D8}" dt="2021-08-08T10:14:56.758" v="2003" actId="166"/>
          <ac:picMkLst>
            <pc:docMk/>
            <pc:sldMk cId="3025070116" sldId="282"/>
            <ac:picMk id="2" creationId="{545C0B25-9E2E-49AB-8481-B7075E06D27B}"/>
          </ac:picMkLst>
        </pc:picChg>
      </pc:sldChg>
      <pc:sldChg chg="addSp delSp modSp add">
        <pc:chgData name="Kecheng HUANG" userId="6042010e-758a-47da-a43c-39d4fc95a6c3" providerId="ADAL" clId="{E5EAC760-B6AB-45F8-9F5D-83355A84D0D8}" dt="2021-08-08T10:15:08.187" v="2005" actId="166"/>
        <pc:sldMkLst>
          <pc:docMk/>
          <pc:sldMk cId="1751340676" sldId="283"/>
        </pc:sldMkLst>
        <pc:spChg chg="del mod">
          <ac:chgData name="Kecheng HUANG" userId="6042010e-758a-47da-a43c-39d4fc95a6c3" providerId="ADAL" clId="{E5EAC760-B6AB-45F8-9F5D-83355A84D0D8}" dt="2021-08-08T10:14:32.858" v="2000" actId="478"/>
          <ac:spMkLst>
            <pc:docMk/>
            <pc:sldMk cId="1751340676" sldId="283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10:14:33.179" v="2001"/>
          <ac:spMkLst>
            <pc:docMk/>
            <pc:sldMk cId="1751340676" sldId="283"/>
            <ac:spMk id="8" creationId="{3990F45A-1241-4BA8-B848-B493BAE3CC56}"/>
          </ac:spMkLst>
        </pc:spChg>
        <pc:picChg chg="del">
          <ac:chgData name="Kecheng HUANG" userId="6042010e-758a-47da-a43c-39d4fc95a6c3" providerId="ADAL" clId="{E5EAC760-B6AB-45F8-9F5D-83355A84D0D8}" dt="2021-08-08T07:33:55.544" v="1026" actId="478"/>
          <ac:picMkLst>
            <pc:docMk/>
            <pc:sldMk cId="1751340676" sldId="283"/>
            <ac:picMk id="2" creationId="{545C0B25-9E2E-49AB-8481-B7075E06D27B}"/>
          </ac:picMkLst>
        </pc:picChg>
        <pc:picChg chg="add mod ord">
          <ac:chgData name="Kecheng HUANG" userId="6042010e-758a-47da-a43c-39d4fc95a6c3" providerId="ADAL" clId="{E5EAC760-B6AB-45F8-9F5D-83355A84D0D8}" dt="2021-08-08T10:15:08.187" v="2005" actId="166"/>
          <ac:picMkLst>
            <pc:docMk/>
            <pc:sldMk cId="1751340676" sldId="283"/>
            <ac:picMk id="3" creationId="{112CE9E8-CDD9-43B8-B75E-D18AC8F0D47E}"/>
          </ac:picMkLst>
        </pc:picChg>
        <pc:picChg chg="add del">
          <ac:chgData name="Kecheng HUANG" userId="6042010e-758a-47da-a43c-39d4fc95a6c3" providerId="ADAL" clId="{E5EAC760-B6AB-45F8-9F5D-83355A84D0D8}" dt="2021-08-08T10:03:49.376" v="1863" actId="478"/>
          <ac:picMkLst>
            <pc:docMk/>
            <pc:sldMk cId="1751340676" sldId="283"/>
            <ac:picMk id="7" creationId="{15316BCF-C34A-49F3-A183-DDC7AEB5FFAC}"/>
          </ac:picMkLst>
        </pc:picChg>
      </pc:sldChg>
      <pc:sldChg chg="addSp delSp add">
        <pc:chgData name="Kecheng HUANG" userId="6042010e-758a-47da-a43c-39d4fc95a6c3" providerId="ADAL" clId="{E5EAC760-B6AB-45F8-9F5D-83355A84D0D8}" dt="2021-08-08T09:24:11.981" v="1533"/>
        <pc:sldMkLst>
          <pc:docMk/>
          <pc:sldMk cId="3960785670" sldId="284"/>
        </pc:sldMkLst>
        <pc:spChg chg="del">
          <ac:chgData name="Kecheng HUANG" userId="6042010e-758a-47da-a43c-39d4fc95a6c3" providerId="ADAL" clId="{E5EAC760-B6AB-45F8-9F5D-83355A84D0D8}" dt="2021-08-08T09:24:11.609" v="1532" actId="478"/>
          <ac:spMkLst>
            <pc:docMk/>
            <pc:sldMk cId="3960785670" sldId="284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09:24:11.981" v="1533"/>
          <ac:spMkLst>
            <pc:docMk/>
            <pc:sldMk cId="3960785670" sldId="284"/>
            <ac:spMk id="7" creationId="{E989B82C-DCE6-4E88-9EFB-E65042BD877D}"/>
          </ac:spMkLst>
        </pc:spChg>
        <pc:picChg chg="del">
          <ac:chgData name="Kecheng HUANG" userId="6042010e-758a-47da-a43c-39d4fc95a6c3" providerId="ADAL" clId="{E5EAC760-B6AB-45F8-9F5D-83355A84D0D8}" dt="2021-08-08T07:38:30.773" v="1235" actId="478"/>
          <ac:picMkLst>
            <pc:docMk/>
            <pc:sldMk cId="3960785670" sldId="284"/>
            <ac:picMk id="2" creationId="{545C0B25-9E2E-49AB-8481-B7075E06D27B}"/>
          </ac:picMkLst>
        </pc:picChg>
      </pc:sldChg>
      <pc:sldChg chg="delSp modSp add">
        <pc:chgData name="Kecheng HUANG" userId="6042010e-758a-47da-a43c-39d4fc95a6c3" providerId="ADAL" clId="{E5EAC760-B6AB-45F8-9F5D-83355A84D0D8}" dt="2021-08-08T13:17:17.615" v="2011"/>
        <pc:sldMkLst>
          <pc:docMk/>
          <pc:sldMk cId="2437324113" sldId="285"/>
        </pc:sldMkLst>
        <pc:spChg chg="mod">
          <ac:chgData name="Kecheng HUANG" userId="6042010e-758a-47da-a43c-39d4fc95a6c3" providerId="ADAL" clId="{E5EAC760-B6AB-45F8-9F5D-83355A84D0D8}" dt="2021-08-08T13:17:17.615" v="2011"/>
          <ac:spMkLst>
            <pc:docMk/>
            <pc:sldMk cId="2437324113" sldId="285"/>
            <ac:spMk id="4" creationId="{CE6890AC-7159-4F19-A547-8DFF331AA3C2}"/>
          </ac:spMkLst>
        </pc:spChg>
        <pc:spChg chg="mod">
          <ac:chgData name="Kecheng HUANG" userId="6042010e-758a-47da-a43c-39d4fc95a6c3" providerId="ADAL" clId="{E5EAC760-B6AB-45F8-9F5D-83355A84D0D8}" dt="2021-08-08T10:12:56.360" v="1999" actId="20577"/>
          <ac:spMkLst>
            <pc:docMk/>
            <pc:sldMk cId="2437324113" sldId="285"/>
            <ac:spMk id="6" creationId="{EFFF9B58-38BA-494E-97B1-4E813D65B309}"/>
          </ac:spMkLst>
        </pc:spChg>
        <pc:picChg chg="del">
          <ac:chgData name="Kecheng HUANG" userId="6042010e-758a-47da-a43c-39d4fc95a6c3" providerId="ADAL" clId="{E5EAC760-B6AB-45F8-9F5D-83355A84D0D8}" dt="2021-08-08T10:03:55.929" v="1864" actId="478"/>
          <ac:picMkLst>
            <pc:docMk/>
            <pc:sldMk cId="2437324113" sldId="285"/>
            <ac:picMk id="3" creationId="{112CE9E8-CDD9-43B8-B75E-D18AC8F0D47E}"/>
          </ac:picMkLst>
        </pc:picChg>
        <pc:picChg chg="mod">
          <ac:chgData name="Kecheng HUANG" userId="6042010e-758a-47da-a43c-39d4fc95a6c3" providerId="ADAL" clId="{E5EAC760-B6AB-45F8-9F5D-83355A84D0D8}" dt="2021-08-08T10:04:07.380" v="1866" actId="1076"/>
          <ac:picMkLst>
            <pc:docMk/>
            <pc:sldMk cId="2437324113" sldId="285"/>
            <ac:picMk id="7" creationId="{15316BCF-C34A-49F3-A183-DDC7AEB5FFAC}"/>
          </ac:picMkLst>
        </pc:picChg>
      </pc:sldChg>
      <pc:sldChg chg="add del">
        <pc:chgData name="Kecheng HUANG" userId="6042010e-758a-47da-a43c-39d4fc95a6c3" providerId="ADAL" clId="{E5EAC760-B6AB-45F8-9F5D-83355A84D0D8}" dt="2021-08-08T09:26:02.647" v="1558"/>
        <pc:sldMkLst>
          <pc:docMk/>
          <pc:sldMk cId="3933299247" sldId="285"/>
        </pc:sldMkLst>
      </pc:sldChg>
      <pc:sldChg chg="modSp add del">
        <pc:chgData name="Kecheng HUANG" userId="6042010e-758a-47da-a43c-39d4fc95a6c3" providerId="ADAL" clId="{E5EAC760-B6AB-45F8-9F5D-83355A84D0D8}" dt="2021-08-08T14:31:53.147" v="2937" actId="2696"/>
        <pc:sldMkLst>
          <pc:docMk/>
          <pc:sldMk cId="3413893208" sldId="286"/>
        </pc:sldMkLst>
        <pc:picChg chg="ord">
          <ac:chgData name="Kecheng HUANG" userId="6042010e-758a-47da-a43c-39d4fc95a6c3" providerId="ADAL" clId="{E5EAC760-B6AB-45F8-9F5D-83355A84D0D8}" dt="2021-08-08T10:15:02.747" v="2004" actId="166"/>
          <ac:picMkLst>
            <pc:docMk/>
            <pc:sldMk cId="3413893208" sldId="286"/>
            <ac:picMk id="3" creationId="{112CE9E8-CDD9-43B8-B75E-D18AC8F0D47E}"/>
          </ac:picMkLst>
        </pc:picChg>
      </pc:sldChg>
      <pc:sldChg chg="addSp delSp modSp add modNotesTx">
        <pc:chgData name="Kecheng HUANG" userId="6042010e-758a-47da-a43c-39d4fc95a6c3" providerId="ADAL" clId="{E5EAC760-B6AB-45F8-9F5D-83355A84D0D8}" dt="2021-08-08T14:19:01.561" v="2777" actId="1076"/>
        <pc:sldMkLst>
          <pc:docMk/>
          <pc:sldMk cId="2945480717" sldId="287"/>
        </pc:sldMkLst>
        <pc:spChg chg="add mod">
          <ac:chgData name="Kecheng HUANG" userId="6042010e-758a-47da-a43c-39d4fc95a6c3" providerId="ADAL" clId="{E5EAC760-B6AB-45F8-9F5D-83355A84D0D8}" dt="2021-08-08T14:03:48.123" v="2528" actId="164"/>
          <ac:spMkLst>
            <pc:docMk/>
            <pc:sldMk cId="2945480717" sldId="287"/>
            <ac:spMk id="3" creationId="{9134DCBD-6051-424B-AA00-545FC429A7C4}"/>
          </ac:spMkLst>
        </pc:spChg>
        <pc:spChg chg="mod">
          <ac:chgData name="Kecheng HUANG" userId="6042010e-758a-47da-a43c-39d4fc95a6c3" providerId="ADAL" clId="{E5EAC760-B6AB-45F8-9F5D-83355A84D0D8}" dt="2021-08-08T13:18:37.334" v="2039" actId="20577"/>
          <ac:spMkLst>
            <pc:docMk/>
            <pc:sldMk cId="2945480717" sldId="287"/>
            <ac:spMk id="5" creationId="{F7059B17-42B5-4EBC-AC2F-6F9714AD5E02}"/>
          </ac:spMkLst>
        </pc:spChg>
        <pc:spChg chg="mod">
          <ac:chgData name="Kecheng HUANG" userId="6042010e-758a-47da-a43c-39d4fc95a6c3" providerId="ADAL" clId="{E5EAC760-B6AB-45F8-9F5D-83355A84D0D8}" dt="2021-08-08T14:18:48.625" v="2775" actId="1076"/>
          <ac:spMkLst>
            <pc:docMk/>
            <pc:sldMk cId="2945480717" sldId="287"/>
            <ac:spMk id="6" creationId="{EFFF9B58-38BA-494E-97B1-4E813D65B309}"/>
          </ac:spMkLst>
        </pc:spChg>
        <pc:grpChg chg="add mod ord">
          <ac:chgData name="Kecheng HUANG" userId="6042010e-758a-47da-a43c-39d4fc95a6c3" providerId="ADAL" clId="{E5EAC760-B6AB-45F8-9F5D-83355A84D0D8}" dt="2021-08-08T14:19:01.561" v="2777" actId="1076"/>
          <ac:grpSpMkLst>
            <pc:docMk/>
            <pc:sldMk cId="2945480717" sldId="287"/>
            <ac:grpSpMk id="8" creationId="{C9B149B6-4AE7-430F-B349-340BA766AEF3}"/>
          </ac:grpSpMkLst>
        </pc:grpChg>
        <pc:picChg chg="add mod">
          <ac:chgData name="Kecheng HUANG" userId="6042010e-758a-47da-a43c-39d4fc95a6c3" providerId="ADAL" clId="{E5EAC760-B6AB-45F8-9F5D-83355A84D0D8}" dt="2021-08-08T14:03:48.123" v="2528" actId="164"/>
          <ac:picMkLst>
            <pc:docMk/>
            <pc:sldMk cId="2945480717" sldId="287"/>
            <ac:picMk id="2" creationId="{E97A18D3-09BA-4C96-BAFF-980B6E37053F}"/>
          </ac:picMkLst>
        </pc:picChg>
        <pc:picChg chg="del">
          <ac:chgData name="Kecheng HUANG" userId="6042010e-758a-47da-a43c-39d4fc95a6c3" providerId="ADAL" clId="{E5EAC760-B6AB-45F8-9F5D-83355A84D0D8}" dt="2021-08-08T13:16:25.514" v="2009" actId="478"/>
          <ac:picMkLst>
            <pc:docMk/>
            <pc:sldMk cId="2945480717" sldId="287"/>
            <ac:picMk id="7" creationId="{15316BCF-C34A-49F3-A183-DDC7AEB5FFAC}"/>
          </ac:picMkLst>
        </pc:picChg>
      </pc:sldChg>
      <pc:sldChg chg="addSp modSp add modNotesTx">
        <pc:chgData name="Kecheng HUANG" userId="6042010e-758a-47da-a43c-39d4fc95a6c3" providerId="ADAL" clId="{E5EAC760-B6AB-45F8-9F5D-83355A84D0D8}" dt="2021-08-08T14:30:59.194" v="2934" actId="20577"/>
        <pc:sldMkLst>
          <pc:docMk/>
          <pc:sldMk cId="3005146134" sldId="288"/>
        </pc:sldMkLst>
        <pc:spChg chg="mod">
          <ac:chgData name="Kecheng HUANG" userId="6042010e-758a-47da-a43c-39d4fc95a6c3" providerId="ADAL" clId="{E5EAC760-B6AB-45F8-9F5D-83355A84D0D8}" dt="2021-08-08T14:30:59.194" v="2934" actId="20577"/>
          <ac:spMkLst>
            <pc:docMk/>
            <pc:sldMk cId="3005146134" sldId="288"/>
            <ac:spMk id="6" creationId="{EFFF9B58-38BA-494E-97B1-4E813D65B309}"/>
          </ac:spMkLst>
        </pc:spChg>
        <pc:picChg chg="add mod">
          <ac:chgData name="Kecheng HUANG" userId="6042010e-758a-47da-a43c-39d4fc95a6c3" providerId="ADAL" clId="{E5EAC760-B6AB-45F8-9F5D-83355A84D0D8}" dt="2021-08-08T14:29:37.602" v="2927" actId="14100"/>
          <ac:picMkLst>
            <pc:docMk/>
            <pc:sldMk cId="3005146134" sldId="288"/>
            <ac:picMk id="2" creationId="{4846ECEB-3F2B-43E2-8FA2-22BCA1B3DD6B}"/>
          </ac:picMkLst>
        </pc:picChg>
      </pc:sldChg>
      <pc:sldChg chg="delSp add">
        <pc:chgData name="Kecheng HUANG" userId="6042010e-758a-47da-a43c-39d4fc95a6c3" providerId="ADAL" clId="{E5EAC760-B6AB-45F8-9F5D-83355A84D0D8}" dt="2021-08-08T14:19:12.072" v="2779" actId="478"/>
        <pc:sldMkLst>
          <pc:docMk/>
          <pc:sldMk cId="83435426" sldId="289"/>
        </pc:sldMkLst>
        <pc:grpChg chg="del">
          <ac:chgData name="Kecheng HUANG" userId="6042010e-758a-47da-a43c-39d4fc95a6c3" providerId="ADAL" clId="{E5EAC760-B6AB-45F8-9F5D-83355A84D0D8}" dt="2021-08-08T14:19:12.072" v="2779" actId="478"/>
          <ac:grpSpMkLst>
            <pc:docMk/>
            <pc:sldMk cId="83435426" sldId="289"/>
            <ac:grpSpMk id="8" creationId="{C9B149B6-4AE7-430F-B349-340BA766AEF3}"/>
          </ac:grpSpMkLst>
        </pc:grpChg>
      </pc:sldChg>
      <pc:sldChg chg="addSp delSp add">
        <pc:chgData name="Kecheng HUANG" userId="6042010e-758a-47da-a43c-39d4fc95a6c3" providerId="ADAL" clId="{E5EAC760-B6AB-45F8-9F5D-83355A84D0D8}" dt="2021-08-08T14:31:25.658" v="2936"/>
        <pc:sldMkLst>
          <pc:docMk/>
          <pc:sldMk cId="3333196054" sldId="290"/>
        </pc:sldMkLst>
        <pc:spChg chg="del">
          <ac:chgData name="Kecheng HUANG" userId="6042010e-758a-47da-a43c-39d4fc95a6c3" providerId="ADAL" clId="{E5EAC760-B6AB-45F8-9F5D-83355A84D0D8}" dt="2021-08-08T14:31:25.218" v="2935" actId="478"/>
          <ac:spMkLst>
            <pc:docMk/>
            <pc:sldMk cId="3333196054" sldId="290"/>
            <ac:spMk id="6" creationId="{EFFF9B58-38BA-494E-97B1-4E813D65B309}"/>
          </ac:spMkLst>
        </pc:spChg>
        <pc:spChg chg="add">
          <ac:chgData name="Kecheng HUANG" userId="6042010e-758a-47da-a43c-39d4fc95a6c3" providerId="ADAL" clId="{E5EAC760-B6AB-45F8-9F5D-83355A84D0D8}" dt="2021-08-08T14:31:25.658" v="2936"/>
          <ac:spMkLst>
            <pc:docMk/>
            <pc:sldMk cId="3333196054" sldId="290"/>
            <ac:spMk id="7" creationId="{A5D37F8F-D9FC-437C-A0CC-6ED0BC7560C9}"/>
          </ac:spMkLst>
        </pc:spChg>
        <pc:picChg chg="del">
          <ac:chgData name="Kecheng HUANG" userId="6042010e-758a-47da-a43c-39d4fc95a6c3" providerId="ADAL" clId="{E5EAC760-B6AB-45F8-9F5D-83355A84D0D8}" dt="2021-08-08T14:19:22.834" v="2781" actId="478"/>
          <ac:picMkLst>
            <pc:docMk/>
            <pc:sldMk cId="3333196054" sldId="290"/>
            <ac:picMk id="2" creationId="{4846ECEB-3F2B-43E2-8FA2-22BCA1B3DD6B}"/>
          </ac:picMkLst>
        </pc:picChg>
      </pc:sldChg>
    </pc:docChg>
  </pc:docChgLst>
  <pc:docChgLst>
    <pc:chgData name="HUANG, Kecheng" userId="6042010e-758a-47da-a43c-39d4fc95a6c3" providerId="ADAL" clId="{0CD6CAE3-609E-E84B-AF91-8E15124D19BE}"/>
    <pc:docChg chg="custSel modSld">
      <pc:chgData name="HUANG, Kecheng" userId="6042010e-758a-47da-a43c-39d4fc95a6c3" providerId="ADAL" clId="{0CD6CAE3-609E-E84B-AF91-8E15124D19BE}" dt="2021-12-17T15:36:47.418" v="793" actId="12"/>
      <pc:docMkLst>
        <pc:docMk/>
      </pc:docMkLst>
      <pc:sldChg chg="modSp mod">
        <pc:chgData name="HUANG, Kecheng" userId="6042010e-758a-47da-a43c-39d4fc95a6c3" providerId="ADAL" clId="{0CD6CAE3-609E-E84B-AF91-8E15124D19BE}" dt="2021-12-17T15:36:47.418" v="793" actId="12"/>
        <pc:sldMkLst>
          <pc:docMk/>
          <pc:sldMk cId="866147126" sldId="353"/>
        </pc:sldMkLst>
        <pc:spChg chg="mod">
          <ac:chgData name="HUANG, Kecheng" userId="6042010e-758a-47da-a43c-39d4fc95a6c3" providerId="ADAL" clId="{0CD6CAE3-609E-E84B-AF91-8E15124D19BE}" dt="2021-12-17T15:36:47.418" v="793" actId="12"/>
          <ac:spMkLst>
            <pc:docMk/>
            <pc:sldMk cId="866147126" sldId="353"/>
            <ac:spMk id="8" creationId="{411DCF3B-DE3A-40FB-8812-DE733C7FF63F}"/>
          </ac:spMkLst>
        </pc:spChg>
      </pc:sldChg>
      <pc:sldChg chg="modSp mod">
        <pc:chgData name="HUANG, Kecheng" userId="6042010e-758a-47da-a43c-39d4fc95a6c3" providerId="ADAL" clId="{0CD6CAE3-609E-E84B-AF91-8E15124D19BE}" dt="2021-12-17T15:36:02.162" v="788" actId="1076"/>
        <pc:sldMkLst>
          <pc:docMk/>
          <pc:sldMk cId="1225146198" sldId="355"/>
        </pc:sldMkLst>
        <pc:spChg chg="mod">
          <ac:chgData name="HUANG, Kecheng" userId="6042010e-758a-47da-a43c-39d4fc95a6c3" providerId="ADAL" clId="{0CD6CAE3-609E-E84B-AF91-8E15124D19BE}" dt="2021-12-17T15:36:02.162" v="788" actId="1076"/>
          <ac:spMkLst>
            <pc:docMk/>
            <pc:sldMk cId="1225146198" sldId="355"/>
            <ac:spMk id="8" creationId="{411DCF3B-DE3A-40FB-8812-DE733C7FF63F}"/>
          </ac:spMkLst>
        </pc:spChg>
      </pc:sldChg>
      <pc:sldChg chg="addSp delSp modSp mod modAnim">
        <pc:chgData name="HUANG, Kecheng" userId="6042010e-758a-47da-a43c-39d4fc95a6c3" providerId="ADAL" clId="{0CD6CAE3-609E-E84B-AF91-8E15124D19BE}" dt="2021-12-16T15:02:09.620" v="783" actId="20577"/>
        <pc:sldMkLst>
          <pc:docMk/>
          <pc:sldMk cId="2786093239" sldId="356"/>
        </pc:sldMkLst>
        <pc:spChg chg="mod">
          <ac:chgData name="HUANG, Kecheng" userId="6042010e-758a-47da-a43c-39d4fc95a6c3" providerId="ADAL" clId="{0CD6CAE3-609E-E84B-AF91-8E15124D19BE}" dt="2021-12-16T15:02:09.620" v="783" actId="20577"/>
          <ac:spMkLst>
            <pc:docMk/>
            <pc:sldMk cId="2786093239" sldId="356"/>
            <ac:spMk id="8" creationId="{411DCF3B-DE3A-40FB-8812-DE733C7FF63F}"/>
          </ac:spMkLst>
        </pc:spChg>
        <pc:picChg chg="add mod">
          <ac:chgData name="HUANG, Kecheng" userId="6042010e-758a-47da-a43c-39d4fc95a6c3" providerId="ADAL" clId="{0CD6CAE3-609E-E84B-AF91-8E15124D19BE}" dt="2021-12-16T14:44:37.429" v="529" actId="1076"/>
          <ac:picMkLst>
            <pc:docMk/>
            <pc:sldMk cId="2786093239" sldId="356"/>
            <ac:picMk id="2" creationId="{88092700-28BE-3840-85FE-A0539B69B5C5}"/>
          </ac:picMkLst>
        </pc:picChg>
        <pc:picChg chg="add del mod">
          <ac:chgData name="HUANG, Kecheng" userId="6042010e-758a-47da-a43c-39d4fc95a6c3" providerId="ADAL" clId="{0CD6CAE3-609E-E84B-AF91-8E15124D19BE}" dt="2021-12-16T14:58:19.049" v="743" actId="478"/>
          <ac:picMkLst>
            <pc:docMk/>
            <pc:sldMk cId="2786093239" sldId="356"/>
            <ac:picMk id="3" creationId="{C3AC1862-9E4F-2141-86B6-37FE8FD12600}"/>
          </ac:picMkLst>
        </pc:picChg>
        <pc:picChg chg="add mod">
          <ac:chgData name="HUANG, Kecheng" userId="6042010e-758a-47da-a43c-39d4fc95a6c3" providerId="ADAL" clId="{0CD6CAE3-609E-E84B-AF91-8E15124D19BE}" dt="2021-12-16T14:58:36.047" v="747" actId="1076"/>
          <ac:picMkLst>
            <pc:docMk/>
            <pc:sldMk cId="2786093239" sldId="356"/>
            <ac:picMk id="5" creationId="{D52426A8-E50E-F54A-8A8A-321B231071E1}"/>
          </ac:picMkLst>
        </pc:picChg>
        <pc:picChg chg="add mod">
          <ac:chgData name="HUANG, Kecheng" userId="6042010e-758a-47da-a43c-39d4fc95a6c3" providerId="ADAL" clId="{0CD6CAE3-609E-E84B-AF91-8E15124D19BE}" dt="2021-12-16T15:00:54.442" v="755" actId="1076"/>
          <ac:picMkLst>
            <pc:docMk/>
            <pc:sldMk cId="2786093239" sldId="356"/>
            <ac:picMk id="6" creationId="{C8FB166F-B103-164A-9F4E-29248E731FD8}"/>
          </ac:picMkLst>
        </pc:picChg>
      </pc:sldChg>
    </pc:docChg>
  </pc:docChgLst>
  <pc:docChgLst>
    <pc:chgData name="HUANG, Kecheng" userId="6042010e-758a-47da-a43c-39d4fc95a6c3" providerId="ADAL" clId="{28C173ED-5804-C84E-9892-1D9FE5198C0B}"/>
    <pc:docChg chg="undo custSel addSld delSld modSld">
      <pc:chgData name="HUANG, Kecheng" userId="6042010e-758a-47da-a43c-39d4fc95a6c3" providerId="ADAL" clId="{28C173ED-5804-C84E-9892-1D9FE5198C0B}" dt="2021-10-29T15:31:49.988" v="835" actId="1076"/>
      <pc:docMkLst>
        <pc:docMk/>
      </pc:docMkLst>
      <pc:sldChg chg="del">
        <pc:chgData name="HUANG, Kecheng" userId="6042010e-758a-47da-a43c-39d4fc95a6c3" providerId="ADAL" clId="{28C173ED-5804-C84E-9892-1D9FE5198C0B}" dt="2021-10-21T05:07:16.515" v="2" actId="2696"/>
        <pc:sldMkLst>
          <pc:docMk/>
          <pc:sldMk cId="1450408840" sldId="288"/>
        </pc:sldMkLst>
      </pc:sldChg>
      <pc:sldChg chg="delSp modSp mod delAnim">
        <pc:chgData name="HUANG, Kecheng" userId="6042010e-758a-47da-a43c-39d4fc95a6c3" providerId="ADAL" clId="{28C173ED-5804-C84E-9892-1D9FE5198C0B}" dt="2021-10-29T15:09:33.963" v="826" actId="1076"/>
        <pc:sldMkLst>
          <pc:docMk/>
          <pc:sldMk cId="3855716461" sldId="297"/>
        </pc:sldMkLst>
        <pc:spChg chg="mod">
          <ac:chgData name="HUANG, Kecheng" userId="6042010e-758a-47da-a43c-39d4fc95a6c3" providerId="ADAL" clId="{28C173ED-5804-C84E-9892-1D9FE5198C0B}" dt="2021-10-21T05:08:00.963" v="21" actId="113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28C173ED-5804-C84E-9892-1D9FE5198C0B}" dt="2021-10-29T15:09:30.514" v="825" actId="20577"/>
          <ac:spMkLst>
            <pc:docMk/>
            <pc:sldMk cId="3855716461" sldId="297"/>
            <ac:spMk id="7" creationId="{E989B82C-DCE6-4E88-9EFB-E65042BD877D}"/>
          </ac:spMkLst>
        </pc:spChg>
        <pc:picChg chg="mod">
          <ac:chgData name="HUANG, Kecheng" userId="6042010e-758a-47da-a43c-39d4fc95a6c3" providerId="ADAL" clId="{28C173ED-5804-C84E-9892-1D9FE5198C0B}" dt="2021-10-29T15:09:33.963" v="826" actId="1076"/>
          <ac:picMkLst>
            <pc:docMk/>
            <pc:sldMk cId="3855716461" sldId="297"/>
            <ac:picMk id="3" creationId="{A51B8B03-913D-4D15-9C9C-A021D9288A2C}"/>
          </ac:picMkLst>
        </pc:picChg>
        <pc:picChg chg="del">
          <ac:chgData name="HUANG, Kecheng" userId="6042010e-758a-47da-a43c-39d4fc95a6c3" providerId="ADAL" clId="{28C173ED-5804-C84E-9892-1D9FE5198C0B}" dt="2021-10-21T05:07:20.561" v="4" actId="478"/>
          <ac:picMkLst>
            <pc:docMk/>
            <pc:sldMk cId="3855716461" sldId="297"/>
            <ac:picMk id="6" creationId="{7E19A577-BB46-BB40-B792-9F61B7D051BA}"/>
          </ac:picMkLst>
        </pc:picChg>
      </pc:sldChg>
      <pc:sldChg chg="del">
        <pc:chgData name="HUANG, Kecheng" userId="6042010e-758a-47da-a43c-39d4fc95a6c3" providerId="ADAL" clId="{28C173ED-5804-C84E-9892-1D9FE5198C0B}" dt="2021-10-21T05:07:15.312" v="0" actId="2696"/>
        <pc:sldMkLst>
          <pc:docMk/>
          <pc:sldMk cId="3345753608" sldId="299"/>
        </pc:sldMkLst>
      </pc:sldChg>
      <pc:sldChg chg="del">
        <pc:chgData name="HUANG, Kecheng" userId="6042010e-758a-47da-a43c-39d4fc95a6c3" providerId="ADAL" clId="{28C173ED-5804-C84E-9892-1D9FE5198C0B}" dt="2021-10-21T05:07:15.951" v="1" actId="2696"/>
        <pc:sldMkLst>
          <pc:docMk/>
          <pc:sldMk cId="2239140467" sldId="301"/>
        </pc:sldMkLst>
      </pc:sldChg>
      <pc:sldChg chg="del">
        <pc:chgData name="HUANG, Kecheng" userId="6042010e-758a-47da-a43c-39d4fc95a6c3" providerId="ADAL" clId="{28C173ED-5804-C84E-9892-1D9FE5198C0B}" dt="2021-10-21T05:07:17.514" v="3" actId="2696"/>
        <pc:sldMkLst>
          <pc:docMk/>
          <pc:sldMk cId="2299070156" sldId="302"/>
        </pc:sldMkLst>
      </pc:sldChg>
      <pc:sldChg chg="del">
        <pc:chgData name="HUANG, Kecheng" userId="6042010e-758a-47da-a43c-39d4fc95a6c3" providerId="ADAL" clId="{28C173ED-5804-C84E-9892-1D9FE5198C0B}" dt="2021-10-21T05:12:25.282" v="134" actId="2696"/>
        <pc:sldMkLst>
          <pc:docMk/>
          <pc:sldMk cId="742220917" sldId="303"/>
        </pc:sldMkLst>
      </pc:sldChg>
      <pc:sldChg chg="modSp add mod">
        <pc:chgData name="HUANG, Kecheng" userId="6042010e-758a-47da-a43c-39d4fc95a6c3" providerId="ADAL" clId="{28C173ED-5804-C84E-9892-1D9FE5198C0B}" dt="2021-10-21T05:18:29.717" v="302" actId="20577"/>
        <pc:sldMkLst>
          <pc:docMk/>
          <pc:sldMk cId="2312326066" sldId="304"/>
        </pc:sldMkLst>
        <pc:spChg chg="mod">
          <ac:chgData name="HUANG, Kecheng" userId="6042010e-758a-47da-a43c-39d4fc95a6c3" providerId="ADAL" clId="{28C173ED-5804-C84E-9892-1D9FE5198C0B}" dt="2021-10-21T05:18:29.717" v="302" actId="20577"/>
          <ac:spMkLst>
            <pc:docMk/>
            <pc:sldMk cId="2312326066" sldId="304"/>
            <ac:spMk id="7" creationId="{E989B82C-DCE6-4E88-9EFB-E65042BD877D}"/>
          </ac:spMkLst>
        </pc:spChg>
      </pc:sldChg>
      <pc:sldChg chg="modSp add mod">
        <pc:chgData name="HUANG, Kecheng" userId="6042010e-758a-47da-a43c-39d4fc95a6c3" providerId="ADAL" clId="{28C173ED-5804-C84E-9892-1D9FE5198C0B}" dt="2021-10-29T15:26:26.481" v="827" actId="113"/>
        <pc:sldMkLst>
          <pc:docMk/>
          <pc:sldMk cId="4273330122" sldId="305"/>
        </pc:sldMkLst>
        <pc:spChg chg="mod">
          <ac:chgData name="HUANG, Kecheng" userId="6042010e-758a-47da-a43c-39d4fc95a6c3" providerId="ADAL" clId="{28C173ED-5804-C84E-9892-1D9FE5198C0B}" dt="2021-10-29T15:26:26.481" v="827" actId="113"/>
          <ac:spMkLst>
            <pc:docMk/>
            <pc:sldMk cId="4273330122" sldId="305"/>
            <ac:spMk id="5" creationId="{F7059B17-42B5-4EBC-AC2F-6F9714AD5E02}"/>
          </ac:spMkLst>
        </pc:spChg>
        <pc:spChg chg="mod">
          <ac:chgData name="HUANG, Kecheng" userId="6042010e-758a-47da-a43c-39d4fc95a6c3" providerId="ADAL" clId="{28C173ED-5804-C84E-9892-1D9FE5198C0B}" dt="2021-10-21T06:04:27.439" v="818" actId="15"/>
          <ac:spMkLst>
            <pc:docMk/>
            <pc:sldMk cId="4273330122" sldId="305"/>
            <ac:spMk id="7" creationId="{E989B82C-DCE6-4E88-9EFB-E65042BD877D}"/>
          </ac:spMkLst>
        </pc:spChg>
      </pc:sldChg>
      <pc:sldChg chg="modSp mod modAnim">
        <pc:chgData name="HUANG, Kecheng" userId="6042010e-758a-47da-a43c-39d4fc95a6c3" providerId="ADAL" clId="{28C173ED-5804-C84E-9892-1D9FE5198C0B}" dt="2021-10-29T15:31:49.988" v="835" actId="1076"/>
        <pc:sldMkLst>
          <pc:docMk/>
          <pc:sldMk cId="4198646253" sldId="308"/>
        </pc:sldMkLst>
        <pc:spChg chg="mod">
          <ac:chgData name="HUANG, Kecheng" userId="6042010e-758a-47da-a43c-39d4fc95a6c3" providerId="ADAL" clId="{28C173ED-5804-C84E-9892-1D9FE5198C0B}" dt="2021-10-29T15:26:32.446" v="828" actId="113"/>
          <ac:spMkLst>
            <pc:docMk/>
            <pc:sldMk cId="4198646253" sldId="308"/>
            <ac:spMk id="5" creationId="{F7059B17-42B5-4EBC-AC2F-6F9714AD5E02}"/>
          </ac:spMkLst>
        </pc:spChg>
        <pc:picChg chg="mod">
          <ac:chgData name="HUANG, Kecheng" userId="6042010e-758a-47da-a43c-39d4fc95a6c3" providerId="ADAL" clId="{28C173ED-5804-C84E-9892-1D9FE5198C0B}" dt="2021-10-29T15:31:49.988" v="835" actId="1076"/>
          <ac:picMkLst>
            <pc:docMk/>
            <pc:sldMk cId="4198646253" sldId="308"/>
            <ac:picMk id="6" creationId="{37D489A5-CADB-4E5E-A627-EFBCA0D5E638}"/>
          </ac:picMkLst>
        </pc:picChg>
      </pc:sldChg>
    </pc:docChg>
  </pc:docChgLst>
  <pc:docChgLst>
    <pc:chgData name="HUANG, Kecheng" userId="6042010e-758a-47da-a43c-39d4fc95a6c3" providerId="ADAL" clId="{4AA18EFF-FDBC-9944-8EEA-2471F1891DA0}"/>
    <pc:docChg chg="undo custSel addSld delSld modSld">
      <pc:chgData name="HUANG, Kecheng" userId="6042010e-758a-47da-a43c-39d4fc95a6c3" providerId="ADAL" clId="{4AA18EFF-FDBC-9944-8EEA-2471F1891DA0}" dt="2021-10-08T14:02:20.780" v="2852" actId="20577"/>
      <pc:docMkLst>
        <pc:docMk/>
      </pc:docMkLst>
      <pc:sldChg chg="del">
        <pc:chgData name="HUANG, Kecheng" userId="6042010e-758a-47da-a43c-39d4fc95a6c3" providerId="ADAL" clId="{4AA18EFF-FDBC-9944-8EEA-2471F1891DA0}" dt="2021-09-30T14:35:21.729" v="2" actId="2696"/>
        <pc:sldMkLst>
          <pc:docMk/>
          <pc:sldMk cId="3960785670" sldId="284"/>
        </pc:sldMkLst>
      </pc:sldChg>
      <pc:sldChg chg="addSp delSp modSp mod delAnim">
        <pc:chgData name="HUANG, Kecheng" userId="6042010e-758a-47da-a43c-39d4fc95a6c3" providerId="ADAL" clId="{4AA18EFF-FDBC-9944-8EEA-2471F1891DA0}" dt="2021-10-01T03:45:51.465" v="1006" actId="20577"/>
        <pc:sldMkLst>
          <pc:docMk/>
          <pc:sldMk cId="1450408840" sldId="288"/>
        </pc:sldMkLst>
        <pc:spChg chg="add del">
          <ac:chgData name="HUANG, Kecheng" userId="6042010e-758a-47da-a43c-39d4fc95a6c3" providerId="ADAL" clId="{4AA18EFF-FDBC-9944-8EEA-2471F1891DA0}" dt="2021-09-30T14:41:33.298" v="112"/>
          <ac:spMkLst>
            <pc:docMk/>
            <pc:sldMk cId="1450408840" sldId="288"/>
            <ac:spMk id="2" creationId="{1CE8D942-028D-1A40-B6CE-FF3451ED2978}"/>
          </ac:spMkLst>
        </pc:spChg>
        <pc:spChg chg="add del">
          <ac:chgData name="HUANG, Kecheng" userId="6042010e-758a-47da-a43c-39d4fc95a6c3" providerId="ADAL" clId="{4AA18EFF-FDBC-9944-8EEA-2471F1891DA0}" dt="2021-09-30T14:48:48.283" v="253" actId="478"/>
          <ac:spMkLst>
            <pc:docMk/>
            <pc:sldMk cId="1450408840" sldId="288"/>
            <ac:spMk id="4" creationId="{CE6890AC-7159-4F19-A547-8DFF331AA3C2}"/>
          </ac:spMkLst>
        </pc:spChg>
        <pc:spChg chg="add del mod">
          <ac:chgData name="HUANG, Kecheng" userId="6042010e-758a-47da-a43c-39d4fc95a6c3" providerId="ADAL" clId="{4AA18EFF-FDBC-9944-8EEA-2471F1891DA0}" dt="2021-09-30T14:48:48.283" v="253" actId="478"/>
          <ac:spMkLst>
            <pc:docMk/>
            <pc:sldMk cId="1450408840" sldId="288"/>
            <ac:spMk id="5" creationId="{F7059B17-42B5-4EBC-AC2F-6F9714AD5E02}"/>
          </ac:spMkLst>
        </pc:spChg>
        <pc:spChg chg="add del">
          <ac:chgData name="HUANG, Kecheng" userId="6042010e-758a-47da-a43c-39d4fc95a6c3" providerId="ADAL" clId="{4AA18EFF-FDBC-9944-8EEA-2471F1891DA0}" dt="2021-09-30T14:41:53.035" v="115"/>
          <ac:spMkLst>
            <pc:docMk/>
            <pc:sldMk cId="1450408840" sldId="288"/>
            <ac:spMk id="6" creationId="{AEA2D622-59E3-CC4F-BF4A-306EB42784D5}"/>
          </ac:spMkLst>
        </pc:spChg>
        <pc:spChg chg="add del mod">
          <ac:chgData name="HUANG, Kecheng" userId="6042010e-758a-47da-a43c-39d4fc95a6c3" providerId="ADAL" clId="{4AA18EFF-FDBC-9944-8EEA-2471F1891DA0}" dt="2021-10-01T03:45:51.465" v="1006" actId="20577"/>
          <ac:spMkLst>
            <pc:docMk/>
            <pc:sldMk cId="1450408840" sldId="288"/>
            <ac:spMk id="7" creationId="{E989B82C-DCE6-4E88-9EFB-E65042BD877D}"/>
          </ac:spMkLst>
        </pc:spChg>
        <pc:spChg chg="add del mod">
          <ac:chgData name="HUANG, Kecheng" userId="6042010e-758a-47da-a43c-39d4fc95a6c3" providerId="ADAL" clId="{4AA18EFF-FDBC-9944-8EEA-2471F1891DA0}" dt="2021-09-30T14:42:46.161" v="125" actId="478"/>
          <ac:spMkLst>
            <pc:docMk/>
            <pc:sldMk cId="1450408840" sldId="288"/>
            <ac:spMk id="8" creationId="{A9FFF560-7227-3047-A837-9F5EBC52ACA3}"/>
          </ac:spMkLst>
        </pc:spChg>
        <pc:spChg chg="add del">
          <ac:chgData name="HUANG, Kecheng" userId="6042010e-758a-47da-a43c-39d4fc95a6c3" providerId="ADAL" clId="{4AA18EFF-FDBC-9944-8EEA-2471F1891DA0}" dt="2021-09-30T14:44:42.079" v="151"/>
          <ac:spMkLst>
            <pc:docMk/>
            <pc:sldMk cId="1450408840" sldId="288"/>
            <ac:spMk id="9" creationId="{1E4BCA06-C20E-BF44-A874-2A308C702FF1}"/>
          </ac:spMkLst>
        </pc:spChg>
        <pc:spChg chg="add del mod">
          <ac:chgData name="HUANG, Kecheng" userId="6042010e-758a-47da-a43c-39d4fc95a6c3" providerId="ADAL" clId="{4AA18EFF-FDBC-9944-8EEA-2471F1891DA0}" dt="2021-09-30T14:44:54.479" v="154" actId="478"/>
          <ac:spMkLst>
            <pc:docMk/>
            <pc:sldMk cId="1450408840" sldId="288"/>
            <ac:spMk id="10" creationId="{27EAF0D8-863A-5748-8276-279DD3BD5DC0}"/>
          </ac:spMkLst>
        </pc:spChg>
        <pc:spChg chg="add del">
          <ac:chgData name="HUANG, Kecheng" userId="6042010e-758a-47da-a43c-39d4fc95a6c3" providerId="ADAL" clId="{4AA18EFF-FDBC-9944-8EEA-2471F1891DA0}" dt="2021-09-30T14:48:49.255" v="254"/>
          <ac:spMkLst>
            <pc:docMk/>
            <pc:sldMk cId="1450408840" sldId="288"/>
            <ac:spMk id="11" creationId="{769DCA6F-54BE-0D4F-AD82-9501E1A3747D}"/>
          </ac:spMkLst>
        </pc:spChg>
        <pc:picChg chg="del">
          <ac:chgData name="HUANG, Kecheng" userId="6042010e-758a-47da-a43c-39d4fc95a6c3" providerId="ADAL" clId="{4AA18EFF-FDBC-9944-8EEA-2471F1891DA0}" dt="2021-09-30T14:35:24.480" v="4" actId="478"/>
          <ac:picMkLst>
            <pc:docMk/>
            <pc:sldMk cId="1450408840" sldId="288"/>
            <ac:picMk id="3" creationId="{FB2ECEEA-2696-4DC8-B0DB-88CCE8D9E074}"/>
          </ac:picMkLst>
        </pc:picChg>
        <pc:picChg chg="add del mod">
          <ac:chgData name="HUANG, Kecheng" userId="6042010e-758a-47da-a43c-39d4fc95a6c3" providerId="ADAL" clId="{4AA18EFF-FDBC-9944-8EEA-2471F1891DA0}" dt="2021-10-01T03:38:03.447" v="853" actId="21"/>
          <ac:picMkLst>
            <pc:docMk/>
            <pc:sldMk cId="1450408840" sldId="288"/>
            <ac:picMk id="12" creationId="{8C6B955F-B768-854A-A4BF-DC5D2D5C2499}"/>
          </ac:picMkLst>
        </pc:picChg>
        <pc:picChg chg="add del">
          <ac:chgData name="HUANG, Kecheng" userId="6042010e-758a-47da-a43c-39d4fc95a6c3" providerId="ADAL" clId="{4AA18EFF-FDBC-9944-8EEA-2471F1891DA0}" dt="2021-09-30T14:41:33.298" v="112"/>
          <ac:picMkLst>
            <pc:docMk/>
            <pc:sldMk cId="1450408840" sldId="288"/>
            <ac:picMk id="1025" creationId="{B2F69243-DDA8-C24A-9D26-7C6F19C464D4}"/>
          </ac:picMkLst>
        </pc:picChg>
        <pc:picChg chg="add del">
          <ac:chgData name="HUANG, Kecheng" userId="6042010e-758a-47da-a43c-39d4fc95a6c3" providerId="ADAL" clId="{4AA18EFF-FDBC-9944-8EEA-2471F1891DA0}" dt="2021-09-30T14:41:53.035" v="115"/>
          <ac:picMkLst>
            <pc:docMk/>
            <pc:sldMk cId="1450408840" sldId="288"/>
            <ac:picMk id="1027" creationId="{AC4B330F-C28B-8643-BD42-3E3EB509DB08}"/>
          </ac:picMkLst>
        </pc:picChg>
        <pc:picChg chg="add del">
          <ac:chgData name="HUANG, Kecheng" userId="6042010e-758a-47da-a43c-39d4fc95a6c3" providerId="ADAL" clId="{4AA18EFF-FDBC-9944-8EEA-2471F1891DA0}" dt="2021-09-30T14:48:48.283" v="253" actId="478"/>
          <ac:picMkLst>
            <pc:docMk/>
            <pc:sldMk cId="1450408840" sldId="288"/>
            <ac:picMk id="1029" creationId="{D66FD157-9901-AD42-BEFD-E7598A0FCD6D}"/>
          </ac:picMkLst>
        </pc:picChg>
        <pc:picChg chg="add del">
          <ac:chgData name="HUANG, Kecheng" userId="6042010e-758a-47da-a43c-39d4fc95a6c3" providerId="ADAL" clId="{4AA18EFF-FDBC-9944-8EEA-2471F1891DA0}" dt="2021-09-30T14:44:42.079" v="151"/>
          <ac:picMkLst>
            <pc:docMk/>
            <pc:sldMk cId="1450408840" sldId="288"/>
            <ac:picMk id="1031" creationId="{37FCE7AC-E55A-954E-AA8B-EC7FE6A975D7}"/>
          </ac:picMkLst>
        </pc:picChg>
        <pc:picChg chg="add del">
          <ac:chgData name="HUANG, Kecheng" userId="6042010e-758a-47da-a43c-39d4fc95a6c3" providerId="ADAL" clId="{4AA18EFF-FDBC-9944-8EEA-2471F1891DA0}" dt="2021-09-30T14:48:48.283" v="253" actId="478"/>
          <ac:picMkLst>
            <pc:docMk/>
            <pc:sldMk cId="1450408840" sldId="288"/>
            <ac:picMk id="1033" creationId="{27018CE1-6369-5049-B26D-81436FD3F699}"/>
          </ac:picMkLst>
        </pc:picChg>
        <pc:picChg chg="add del">
          <ac:chgData name="HUANG, Kecheng" userId="6042010e-758a-47da-a43c-39d4fc95a6c3" providerId="ADAL" clId="{4AA18EFF-FDBC-9944-8EEA-2471F1891DA0}" dt="2021-09-30T14:48:49.255" v="254"/>
          <ac:picMkLst>
            <pc:docMk/>
            <pc:sldMk cId="1450408840" sldId="288"/>
            <ac:picMk id="1036" creationId="{B2B461DE-1733-1F4E-B58D-936342EA5456}"/>
          </ac:picMkLst>
        </pc:picChg>
      </pc:sldChg>
      <pc:sldChg chg="del">
        <pc:chgData name="HUANG, Kecheng" userId="6042010e-758a-47da-a43c-39d4fc95a6c3" providerId="ADAL" clId="{4AA18EFF-FDBC-9944-8EEA-2471F1891DA0}" dt="2021-09-30T14:35:20.327" v="0" actId="2696"/>
        <pc:sldMkLst>
          <pc:docMk/>
          <pc:sldMk cId="3056464524" sldId="292"/>
        </pc:sldMkLst>
      </pc:sldChg>
      <pc:sldChg chg="del">
        <pc:chgData name="HUANG, Kecheng" userId="6042010e-758a-47da-a43c-39d4fc95a6c3" providerId="ADAL" clId="{4AA18EFF-FDBC-9944-8EEA-2471F1891DA0}" dt="2021-09-30T14:35:22.046" v="3" actId="2696"/>
        <pc:sldMkLst>
          <pc:docMk/>
          <pc:sldMk cId="393860860" sldId="293"/>
        </pc:sldMkLst>
      </pc:sldChg>
      <pc:sldChg chg="del">
        <pc:chgData name="HUANG, Kecheng" userId="6042010e-758a-47da-a43c-39d4fc95a6c3" providerId="ADAL" clId="{4AA18EFF-FDBC-9944-8EEA-2471F1891DA0}" dt="2021-09-30T14:35:21.299" v="1" actId="2696"/>
        <pc:sldMkLst>
          <pc:docMk/>
          <pc:sldMk cId="360222863" sldId="294"/>
        </pc:sldMkLst>
      </pc:sldChg>
      <pc:sldChg chg="addSp delSp modSp mod modAnim">
        <pc:chgData name="HUANG, Kecheng" userId="6042010e-758a-47da-a43c-39d4fc95a6c3" providerId="ADAL" clId="{4AA18EFF-FDBC-9944-8EEA-2471F1891DA0}" dt="2021-10-01T03:56:49.276" v="1160"/>
        <pc:sldMkLst>
          <pc:docMk/>
          <pc:sldMk cId="4022382975" sldId="296"/>
        </pc:sldMkLst>
        <pc:spChg chg="add del mod">
          <ac:chgData name="HUANG, Kecheng" userId="6042010e-758a-47da-a43c-39d4fc95a6c3" providerId="ADAL" clId="{4AA18EFF-FDBC-9944-8EEA-2471F1891DA0}" dt="2021-09-30T14:58:31.126" v="438" actId="478"/>
          <ac:spMkLst>
            <pc:docMk/>
            <pc:sldMk cId="4022382975" sldId="296"/>
            <ac:spMk id="2" creationId="{DDAE7903-1113-5E4A-9D1E-ABC39689768F}"/>
          </ac:spMkLst>
        </pc:spChg>
        <pc:spChg chg="add del mod">
          <ac:chgData name="HUANG, Kecheng" userId="6042010e-758a-47da-a43c-39d4fc95a6c3" providerId="ADAL" clId="{4AA18EFF-FDBC-9944-8EEA-2471F1891DA0}" dt="2021-09-30T15:02:00.648" v="522" actId="478"/>
          <ac:spMkLst>
            <pc:docMk/>
            <pc:sldMk cId="4022382975" sldId="296"/>
            <ac:spMk id="3" creationId="{7F34E233-4445-CF49-8516-99C3A306028D}"/>
          </ac:spMkLst>
        </pc:spChg>
        <pc:spChg chg="del">
          <ac:chgData name="HUANG, Kecheng" userId="6042010e-758a-47da-a43c-39d4fc95a6c3" providerId="ADAL" clId="{4AA18EFF-FDBC-9944-8EEA-2471F1891DA0}" dt="2021-09-30T14:58:16.421" v="435" actId="478"/>
          <ac:spMkLst>
            <pc:docMk/>
            <pc:sldMk cId="4022382975" sldId="296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1T03:54:52.869" v="1157" actId="20577"/>
          <ac:spMkLst>
            <pc:docMk/>
            <pc:sldMk cId="4022382975" sldId="296"/>
            <ac:spMk id="7" creationId="{E989B82C-DCE6-4E88-9EFB-E65042BD877D}"/>
          </ac:spMkLst>
        </pc:spChg>
        <pc:spChg chg="add mod">
          <ac:chgData name="HUANG, Kecheng" userId="6042010e-758a-47da-a43c-39d4fc95a6c3" providerId="ADAL" clId="{4AA18EFF-FDBC-9944-8EEA-2471F1891DA0}" dt="2021-09-30T14:59:32.457" v="476"/>
          <ac:spMkLst>
            <pc:docMk/>
            <pc:sldMk cId="4022382975" sldId="296"/>
            <ac:spMk id="8" creationId="{4DC9570B-B9CC-6C4A-AE1E-9AB847B21773}"/>
          </ac:spMkLst>
        </pc:spChg>
        <pc:picChg chg="add mod">
          <ac:chgData name="HUANG, Kecheng" userId="6042010e-758a-47da-a43c-39d4fc95a6c3" providerId="ADAL" clId="{4AA18EFF-FDBC-9944-8EEA-2471F1891DA0}" dt="2021-10-01T03:38:09.281" v="855" actId="1076"/>
          <ac:picMkLst>
            <pc:docMk/>
            <pc:sldMk cId="4022382975" sldId="296"/>
            <ac:picMk id="6" creationId="{E646805F-59C8-4E45-ABB5-670CC9A6DF56}"/>
          </ac:picMkLst>
        </pc:picChg>
        <pc:picChg chg="add">
          <ac:chgData name="HUANG, Kecheng" userId="6042010e-758a-47da-a43c-39d4fc95a6c3" providerId="ADAL" clId="{4AA18EFF-FDBC-9944-8EEA-2471F1891DA0}" dt="2021-09-30T14:58:23.962" v="436"/>
          <ac:picMkLst>
            <pc:docMk/>
            <pc:sldMk cId="4022382975" sldId="296"/>
            <ac:picMk id="2049" creationId="{BA36719F-6789-6E4E-8D8A-8A48F4F2952E}"/>
          </ac:picMkLst>
        </pc:picChg>
        <pc:picChg chg="add del">
          <ac:chgData name="HUANG, Kecheng" userId="6042010e-758a-47da-a43c-39d4fc95a6c3" providerId="ADAL" clId="{4AA18EFF-FDBC-9944-8EEA-2471F1891DA0}" dt="2021-09-30T15:02:02.771" v="523" actId="478"/>
          <ac:picMkLst>
            <pc:docMk/>
            <pc:sldMk cId="4022382975" sldId="296"/>
            <ac:picMk id="2052" creationId="{6A2168A2-E4BF-B646-A1CB-132380B4A661}"/>
          </ac:picMkLst>
        </pc:picChg>
      </pc:sldChg>
      <pc:sldChg chg="addSp modSp add mod modAnim">
        <pc:chgData name="HUANG, Kecheng" userId="6042010e-758a-47da-a43c-39d4fc95a6c3" providerId="ADAL" clId="{4AA18EFF-FDBC-9944-8EEA-2471F1891DA0}" dt="2021-10-08T14:02:20.780" v="2852" actId="20577"/>
        <pc:sldMkLst>
          <pc:docMk/>
          <pc:sldMk cId="3855716461" sldId="297"/>
        </pc:sldMkLst>
        <pc:spChg chg="mod">
          <ac:chgData name="HUANG, Kecheng" userId="6042010e-758a-47da-a43c-39d4fc95a6c3" providerId="ADAL" clId="{4AA18EFF-FDBC-9944-8EEA-2471F1891DA0}" dt="2021-10-01T04:02:04.432" v="1188" actId="14100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8T14:02:20.780" v="2852" actId="20577"/>
          <ac:spMkLst>
            <pc:docMk/>
            <pc:sldMk cId="3855716461" sldId="29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4AA18EFF-FDBC-9944-8EEA-2471F1891DA0}" dt="2021-10-01T04:41:56.146" v="1702" actId="1076"/>
          <ac:picMkLst>
            <pc:docMk/>
            <pc:sldMk cId="3855716461" sldId="297"/>
            <ac:picMk id="2" creationId="{6B893DD6-9255-0E4A-9ACE-7E35515391E9}"/>
          </ac:picMkLst>
        </pc:picChg>
      </pc:sldChg>
      <pc:sldChg chg="addSp delSp modSp add mod modAnim">
        <pc:chgData name="HUANG, Kecheng" userId="6042010e-758a-47da-a43c-39d4fc95a6c3" providerId="ADAL" clId="{4AA18EFF-FDBC-9944-8EEA-2471F1891DA0}" dt="2021-10-01T04:43:41.961" v="1709"/>
        <pc:sldMkLst>
          <pc:docMk/>
          <pc:sldMk cId="1169163002" sldId="298"/>
        </pc:sldMkLst>
        <pc:spChg chg="add del mod">
          <ac:chgData name="HUANG, Kecheng" userId="6042010e-758a-47da-a43c-39d4fc95a6c3" providerId="ADAL" clId="{4AA18EFF-FDBC-9944-8EEA-2471F1891DA0}" dt="2021-10-01T04:36:32.560" v="1603"/>
          <ac:spMkLst>
            <pc:docMk/>
            <pc:sldMk cId="1169163002" sldId="298"/>
            <ac:spMk id="2" creationId="{63A5DC3A-8A09-0544-AAD6-B68917053146}"/>
          </ac:spMkLst>
        </pc:spChg>
        <pc:spChg chg="mod">
          <ac:chgData name="HUANG, Kecheng" userId="6042010e-758a-47da-a43c-39d4fc95a6c3" providerId="ADAL" clId="{4AA18EFF-FDBC-9944-8EEA-2471F1891DA0}" dt="2021-10-01T04:41:10.755" v="1698" actId="114"/>
          <ac:spMkLst>
            <pc:docMk/>
            <pc:sldMk cId="1169163002" sldId="29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4AA18EFF-FDBC-9944-8EEA-2471F1891DA0}" dt="2021-10-01T04:43:08.611" v="1707" actId="1076"/>
          <ac:picMkLst>
            <pc:docMk/>
            <pc:sldMk cId="1169163002" sldId="298"/>
            <ac:picMk id="3" creationId="{66F6D284-DEC6-504A-898E-2B8D9FBCF244}"/>
          </ac:picMkLst>
        </pc:picChg>
      </pc:sldChg>
      <pc:sldChg chg="delSp add mod delAnim">
        <pc:chgData name="HUANG, Kecheng" userId="6042010e-758a-47da-a43c-39d4fc95a6c3" providerId="ADAL" clId="{4AA18EFF-FDBC-9944-8EEA-2471F1891DA0}" dt="2021-10-01T04:43:57.490" v="1711" actId="478"/>
        <pc:sldMkLst>
          <pc:docMk/>
          <pc:sldMk cId="413470159" sldId="299"/>
        </pc:sldMkLst>
        <pc:picChg chg="del">
          <ac:chgData name="HUANG, Kecheng" userId="6042010e-758a-47da-a43c-39d4fc95a6c3" providerId="ADAL" clId="{4AA18EFF-FDBC-9944-8EEA-2471F1891DA0}" dt="2021-10-01T04:43:57.490" v="1711" actId="478"/>
          <ac:picMkLst>
            <pc:docMk/>
            <pc:sldMk cId="413470159" sldId="299"/>
            <ac:picMk id="3" creationId="{66F6D284-DEC6-504A-898E-2B8D9FBCF244}"/>
          </ac:picMkLst>
        </pc:picChg>
      </pc:sldChg>
      <pc:sldChg chg="addSp delSp modSp add mod">
        <pc:chgData name="HUANG, Kecheng" userId="6042010e-758a-47da-a43c-39d4fc95a6c3" providerId="ADAL" clId="{4AA18EFF-FDBC-9944-8EEA-2471F1891DA0}" dt="2021-10-01T07:37:43.793" v="2277" actId="20577"/>
        <pc:sldMkLst>
          <pc:docMk/>
          <pc:sldMk cId="2509464901" sldId="300"/>
        </pc:sldMkLst>
        <pc:spChg chg="add del mod">
          <ac:chgData name="HUANG, Kecheng" userId="6042010e-758a-47da-a43c-39d4fc95a6c3" providerId="ADAL" clId="{4AA18EFF-FDBC-9944-8EEA-2471F1891DA0}" dt="2021-10-01T07:17:45.584" v="1731" actId="478"/>
          <ac:spMkLst>
            <pc:docMk/>
            <pc:sldMk cId="2509464901" sldId="300"/>
            <ac:spMk id="2" creationId="{E071D3AA-2230-4C43-A64D-BEADA3A1DD8E}"/>
          </ac:spMkLst>
        </pc:spChg>
        <pc:spChg chg="mod">
          <ac:chgData name="HUANG, Kecheng" userId="6042010e-758a-47da-a43c-39d4fc95a6c3" providerId="ADAL" clId="{4AA18EFF-FDBC-9944-8EEA-2471F1891DA0}" dt="2021-10-01T07:27:14.637" v="1800" actId="20577"/>
          <ac:spMkLst>
            <pc:docMk/>
            <pc:sldMk cId="2509464901" sldId="300"/>
            <ac:spMk id="4" creationId="{CE6890AC-7159-4F19-A547-8DFF331AA3C2}"/>
          </ac:spMkLst>
        </pc:spChg>
        <pc:spChg chg="mod">
          <ac:chgData name="HUANG, Kecheng" userId="6042010e-758a-47da-a43c-39d4fc95a6c3" providerId="ADAL" clId="{4AA18EFF-FDBC-9944-8EEA-2471F1891DA0}" dt="2021-10-01T07:18:27.493" v="1737"/>
          <ac:spMkLst>
            <pc:docMk/>
            <pc:sldMk cId="2509464901" sldId="300"/>
            <ac:spMk id="5" creationId="{F7059B17-42B5-4EBC-AC2F-6F9714AD5E02}"/>
          </ac:spMkLst>
        </pc:spChg>
        <pc:spChg chg="mod">
          <ac:chgData name="HUANG, Kecheng" userId="6042010e-758a-47da-a43c-39d4fc95a6c3" providerId="ADAL" clId="{4AA18EFF-FDBC-9944-8EEA-2471F1891DA0}" dt="2021-10-01T07:37:43.793" v="2277" actId="20577"/>
          <ac:spMkLst>
            <pc:docMk/>
            <pc:sldMk cId="2509464901" sldId="300"/>
            <ac:spMk id="7" creationId="{E989B82C-DCE6-4E88-9EFB-E65042BD877D}"/>
          </ac:spMkLst>
        </pc:spChg>
        <pc:picChg chg="del mod">
          <ac:chgData name="HUANG, Kecheng" userId="6042010e-758a-47da-a43c-39d4fc95a6c3" providerId="ADAL" clId="{4AA18EFF-FDBC-9944-8EEA-2471F1891DA0}" dt="2021-10-01T07:17:06.718" v="1717" actId="478"/>
          <ac:picMkLst>
            <pc:docMk/>
            <pc:sldMk cId="2509464901" sldId="300"/>
            <ac:picMk id="1029" creationId="{D66FD157-9901-AD42-BEFD-E7598A0FCD6D}"/>
          </ac:picMkLst>
        </pc:picChg>
        <pc:picChg chg="del mod">
          <ac:chgData name="HUANG, Kecheng" userId="6042010e-758a-47da-a43c-39d4fc95a6c3" providerId="ADAL" clId="{4AA18EFF-FDBC-9944-8EEA-2471F1891DA0}" dt="2021-10-01T07:16:57.581" v="1715" actId="478"/>
          <ac:picMkLst>
            <pc:docMk/>
            <pc:sldMk cId="2509464901" sldId="300"/>
            <ac:picMk id="1033" creationId="{27018CE1-6369-5049-B26D-81436FD3F699}"/>
          </ac:picMkLst>
        </pc:picChg>
        <pc:picChg chg="add del">
          <ac:chgData name="HUANG, Kecheng" userId="6042010e-758a-47da-a43c-39d4fc95a6c3" providerId="ADAL" clId="{4AA18EFF-FDBC-9944-8EEA-2471F1891DA0}" dt="2021-10-01T07:17:47.676" v="1732" actId="478"/>
          <ac:picMkLst>
            <pc:docMk/>
            <pc:sldMk cId="2509464901" sldId="300"/>
            <ac:picMk id="2050" creationId="{5ECEC00A-75BC-8C40-9493-291E6EA95134}"/>
          </ac:picMkLst>
        </pc:picChg>
      </pc:sldChg>
      <pc:sldChg chg="addSp modSp add mod modAnim">
        <pc:chgData name="HUANG, Kecheng" userId="6042010e-758a-47da-a43c-39d4fc95a6c3" providerId="ADAL" clId="{4AA18EFF-FDBC-9944-8EEA-2471F1891DA0}" dt="2021-10-01T08:24:20.625" v="2827"/>
        <pc:sldMkLst>
          <pc:docMk/>
          <pc:sldMk cId="1298143666" sldId="301"/>
        </pc:sldMkLst>
        <pc:spChg chg="mod">
          <ac:chgData name="HUANG, Kecheng" userId="6042010e-758a-47da-a43c-39d4fc95a6c3" providerId="ADAL" clId="{4AA18EFF-FDBC-9944-8EEA-2471F1891DA0}" dt="2021-10-01T08:08:35.081" v="2815" actId="14"/>
          <ac:spMkLst>
            <pc:docMk/>
            <pc:sldMk cId="1298143666" sldId="301"/>
            <ac:spMk id="7" creationId="{E989B82C-DCE6-4E88-9EFB-E65042BD877D}"/>
          </ac:spMkLst>
        </pc:spChg>
        <pc:grpChg chg="add mod">
          <ac:chgData name="HUANG, Kecheng" userId="6042010e-758a-47da-a43c-39d4fc95a6c3" providerId="ADAL" clId="{4AA18EFF-FDBC-9944-8EEA-2471F1891DA0}" dt="2021-10-01T08:21:53.518" v="2825" actId="1076"/>
          <ac:grpSpMkLst>
            <pc:docMk/>
            <pc:sldMk cId="1298143666" sldId="301"/>
            <ac:grpSpMk id="6" creationId="{010DDF0B-8F30-9442-9549-61523195C7B3}"/>
          </ac:grpSpMkLst>
        </pc:grpChg>
        <pc:picChg chg="add mod">
          <ac:chgData name="HUANG, Kecheng" userId="6042010e-758a-47da-a43c-39d4fc95a6c3" providerId="ADAL" clId="{4AA18EFF-FDBC-9944-8EEA-2471F1891DA0}" dt="2021-10-01T08:21:44.767" v="2823" actId="164"/>
          <ac:picMkLst>
            <pc:docMk/>
            <pc:sldMk cId="1298143666" sldId="301"/>
            <ac:picMk id="2" creationId="{B9427D78-27D0-1443-A769-66E6B9009FF3}"/>
          </ac:picMkLst>
        </pc:picChg>
        <pc:picChg chg="add mod">
          <ac:chgData name="HUANG, Kecheng" userId="6042010e-758a-47da-a43c-39d4fc95a6c3" providerId="ADAL" clId="{4AA18EFF-FDBC-9944-8EEA-2471F1891DA0}" dt="2021-10-01T08:21:44.767" v="2823" actId="164"/>
          <ac:picMkLst>
            <pc:docMk/>
            <pc:sldMk cId="1298143666" sldId="301"/>
            <ac:picMk id="3" creationId="{9EEDF315-BF1D-F44B-AC46-81ED49530B17}"/>
          </ac:picMkLst>
        </pc:picChg>
      </pc:sldChg>
    </pc:docChg>
  </pc:docChgLst>
  <pc:docChgLst>
    <pc:chgData name="HUANG, Kecheng" userId="6042010e-758a-47da-a43c-39d4fc95a6c3" providerId="ADAL" clId="{D089068C-8613-457C-A566-C9471F07B790}"/>
    <pc:docChg chg="undo custSel addSld delSld modSld">
      <pc:chgData name="HUANG, Kecheng" userId="6042010e-758a-47da-a43c-39d4fc95a6c3" providerId="ADAL" clId="{D089068C-8613-457C-A566-C9471F07B790}" dt="2021-09-17T04:07:30.995" v="4485" actId="20577"/>
      <pc:docMkLst>
        <pc:docMk/>
      </pc:docMkLst>
      <pc:sldChg chg="addSp delSp modSp mod delAnim modAnim">
        <pc:chgData name="HUANG, Kecheng" userId="6042010e-758a-47da-a43c-39d4fc95a6c3" providerId="ADAL" clId="{D089068C-8613-457C-A566-C9471F07B790}" dt="2021-09-17T02:58:30.851" v="4482"/>
        <pc:sldMkLst>
          <pc:docMk/>
          <pc:sldMk cId="3960785670" sldId="284"/>
        </pc:sldMkLst>
        <pc:spChg chg="mod">
          <ac:chgData name="HUANG, Kecheng" userId="6042010e-758a-47da-a43c-39d4fc95a6c3" providerId="ADAL" clId="{D089068C-8613-457C-A566-C9471F07B790}" dt="2021-09-15T14:41:01.891" v="26" actId="404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4:08:12.918" v="2792" actId="20577"/>
          <ac:spMkLst>
            <pc:docMk/>
            <pc:sldMk cId="3960785670" sldId="284"/>
            <ac:spMk id="7" creationId="{E989B82C-DCE6-4E88-9EFB-E65042BD877D}"/>
          </ac:spMkLst>
        </pc:spChg>
        <pc:picChg chg="add del mod">
          <ac:chgData name="HUANG, Kecheng" userId="6042010e-758a-47da-a43c-39d4fc95a6c3" providerId="ADAL" clId="{D089068C-8613-457C-A566-C9471F07B790}" dt="2021-09-16T14:05:33.022" v="2714" actId="478"/>
          <ac:picMkLst>
            <pc:docMk/>
            <pc:sldMk cId="3960785670" sldId="284"/>
            <ac:picMk id="3" creationId="{B5835523-ABFA-40B0-B3D5-EBE44A061CC0}"/>
          </ac:picMkLst>
        </pc:picChg>
        <pc:picChg chg="add del mod">
          <ac:chgData name="HUANG, Kecheng" userId="6042010e-758a-47da-a43c-39d4fc95a6c3" providerId="ADAL" clId="{D089068C-8613-457C-A566-C9471F07B790}" dt="2021-09-16T14:08:19.709" v="2793" actId="478"/>
          <ac:picMkLst>
            <pc:docMk/>
            <pc:sldMk cId="3960785670" sldId="284"/>
            <ac:picMk id="8" creationId="{F3E58E5A-44F2-47E9-9BCE-2B590D759E92}"/>
          </ac:picMkLst>
        </pc:picChg>
        <pc:picChg chg="del">
          <ac:chgData name="HUANG, Kecheng" userId="6042010e-758a-47da-a43c-39d4fc95a6c3" providerId="ADAL" clId="{D089068C-8613-457C-A566-C9471F07B790}" dt="2021-09-15T14:39:11.267" v="3" actId="478"/>
          <ac:picMkLst>
            <pc:docMk/>
            <pc:sldMk cId="3960785670" sldId="284"/>
            <ac:picMk id="9" creationId="{B05EE314-A34F-4516-9300-57DB6C5F68B7}"/>
          </ac:picMkLst>
        </pc:picChg>
        <pc:picChg chg="del">
          <ac:chgData name="HUANG, Kecheng" userId="6042010e-758a-47da-a43c-39d4fc95a6c3" providerId="ADAL" clId="{D089068C-8613-457C-A566-C9471F07B790}" dt="2021-09-15T14:39:10.175" v="2" actId="478"/>
          <ac:picMkLst>
            <pc:docMk/>
            <pc:sldMk cId="3960785670" sldId="284"/>
            <ac:picMk id="11" creationId="{56B87CF0-801C-4688-BC14-65EA27EF0D89}"/>
          </ac:picMkLst>
        </pc:picChg>
        <pc:picChg chg="add mod">
          <ac:chgData name="HUANG, Kecheng" userId="6042010e-758a-47da-a43c-39d4fc95a6c3" providerId="ADAL" clId="{D089068C-8613-457C-A566-C9471F07B790}" dt="2021-09-16T14:05:36.570" v="2716" actId="1076"/>
          <ac:picMkLst>
            <pc:docMk/>
            <pc:sldMk cId="3960785670" sldId="284"/>
            <ac:picMk id="12" creationId="{7C966400-92CA-48F9-A0F2-049E2D2B6AA7}"/>
          </ac:picMkLst>
        </pc:picChg>
      </pc:sldChg>
      <pc:sldChg chg="del">
        <pc:chgData name="HUANG, Kecheng" userId="6042010e-758a-47da-a43c-39d4fc95a6c3" providerId="ADAL" clId="{D089068C-8613-457C-A566-C9471F07B790}" dt="2021-09-15T14:43:39.944" v="27" actId="47"/>
        <pc:sldMkLst>
          <pc:docMk/>
          <pc:sldMk cId="453976592" sldId="285"/>
        </pc:sldMkLst>
      </pc:sldChg>
      <pc:sldChg chg="addSp delSp modSp mod delAnim modAnim">
        <pc:chgData name="HUANG, Kecheng" userId="6042010e-758a-47da-a43c-39d4fc95a6c3" providerId="ADAL" clId="{D089068C-8613-457C-A566-C9471F07B790}" dt="2021-09-16T12:21:57.106" v="1828"/>
        <pc:sldMkLst>
          <pc:docMk/>
          <pc:sldMk cId="2487534699" sldId="286"/>
        </pc:sldMkLst>
        <pc:spChg chg="mod">
          <ac:chgData name="HUANG, Kecheng" userId="6042010e-758a-47da-a43c-39d4fc95a6c3" providerId="ADAL" clId="{D089068C-8613-457C-A566-C9471F07B790}" dt="2021-09-16T08:54:52.335" v="149" actId="313"/>
          <ac:spMkLst>
            <pc:docMk/>
            <pc:sldMk cId="2487534699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2:21:17.318" v="1816" actId="20577"/>
          <ac:spMkLst>
            <pc:docMk/>
            <pc:sldMk cId="2487534699" sldId="286"/>
            <ac:spMk id="7" creationId="{E989B82C-DCE6-4E88-9EFB-E65042BD877D}"/>
          </ac:spMkLst>
        </pc:spChg>
        <pc:picChg chg="del">
          <ac:chgData name="HUANG, Kecheng" userId="6042010e-758a-47da-a43c-39d4fc95a6c3" providerId="ADAL" clId="{D089068C-8613-457C-A566-C9471F07B790}" dt="2021-09-15T14:43:47.780" v="29" actId="478"/>
          <ac:picMkLst>
            <pc:docMk/>
            <pc:sldMk cId="2487534699" sldId="286"/>
            <ac:picMk id="3" creationId="{C9C31208-859C-43E9-9833-5464542B64BC}"/>
          </ac:picMkLst>
        </pc:picChg>
        <pc:picChg chg="add del mod">
          <ac:chgData name="HUANG, Kecheng" userId="6042010e-758a-47da-a43c-39d4fc95a6c3" providerId="ADAL" clId="{D089068C-8613-457C-A566-C9471F07B790}" dt="2021-09-16T09:38:45.357" v="1149" actId="478"/>
          <ac:picMkLst>
            <pc:docMk/>
            <pc:sldMk cId="2487534699" sldId="286"/>
            <ac:picMk id="6" creationId="{8DC7B5A5-2954-4D50-AFF0-3CE8E3F5B9DD}"/>
          </ac:picMkLst>
        </pc:picChg>
        <pc:picChg chg="del">
          <ac:chgData name="HUANG, Kecheng" userId="6042010e-758a-47da-a43c-39d4fc95a6c3" providerId="ADAL" clId="{D089068C-8613-457C-A566-C9471F07B790}" dt="2021-09-15T14:43:47.149" v="28" actId="478"/>
          <ac:picMkLst>
            <pc:docMk/>
            <pc:sldMk cId="2487534699" sldId="286"/>
            <ac:picMk id="8" creationId="{122FA9AC-FCEA-40A4-8B2A-BA7BB078FE14}"/>
          </ac:picMkLst>
        </pc:picChg>
        <pc:picChg chg="add mod">
          <ac:chgData name="HUANG, Kecheng" userId="6042010e-758a-47da-a43c-39d4fc95a6c3" providerId="ADAL" clId="{D089068C-8613-457C-A566-C9471F07B790}" dt="2021-09-16T09:38:51.115" v="1152" actId="1076"/>
          <ac:picMkLst>
            <pc:docMk/>
            <pc:sldMk cId="2487534699" sldId="286"/>
            <ac:picMk id="10" creationId="{F915D258-3D6C-4FE0-83DC-CADD4751203C}"/>
          </ac:picMkLst>
        </pc:picChg>
        <pc:picChg chg="add mod">
          <ac:chgData name="HUANG, Kecheng" userId="6042010e-758a-47da-a43c-39d4fc95a6c3" providerId="ADAL" clId="{D089068C-8613-457C-A566-C9471F07B790}" dt="2021-09-16T12:21:39.500" v="1821" actId="1076"/>
          <ac:picMkLst>
            <pc:docMk/>
            <pc:sldMk cId="2487534699" sldId="286"/>
            <ac:picMk id="12" creationId="{E944A63A-EE8B-4605-88C6-FF0D171C6F08}"/>
          </ac:picMkLst>
        </pc:picChg>
        <pc:picChg chg="add del mod">
          <ac:chgData name="HUANG, Kecheng" userId="6042010e-758a-47da-a43c-39d4fc95a6c3" providerId="ADAL" clId="{D089068C-8613-457C-A566-C9471F07B790}" dt="2021-09-16T12:00:47.929" v="1623" actId="478"/>
          <ac:picMkLst>
            <pc:docMk/>
            <pc:sldMk cId="2487534699" sldId="286"/>
            <ac:picMk id="14" creationId="{DF01F07B-DCFE-4B79-99E2-9B1AFFF875D7}"/>
          </ac:picMkLst>
        </pc:picChg>
        <pc:picChg chg="add mod">
          <ac:chgData name="HUANG, Kecheng" userId="6042010e-758a-47da-a43c-39d4fc95a6c3" providerId="ADAL" clId="{D089068C-8613-457C-A566-C9471F07B790}" dt="2021-09-16T12:21:51.804" v="1826" actId="1076"/>
          <ac:picMkLst>
            <pc:docMk/>
            <pc:sldMk cId="2487534699" sldId="286"/>
            <ac:picMk id="16" creationId="{2AD78DE3-3EF4-4DA5-B94F-E3396C26B23F}"/>
          </ac:picMkLst>
        </pc:picChg>
      </pc:sldChg>
      <pc:sldChg chg="del">
        <pc:chgData name="HUANG, Kecheng" userId="6042010e-758a-47da-a43c-39d4fc95a6c3" providerId="ADAL" clId="{D089068C-8613-457C-A566-C9471F07B790}" dt="2021-09-15T14:45:30.037" v="68" actId="47"/>
        <pc:sldMkLst>
          <pc:docMk/>
          <pc:sldMk cId="3410380134" sldId="287"/>
        </pc:sldMkLst>
      </pc:sldChg>
      <pc:sldChg chg="addSp delSp modSp mod delAnim modAnim">
        <pc:chgData name="HUANG, Kecheng" userId="6042010e-758a-47da-a43c-39d4fc95a6c3" providerId="ADAL" clId="{D089068C-8613-457C-A566-C9471F07B790}" dt="2021-09-16T15:24:07.001" v="4480"/>
        <pc:sldMkLst>
          <pc:docMk/>
          <pc:sldMk cId="1450408840" sldId="288"/>
        </pc:sldMkLst>
        <pc:spChg chg="mod">
          <ac:chgData name="HUANG, Kecheng" userId="6042010e-758a-47da-a43c-39d4fc95a6c3" providerId="ADAL" clId="{D089068C-8613-457C-A566-C9471F07B790}" dt="2021-09-15T14:45:53.647" v="70"/>
          <ac:spMkLst>
            <pc:docMk/>
            <pc:sldMk cId="1450408840" sldId="288"/>
            <ac:spMk id="4" creationId="{CE6890AC-7159-4F19-A547-8DFF331AA3C2}"/>
          </ac:spMkLst>
        </pc:spChg>
        <pc:spChg chg="mod">
          <ac:chgData name="HUANG, Kecheng" userId="6042010e-758a-47da-a43c-39d4fc95a6c3" providerId="ADAL" clId="{D089068C-8613-457C-A566-C9471F07B790}" dt="2021-09-15T14:46:49.468" v="90" actId="114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D089068C-8613-457C-A566-C9471F07B790}" dt="2021-09-16T14:57:04.776" v="3910" actId="20577"/>
          <ac:spMkLst>
            <pc:docMk/>
            <pc:sldMk cId="1450408840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4:44:35.079" v="3427" actId="1076"/>
          <ac:picMkLst>
            <pc:docMk/>
            <pc:sldMk cId="1450408840" sldId="288"/>
            <ac:picMk id="3" creationId="{508B2110-4D15-4F78-BA44-A1FD29B7FC9A}"/>
          </ac:picMkLst>
        </pc:picChg>
        <pc:picChg chg="del">
          <ac:chgData name="HUANG, Kecheng" userId="6042010e-758a-47da-a43c-39d4fc95a6c3" providerId="ADAL" clId="{D089068C-8613-457C-A566-C9471F07B790}" dt="2021-09-15T14:45:31.377" v="69" actId="478"/>
          <ac:picMkLst>
            <pc:docMk/>
            <pc:sldMk cId="1450408840" sldId="288"/>
            <ac:picMk id="6" creationId="{F6E961AF-42A7-4D7B-9384-69447A1AA7DC}"/>
          </ac:picMkLst>
        </pc:picChg>
      </pc:sldChg>
      <pc:sldChg chg="del">
        <pc:chgData name="HUANG, Kecheng" userId="6042010e-758a-47da-a43c-39d4fc95a6c3" providerId="ADAL" clId="{D089068C-8613-457C-A566-C9471F07B790}" dt="2021-09-15T14:39:06.637" v="0" actId="47"/>
        <pc:sldMkLst>
          <pc:docMk/>
          <pc:sldMk cId="2469138967" sldId="289"/>
        </pc:sldMkLst>
      </pc:sldChg>
      <pc:sldChg chg="addSp modSp add mod modAnim">
        <pc:chgData name="HUANG, Kecheng" userId="6042010e-758a-47da-a43c-39d4fc95a6c3" providerId="ADAL" clId="{D089068C-8613-457C-A566-C9471F07B790}" dt="2021-09-16T13:33:37.502" v="2064" actId="1076"/>
        <pc:sldMkLst>
          <pc:docMk/>
          <pc:sldMk cId="3758844616" sldId="289"/>
        </pc:sldMkLst>
        <pc:spChg chg="mod">
          <ac:chgData name="HUANG, Kecheng" userId="6042010e-758a-47da-a43c-39d4fc95a6c3" providerId="ADAL" clId="{D089068C-8613-457C-A566-C9471F07B790}" dt="2021-09-16T13:33:08.975" v="2057" actId="108"/>
          <ac:spMkLst>
            <pc:docMk/>
            <pc:sldMk cId="3758844616" sldId="289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3:33:19.549" v="2059" actId="1076"/>
          <ac:picMkLst>
            <pc:docMk/>
            <pc:sldMk cId="3758844616" sldId="289"/>
            <ac:picMk id="3" creationId="{2C4230FB-E176-42AE-9999-B9F46F27B875}"/>
          </ac:picMkLst>
        </pc:picChg>
        <pc:picChg chg="add mod">
          <ac:chgData name="HUANG, Kecheng" userId="6042010e-758a-47da-a43c-39d4fc95a6c3" providerId="ADAL" clId="{D089068C-8613-457C-A566-C9471F07B790}" dt="2021-09-16T13:33:37.502" v="2064" actId="1076"/>
          <ac:picMkLst>
            <pc:docMk/>
            <pc:sldMk cId="3758844616" sldId="289"/>
            <ac:picMk id="8" creationId="{4137C37C-6554-4AC2-BDBC-776943798220}"/>
          </ac:picMkLst>
        </pc:picChg>
      </pc:sldChg>
      <pc:sldChg chg="addSp delSp modSp add mod modAnim">
        <pc:chgData name="HUANG, Kecheng" userId="6042010e-758a-47da-a43c-39d4fc95a6c3" providerId="ADAL" clId="{D089068C-8613-457C-A566-C9471F07B790}" dt="2021-09-16T14:28:41.840" v="3149" actId="1076"/>
        <pc:sldMkLst>
          <pc:docMk/>
          <pc:sldMk cId="1561096442" sldId="290"/>
        </pc:sldMkLst>
        <pc:spChg chg="mod">
          <ac:chgData name="HUANG, Kecheng" userId="6042010e-758a-47da-a43c-39d4fc95a6c3" providerId="ADAL" clId="{D089068C-8613-457C-A566-C9471F07B790}" dt="2021-09-16T14:28:34.487" v="3148" actId="20577"/>
          <ac:spMkLst>
            <pc:docMk/>
            <pc:sldMk cId="1561096442" sldId="290"/>
            <ac:spMk id="7" creationId="{E989B82C-DCE6-4E88-9EFB-E65042BD877D}"/>
          </ac:spMkLst>
        </pc:spChg>
        <pc:grpChg chg="add del mod">
          <ac:chgData name="HUANG, Kecheng" userId="6042010e-758a-47da-a43c-39d4fc95a6c3" providerId="ADAL" clId="{D089068C-8613-457C-A566-C9471F07B790}" dt="2021-09-16T14:16:46.544" v="2922" actId="165"/>
          <ac:grpSpMkLst>
            <pc:docMk/>
            <pc:sldMk cId="1561096442" sldId="290"/>
            <ac:grpSpMk id="9" creationId="{2390552E-4538-4EC8-A2F7-FBAE7A9326AE}"/>
          </ac:grpSpMkLst>
        </pc:grpChg>
        <pc:picChg chg="add mod topLvl">
          <ac:chgData name="HUANG, Kecheng" userId="6042010e-758a-47da-a43c-39d4fc95a6c3" providerId="ADAL" clId="{D089068C-8613-457C-A566-C9471F07B790}" dt="2021-09-16T14:17:44.161" v="2939" actId="1076"/>
          <ac:picMkLst>
            <pc:docMk/>
            <pc:sldMk cId="1561096442" sldId="290"/>
            <ac:picMk id="3" creationId="{4A516169-D531-4DF2-8CDF-E07A5C743D87}"/>
          </ac:picMkLst>
        </pc:picChg>
        <pc:picChg chg="add mod topLvl">
          <ac:chgData name="HUANG, Kecheng" userId="6042010e-758a-47da-a43c-39d4fc95a6c3" providerId="ADAL" clId="{D089068C-8613-457C-A566-C9471F07B790}" dt="2021-09-16T14:17:46.833" v="2940" actId="1076"/>
          <ac:picMkLst>
            <pc:docMk/>
            <pc:sldMk cId="1561096442" sldId="290"/>
            <ac:picMk id="8" creationId="{EE10310C-C86D-4E6E-B2BD-1DF6F0839F76}"/>
          </ac:picMkLst>
        </pc:picChg>
        <pc:picChg chg="add mod ord">
          <ac:chgData name="HUANG, Kecheng" userId="6042010e-758a-47da-a43c-39d4fc95a6c3" providerId="ADAL" clId="{D089068C-8613-457C-A566-C9471F07B790}" dt="2021-09-16T14:28:41.840" v="3149" actId="1076"/>
          <ac:picMkLst>
            <pc:docMk/>
            <pc:sldMk cId="1561096442" sldId="290"/>
            <ac:picMk id="11" creationId="{46998AE2-6438-45E4-87BB-390755123C2F}"/>
          </ac:picMkLst>
        </pc:picChg>
      </pc:sldChg>
      <pc:sldChg chg="del">
        <pc:chgData name="HUANG, Kecheng" userId="6042010e-758a-47da-a43c-39d4fc95a6c3" providerId="ADAL" clId="{D089068C-8613-457C-A566-C9471F07B790}" dt="2021-09-15T14:39:07.438" v="1" actId="47"/>
        <pc:sldMkLst>
          <pc:docMk/>
          <pc:sldMk cId="3695697903" sldId="290"/>
        </pc:sldMkLst>
      </pc:sldChg>
      <pc:sldChg chg="addSp modSp add mod modAnim">
        <pc:chgData name="HUANG, Kecheng" userId="6042010e-758a-47da-a43c-39d4fc95a6c3" providerId="ADAL" clId="{D089068C-8613-457C-A566-C9471F07B790}" dt="2021-09-17T04:07:30.995" v="4485" actId="20577"/>
        <pc:sldMkLst>
          <pc:docMk/>
          <pc:sldMk cId="1713904150" sldId="291"/>
        </pc:sldMkLst>
        <pc:spChg chg="mod">
          <ac:chgData name="HUANG, Kecheng" userId="6042010e-758a-47da-a43c-39d4fc95a6c3" providerId="ADAL" clId="{D089068C-8613-457C-A566-C9471F07B790}" dt="2021-09-17T04:07:30.995" v="4485" actId="20577"/>
          <ac:spMkLst>
            <pc:docMk/>
            <pc:sldMk cId="1713904150" sldId="291"/>
            <ac:spMk id="7" creationId="{E989B82C-DCE6-4E88-9EFB-E65042BD877D}"/>
          </ac:spMkLst>
        </pc:spChg>
        <pc:picChg chg="add mod">
          <ac:chgData name="HUANG, Kecheng" userId="6042010e-758a-47da-a43c-39d4fc95a6c3" providerId="ADAL" clId="{D089068C-8613-457C-A566-C9471F07B790}" dt="2021-09-16T15:03:30.925" v="4088" actId="1076"/>
          <ac:picMkLst>
            <pc:docMk/>
            <pc:sldMk cId="1713904150" sldId="291"/>
            <ac:picMk id="3" creationId="{92BE4F9B-9F2B-40B2-8639-461594C0341D}"/>
          </ac:picMkLst>
        </pc:picChg>
      </pc:sldChg>
    </pc:docChg>
  </pc:docChgLst>
  <pc:docChgLst>
    <pc:chgData name="HUANG, Kecheng" userId="6042010e-758a-47da-a43c-39d4fc95a6c3" providerId="ADAL" clId="{0B87FE6B-AD3E-41D2-A4D2-16B56DA69978}"/>
    <pc:docChg chg="undo redo custSel addSld delSld modSld sldOrd">
      <pc:chgData name="HUANG, Kecheng" userId="6042010e-758a-47da-a43c-39d4fc95a6c3" providerId="ADAL" clId="{0B87FE6B-AD3E-41D2-A4D2-16B56DA69978}" dt="2021-08-04T11:17:45.703" v="1439" actId="47"/>
      <pc:docMkLst>
        <pc:docMk/>
      </pc:docMkLst>
    </pc:docChg>
  </pc:docChgLst>
  <pc:docChgLst>
    <pc:chgData name="HUANG, Kecheng" userId="6042010e-758a-47da-a43c-39d4fc95a6c3" providerId="ADAL" clId="{858AC04E-1336-BA44-B53E-A7B455BD1D7C}"/>
    <pc:docChg chg="undo custSel addSld modSld">
      <pc:chgData name="HUANG, Kecheng" userId="6042010e-758a-47da-a43c-39d4fc95a6c3" providerId="ADAL" clId="{858AC04E-1336-BA44-B53E-A7B455BD1D7C}" dt="2021-09-03T08:42:55.641" v="2901" actId="403"/>
      <pc:docMkLst>
        <pc:docMk/>
      </pc:docMkLst>
      <pc:sldChg chg="addSp modSp mod modAnim">
        <pc:chgData name="HUANG, Kecheng" userId="6042010e-758a-47da-a43c-39d4fc95a6c3" providerId="ADAL" clId="{858AC04E-1336-BA44-B53E-A7B455BD1D7C}" dt="2021-09-03T02:54:35.395" v="224"/>
        <pc:sldMkLst>
          <pc:docMk/>
          <pc:sldMk cId="3960785670" sldId="284"/>
        </pc:sldMkLst>
        <pc:spChg chg="mod">
          <ac:chgData name="HUANG, Kecheng" userId="6042010e-758a-47da-a43c-39d4fc95a6c3" providerId="ADAL" clId="{858AC04E-1336-BA44-B53E-A7B455BD1D7C}" dt="2021-09-03T02:52:24.961" v="208" actId="20577"/>
          <ac:spMkLst>
            <pc:docMk/>
            <pc:sldMk cId="3960785670" sldId="28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2" creationId="{EB7D48FF-EE19-FD4F-AEAC-1A6BE48ED1D1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3" creationId="{BCCE56E1-7751-4247-92C1-E37ACD4E53EF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8" creationId="{D32A79F0-C128-4BE5-ACA1-D7D20C4D1AC6}"/>
          </ac:picMkLst>
        </pc:picChg>
        <pc:picChg chg="mod">
          <ac:chgData name="HUANG, Kecheng" userId="6042010e-758a-47da-a43c-39d4fc95a6c3" providerId="ADAL" clId="{858AC04E-1336-BA44-B53E-A7B455BD1D7C}" dt="2021-09-03T02:53:53.219" v="223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modSp mod">
        <pc:chgData name="HUANG, Kecheng" userId="6042010e-758a-47da-a43c-39d4fc95a6c3" providerId="ADAL" clId="{858AC04E-1336-BA44-B53E-A7B455BD1D7C}" dt="2021-09-03T03:05:43.687" v="355" actId="20577"/>
        <pc:sldMkLst>
          <pc:docMk/>
          <pc:sldMk cId="1396472318" sldId="285"/>
        </pc:sldMkLst>
        <pc:spChg chg="mod">
          <ac:chgData name="HUANG, Kecheng" userId="6042010e-758a-47da-a43c-39d4fc95a6c3" providerId="ADAL" clId="{858AC04E-1336-BA44-B53E-A7B455BD1D7C}" dt="2021-09-03T02:48:52.023" v="186" actId="404"/>
          <ac:spMkLst>
            <pc:docMk/>
            <pc:sldMk cId="1396472318" sldId="285"/>
            <ac:spMk id="5" creationId="{F7059B17-42B5-4EBC-AC2F-6F9714AD5E02}"/>
          </ac:spMkLst>
        </pc:spChg>
        <pc:spChg chg="mod">
          <ac:chgData name="HUANG, Kecheng" userId="6042010e-758a-47da-a43c-39d4fc95a6c3" providerId="ADAL" clId="{858AC04E-1336-BA44-B53E-A7B455BD1D7C}" dt="2021-09-03T03:05:43.687" v="355" actId="20577"/>
          <ac:spMkLst>
            <pc:docMk/>
            <pc:sldMk cId="1396472318" sldId="285"/>
            <ac:spMk id="10" creationId="{93CEA90A-F34F-4559-AB4F-6E7F167CF836}"/>
          </ac:spMkLst>
        </pc:spChg>
      </pc:sldChg>
      <pc:sldChg chg="addSp modSp mod modAnim">
        <pc:chgData name="HUANG, Kecheng" userId="6042010e-758a-47da-a43c-39d4fc95a6c3" providerId="ADAL" clId="{858AC04E-1336-BA44-B53E-A7B455BD1D7C}" dt="2021-09-03T03:41:57.656" v="863"/>
        <pc:sldMkLst>
          <pc:docMk/>
          <pc:sldMk cId="1224498093" sldId="286"/>
        </pc:sldMkLst>
        <pc:spChg chg="mod">
          <ac:chgData name="HUANG, Kecheng" userId="6042010e-758a-47da-a43c-39d4fc95a6c3" providerId="ADAL" clId="{858AC04E-1336-BA44-B53E-A7B455BD1D7C}" dt="2021-09-03T03:41:08.982" v="858" actId="20577"/>
          <ac:spMkLst>
            <pc:docMk/>
            <pc:sldMk cId="1224498093" sldId="286"/>
            <ac:spMk id="10" creationId="{93CEA90A-F34F-4559-AB4F-6E7F167CF836}"/>
          </ac:spMkLst>
        </pc:spChg>
        <pc:grpChg chg="add mod">
          <ac:chgData name="HUANG, Kecheng" userId="6042010e-758a-47da-a43c-39d4fc95a6c3" providerId="ADAL" clId="{858AC04E-1336-BA44-B53E-A7B455BD1D7C}" dt="2021-09-03T03:23:37.659" v="367" actId="1076"/>
          <ac:grpSpMkLst>
            <pc:docMk/>
            <pc:sldMk cId="1224498093" sldId="286"/>
            <ac:grpSpMk id="6" creationId="{ACBD6DB4-C51C-754C-86C7-8802214824C1}"/>
          </ac:grpSpMkLst>
        </pc:grpChg>
        <pc:picChg chg="add mod">
          <ac:chgData name="HUANG, Kecheng" userId="6042010e-758a-47da-a43c-39d4fc95a6c3" providerId="ADAL" clId="{858AC04E-1336-BA44-B53E-A7B455BD1D7C}" dt="2021-09-03T03:23:35.346" v="366" actId="164"/>
          <ac:picMkLst>
            <pc:docMk/>
            <pc:sldMk cId="1224498093" sldId="286"/>
            <ac:picMk id="2" creationId="{2B590922-1843-194F-A1E1-B682D4B20065}"/>
          </ac:picMkLst>
        </pc:picChg>
        <pc:picChg chg="add mod">
          <ac:chgData name="HUANG, Kecheng" userId="6042010e-758a-47da-a43c-39d4fc95a6c3" providerId="ADAL" clId="{858AC04E-1336-BA44-B53E-A7B455BD1D7C}" dt="2021-09-03T03:23:35.346" v="366" actId="164"/>
          <ac:picMkLst>
            <pc:docMk/>
            <pc:sldMk cId="1224498093" sldId="286"/>
            <ac:picMk id="3" creationId="{F5B4A532-1B21-A943-8607-A9E5DD18B4A2}"/>
          </ac:picMkLst>
        </pc:picChg>
        <pc:picChg chg="add mod">
          <ac:chgData name="HUANG, Kecheng" userId="6042010e-758a-47da-a43c-39d4fc95a6c3" providerId="ADAL" clId="{858AC04E-1336-BA44-B53E-A7B455BD1D7C}" dt="2021-09-03T03:41:36.635" v="859" actId="1076"/>
          <ac:picMkLst>
            <pc:docMk/>
            <pc:sldMk cId="1224498093" sldId="286"/>
            <ac:picMk id="7" creationId="{9B98F029-7B91-CA48-95CC-5D25CA6B2F74}"/>
          </ac:picMkLst>
        </pc:picChg>
      </pc:sldChg>
      <pc:sldChg chg="addSp modSp mod modAnim">
        <pc:chgData name="HUANG, Kecheng" userId="6042010e-758a-47da-a43c-39d4fc95a6c3" providerId="ADAL" clId="{858AC04E-1336-BA44-B53E-A7B455BD1D7C}" dt="2021-09-03T05:01:15.472" v="1613" actId="20577"/>
        <pc:sldMkLst>
          <pc:docMk/>
          <pc:sldMk cId="649861932" sldId="287"/>
        </pc:sldMkLst>
        <pc:spChg chg="mod">
          <ac:chgData name="HUANG, Kecheng" userId="6042010e-758a-47da-a43c-39d4fc95a6c3" providerId="ADAL" clId="{858AC04E-1336-BA44-B53E-A7B455BD1D7C}" dt="2021-09-03T05:01:15.472" v="1613" actId="20577"/>
          <ac:spMkLst>
            <pc:docMk/>
            <pc:sldMk cId="649861932" sldId="287"/>
            <ac:spMk id="10" creationId="{93CEA90A-F34F-4559-AB4F-6E7F167CF836}"/>
          </ac:spMkLst>
        </pc:spChg>
        <pc:picChg chg="add mod">
          <ac:chgData name="HUANG, Kecheng" userId="6042010e-758a-47da-a43c-39d4fc95a6c3" providerId="ADAL" clId="{858AC04E-1336-BA44-B53E-A7B455BD1D7C}" dt="2021-09-03T04:08:07.564" v="868" actId="1076"/>
          <ac:picMkLst>
            <pc:docMk/>
            <pc:sldMk cId="649861932" sldId="287"/>
            <ac:picMk id="2" creationId="{48C7BD0C-2145-554C-B42A-E82EE2D233D0}"/>
          </ac:picMkLst>
        </pc:picChg>
        <pc:picChg chg="add mod">
          <ac:chgData name="HUANG, Kecheng" userId="6042010e-758a-47da-a43c-39d4fc95a6c3" providerId="ADAL" clId="{858AC04E-1336-BA44-B53E-A7B455BD1D7C}" dt="2021-09-03T04:52:18.693" v="1479" actId="1076"/>
          <ac:picMkLst>
            <pc:docMk/>
            <pc:sldMk cId="649861932" sldId="287"/>
            <ac:picMk id="3" creationId="{469D23FF-B2F5-E84D-97E3-3D991D3A7F99}"/>
          </ac:picMkLst>
        </pc:picChg>
        <pc:picChg chg="add mod">
          <ac:chgData name="HUANG, Kecheng" userId="6042010e-758a-47da-a43c-39d4fc95a6c3" providerId="ADAL" clId="{858AC04E-1336-BA44-B53E-A7B455BD1D7C}" dt="2021-09-03T05:00:23.644" v="1572" actId="1076"/>
          <ac:picMkLst>
            <pc:docMk/>
            <pc:sldMk cId="649861932" sldId="287"/>
            <ac:picMk id="6" creationId="{AFBE9B5F-A4AE-F644-9C11-C964852AE410}"/>
          </ac:picMkLst>
        </pc:picChg>
      </pc:sldChg>
      <pc:sldChg chg="addSp delSp modSp add mod delAnim modAnim">
        <pc:chgData name="HUANG, Kecheng" userId="6042010e-758a-47da-a43c-39d4fc95a6c3" providerId="ADAL" clId="{858AC04E-1336-BA44-B53E-A7B455BD1D7C}" dt="2021-09-03T08:20:48.820" v="2413" actId="1076"/>
        <pc:sldMkLst>
          <pc:docMk/>
          <pc:sldMk cId="260104739" sldId="288"/>
        </pc:sldMkLst>
        <pc:spChg chg="mod">
          <ac:chgData name="HUANG, Kecheng" userId="6042010e-758a-47da-a43c-39d4fc95a6c3" providerId="ADAL" clId="{858AC04E-1336-BA44-B53E-A7B455BD1D7C}" dt="2021-09-03T08:20:48.820" v="2413" actId="1076"/>
          <ac:spMkLst>
            <pc:docMk/>
            <pc:sldMk cId="260104739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858AC04E-1336-BA44-B53E-A7B455BD1D7C}" dt="2021-09-03T08:19:29.971" v="2395" actId="1076"/>
          <ac:picMkLst>
            <pc:docMk/>
            <pc:sldMk cId="260104739" sldId="288"/>
            <ac:picMk id="2" creationId="{0F28207E-87F0-4445-B015-E1E8A0A0DEBE}"/>
          </ac:picMkLst>
        </pc:picChg>
        <pc:picChg chg="del">
          <ac:chgData name="HUANG, Kecheng" userId="6042010e-758a-47da-a43c-39d4fc95a6c3" providerId="ADAL" clId="{858AC04E-1336-BA44-B53E-A7B455BD1D7C}" dt="2021-09-03T05:03:49.032" v="1615" actId="478"/>
          <ac:picMkLst>
            <pc:docMk/>
            <pc:sldMk cId="260104739" sldId="288"/>
            <ac:picMk id="2" creationId="{EB7D48FF-EE19-FD4F-AEAC-1A6BE48ED1D1}"/>
          </ac:picMkLst>
        </pc:picChg>
        <pc:picChg chg="del">
          <ac:chgData name="HUANG, Kecheng" userId="6042010e-758a-47da-a43c-39d4fc95a6c3" providerId="ADAL" clId="{858AC04E-1336-BA44-B53E-A7B455BD1D7C}" dt="2021-09-03T05:03:53.130" v="1618" actId="478"/>
          <ac:picMkLst>
            <pc:docMk/>
            <pc:sldMk cId="260104739" sldId="288"/>
            <ac:picMk id="3" creationId="{BCCE56E1-7751-4247-92C1-E37ACD4E53EF}"/>
          </ac:picMkLst>
        </pc:picChg>
        <pc:picChg chg="add mod">
          <ac:chgData name="HUANG, Kecheng" userId="6042010e-758a-47da-a43c-39d4fc95a6c3" providerId="ADAL" clId="{858AC04E-1336-BA44-B53E-A7B455BD1D7C}" dt="2021-09-03T08:19:48.644" v="2399" actId="1076"/>
          <ac:picMkLst>
            <pc:docMk/>
            <pc:sldMk cId="260104739" sldId="288"/>
            <ac:picMk id="3" creationId="{FC9BAFEB-D914-7D4A-BA38-5B72F67120D1}"/>
          </ac:picMkLst>
        </pc:picChg>
        <pc:picChg chg="add mod">
          <ac:chgData name="HUANG, Kecheng" userId="6042010e-758a-47da-a43c-39d4fc95a6c3" providerId="ADAL" clId="{858AC04E-1336-BA44-B53E-A7B455BD1D7C}" dt="2021-09-03T08:20:23.240" v="2407" actId="14100"/>
          <ac:picMkLst>
            <pc:docMk/>
            <pc:sldMk cId="260104739" sldId="288"/>
            <ac:picMk id="6" creationId="{A5C5690C-B4CB-A548-8136-861DAF6992A4}"/>
          </ac:picMkLst>
        </pc:picChg>
        <pc:picChg chg="del">
          <ac:chgData name="HUANG, Kecheng" userId="6042010e-758a-47da-a43c-39d4fc95a6c3" providerId="ADAL" clId="{858AC04E-1336-BA44-B53E-A7B455BD1D7C}" dt="2021-09-03T05:03:52.236" v="1617" actId="478"/>
          <ac:picMkLst>
            <pc:docMk/>
            <pc:sldMk cId="260104739" sldId="288"/>
            <ac:picMk id="8" creationId="{D32A79F0-C128-4BE5-ACA1-D7D20C4D1AC6}"/>
          </ac:picMkLst>
        </pc:picChg>
        <pc:picChg chg="del">
          <ac:chgData name="HUANG, Kecheng" userId="6042010e-758a-47da-a43c-39d4fc95a6c3" providerId="ADAL" clId="{858AC04E-1336-BA44-B53E-A7B455BD1D7C}" dt="2021-09-03T05:03:51.009" v="1616" actId="478"/>
          <ac:picMkLst>
            <pc:docMk/>
            <pc:sldMk cId="260104739" sldId="288"/>
            <ac:picMk id="12" creationId="{C071FA8A-1C8E-4098-BA4E-60515E507AE3}"/>
          </ac:picMkLst>
        </pc:picChg>
      </pc:sldChg>
      <pc:sldChg chg="addSp delSp modSp add mod delAnim modAnim">
        <pc:chgData name="HUANG, Kecheng" userId="6042010e-758a-47da-a43c-39d4fc95a6c3" providerId="ADAL" clId="{858AC04E-1336-BA44-B53E-A7B455BD1D7C}" dt="2021-09-03T08:42:55.641" v="2901" actId="403"/>
        <pc:sldMkLst>
          <pc:docMk/>
          <pc:sldMk cId="103241338" sldId="289"/>
        </pc:sldMkLst>
        <pc:spChg chg="mod">
          <ac:chgData name="HUANG, Kecheng" userId="6042010e-758a-47da-a43c-39d4fc95a6c3" providerId="ADAL" clId="{858AC04E-1336-BA44-B53E-A7B455BD1D7C}" dt="2021-09-03T08:42:55.641" v="2901" actId="403"/>
          <ac:spMkLst>
            <pc:docMk/>
            <pc:sldMk cId="103241338" sldId="289"/>
            <ac:spMk id="7" creationId="{E989B82C-DCE6-4E88-9EFB-E65042BD877D}"/>
          </ac:spMkLst>
        </pc:spChg>
        <pc:picChg chg="del">
          <ac:chgData name="HUANG, Kecheng" userId="6042010e-758a-47da-a43c-39d4fc95a6c3" providerId="ADAL" clId="{858AC04E-1336-BA44-B53E-A7B455BD1D7C}" dt="2021-09-03T08:20:40.867" v="2412" actId="478"/>
          <ac:picMkLst>
            <pc:docMk/>
            <pc:sldMk cId="103241338" sldId="289"/>
            <ac:picMk id="2" creationId="{0F28207E-87F0-4445-B015-E1E8A0A0DEBE}"/>
          </ac:picMkLst>
        </pc:picChg>
        <pc:picChg chg="del">
          <ac:chgData name="HUANG, Kecheng" userId="6042010e-758a-47da-a43c-39d4fc95a6c3" providerId="ADAL" clId="{858AC04E-1336-BA44-B53E-A7B455BD1D7C}" dt="2021-09-03T08:20:40.081" v="2411" actId="478"/>
          <ac:picMkLst>
            <pc:docMk/>
            <pc:sldMk cId="103241338" sldId="289"/>
            <ac:picMk id="3" creationId="{FC9BAFEB-D914-7D4A-BA38-5B72F67120D1}"/>
          </ac:picMkLst>
        </pc:picChg>
        <pc:picChg chg="del">
          <ac:chgData name="HUANG, Kecheng" userId="6042010e-758a-47da-a43c-39d4fc95a6c3" providerId="ADAL" clId="{858AC04E-1336-BA44-B53E-A7B455BD1D7C}" dt="2021-09-03T08:20:38.841" v="2410" actId="478"/>
          <ac:picMkLst>
            <pc:docMk/>
            <pc:sldMk cId="103241338" sldId="289"/>
            <ac:picMk id="6" creationId="{A5C5690C-B4CB-A548-8136-861DAF6992A4}"/>
          </ac:picMkLst>
        </pc:picChg>
        <pc:picChg chg="add mod">
          <ac:chgData name="HUANG, Kecheng" userId="6042010e-758a-47da-a43c-39d4fc95a6c3" providerId="ADAL" clId="{858AC04E-1336-BA44-B53E-A7B455BD1D7C}" dt="2021-09-03T08:41:40.375" v="2895" actId="1076"/>
          <ac:picMkLst>
            <pc:docMk/>
            <pc:sldMk cId="103241338" sldId="289"/>
            <ac:picMk id="8" creationId="{032ADFC3-36BA-0242-B31D-CF45F9D1AA52}"/>
          </ac:picMkLst>
        </pc:picChg>
        <pc:picChg chg="add mod">
          <ac:chgData name="HUANG, Kecheng" userId="6042010e-758a-47da-a43c-39d4fc95a6c3" providerId="ADAL" clId="{858AC04E-1336-BA44-B53E-A7B455BD1D7C}" dt="2021-09-03T08:41:59.799" v="2898" actId="1076"/>
          <ac:picMkLst>
            <pc:docMk/>
            <pc:sldMk cId="103241338" sldId="289"/>
            <ac:picMk id="9" creationId="{2BD26020-F962-1149-BF55-BF3DE3E42D96}"/>
          </ac:picMkLst>
        </pc:picChg>
      </pc:sldChg>
    </pc:docChg>
  </pc:docChgLst>
  <pc:docChgLst>
    <pc:chgData name="HUANG, Kecheng" userId="6042010e-758a-47da-a43c-39d4fc95a6c3" providerId="ADAL" clId="{C0BE336A-9276-7648-946E-257FE1425F7B}"/>
    <pc:docChg chg="undo custSel addSld modSld">
      <pc:chgData name="HUANG, Kecheng" userId="6042010e-758a-47da-a43c-39d4fc95a6c3" providerId="ADAL" clId="{C0BE336A-9276-7648-946E-257FE1425F7B}" dt="2021-11-25T05:35:54.385" v="1918" actId="20577"/>
      <pc:docMkLst>
        <pc:docMk/>
      </pc:docMkLst>
      <pc:sldChg chg="addSp delSp modSp mod delAnim modAnim">
        <pc:chgData name="HUANG, Kecheng" userId="6042010e-758a-47da-a43c-39d4fc95a6c3" providerId="ADAL" clId="{C0BE336A-9276-7648-946E-257FE1425F7B}" dt="2021-11-18T05:40:14.306" v="807"/>
        <pc:sldMkLst>
          <pc:docMk/>
          <pc:sldMk cId="4198646253" sldId="308"/>
        </pc:sldMkLst>
        <pc:spChg chg="mod">
          <ac:chgData name="HUANG, Kecheng" userId="6042010e-758a-47da-a43c-39d4fc95a6c3" providerId="ADAL" clId="{C0BE336A-9276-7648-946E-257FE1425F7B}" dt="2021-11-18T04:34:03.490" v="13"/>
          <ac:spMkLst>
            <pc:docMk/>
            <pc:sldMk cId="4198646253" sldId="308"/>
            <ac:spMk id="5" creationId="{F7059B17-42B5-4EBC-AC2F-6F9714AD5E02}"/>
          </ac:spMkLst>
        </pc:spChg>
        <pc:spChg chg="mod">
          <ac:chgData name="HUANG, Kecheng" userId="6042010e-758a-47da-a43c-39d4fc95a6c3" providerId="ADAL" clId="{C0BE336A-9276-7648-946E-257FE1425F7B}" dt="2021-11-18T05:39:38.291" v="803" actId="20577"/>
          <ac:spMkLst>
            <pc:docMk/>
            <pc:sldMk cId="4198646253" sldId="30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C0BE336A-9276-7648-946E-257FE1425F7B}" dt="2021-11-18T04:48:43.788" v="269" actId="1076"/>
          <ac:picMkLst>
            <pc:docMk/>
            <pc:sldMk cId="4198646253" sldId="308"/>
            <ac:picMk id="2" creationId="{C5400E83-6CF6-4749-BDEC-B98333EEAB74}"/>
          </ac:picMkLst>
        </pc:picChg>
        <pc:picChg chg="del">
          <ac:chgData name="HUANG, Kecheng" userId="6042010e-758a-47da-a43c-39d4fc95a6c3" providerId="ADAL" clId="{C0BE336A-9276-7648-946E-257FE1425F7B}" dt="2021-11-18T04:33:22.056" v="1" actId="478"/>
          <ac:picMkLst>
            <pc:docMk/>
            <pc:sldMk cId="4198646253" sldId="308"/>
            <ac:picMk id="3" creationId="{6E515393-95E5-44A7-A84D-6A91B65F88BB}"/>
          </ac:picMkLst>
        </pc:picChg>
        <pc:picChg chg="add mod">
          <ac:chgData name="HUANG, Kecheng" userId="6042010e-758a-47da-a43c-39d4fc95a6c3" providerId="ADAL" clId="{C0BE336A-9276-7648-946E-257FE1425F7B}" dt="2021-11-18T04:54:36.503" v="332" actId="1076"/>
          <ac:picMkLst>
            <pc:docMk/>
            <pc:sldMk cId="4198646253" sldId="308"/>
            <ac:picMk id="6" creationId="{D7FBDCB9-D8CE-BE42-BDD7-865266D7AE8B}"/>
          </ac:picMkLst>
        </pc:picChg>
        <pc:picChg chg="add mod">
          <ac:chgData name="HUANG, Kecheng" userId="6042010e-758a-47da-a43c-39d4fc95a6c3" providerId="ADAL" clId="{C0BE336A-9276-7648-946E-257FE1425F7B}" dt="2021-11-18T05:16:41.072" v="524" actId="1076"/>
          <ac:picMkLst>
            <pc:docMk/>
            <pc:sldMk cId="4198646253" sldId="308"/>
            <ac:picMk id="8" creationId="{19D1DDED-1361-C74F-A6F4-C8FF1612FF71}"/>
          </ac:picMkLst>
        </pc:picChg>
        <pc:picChg chg="add mod">
          <ac:chgData name="HUANG, Kecheng" userId="6042010e-758a-47da-a43c-39d4fc95a6c3" providerId="ADAL" clId="{C0BE336A-9276-7648-946E-257FE1425F7B}" dt="2021-11-18T05:40:05.628" v="805" actId="1076"/>
          <ac:picMkLst>
            <pc:docMk/>
            <pc:sldMk cId="4198646253" sldId="308"/>
            <ac:picMk id="9" creationId="{A8379F3A-95BE-FF44-B05C-7FD35375CDB8}"/>
          </ac:picMkLst>
        </pc:picChg>
        <pc:picChg chg="del">
          <ac:chgData name="HUANG, Kecheng" userId="6042010e-758a-47da-a43c-39d4fc95a6c3" providerId="ADAL" clId="{C0BE336A-9276-7648-946E-257FE1425F7B}" dt="2021-11-18T04:33:20.464" v="0" actId="478"/>
          <ac:picMkLst>
            <pc:docMk/>
            <pc:sldMk cId="4198646253" sldId="308"/>
            <ac:picMk id="13" creationId="{DB562ACC-E1B8-4858-B404-8DEC3B1D6DCD}"/>
          </ac:picMkLst>
        </pc:picChg>
      </pc:sldChg>
      <pc:sldChg chg="addSp modSp add mod">
        <pc:chgData name="HUANG, Kecheng" userId="6042010e-758a-47da-a43c-39d4fc95a6c3" providerId="ADAL" clId="{C0BE336A-9276-7648-946E-257FE1425F7B}" dt="2021-11-18T06:07:46.801" v="1290" actId="5793"/>
        <pc:sldMkLst>
          <pc:docMk/>
          <pc:sldMk cId="1221802832" sldId="313"/>
        </pc:sldMkLst>
        <pc:spChg chg="mod">
          <ac:chgData name="HUANG, Kecheng" userId="6042010e-758a-47da-a43c-39d4fc95a6c3" providerId="ADAL" clId="{C0BE336A-9276-7648-946E-257FE1425F7B}" dt="2021-11-18T06:07:46.801" v="1290" actId="5793"/>
          <ac:spMkLst>
            <pc:docMk/>
            <pc:sldMk cId="1221802832" sldId="313"/>
            <ac:spMk id="7" creationId="{E989B82C-DCE6-4E88-9EFB-E65042BD877D}"/>
          </ac:spMkLst>
        </pc:spChg>
        <pc:picChg chg="add mod">
          <ac:chgData name="HUANG, Kecheng" userId="6042010e-758a-47da-a43c-39d4fc95a6c3" providerId="ADAL" clId="{C0BE336A-9276-7648-946E-257FE1425F7B}" dt="2021-11-18T06:01:37.303" v="1209" actId="1076"/>
          <ac:picMkLst>
            <pc:docMk/>
            <pc:sldMk cId="1221802832" sldId="313"/>
            <ac:picMk id="2" creationId="{3842B5A5-1E21-2B45-BE7B-498C3F55C544}"/>
          </ac:picMkLst>
        </pc:picChg>
      </pc:sldChg>
      <pc:sldChg chg="modSp mod">
        <pc:chgData name="HUANG, Kecheng" userId="6042010e-758a-47da-a43c-39d4fc95a6c3" providerId="ADAL" clId="{C0BE336A-9276-7648-946E-257FE1425F7B}" dt="2021-11-25T04:39:48.038" v="1308" actId="113"/>
        <pc:sldMkLst>
          <pc:docMk/>
          <pc:sldMk cId="4165817768" sldId="315"/>
        </pc:sldMkLst>
        <pc:spChg chg="mod">
          <ac:chgData name="HUANG, Kecheng" userId="6042010e-758a-47da-a43c-39d4fc95a6c3" providerId="ADAL" clId="{C0BE336A-9276-7648-946E-257FE1425F7B}" dt="2021-11-25T04:39:48.038" v="1308" actId="113"/>
          <ac:spMkLst>
            <pc:docMk/>
            <pc:sldMk cId="4165817768" sldId="315"/>
            <ac:spMk id="8" creationId="{411DCF3B-DE3A-40FB-8812-DE733C7FF63F}"/>
          </ac:spMkLst>
        </pc:spChg>
        <pc:picChg chg="mod">
          <ac:chgData name="HUANG, Kecheng" userId="6042010e-758a-47da-a43c-39d4fc95a6c3" providerId="ADAL" clId="{C0BE336A-9276-7648-946E-257FE1425F7B}" dt="2021-11-25T04:38:03.550" v="1292" actId="1076"/>
          <ac:picMkLst>
            <pc:docMk/>
            <pc:sldMk cId="4165817768" sldId="315"/>
            <ac:picMk id="3" creationId="{1CFACD0E-2E98-4A9B-AF93-7F952C3096B8}"/>
          </ac:picMkLst>
        </pc:picChg>
      </pc:sldChg>
      <pc:sldChg chg="modSp mod">
        <pc:chgData name="HUANG, Kecheng" userId="6042010e-758a-47da-a43c-39d4fc95a6c3" providerId="ADAL" clId="{C0BE336A-9276-7648-946E-257FE1425F7B}" dt="2021-11-25T05:35:54.385" v="1918" actId="20577"/>
        <pc:sldMkLst>
          <pc:docMk/>
          <pc:sldMk cId="2331982723" sldId="316"/>
        </pc:sldMkLst>
        <pc:spChg chg="mod">
          <ac:chgData name="HUANG, Kecheng" userId="6042010e-758a-47da-a43c-39d4fc95a6c3" providerId="ADAL" clId="{C0BE336A-9276-7648-946E-257FE1425F7B}" dt="2021-11-25T05:35:54.385" v="1918" actId="20577"/>
          <ac:spMkLst>
            <pc:docMk/>
            <pc:sldMk cId="2331982723" sldId="316"/>
            <ac:spMk id="8" creationId="{411DCF3B-DE3A-40FB-8812-DE733C7FF63F}"/>
          </ac:spMkLst>
        </pc:spChg>
      </pc:sldChg>
    </pc:docChg>
  </pc:docChgLst>
  <pc:docChgLst>
    <pc:chgData name="HUANG, Kecheng" userId="6042010e-758a-47da-a43c-39d4fc95a6c3" providerId="ADAL" clId="{AE7DC77D-BC50-2D47-9941-73F089CB87CA}"/>
    <pc:docChg chg="undo custSel addSld delSld modSld sldOrd">
      <pc:chgData name="HUANG, Kecheng" userId="6042010e-758a-47da-a43c-39d4fc95a6c3" providerId="ADAL" clId="{AE7DC77D-BC50-2D47-9941-73F089CB87CA}" dt="2021-10-13T14:30:15.379" v="2708" actId="20577"/>
      <pc:docMkLst>
        <pc:docMk/>
      </pc:docMkLst>
      <pc:sldChg chg="addSp modSp mod modAnim">
        <pc:chgData name="HUANG, Kecheng" userId="6042010e-758a-47da-a43c-39d4fc95a6c3" providerId="ADAL" clId="{AE7DC77D-BC50-2D47-9941-73F089CB87CA}" dt="2021-10-13T12:50:57.201" v="1678" actId="12"/>
        <pc:sldMkLst>
          <pc:docMk/>
          <pc:sldMk cId="1450408840" sldId="288"/>
        </pc:sldMkLst>
        <pc:spChg chg="mod">
          <ac:chgData name="HUANG, Kecheng" userId="6042010e-758a-47da-a43c-39d4fc95a6c3" providerId="ADAL" clId="{AE7DC77D-BC50-2D47-9941-73F089CB87CA}" dt="2021-10-13T08:46:41.680" v="69" actId="113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2:50:57.201" v="1678" actId="12"/>
          <ac:spMkLst>
            <pc:docMk/>
            <pc:sldMk cId="1450408840" sldId="28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AE7DC77D-BC50-2D47-9941-73F089CB87CA}" dt="2021-10-13T12:35:44.601" v="1342" actId="1076"/>
          <ac:picMkLst>
            <pc:docMk/>
            <pc:sldMk cId="1450408840" sldId="288"/>
            <ac:picMk id="2" creationId="{32BDE48C-852F-474E-96B2-DA0A3D085DAD}"/>
          </ac:picMkLst>
        </pc:picChg>
      </pc:sldChg>
      <pc:sldChg chg="del">
        <pc:chgData name="HUANG, Kecheng" userId="6042010e-758a-47da-a43c-39d4fc95a6c3" providerId="ADAL" clId="{AE7DC77D-BC50-2D47-9941-73F089CB87CA}" dt="2021-10-13T08:43:32.079" v="26" actId="2696"/>
        <pc:sldMkLst>
          <pc:docMk/>
          <pc:sldMk cId="4022382975" sldId="296"/>
        </pc:sldMkLst>
      </pc:sldChg>
      <pc:sldChg chg="addSp delSp modSp mod delAnim modAnim">
        <pc:chgData name="HUANG, Kecheng" userId="6042010e-758a-47da-a43c-39d4fc95a6c3" providerId="ADAL" clId="{AE7DC77D-BC50-2D47-9941-73F089CB87CA}" dt="2021-10-13T14:12:28.013" v="2415"/>
        <pc:sldMkLst>
          <pc:docMk/>
          <pc:sldMk cId="3855716461" sldId="297"/>
        </pc:sldMkLst>
        <pc:spChg chg="mod">
          <ac:chgData name="HUANG, Kecheng" userId="6042010e-758a-47da-a43c-39d4fc95a6c3" providerId="ADAL" clId="{AE7DC77D-BC50-2D47-9941-73F089CB87CA}" dt="2021-10-13T08:44:53.441" v="38" actId="20577"/>
          <ac:spMkLst>
            <pc:docMk/>
            <pc:sldMk cId="3855716461" sldId="297"/>
            <ac:spMk id="4" creationId="{CE6890AC-7159-4F19-A547-8DFF331AA3C2}"/>
          </ac:spMkLst>
        </pc:spChg>
        <pc:spChg chg="mod">
          <ac:chgData name="HUANG, Kecheng" userId="6042010e-758a-47da-a43c-39d4fc95a6c3" providerId="ADAL" clId="{AE7DC77D-BC50-2D47-9941-73F089CB87CA}" dt="2021-10-13T08:46:29.397" v="67" actId="114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4:12:22.096" v="2414" actId="114"/>
          <ac:spMkLst>
            <pc:docMk/>
            <pc:sldMk cId="3855716461" sldId="297"/>
            <ac:spMk id="7" creationId="{E989B82C-DCE6-4E88-9EFB-E65042BD877D}"/>
          </ac:spMkLst>
        </pc:spChg>
        <pc:spChg chg="add del">
          <ac:chgData name="HUANG, Kecheng" userId="6042010e-758a-47da-a43c-39d4fc95a6c3" providerId="ADAL" clId="{AE7DC77D-BC50-2D47-9941-73F089CB87CA}" dt="2021-10-13T08:44:20.103" v="31" actId="22"/>
          <ac:spMkLst>
            <pc:docMk/>
            <pc:sldMk cId="3855716461" sldId="297"/>
            <ac:spMk id="9" creationId="{672F03D8-ACDC-5A43-B7F1-99FE2D5ED4CA}"/>
          </ac:spMkLst>
        </pc:spChg>
        <pc:picChg chg="del">
          <ac:chgData name="HUANG, Kecheng" userId="6042010e-758a-47da-a43c-39d4fc95a6c3" providerId="ADAL" clId="{AE7DC77D-BC50-2D47-9941-73F089CB87CA}" dt="2021-10-13T08:43:37.066" v="27" actId="478"/>
          <ac:picMkLst>
            <pc:docMk/>
            <pc:sldMk cId="3855716461" sldId="297"/>
            <ac:picMk id="2" creationId="{6B893DD6-9255-0E4A-9ACE-7E35515391E9}"/>
          </ac:picMkLst>
        </pc:picChg>
        <pc:picChg chg="add mod">
          <ac:chgData name="HUANG, Kecheng" userId="6042010e-758a-47da-a43c-39d4fc95a6c3" providerId="ADAL" clId="{AE7DC77D-BC50-2D47-9941-73F089CB87CA}" dt="2021-10-13T14:02:45.801" v="2235" actId="1076"/>
          <ac:picMkLst>
            <pc:docMk/>
            <pc:sldMk cId="3855716461" sldId="297"/>
            <ac:picMk id="6" creationId="{7E19A577-BB46-BB40-B792-9F61B7D051BA}"/>
          </ac:picMkLst>
        </pc:picChg>
        <pc:picChg chg="del mod">
          <ac:chgData name="HUANG, Kecheng" userId="6042010e-758a-47da-a43c-39d4fc95a6c3" providerId="ADAL" clId="{AE7DC77D-BC50-2D47-9941-73F089CB87CA}" dt="2021-10-13T08:44:44.560" v="35" actId="478"/>
          <ac:picMkLst>
            <pc:docMk/>
            <pc:sldMk cId="3855716461" sldId="297"/>
            <ac:picMk id="1029" creationId="{D66FD157-9901-AD42-BEFD-E7598A0FCD6D}"/>
          </ac:picMkLst>
        </pc:picChg>
        <pc:picChg chg="del mod">
          <ac:chgData name="HUANG, Kecheng" userId="6042010e-758a-47da-a43c-39d4fc95a6c3" providerId="ADAL" clId="{AE7DC77D-BC50-2D47-9941-73F089CB87CA}" dt="2021-10-13T08:44:36.427" v="33" actId="478"/>
          <ac:picMkLst>
            <pc:docMk/>
            <pc:sldMk cId="3855716461" sldId="297"/>
            <ac:picMk id="1033" creationId="{27018CE1-6369-5049-B26D-81436FD3F699}"/>
          </ac:picMkLst>
        </pc:picChg>
      </pc:sldChg>
      <pc:sldChg chg="del">
        <pc:chgData name="HUANG, Kecheng" userId="6042010e-758a-47da-a43c-39d4fc95a6c3" providerId="ADAL" clId="{AE7DC77D-BC50-2D47-9941-73F089CB87CA}" dt="2021-10-13T08:46:46.122" v="70" actId="2696"/>
        <pc:sldMkLst>
          <pc:docMk/>
          <pc:sldMk cId="1169163002" sldId="298"/>
        </pc:sldMkLst>
      </pc:sldChg>
      <pc:sldChg chg="delSp modSp add del mod ord">
        <pc:chgData name="HUANG, Kecheng" userId="6042010e-758a-47da-a43c-39d4fc95a6c3" providerId="ADAL" clId="{AE7DC77D-BC50-2D47-9941-73F089CB87CA}" dt="2021-10-13T10:54:59.294" v="685" actId="2696"/>
        <pc:sldMkLst>
          <pc:docMk/>
          <pc:sldMk cId="3989313377" sldId="298"/>
        </pc:sldMkLst>
        <pc:spChg chg="mod">
          <ac:chgData name="HUANG, Kecheng" userId="6042010e-758a-47da-a43c-39d4fc95a6c3" providerId="ADAL" clId="{AE7DC77D-BC50-2D47-9941-73F089CB87CA}" dt="2021-10-13T08:47:25.821" v="87" actId="20577"/>
          <ac:spMkLst>
            <pc:docMk/>
            <pc:sldMk cId="3989313377" sldId="298"/>
            <ac:spMk id="4" creationId="{CE6890AC-7159-4F19-A547-8DFF331AA3C2}"/>
          </ac:spMkLst>
        </pc:spChg>
        <pc:spChg chg="mod">
          <ac:chgData name="HUANG, Kecheng" userId="6042010e-758a-47da-a43c-39d4fc95a6c3" providerId="ADAL" clId="{AE7DC77D-BC50-2D47-9941-73F089CB87CA}" dt="2021-10-13T08:49:00.741" v="116" actId="403"/>
          <ac:spMkLst>
            <pc:docMk/>
            <pc:sldMk cId="3989313377" sldId="298"/>
            <ac:spMk id="5" creationId="{F7059B17-42B5-4EBC-AC2F-6F9714AD5E02}"/>
          </ac:spMkLst>
        </pc:spChg>
        <pc:spChg chg="mod">
          <ac:chgData name="HUANG, Kecheng" userId="6042010e-758a-47da-a43c-39d4fc95a6c3" providerId="ADAL" clId="{AE7DC77D-BC50-2D47-9941-73F089CB87CA}" dt="2021-10-13T10:27:02.559" v="261" actId="20577"/>
          <ac:spMkLst>
            <pc:docMk/>
            <pc:sldMk cId="3989313377" sldId="298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08:47:13.395" v="76" actId="478"/>
          <ac:picMkLst>
            <pc:docMk/>
            <pc:sldMk cId="3989313377" sldId="298"/>
            <ac:picMk id="1029" creationId="{D66FD157-9901-AD42-BEFD-E7598A0FCD6D}"/>
          </ac:picMkLst>
        </pc:picChg>
        <pc:picChg chg="del">
          <ac:chgData name="HUANG, Kecheng" userId="6042010e-758a-47da-a43c-39d4fc95a6c3" providerId="ADAL" clId="{AE7DC77D-BC50-2D47-9941-73F089CB87CA}" dt="2021-10-13T08:47:11.496" v="75" actId="478"/>
          <ac:picMkLst>
            <pc:docMk/>
            <pc:sldMk cId="3989313377" sldId="298"/>
            <ac:picMk id="1033" creationId="{27018CE1-6369-5049-B26D-81436FD3F699}"/>
          </ac:picMkLst>
        </pc:picChg>
      </pc:sldChg>
      <pc:sldChg chg="addSp modSp add mod modAnim">
        <pc:chgData name="HUANG, Kecheng" userId="6042010e-758a-47da-a43c-39d4fc95a6c3" providerId="ADAL" clId="{AE7DC77D-BC50-2D47-9941-73F089CB87CA}" dt="2021-10-13T10:55:05.290" v="686" actId="1076"/>
        <pc:sldMkLst>
          <pc:docMk/>
          <pc:sldMk cId="3345753608" sldId="299"/>
        </pc:sldMkLst>
        <pc:spChg chg="mod">
          <ac:chgData name="HUANG, Kecheng" userId="6042010e-758a-47da-a43c-39d4fc95a6c3" providerId="ADAL" clId="{AE7DC77D-BC50-2D47-9941-73F089CB87CA}" dt="2021-10-13T10:55:05.290" v="686" actId="1076"/>
          <ac:spMkLst>
            <pc:docMk/>
            <pc:sldMk cId="3345753608" sldId="299"/>
            <ac:spMk id="7" creationId="{E989B82C-DCE6-4E88-9EFB-E65042BD877D}"/>
          </ac:spMkLst>
        </pc:spChg>
        <pc:picChg chg="add mod">
          <ac:chgData name="HUANG, Kecheng" userId="6042010e-758a-47da-a43c-39d4fc95a6c3" providerId="ADAL" clId="{AE7DC77D-BC50-2D47-9941-73F089CB87CA}" dt="2021-10-13T10:53:48.982" v="682" actId="14100"/>
          <ac:picMkLst>
            <pc:docMk/>
            <pc:sldMk cId="3345753608" sldId="299"/>
            <ac:picMk id="2" creationId="{37D44BEB-36C2-E147-BDB2-362EB80576DA}"/>
          </ac:picMkLst>
        </pc:picChg>
      </pc:sldChg>
      <pc:sldChg chg="add del">
        <pc:chgData name="HUANG, Kecheng" userId="6042010e-758a-47da-a43c-39d4fc95a6c3" providerId="ADAL" clId="{AE7DC77D-BC50-2D47-9941-73F089CB87CA}" dt="2021-10-13T10:55:11.845" v="688" actId="2696"/>
        <pc:sldMkLst>
          <pc:docMk/>
          <pc:sldMk cId="23301717" sldId="300"/>
        </pc:sldMkLst>
      </pc:sldChg>
      <pc:sldChg chg="del">
        <pc:chgData name="HUANG, Kecheng" userId="6042010e-758a-47da-a43c-39d4fc95a6c3" providerId="ADAL" clId="{AE7DC77D-BC50-2D47-9941-73F089CB87CA}" dt="2021-10-13T08:42:31.455" v="0" actId="2696"/>
        <pc:sldMkLst>
          <pc:docMk/>
          <pc:sldMk cId="2509464901" sldId="300"/>
        </pc:sldMkLst>
      </pc:sldChg>
      <pc:sldChg chg="del">
        <pc:chgData name="HUANG, Kecheng" userId="6042010e-758a-47da-a43c-39d4fc95a6c3" providerId="ADAL" clId="{AE7DC77D-BC50-2D47-9941-73F089CB87CA}" dt="2021-10-13T08:42:31.900" v="1" actId="2696"/>
        <pc:sldMkLst>
          <pc:docMk/>
          <pc:sldMk cId="1298143666" sldId="301"/>
        </pc:sldMkLst>
      </pc:sldChg>
      <pc:sldChg chg="addSp delSp modSp add mod delAnim modAnim">
        <pc:chgData name="HUANG, Kecheng" userId="6042010e-758a-47da-a43c-39d4fc95a6c3" providerId="ADAL" clId="{AE7DC77D-BC50-2D47-9941-73F089CB87CA}" dt="2021-10-13T11:17:39.171" v="1171" actId="1076"/>
        <pc:sldMkLst>
          <pc:docMk/>
          <pc:sldMk cId="2239140467" sldId="301"/>
        </pc:sldMkLst>
        <pc:spChg chg="mod">
          <ac:chgData name="HUANG, Kecheng" userId="6042010e-758a-47da-a43c-39d4fc95a6c3" providerId="ADAL" clId="{AE7DC77D-BC50-2D47-9941-73F089CB87CA}" dt="2021-10-13T11:17:08.097" v="1165" actId="20577"/>
          <ac:spMkLst>
            <pc:docMk/>
            <pc:sldMk cId="2239140467" sldId="301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0:55:14.394" v="689" actId="478"/>
          <ac:picMkLst>
            <pc:docMk/>
            <pc:sldMk cId="2239140467" sldId="301"/>
            <ac:picMk id="2" creationId="{37D44BEB-36C2-E147-BDB2-362EB80576DA}"/>
          </ac:picMkLst>
        </pc:picChg>
        <pc:picChg chg="add mod">
          <ac:chgData name="HUANG, Kecheng" userId="6042010e-758a-47da-a43c-39d4fc95a6c3" providerId="ADAL" clId="{AE7DC77D-BC50-2D47-9941-73F089CB87CA}" dt="2021-10-13T11:09:55.567" v="960" actId="1076"/>
          <ac:picMkLst>
            <pc:docMk/>
            <pc:sldMk cId="2239140467" sldId="301"/>
            <ac:picMk id="3" creationId="{99262A9B-FF42-6541-9397-B64088A43B77}"/>
          </ac:picMkLst>
        </pc:picChg>
        <pc:picChg chg="add mod">
          <ac:chgData name="HUANG, Kecheng" userId="6042010e-758a-47da-a43c-39d4fc95a6c3" providerId="ADAL" clId="{AE7DC77D-BC50-2D47-9941-73F089CB87CA}" dt="2021-10-13T11:17:39.171" v="1171" actId="1076"/>
          <ac:picMkLst>
            <pc:docMk/>
            <pc:sldMk cId="2239140467" sldId="301"/>
            <ac:picMk id="6" creationId="{C97375EC-2680-4143-8D66-5B9283F0CCFF}"/>
          </ac:picMkLst>
        </pc:picChg>
      </pc:sldChg>
      <pc:sldChg chg="addSp delSp modSp add mod delAnim modAnim">
        <pc:chgData name="HUANG, Kecheng" userId="6042010e-758a-47da-a43c-39d4fc95a6c3" providerId="ADAL" clId="{AE7DC77D-BC50-2D47-9941-73F089CB87CA}" dt="2021-10-13T13:10:49.798" v="1960" actId="20577"/>
        <pc:sldMkLst>
          <pc:docMk/>
          <pc:sldMk cId="2299070156" sldId="302"/>
        </pc:sldMkLst>
        <pc:spChg chg="mod">
          <ac:chgData name="HUANG, Kecheng" userId="6042010e-758a-47da-a43c-39d4fc95a6c3" providerId="ADAL" clId="{AE7DC77D-BC50-2D47-9941-73F089CB87CA}" dt="2021-10-13T13:10:49.798" v="1960" actId="20577"/>
          <ac:spMkLst>
            <pc:docMk/>
            <pc:sldMk cId="2299070156" sldId="302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2:50:33.757" v="1676" actId="478"/>
          <ac:picMkLst>
            <pc:docMk/>
            <pc:sldMk cId="2299070156" sldId="302"/>
            <ac:picMk id="2" creationId="{32BDE48C-852F-474E-96B2-DA0A3D085DAD}"/>
          </ac:picMkLst>
        </pc:picChg>
        <pc:picChg chg="add mod">
          <ac:chgData name="HUANG, Kecheng" userId="6042010e-758a-47da-a43c-39d4fc95a6c3" providerId="ADAL" clId="{AE7DC77D-BC50-2D47-9941-73F089CB87CA}" dt="2021-10-13T13:09:04.153" v="1949" actId="1076"/>
          <ac:picMkLst>
            <pc:docMk/>
            <pc:sldMk cId="2299070156" sldId="302"/>
            <ac:picMk id="3" creationId="{2B572EA8-4629-7042-BE11-BB119EA14B7E}"/>
          </ac:picMkLst>
        </pc:picChg>
        <pc:picChg chg="add mod">
          <ac:chgData name="HUANG, Kecheng" userId="6042010e-758a-47da-a43c-39d4fc95a6c3" providerId="ADAL" clId="{AE7DC77D-BC50-2D47-9941-73F089CB87CA}" dt="2021-10-13T13:10:39.518" v="1956" actId="1076"/>
          <ac:picMkLst>
            <pc:docMk/>
            <pc:sldMk cId="2299070156" sldId="302"/>
            <ac:picMk id="6" creationId="{1768C8CF-2F73-9247-B040-2D5755392344}"/>
          </ac:picMkLst>
        </pc:picChg>
      </pc:sldChg>
      <pc:sldChg chg="delSp modSp add mod">
        <pc:chgData name="HUANG, Kecheng" userId="6042010e-758a-47da-a43c-39d4fc95a6c3" providerId="ADAL" clId="{AE7DC77D-BC50-2D47-9941-73F089CB87CA}" dt="2021-10-13T14:30:15.379" v="2708" actId="20577"/>
        <pc:sldMkLst>
          <pc:docMk/>
          <pc:sldMk cId="742220917" sldId="303"/>
        </pc:sldMkLst>
        <pc:spChg chg="mod">
          <ac:chgData name="HUANG, Kecheng" userId="6042010e-758a-47da-a43c-39d4fc95a6c3" providerId="ADAL" clId="{AE7DC77D-BC50-2D47-9941-73F089CB87CA}" dt="2021-10-13T14:30:15.379" v="2708" actId="20577"/>
          <ac:spMkLst>
            <pc:docMk/>
            <pc:sldMk cId="742220917" sldId="303"/>
            <ac:spMk id="7" creationId="{E989B82C-DCE6-4E88-9EFB-E65042BD877D}"/>
          </ac:spMkLst>
        </pc:spChg>
        <pc:picChg chg="del">
          <ac:chgData name="HUANG, Kecheng" userId="6042010e-758a-47da-a43c-39d4fc95a6c3" providerId="ADAL" clId="{AE7DC77D-BC50-2D47-9941-73F089CB87CA}" dt="2021-10-13T14:12:31.333" v="2416" actId="478"/>
          <ac:picMkLst>
            <pc:docMk/>
            <pc:sldMk cId="742220917" sldId="303"/>
            <ac:picMk id="6" creationId="{7E19A577-BB46-BB40-B792-9F61B7D051BA}"/>
          </ac:picMkLst>
        </pc:picChg>
      </pc:sldChg>
    </pc:docChg>
  </pc:docChgLst>
  <pc:docChgLst>
    <pc:chgData name="HUANG, Kecheng" userId="6042010e-758a-47da-a43c-39d4fc95a6c3" providerId="ADAL" clId="{1FB570AB-1322-4933-985E-A11C209AAF6C}"/>
    <pc:docChg chg="undo custSel modSld">
      <pc:chgData name="HUANG, Kecheng" userId="6042010e-758a-47da-a43c-39d4fc95a6c3" providerId="ADAL" clId="{1FB570AB-1322-4933-985E-A11C209AAF6C}" dt="2021-09-03T07:37:06.693" v="326" actId="20577"/>
      <pc:docMkLst>
        <pc:docMk/>
      </pc:docMkLst>
      <pc:sldChg chg="modSp mod">
        <pc:chgData name="HUANG, Kecheng" userId="6042010e-758a-47da-a43c-39d4fc95a6c3" providerId="ADAL" clId="{1FB570AB-1322-4933-985E-A11C209AAF6C}" dt="2021-09-02T12:44:40.721" v="242" actId="1076"/>
        <pc:sldMkLst>
          <pc:docMk/>
          <pc:sldMk cId="3960785670" sldId="284"/>
        </pc:sldMkLst>
        <pc:spChg chg="mod">
          <ac:chgData name="HUANG, Kecheng" userId="6042010e-758a-47da-a43c-39d4fc95a6c3" providerId="ADAL" clId="{1FB570AB-1322-4933-985E-A11C209AAF6C}" dt="2021-09-02T12:44:40.721" v="242" actId="1076"/>
          <ac:spMkLst>
            <pc:docMk/>
            <pc:sldMk cId="3960785670" sldId="284"/>
            <ac:spMk id="7" creationId="{E989B82C-DCE6-4E88-9EFB-E65042BD877D}"/>
          </ac:spMkLst>
        </pc:spChg>
        <pc:picChg chg="mod">
          <ac:chgData name="HUANG, Kecheng" userId="6042010e-758a-47da-a43c-39d4fc95a6c3" providerId="ADAL" clId="{1FB570AB-1322-4933-985E-A11C209AAF6C}" dt="2021-09-02T12:39:06.069" v="1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modSp mod">
        <pc:chgData name="HUANG, Kecheng" userId="6042010e-758a-47da-a43c-39d4fc95a6c3" providerId="ADAL" clId="{1FB570AB-1322-4933-985E-A11C209AAF6C}" dt="2021-09-03T07:37:06.693" v="326" actId="20577"/>
        <pc:sldMkLst>
          <pc:docMk/>
          <pc:sldMk cId="260104739" sldId="288"/>
        </pc:sldMkLst>
        <pc:spChg chg="mod">
          <ac:chgData name="HUANG, Kecheng" userId="6042010e-758a-47da-a43c-39d4fc95a6c3" providerId="ADAL" clId="{1FB570AB-1322-4933-985E-A11C209AAF6C}" dt="2021-09-03T07:31:04.925" v="286" actId="114"/>
          <ac:spMkLst>
            <pc:docMk/>
            <pc:sldMk cId="260104739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1FB570AB-1322-4933-985E-A11C209AAF6C}" dt="2021-09-03T07:37:06.693" v="326" actId="20577"/>
          <ac:spMkLst>
            <pc:docMk/>
            <pc:sldMk cId="260104739" sldId="288"/>
            <ac:spMk id="7" creationId="{E989B82C-DCE6-4E88-9EFB-E65042BD877D}"/>
          </ac:spMkLst>
        </pc:spChg>
      </pc:sldChg>
    </pc:docChg>
  </pc:docChgLst>
  <pc:docChgLst>
    <pc:chgData name="HUANG, Kecheng" userId="6042010e-758a-47da-a43c-39d4fc95a6c3" providerId="ADAL" clId="{3E2E7052-9FC5-4483-BC6C-868F42EF994E}"/>
    <pc:docChg chg="undo custSel addSld modSld">
      <pc:chgData name="HUANG, Kecheng" userId="6042010e-758a-47da-a43c-39d4fc95a6c3" providerId="ADAL" clId="{3E2E7052-9FC5-4483-BC6C-868F42EF994E}" dt="2021-10-21T13:28:56.253" v="2660" actId="20577"/>
      <pc:docMkLst>
        <pc:docMk/>
      </pc:docMkLst>
      <pc:sldChg chg="addSp modSp mod modAnim">
        <pc:chgData name="HUANG, Kecheng" userId="6042010e-758a-47da-a43c-39d4fc95a6c3" providerId="ADAL" clId="{3E2E7052-9FC5-4483-BC6C-868F42EF994E}" dt="2021-10-21T08:32:59.628" v="152"/>
        <pc:sldMkLst>
          <pc:docMk/>
          <pc:sldMk cId="3855716461" sldId="297"/>
        </pc:sldMkLst>
        <pc:spChg chg="mod">
          <ac:chgData name="HUANG, Kecheng" userId="6042010e-758a-47da-a43c-39d4fc95a6c3" providerId="ADAL" clId="{3E2E7052-9FC5-4483-BC6C-868F42EF994E}" dt="2021-10-21T08:32:54.033" v="151" actId="5793"/>
          <ac:spMkLst>
            <pc:docMk/>
            <pc:sldMk cId="3855716461" sldId="297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08:29:23.284" v="78" actId="1076"/>
          <ac:picMkLst>
            <pc:docMk/>
            <pc:sldMk cId="3855716461" sldId="297"/>
            <ac:picMk id="3" creationId="{A51B8B03-913D-4D15-9C9C-A021D9288A2C}"/>
          </ac:picMkLst>
        </pc:picChg>
      </pc:sldChg>
      <pc:sldChg chg="addSp modSp mod modAnim">
        <pc:chgData name="HUANG, Kecheng" userId="6042010e-758a-47da-a43c-39d4fc95a6c3" providerId="ADAL" clId="{3E2E7052-9FC5-4483-BC6C-868F42EF994E}" dt="2021-10-21T08:48:22.040" v="558" actId="113"/>
        <pc:sldMkLst>
          <pc:docMk/>
          <pc:sldMk cId="2312326066" sldId="304"/>
        </pc:sldMkLst>
        <pc:spChg chg="mod">
          <ac:chgData name="HUANG, Kecheng" userId="6042010e-758a-47da-a43c-39d4fc95a6c3" providerId="ADAL" clId="{3E2E7052-9FC5-4483-BC6C-868F42EF994E}" dt="2021-10-21T08:48:22.040" v="558" actId="113"/>
          <ac:spMkLst>
            <pc:docMk/>
            <pc:sldMk cId="2312326066" sldId="30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08:34:00.900" v="171" actId="1076"/>
          <ac:picMkLst>
            <pc:docMk/>
            <pc:sldMk cId="2312326066" sldId="304"/>
            <ac:picMk id="3" creationId="{601912EE-EA68-4616-85C0-B087B2D4176B}"/>
          </ac:picMkLst>
        </pc:picChg>
        <pc:picChg chg="add mod">
          <ac:chgData name="HUANG, Kecheng" userId="6042010e-758a-47da-a43c-39d4fc95a6c3" providerId="ADAL" clId="{3E2E7052-9FC5-4483-BC6C-868F42EF994E}" dt="2021-10-21T08:40:14.797" v="270" actId="1076"/>
          <ac:picMkLst>
            <pc:docMk/>
            <pc:sldMk cId="2312326066" sldId="304"/>
            <ac:picMk id="8" creationId="{23CC1A58-EADD-461C-9321-DFB8119FE0CA}"/>
          </ac:picMkLst>
        </pc:picChg>
        <pc:picChg chg="add mod">
          <ac:chgData name="HUANG, Kecheng" userId="6042010e-758a-47da-a43c-39d4fc95a6c3" providerId="ADAL" clId="{3E2E7052-9FC5-4483-BC6C-868F42EF994E}" dt="2021-10-21T08:45:47.219" v="525" actId="1076"/>
          <ac:picMkLst>
            <pc:docMk/>
            <pc:sldMk cId="2312326066" sldId="304"/>
            <ac:picMk id="10" creationId="{0EC1AE15-D407-48CF-9C6C-F5211B593A60}"/>
          </ac:picMkLst>
        </pc:picChg>
        <pc:picChg chg="add mod">
          <ac:chgData name="HUANG, Kecheng" userId="6042010e-758a-47da-a43c-39d4fc95a6c3" providerId="ADAL" clId="{3E2E7052-9FC5-4483-BC6C-868F42EF994E}" dt="2021-10-21T08:46:46.805" v="530" actId="1076"/>
          <ac:picMkLst>
            <pc:docMk/>
            <pc:sldMk cId="2312326066" sldId="304"/>
            <ac:picMk id="12" creationId="{6924C325-E54B-4F66-B481-4422D7BFFF18}"/>
          </ac:picMkLst>
        </pc:picChg>
      </pc:sldChg>
      <pc:sldChg chg="addSp modSp mod modAnim">
        <pc:chgData name="HUANG, Kecheng" userId="6042010e-758a-47da-a43c-39d4fc95a6c3" providerId="ADAL" clId="{3E2E7052-9FC5-4483-BC6C-868F42EF994E}" dt="2021-10-21T12:41:33.686" v="2017"/>
        <pc:sldMkLst>
          <pc:docMk/>
          <pc:sldMk cId="4273330122" sldId="305"/>
        </pc:sldMkLst>
        <pc:spChg chg="mod">
          <ac:chgData name="HUANG, Kecheng" userId="6042010e-758a-47da-a43c-39d4fc95a6c3" providerId="ADAL" clId="{3E2E7052-9FC5-4483-BC6C-868F42EF994E}" dt="2021-10-21T11:55:10.384" v="1471" actId="14100"/>
          <ac:spMkLst>
            <pc:docMk/>
            <pc:sldMk cId="4273330122" sldId="305"/>
            <ac:spMk id="5" creationId="{F7059B17-42B5-4EBC-AC2F-6F9714AD5E02}"/>
          </ac:spMkLst>
        </pc:spChg>
        <pc:spChg chg="mod">
          <ac:chgData name="HUANG, Kecheng" userId="6042010e-758a-47da-a43c-39d4fc95a6c3" providerId="ADAL" clId="{3E2E7052-9FC5-4483-BC6C-868F42EF994E}" dt="2021-10-21T12:41:28.738" v="2016" actId="114"/>
          <ac:spMkLst>
            <pc:docMk/>
            <pc:sldMk cId="4273330122" sldId="305"/>
            <ac:spMk id="7" creationId="{E989B82C-DCE6-4E88-9EFB-E65042BD877D}"/>
          </ac:spMkLst>
        </pc:spChg>
        <pc:picChg chg="add mod">
          <ac:chgData name="HUANG, Kecheng" userId="6042010e-758a-47da-a43c-39d4fc95a6c3" providerId="ADAL" clId="{3E2E7052-9FC5-4483-BC6C-868F42EF994E}" dt="2021-10-21T12:29:00.055" v="1730" actId="1076"/>
          <ac:picMkLst>
            <pc:docMk/>
            <pc:sldMk cId="4273330122" sldId="305"/>
            <ac:picMk id="3" creationId="{A1024A1C-3E0E-4CDA-AE9F-AF966A09BFE5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09:57:54.901" v="1409" actId="1076"/>
        <pc:sldMkLst>
          <pc:docMk/>
          <pc:sldMk cId="935210534" sldId="306"/>
        </pc:sldMkLst>
        <pc:spChg chg="mod">
          <ac:chgData name="HUANG, Kecheng" userId="6042010e-758a-47da-a43c-39d4fc95a6c3" providerId="ADAL" clId="{3E2E7052-9FC5-4483-BC6C-868F42EF994E}" dt="2021-10-21T09:19:41.352" v="993" actId="404"/>
          <ac:spMkLst>
            <pc:docMk/>
            <pc:sldMk cId="935210534" sldId="306"/>
            <ac:spMk id="5" creationId="{F7059B17-42B5-4EBC-AC2F-6F9714AD5E02}"/>
          </ac:spMkLst>
        </pc:spChg>
        <pc:spChg chg="mod">
          <ac:chgData name="HUANG, Kecheng" userId="6042010e-758a-47da-a43c-39d4fc95a6c3" providerId="ADAL" clId="{3E2E7052-9FC5-4483-BC6C-868F42EF994E}" dt="2021-10-21T09:23:17.472" v="1034" actId="114"/>
          <ac:spMkLst>
            <pc:docMk/>
            <pc:sldMk cId="935210534" sldId="306"/>
            <ac:spMk id="7" creationId="{E989B82C-DCE6-4E88-9EFB-E65042BD877D}"/>
          </ac:spMkLst>
        </pc:spChg>
        <pc:picChg chg="del">
          <ac:chgData name="HUANG, Kecheng" userId="6042010e-758a-47da-a43c-39d4fc95a6c3" providerId="ADAL" clId="{3E2E7052-9FC5-4483-BC6C-868F42EF994E}" dt="2021-10-21T08:49:35.111" v="563" actId="478"/>
          <ac:picMkLst>
            <pc:docMk/>
            <pc:sldMk cId="935210534" sldId="306"/>
            <ac:picMk id="3" creationId="{601912EE-EA68-4616-85C0-B087B2D4176B}"/>
          </ac:picMkLst>
        </pc:picChg>
        <pc:picChg chg="add mod">
          <ac:chgData name="HUANG, Kecheng" userId="6042010e-758a-47da-a43c-39d4fc95a6c3" providerId="ADAL" clId="{3E2E7052-9FC5-4483-BC6C-868F42EF994E}" dt="2021-10-21T09:09:07.438" v="836" actId="1076"/>
          <ac:picMkLst>
            <pc:docMk/>
            <pc:sldMk cId="935210534" sldId="306"/>
            <ac:picMk id="6" creationId="{57E41295-CF85-494C-923D-30A1DCB9D645}"/>
          </ac:picMkLst>
        </pc:picChg>
        <pc:picChg chg="del">
          <ac:chgData name="HUANG, Kecheng" userId="6042010e-758a-47da-a43c-39d4fc95a6c3" providerId="ADAL" clId="{3E2E7052-9FC5-4483-BC6C-868F42EF994E}" dt="2021-10-21T08:49:34.575" v="562" actId="478"/>
          <ac:picMkLst>
            <pc:docMk/>
            <pc:sldMk cId="935210534" sldId="306"/>
            <ac:picMk id="8" creationId="{23CC1A58-EADD-461C-9321-DFB8119FE0CA}"/>
          </ac:picMkLst>
        </pc:picChg>
        <pc:picChg chg="del">
          <ac:chgData name="HUANG, Kecheng" userId="6042010e-758a-47da-a43c-39d4fc95a6c3" providerId="ADAL" clId="{3E2E7052-9FC5-4483-BC6C-868F42EF994E}" dt="2021-10-21T08:49:34.095" v="561" actId="478"/>
          <ac:picMkLst>
            <pc:docMk/>
            <pc:sldMk cId="935210534" sldId="306"/>
            <ac:picMk id="10" creationId="{0EC1AE15-D407-48CF-9C6C-F5211B593A60}"/>
          </ac:picMkLst>
        </pc:picChg>
        <pc:picChg chg="add mod">
          <ac:chgData name="HUANG, Kecheng" userId="6042010e-758a-47da-a43c-39d4fc95a6c3" providerId="ADAL" clId="{3E2E7052-9FC5-4483-BC6C-868F42EF994E}" dt="2021-10-21T09:57:52.590" v="1408" actId="1076"/>
          <ac:picMkLst>
            <pc:docMk/>
            <pc:sldMk cId="935210534" sldId="306"/>
            <ac:picMk id="11" creationId="{6835BFAA-5BD6-4E5E-893B-22F0BB37BC02}"/>
          </ac:picMkLst>
        </pc:picChg>
        <pc:picChg chg="del">
          <ac:chgData name="HUANG, Kecheng" userId="6042010e-758a-47da-a43c-39d4fc95a6c3" providerId="ADAL" clId="{3E2E7052-9FC5-4483-BC6C-868F42EF994E}" dt="2021-10-21T08:49:33.586" v="560" actId="478"/>
          <ac:picMkLst>
            <pc:docMk/>
            <pc:sldMk cId="935210534" sldId="306"/>
            <ac:picMk id="12" creationId="{6924C325-E54B-4F66-B481-4422D7BFFF18}"/>
          </ac:picMkLst>
        </pc:picChg>
        <pc:picChg chg="add mod">
          <ac:chgData name="HUANG, Kecheng" userId="6042010e-758a-47da-a43c-39d4fc95a6c3" providerId="ADAL" clId="{3E2E7052-9FC5-4483-BC6C-868F42EF994E}" dt="2021-10-21T09:57:54.901" v="1409" actId="1076"/>
          <ac:picMkLst>
            <pc:docMk/>
            <pc:sldMk cId="935210534" sldId="306"/>
            <ac:picMk id="14" creationId="{E50622AE-5FA4-42DE-923D-601FE3A4A416}"/>
          </ac:picMkLst>
        </pc:picChg>
        <pc:picChg chg="add mod">
          <ac:chgData name="HUANG, Kecheng" userId="6042010e-758a-47da-a43c-39d4fc95a6c3" providerId="ADAL" clId="{3E2E7052-9FC5-4483-BC6C-868F42EF994E}" dt="2021-10-21T09:57:26.629" v="1403" actId="1076"/>
          <ac:picMkLst>
            <pc:docMk/>
            <pc:sldMk cId="935210534" sldId="306"/>
            <ac:picMk id="15" creationId="{61C93C38-CAF0-48D7-BD89-754F8D7F6082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09:57:08.708" v="1397" actId="21"/>
        <pc:sldMkLst>
          <pc:docMk/>
          <pc:sldMk cId="3020804573" sldId="307"/>
        </pc:sldMkLst>
        <pc:spChg chg="mod">
          <ac:chgData name="HUANG, Kecheng" userId="6042010e-758a-47da-a43c-39d4fc95a6c3" providerId="ADAL" clId="{3E2E7052-9FC5-4483-BC6C-868F42EF994E}" dt="2021-10-21T09:53:23.417" v="1393" actId="207"/>
          <ac:spMkLst>
            <pc:docMk/>
            <pc:sldMk cId="3020804573" sldId="307"/>
            <ac:spMk id="7" creationId="{E989B82C-DCE6-4E88-9EFB-E65042BD877D}"/>
          </ac:spMkLst>
        </pc:spChg>
        <pc:grpChg chg="add mod">
          <ac:chgData name="HUANG, Kecheng" userId="6042010e-758a-47da-a43c-39d4fc95a6c3" providerId="ADAL" clId="{3E2E7052-9FC5-4483-BC6C-868F42EF994E}" dt="2021-10-21T09:33:34.525" v="1124" actId="1076"/>
          <ac:grpSpMkLst>
            <pc:docMk/>
            <pc:sldMk cId="3020804573" sldId="307"/>
            <ac:grpSpMk id="10" creationId="{3EAFA485-DB32-405F-A26C-B0F180DE9971}"/>
          </ac:grpSpMkLst>
        </pc:grpChg>
        <pc:picChg chg="add mod">
          <ac:chgData name="HUANG, Kecheng" userId="6042010e-758a-47da-a43c-39d4fc95a6c3" providerId="ADAL" clId="{3E2E7052-9FC5-4483-BC6C-868F42EF994E}" dt="2021-10-21T09:33:24.663" v="1122" actId="164"/>
          <ac:picMkLst>
            <pc:docMk/>
            <pc:sldMk cId="3020804573" sldId="307"/>
            <ac:picMk id="3" creationId="{4DD44577-CF55-43EF-9E50-5F48ADC4337C}"/>
          </ac:picMkLst>
        </pc:picChg>
        <pc:picChg chg="del">
          <ac:chgData name="HUANG, Kecheng" userId="6042010e-758a-47da-a43c-39d4fc95a6c3" providerId="ADAL" clId="{3E2E7052-9FC5-4483-BC6C-868F42EF994E}" dt="2021-10-21T09:23:45.415" v="1040" actId="478"/>
          <ac:picMkLst>
            <pc:docMk/>
            <pc:sldMk cId="3020804573" sldId="307"/>
            <ac:picMk id="6" creationId="{57E41295-CF85-494C-923D-30A1DCB9D645}"/>
          </ac:picMkLst>
        </pc:picChg>
        <pc:picChg chg="add mod">
          <ac:chgData name="HUANG, Kecheng" userId="6042010e-758a-47da-a43c-39d4fc95a6c3" providerId="ADAL" clId="{3E2E7052-9FC5-4483-BC6C-868F42EF994E}" dt="2021-10-21T09:33:24.663" v="1122" actId="164"/>
          <ac:picMkLst>
            <pc:docMk/>
            <pc:sldMk cId="3020804573" sldId="307"/>
            <ac:picMk id="9" creationId="{9663F0B2-31D1-42B3-9E67-E23C83C7F1D0}"/>
          </ac:picMkLst>
        </pc:picChg>
        <pc:picChg chg="del">
          <ac:chgData name="HUANG, Kecheng" userId="6042010e-758a-47da-a43c-39d4fc95a6c3" providerId="ADAL" clId="{3E2E7052-9FC5-4483-BC6C-868F42EF994E}" dt="2021-10-21T09:23:44.873" v="1039" actId="478"/>
          <ac:picMkLst>
            <pc:docMk/>
            <pc:sldMk cId="3020804573" sldId="307"/>
            <ac:picMk id="11" creationId="{6835BFAA-5BD6-4E5E-893B-22F0BB37BC02}"/>
          </ac:picMkLst>
        </pc:picChg>
        <pc:picChg chg="add del mod">
          <ac:chgData name="HUANG, Kecheng" userId="6042010e-758a-47da-a43c-39d4fc95a6c3" providerId="ADAL" clId="{3E2E7052-9FC5-4483-BC6C-868F42EF994E}" dt="2021-10-21T09:57:08.708" v="1397" actId="21"/>
          <ac:picMkLst>
            <pc:docMk/>
            <pc:sldMk cId="3020804573" sldId="307"/>
            <ac:picMk id="13" creationId="{2E3088E7-9E3F-4213-B094-705EE1C63D18}"/>
          </ac:picMkLst>
        </pc:picChg>
      </pc:sldChg>
      <pc:sldChg chg="addSp delSp modSp add mod delAnim modAnim">
        <pc:chgData name="HUANG, Kecheng" userId="6042010e-758a-47da-a43c-39d4fc95a6c3" providerId="ADAL" clId="{3E2E7052-9FC5-4483-BC6C-868F42EF994E}" dt="2021-10-21T13:28:56.253" v="2660" actId="20577"/>
        <pc:sldMkLst>
          <pc:docMk/>
          <pc:sldMk cId="4198646253" sldId="308"/>
        </pc:sldMkLst>
        <pc:spChg chg="mod">
          <ac:chgData name="HUANG, Kecheng" userId="6042010e-758a-47da-a43c-39d4fc95a6c3" providerId="ADAL" clId="{3E2E7052-9FC5-4483-BC6C-868F42EF994E}" dt="2021-10-21T13:28:56.253" v="2660" actId="20577"/>
          <ac:spMkLst>
            <pc:docMk/>
            <pc:sldMk cId="4198646253" sldId="308"/>
            <ac:spMk id="7" creationId="{E989B82C-DCE6-4E88-9EFB-E65042BD877D}"/>
          </ac:spMkLst>
        </pc:spChg>
        <pc:picChg chg="del">
          <ac:chgData name="HUANG, Kecheng" userId="6042010e-758a-47da-a43c-39d4fc95a6c3" providerId="ADAL" clId="{3E2E7052-9FC5-4483-BC6C-868F42EF994E}" dt="2021-10-21T12:41:40.315" v="2019" actId="478"/>
          <ac:picMkLst>
            <pc:docMk/>
            <pc:sldMk cId="4198646253" sldId="308"/>
            <ac:picMk id="3" creationId="{A1024A1C-3E0E-4CDA-AE9F-AF966A09BFE5}"/>
          </ac:picMkLst>
        </pc:picChg>
        <pc:picChg chg="add mod">
          <ac:chgData name="HUANG, Kecheng" userId="6042010e-758a-47da-a43c-39d4fc95a6c3" providerId="ADAL" clId="{3E2E7052-9FC5-4483-BC6C-868F42EF994E}" dt="2021-10-21T13:28:06.480" v="2633" actId="14100"/>
          <ac:picMkLst>
            <pc:docMk/>
            <pc:sldMk cId="4198646253" sldId="308"/>
            <ac:picMk id="6" creationId="{37D489A5-CADB-4E5E-A627-EFBCA0D5E638}"/>
          </ac:picMkLst>
        </pc:picChg>
      </pc:sldChg>
    </pc:docChg>
  </pc:docChgLst>
  <pc:docChgLst>
    <pc:chgData name="HUANG, Kecheng" userId="6042010e-758a-47da-a43c-39d4fc95a6c3" providerId="ADAL" clId="{9B71D4EA-887B-4226-86A9-1638DE138005}"/>
    <pc:docChg chg="undo custSel addSld delSld modSld sldOrd">
      <pc:chgData name="HUANG, Kecheng" userId="6042010e-758a-47da-a43c-39d4fc95a6c3" providerId="ADAL" clId="{9B71D4EA-887B-4226-86A9-1638DE138005}" dt="2021-11-11T08:08:20.150" v="2951" actId="1076"/>
      <pc:docMkLst>
        <pc:docMk/>
      </pc:docMkLst>
      <pc:sldChg chg="delSp modSp mod delAnim">
        <pc:chgData name="HUANG, Kecheng" userId="6042010e-758a-47da-a43c-39d4fc95a6c3" providerId="ADAL" clId="{9B71D4EA-887B-4226-86A9-1638DE138005}" dt="2021-11-04T11:39:47.535" v="1801" actId="20577"/>
        <pc:sldMkLst>
          <pc:docMk/>
          <pc:sldMk cId="3855716461" sldId="297"/>
        </pc:sldMkLst>
        <pc:spChg chg="mod">
          <ac:chgData name="HUANG, Kecheng" userId="6042010e-758a-47da-a43c-39d4fc95a6c3" providerId="ADAL" clId="{9B71D4EA-887B-4226-86A9-1638DE138005}" dt="2021-11-04T04:20:38.583" v="28"/>
          <ac:spMkLst>
            <pc:docMk/>
            <pc:sldMk cId="3855716461" sldId="297"/>
            <ac:spMk id="4" creationId="{CE6890AC-7159-4F19-A547-8DFF331AA3C2}"/>
          </ac:spMkLst>
        </pc:spChg>
        <pc:spChg chg="mod">
          <ac:chgData name="HUANG, Kecheng" userId="6042010e-758a-47da-a43c-39d4fc95a6c3" providerId="ADAL" clId="{9B71D4EA-887B-4226-86A9-1638DE138005}" dt="2021-11-04T06:31:29.738" v="879" actId="255"/>
          <ac:spMkLst>
            <pc:docMk/>
            <pc:sldMk cId="3855716461" sldId="297"/>
            <ac:spMk id="5" creationId="{F7059B17-42B5-4EBC-AC2F-6F9714AD5E02}"/>
          </ac:spMkLst>
        </pc:spChg>
        <pc:spChg chg="mod">
          <ac:chgData name="HUANG, Kecheng" userId="6042010e-758a-47da-a43c-39d4fc95a6c3" providerId="ADAL" clId="{9B71D4EA-887B-4226-86A9-1638DE138005}" dt="2021-11-04T11:39:47.535" v="1801" actId="20577"/>
          <ac:spMkLst>
            <pc:docMk/>
            <pc:sldMk cId="3855716461" sldId="297"/>
            <ac:spMk id="7" creationId="{E989B82C-DCE6-4E88-9EFB-E65042BD877D}"/>
          </ac:spMkLst>
        </pc:spChg>
        <pc:picChg chg="del">
          <ac:chgData name="HUANG, Kecheng" userId="6042010e-758a-47da-a43c-39d4fc95a6c3" providerId="ADAL" clId="{9B71D4EA-887B-4226-86A9-1638DE138005}" dt="2021-11-04T04:17:47.811" v="4" actId="478"/>
          <ac:picMkLst>
            <pc:docMk/>
            <pc:sldMk cId="3855716461" sldId="297"/>
            <ac:picMk id="3" creationId="{A51B8B03-913D-4D15-9C9C-A021D9288A2C}"/>
          </ac:picMkLst>
        </pc:picChg>
      </pc:sldChg>
      <pc:sldChg chg="delSp del mod delAnim">
        <pc:chgData name="HUANG, Kecheng" userId="6042010e-758a-47da-a43c-39d4fc95a6c3" providerId="ADAL" clId="{9B71D4EA-887B-4226-86A9-1638DE138005}" dt="2021-11-04T05:02:40.796" v="29" actId="47"/>
        <pc:sldMkLst>
          <pc:docMk/>
          <pc:sldMk cId="2312326066" sldId="304"/>
        </pc:sldMkLst>
        <pc:picChg chg="del">
          <ac:chgData name="HUANG, Kecheng" userId="6042010e-758a-47da-a43c-39d4fc95a6c3" providerId="ADAL" clId="{9B71D4EA-887B-4226-86A9-1638DE138005}" dt="2021-11-04T04:17:45.551" v="3" actId="478"/>
          <ac:picMkLst>
            <pc:docMk/>
            <pc:sldMk cId="2312326066" sldId="304"/>
            <ac:picMk id="3" creationId="{601912EE-EA68-4616-85C0-B087B2D4176B}"/>
          </ac:picMkLst>
        </pc:picChg>
        <pc:picChg chg="del">
          <ac:chgData name="HUANG, Kecheng" userId="6042010e-758a-47da-a43c-39d4fc95a6c3" providerId="ADAL" clId="{9B71D4EA-887B-4226-86A9-1638DE138005}" dt="2021-11-04T04:17:44.894" v="2" actId="478"/>
          <ac:picMkLst>
            <pc:docMk/>
            <pc:sldMk cId="2312326066" sldId="304"/>
            <ac:picMk id="8" creationId="{23CC1A58-EADD-461C-9321-DFB8119FE0CA}"/>
          </ac:picMkLst>
        </pc:picChg>
        <pc:picChg chg="del">
          <ac:chgData name="HUANG, Kecheng" userId="6042010e-758a-47da-a43c-39d4fc95a6c3" providerId="ADAL" clId="{9B71D4EA-887B-4226-86A9-1638DE138005}" dt="2021-11-04T04:17:44.422" v="1" actId="478"/>
          <ac:picMkLst>
            <pc:docMk/>
            <pc:sldMk cId="2312326066" sldId="304"/>
            <ac:picMk id="10" creationId="{0EC1AE15-D407-48CF-9C6C-F5211B593A60}"/>
          </ac:picMkLst>
        </pc:picChg>
        <pc:picChg chg="del">
          <ac:chgData name="HUANG, Kecheng" userId="6042010e-758a-47da-a43c-39d4fc95a6c3" providerId="ADAL" clId="{9B71D4EA-887B-4226-86A9-1638DE138005}" dt="2021-11-04T04:17:43.846" v="0" actId="478"/>
          <ac:picMkLst>
            <pc:docMk/>
            <pc:sldMk cId="2312326066" sldId="304"/>
            <ac:picMk id="12" creationId="{6924C325-E54B-4F66-B481-4422D7BFFF18}"/>
          </ac:picMkLst>
        </pc:picChg>
      </pc:sldChg>
      <pc:sldChg chg="del">
        <pc:chgData name="HUANG, Kecheng" userId="6042010e-758a-47da-a43c-39d4fc95a6c3" providerId="ADAL" clId="{9B71D4EA-887B-4226-86A9-1638DE138005}" dt="2021-11-04T04:17:50.579" v="7" actId="47"/>
        <pc:sldMkLst>
          <pc:docMk/>
          <pc:sldMk cId="4273330122" sldId="305"/>
        </pc:sldMkLst>
      </pc:sldChg>
      <pc:sldChg chg="del">
        <pc:chgData name="HUANG, Kecheng" userId="6042010e-758a-47da-a43c-39d4fc95a6c3" providerId="ADAL" clId="{9B71D4EA-887B-4226-86A9-1638DE138005}" dt="2021-11-04T04:17:48.888" v="5" actId="47"/>
        <pc:sldMkLst>
          <pc:docMk/>
          <pc:sldMk cId="935210534" sldId="306"/>
        </pc:sldMkLst>
      </pc:sldChg>
      <pc:sldChg chg="del">
        <pc:chgData name="HUANG, Kecheng" userId="6042010e-758a-47da-a43c-39d4fc95a6c3" providerId="ADAL" clId="{9B71D4EA-887B-4226-86A9-1638DE138005}" dt="2021-11-04T04:17:49.722" v="6" actId="47"/>
        <pc:sldMkLst>
          <pc:docMk/>
          <pc:sldMk cId="3020804573" sldId="307"/>
        </pc:sldMkLst>
      </pc:sldChg>
      <pc:sldChg chg="addSp delSp modSp mod ord delAnim modAnim">
        <pc:chgData name="HUANG, Kecheng" userId="6042010e-758a-47da-a43c-39d4fc95a6c3" providerId="ADAL" clId="{9B71D4EA-887B-4226-86A9-1638DE138005}" dt="2021-11-11T07:40:55.192" v="2930" actId="20577"/>
        <pc:sldMkLst>
          <pc:docMk/>
          <pc:sldMk cId="4198646253" sldId="308"/>
        </pc:sldMkLst>
        <pc:spChg chg="mod">
          <ac:chgData name="HUANG, Kecheng" userId="6042010e-758a-47da-a43c-39d4fc95a6c3" providerId="ADAL" clId="{9B71D4EA-887B-4226-86A9-1638DE138005}" dt="2021-11-04T05:51:54.940" v="433" actId="1076"/>
          <ac:spMkLst>
            <pc:docMk/>
            <pc:sldMk cId="4198646253" sldId="308"/>
            <ac:spMk id="5" creationId="{F7059B17-42B5-4EBC-AC2F-6F9714AD5E02}"/>
          </ac:spMkLst>
        </pc:spChg>
        <pc:spChg chg="mod">
          <ac:chgData name="HUANG, Kecheng" userId="6042010e-758a-47da-a43c-39d4fc95a6c3" providerId="ADAL" clId="{9B71D4EA-887B-4226-86A9-1638DE138005}" dt="2021-11-11T07:40:55.192" v="2930" actId="20577"/>
          <ac:spMkLst>
            <pc:docMk/>
            <pc:sldMk cId="4198646253" sldId="308"/>
            <ac:spMk id="7" creationId="{E989B82C-DCE6-4E88-9EFB-E65042BD877D}"/>
          </ac:spMkLst>
        </pc:spChg>
        <pc:picChg chg="add mod">
          <ac:chgData name="HUANG, Kecheng" userId="6042010e-758a-47da-a43c-39d4fc95a6c3" providerId="ADAL" clId="{9B71D4EA-887B-4226-86A9-1638DE138005}" dt="2021-11-04T05:51:30.811" v="428" actId="1076"/>
          <ac:picMkLst>
            <pc:docMk/>
            <pc:sldMk cId="4198646253" sldId="308"/>
            <ac:picMk id="3" creationId="{6E515393-95E5-44A7-A84D-6A91B65F88BB}"/>
          </ac:picMkLst>
        </pc:picChg>
        <pc:picChg chg="del">
          <ac:chgData name="HUANG, Kecheng" userId="6042010e-758a-47da-a43c-39d4fc95a6c3" providerId="ADAL" clId="{9B71D4EA-887B-4226-86A9-1638DE138005}" dt="2021-11-04T04:17:52.996" v="8" actId="478"/>
          <ac:picMkLst>
            <pc:docMk/>
            <pc:sldMk cId="4198646253" sldId="308"/>
            <ac:picMk id="6" creationId="{37D489A5-CADB-4E5E-A627-EFBCA0D5E638}"/>
          </ac:picMkLst>
        </pc:picChg>
        <pc:picChg chg="add del mod">
          <ac:chgData name="HUANG, Kecheng" userId="6042010e-758a-47da-a43c-39d4fc95a6c3" providerId="ADAL" clId="{9B71D4EA-887B-4226-86A9-1638DE138005}" dt="2021-11-04T05:38:29.702" v="364" actId="478"/>
          <ac:picMkLst>
            <pc:docMk/>
            <pc:sldMk cId="4198646253" sldId="308"/>
            <ac:picMk id="9" creationId="{91ECD46F-0147-45C4-96A6-1E669FA302F5}"/>
          </ac:picMkLst>
        </pc:picChg>
        <pc:picChg chg="add del mod">
          <ac:chgData name="HUANG, Kecheng" userId="6042010e-758a-47da-a43c-39d4fc95a6c3" providerId="ADAL" clId="{9B71D4EA-887B-4226-86A9-1638DE138005}" dt="2021-11-04T05:48:37.656" v="374" actId="478"/>
          <ac:picMkLst>
            <pc:docMk/>
            <pc:sldMk cId="4198646253" sldId="308"/>
            <ac:picMk id="11" creationId="{791497D7-F37C-436B-B26C-D3F6E70DFC5F}"/>
          </ac:picMkLst>
        </pc:picChg>
        <pc:picChg chg="add mod">
          <ac:chgData name="HUANG, Kecheng" userId="6042010e-758a-47da-a43c-39d4fc95a6c3" providerId="ADAL" clId="{9B71D4EA-887B-4226-86A9-1638DE138005}" dt="2021-11-04T05:51:34.044" v="429" actId="1076"/>
          <ac:picMkLst>
            <pc:docMk/>
            <pc:sldMk cId="4198646253" sldId="308"/>
            <ac:picMk id="13" creationId="{DB562ACC-E1B8-4858-B404-8DEC3B1D6DCD}"/>
          </ac:picMkLst>
        </pc:picChg>
      </pc:sldChg>
      <pc:sldChg chg="addSp delSp modSp add mod delAnim modAnim">
        <pc:chgData name="HUANG, Kecheng" userId="6042010e-758a-47da-a43c-39d4fc95a6c3" providerId="ADAL" clId="{9B71D4EA-887B-4226-86A9-1638DE138005}" dt="2021-11-04T06:29:53.010" v="864"/>
        <pc:sldMkLst>
          <pc:docMk/>
          <pc:sldMk cId="2898440759" sldId="309"/>
        </pc:sldMkLst>
        <pc:spChg chg="mod">
          <ac:chgData name="HUANG, Kecheng" userId="6042010e-758a-47da-a43c-39d4fc95a6c3" providerId="ADAL" clId="{9B71D4EA-887B-4226-86A9-1638DE138005}" dt="2021-11-04T06:29:47.025" v="863" actId="113"/>
          <ac:spMkLst>
            <pc:docMk/>
            <pc:sldMk cId="2898440759" sldId="309"/>
            <ac:spMk id="7" creationId="{E989B82C-DCE6-4E88-9EFB-E65042BD877D}"/>
          </ac:spMkLst>
        </pc:spChg>
        <pc:picChg chg="del">
          <ac:chgData name="HUANG, Kecheng" userId="6042010e-758a-47da-a43c-39d4fc95a6c3" providerId="ADAL" clId="{9B71D4EA-887B-4226-86A9-1638DE138005}" dt="2021-11-04T05:52:06.457" v="436" actId="478"/>
          <ac:picMkLst>
            <pc:docMk/>
            <pc:sldMk cId="2898440759" sldId="309"/>
            <ac:picMk id="3" creationId="{6E515393-95E5-44A7-A84D-6A91B65F88BB}"/>
          </ac:picMkLst>
        </pc:picChg>
        <pc:picChg chg="add mod">
          <ac:chgData name="HUANG, Kecheng" userId="6042010e-758a-47da-a43c-39d4fc95a6c3" providerId="ADAL" clId="{9B71D4EA-887B-4226-86A9-1638DE138005}" dt="2021-11-04T06:19:03.220" v="718" actId="1076"/>
          <ac:picMkLst>
            <pc:docMk/>
            <pc:sldMk cId="2898440759" sldId="309"/>
            <ac:picMk id="6" creationId="{A99D3A80-DD39-4736-8CF6-453B957F566C}"/>
          </ac:picMkLst>
        </pc:picChg>
        <pc:picChg chg="del">
          <ac:chgData name="HUANG, Kecheng" userId="6042010e-758a-47da-a43c-39d4fc95a6c3" providerId="ADAL" clId="{9B71D4EA-887B-4226-86A9-1638DE138005}" dt="2021-11-04T05:52:05.903" v="435" actId="478"/>
          <ac:picMkLst>
            <pc:docMk/>
            <pc:sldMk cId="2898440759" sldId="309"/>
            <ac:picMk id="13" creationId="{DB562ACC-E1B8-4858-B404-8DEC3B1D6DCD}"/>
          </ac:picMkLst>
        </pc:picChg>
      </pc:sldChg>
      <pc:sldChg chg="addSp delSp modSp add mod modAnim">
        <pc:chgData name="HUANG, Kecheng" userId="6042010e-758a-47da-a43c-39d4fc95a6c3" providerId="ADAL" clId="{9B71D4EA-887B-4226-86A9-1638DE138005}" dt="2021-11-04T13:31:49.166" v="2513"/>
        <pc:sldMkLst>
          <pc:docMk/>
          <pc:sldMk cId="913774136" sldId="310"/>
        </pc:sldMkLst>
        <pc:spChg chg="mod">
          <ac:chgData name="HUANG, Kecheng" userId="6042010e-758a-47da-a43c-39d4fc95a6c3" providerId="ADAL" clId="{9B71D4EA-887B-4226-86A9-1638DE138005}" dt="2021-11-04T13:30:40.681" v="2497" actId="113"/>
          <ac:spMkLst>
            <pc:docMk/>
            <pc:sldMk cId="913774136" sldId="310"/>
            <ac:spMk id="7" creationId="{E989B82C-DCE6-4E88-9EFB-E65042BD877D}"/>
          </ac:spMkLst>
        </pc:spChg>
        <pc:spChg chg="add del">
          <ac:chgData name="HUANG, Kecheng" userId="6042010e-758a-47da-a43c-39d4fc95a6c3" providerId="ADAL" clId="{9B71D4EA-887B-4226-86A9-1638DE138005}" dt="2021-11-04T13:29:46.306" v="2478" actId="22"/>
          <ac:spMkLst>
            <pc:docMk/>
            <pc:sldMk cId="913774136" sldId="310"/>
            <ac:spMk id="8" creationId="{265EB4C7-94E3-4082-BD1E-C18616E63C49}"/>
          </ac:spMkLst>
        </pc:spChg>
        <pc:grpChg chg="add del mod">
          <ac:chgData name="HUANG, Kecheng" userId="6042010e-758a-47da-a43c-39d4fc95a6c3" providerId="ADAL" clId="{9B71D4EA-887B-4226-86A9-1638DE138005}" dt="2021-11-04T13:31:16.596" v="2506" actId="165"/>
          <ac:grpSpMkLst>
            <pc:docMk/>
            <pc:sldMk cId="913774136" sldId="310"/>
            <ac:grpSpMk id="11" creationId="{C2EBF97F-68FE-470E-B5EF-B656A1E5C2E4}"/>
          </ac:grpSpMkLst>
        </pc:grpChg>
        <pc:grpChg chg="add mod">
          <ac:chgData name="HUANG, Kecheng" userId="6042010e-758a-47da-a43c-39d4fc95a6c3" providerId="ADAL" clId="{9B71D4EA-887B-4226-86A9-1638DE138005}" dt="2021-11-04T13:31:30.273" v="2512" actId="164"/>
          <ac:grpSpMkLst>
            <pc:docMk/>
            <pc:sldMk cId="913774136" sldId="310"/>
            <ac:grpSpMk id="12" creationId="{28F4D44A-43CC-488B-AA5A-235039293B31}"/>
          </ac:grpSpMkLst>
        </pc:grpChg>
        <pc:picChg chg="add mod topLvl">
          <ac:chgData name="HUANG, Kecheng" userId="6042010e-758a-47da-a43c-39d4fc95a6c3" providerId="ADAL" clId="{9B71D4EA-887B-4226-86A9-1638DE138005}" dt="2021-11-04T13:31:30.273" v="2512" actId="164"/>
          <ac:picMkLst>
            <pc:docMk/>
            <pc:sldMk cId="913774136" sldId="310"/>
            <ac:picMk id="3" creationId="{E7E46996-165C-49F9-B6C2-9F877AB3E0D1}"/>
          </ac:picMkLst>
        </pc:picChg>
        <pc:picChg chg="add mod topLvl">
          <ac:chgData name="HUANG, Kecheng" userId="6042010e-758a-47da-a43c-39d4fc95a6c3" providerId="ADAL" clId="{9B71D4EA-887B-4226-86A9-1638DE138005}" dt="2021-11-04T13:31:30.273" v="2512" actId="164"/>
          <ac:picMkLst>
            <pc:docMk/>
            <pc:sldMk cId="913774136" sldId="310"/>
            <ac:picMk id="10" creationId="{A4E3CBAF-78F6-4E50-976E-43A48CD8074A}"/>
          </ac:picMkLst>
        </pc:picChg>
      </pc:sldChg>
      <pc:sldChg chg="modSp add mod ord">
        <pc:chgData name="HUANG, Kecheng" userId="6042010e-758a-47da-a43c-39d4fc95a6c3" providerId="ADAL" clId="{9B71D4EA-887B-4226-86A9-1638DE138005}" dt="2021-11-04T14:14:59.930" v="2928" actId="207"/>
        <pc:sldMkLst>
          <pc:docMk/>
          <pc:sldMk cId="60865674" sldId="311"/>
        </pc:sldMkLst>
        <pc:spChg chg="mod">
          <ac:chgData name="HUANG, Kecheng" userId="6042010e-758a-47da-a43c-39d4fc95a6c3" providerId="ADAL" clId="{9B71D4EA-887B-4226-86A9-1638DE138005}" dt="2021-11-04T13:34:06.040" v="2527" actId="403"/>
          <ac:spMkLst>
            <pc:docMk/>
            <pc:sldMk cId="60865674" sldId="311"/>
            <ac:spMk id="5" creationId="{F7059B17-42B5-4EBC-AC2F-6F9714AD5E02}"/>
          </ac:spMkLst>
        </pc:spChg>
        <pc:spChg chg="mod">
          <ac:chgData name="HUANG, Kecheng" userId="6042010e-758a-47da-a43c-39d4fc95a6c3" providerId="ADAL" clId="{9B71D4EA-887B-4226-86A9-1638DE138005}" dt="2021-11-04T14:14:59.930" v="2928" actId="207"/>
          <ac:spMkLst>
            <pc:docMk/>
            <pc:sldMk cId="60865674" sldId="311"/>
            <ac:spMk id="7" creationId="{E989B82C-DCE6-4E88-9EFB-E65042BD877D}"/>
          </ac:spMkLst>
        </pc:spChg>
      </pc:sldChg>
      <pc:sldChg chg="modSp mod">
        <pc:chgData name="HUANG, Kecheng" userId="6042010e-758a-47da-a43c-39d4fc95a6c3" providerId="ADAL" clId="{9B71D4EA-887B-4226-86A9-1638DE138005}" dt="2021-11-11T08:08:20.150" v="2951" actId="1076"/>
        <pc:sldMkLst>
          <pc:docMk/>
          <pc:sldMk cId="1767564063" sldId="312"/>
        </pc:sldMkLst>
        <pc:spChg chg="mod">
          <ac:chgData name="HUANG, Kecheng" userId="6042010e-758a-47da-a43c-39d4fc95a6c3" providerId="ADAL" clId="{9B71D4EA-887B-4226-86A9-1638DE138005}" dt="2021-11-11T08:08:16.087" v="2950" actId="113"/>
          <ac:spMkLst>
            <pc:docMk/>
            <pc:sldMk cId="1767564063" sldId="312"/>
            <ac:spMk id="7" creationId="{E989B82C-DCE6-4E88-9EFB-E65042BD877D}"/>
          </ac:spMkLst>
        </pc:spChg>
        <pc:picChg chg="mod">
          <ac:chgData name="HUANG, Kecheng" userId="6042010e-758a-47da-a43c-39d4fc95a6c3" providerId="ADAL" clId="{9B71D4EA-887B-4226-86A9-1638DE138005}" dt="2021-11-11T08:08:20.150" v="2951" actId="1076"/>
          <ac:picMkLst>
            <pc:docMk/>
            <pc:sldMk cId="1767564063" sldId="312"/>
            <ac:picMk id="2" creationId="{EDDAA9F6-498E-2349-83F5-489AF3F445D0}"/>
          </ac:picMkLst>
        </pc:picChg>
      </pc:sldChg>
    </pc:docChg>
  </pc:docChgLst>
  <pc:docChgLst>
    <pc:chgData name="HUANG, Kecheng" userId="6042010e-758a-47da-a43c-39d4fc95a6c3" providerId="ADAL" clId="{0A442E0D-44A1-43D0-9FA7-7354C3FA1FE4}"/>
    <pc:docChg chg="undo custSel addSld delSld modSld">
      <pc:chgData name="HUANG, Kecheng" userId="6042010e-758a-47da-a43c-39d4fc95a6c3" providerId="ADAL" clId="{0A442E0D-44A1-43D0-9FA7-7354C3FA1FE4}" dt="2021-12-17T11:23:45.185" v="4054" actId="20577"/>
      <pc:docMkLst>
        <pc:docMk/>
      </pc:docMkLst>
      <pc:sldChg chg="delSp modSp mod delAnim">
        <pc:chgData name="HUANG, Kecheng" userId="6042010e-758a-47da-a43c-39d4fc95a6c3" providerId="ADAL" clId="{0A442E0D-44A1-43D0-9FA7-7354C3FA1FE4}" dt="2021-12-16T08:57:35.373" v="715" actId="1076"/>
        <pc:sldMkLst>
          <pc:docMk/>
          <pc:sldMk cId="4165817768" sldId="315"/>
        </pc:sldMkLst>
        <pc:spChg chg="mod">
          <ac:chgData name="HUANG, Kecheng" userId="6042010e-758a-47da-a43c-39d4fc95a6c3" providerId="ADAL" clId="{0A442E0D-44A1-43D0-9FA7-7354C3FA1FE4}" dt="2021-12-16T08:57:35.373" v="715" actId="1076"/>
          <ac:spMkLst>
            <pc:docMk/>
            <pc:sldMk cId="4165817768" sldId="315"/>
            <ac:spMk id="5" creationId="{F7059B17-42B5-4EBC-AC2F-6F9714AD5E02}"/>
          </ac:spMkLst>
        </pc:spChg>
        <pc:spChg chg="mod">
          <ac:chgData name="HUANG, Kecheng" userId="6042010e-758a-47da-a43c-39d4fc95a6c3" providerId="ADAL" clId="{0A442E0D-44A1-43D0-9FA7-7354C3FA1FE4}" dt="2021-12-16T08:57:15.935" v="714" actId="20577"/>
          <ac:spMkLst>
            <pc:docMk/>
            <pc:sldMk cId="4165817768" sldId="315"/>
            <ac:spMk id="8" creationId="{411DCF3B-DE3A-40FB-8812-DE733C7FF63F}"/>
          </ac:spMkLst>
        </pc:spChg>
        <pc:picChg chg="del">
          <ac:chgData name="HUANG, Kecheng" userId="6042010e-758a-47da-a43c-39d4fc95a6c3" providerId="ADAL" clId="{0A442E0D-44A1-43D0-9FA7-7354C3FA1FE4}" dt="2021-12-16T08:21:20.633" v="8" actId="478"/>
          <ac:picMkLst>
            <pc:docMk/>
            <pc:sldMk cId="4165817768" sldId="315"/>
            <ac:picMk id="2" creationId="{EAF1852B-E5C2-944A-8E47-3FEB34B39B58}"/>
          </ac:picMkLst>
        </pc:picChg>
      </pc:sldChg>
      <pc:sldChg chg="delSp modSp mod delAnim">
        <pc:chgData name="HUANG, Kecheng" userId="6042010e-758a-47da-a43c-39d4fc95a6c3" providerId="ADAL" clId="{0A442E0D-44A1-43D0-9FA7-7354C3FA1FE4}" dt="2021-12-16T10:56:37.846" v="1277" actId="20577"/>
        <pc:sldMkLst>
          <pc:docMk/>
          <pc:sldMk cId="4268607082" sldId="352"/>
        </pc:sldMkLst>
        <pc:spChg chg="mod">
          <ac:chgData name="HUANG, Kecheng" userId="6042010e-758a-47da-a43c-39d4fc95a6c3" providerId="ADAL" clId="{0A442E0D-44A1-43D0-9FA7-7354C3FA1FE4}" dt="2021-12-16T08:57:53.384" v="717" actId="404"/>
          <ac:spMkLst>
            <pc:docMk/>
            <pc:sldMk cId="4268607082" sldId="352"/>
            <ac:spMk id="5" creationId="{F7059B17-42B5-4EBC-AC2F-6F9714AD5E02}"/>
          </ac:spMkLst>
        </pc:spChg>
        <pc:spChg chg="mod">
          <ac:chgData name="HUANG, Kecheng" userId="6042010e-758a-47da-a43c-39d4fc95a6c3" providerId="ADAL" clId="{0A442E0D-44A1-43D0-9FA7-7354C3FA1FE4}" dt="2021-12-16T10:56:37.846" v="1277" actId="20577"/>
          <ac:spMkLst>
            <pc:docMk/>
            <pc:sldMk cId="4268607082" sldId="352"/>
            <ac:spMk id="8" creationId="{411DCF3B-DE3A-40FB-8812-DE733C7FF63F}"/>
          </ac:spMkLst>
        </pc:spChg>
        <pc:picChg chg="del">
          <ac:chgData name="HUANG, Kecheng" userId="6042010e-758a-47da-a43c-39d4fc95a6c3" providerId="ADAL" clId="{0A442E0D-44A1-43D0-9FA7-7354C3FA1FE4}" dt="2021-12-16T08:35:24.969" v="98" actId="478"/>
          <ac:picMkLst>
            <pc:docMk/>
            <pc:sldMk cId="4268607082" sldId="352"/>
            <ac:picMk id="7" creationId="{914D9437-CC07-B548-8B22-157444FA10FF}"/>
          </ac:picMkLst>
        </pc:picChg>
        <pc:picChg chg="del">
          <ac:chgData name="HUANG, Kecheng" userId="6042010e-758a-47da-a43c-39d4fc95a6c3" providerId="ADAL" clId="{0A442E0D-44A1-43D0-9FA7-7354C3FA1FE4}" dt="2021-12-16T08:35:24.303" v="97" actId="478"/>
          <ac:picMkLst>
            <pc:docMk/>
            <pc:sldMk cId="4268607082" sldId="352"/>
            <ac:picMk id="9" creationId="{EEDF7786-A7DF-D543-9C1F-AD0CF76588F6}"/>
          </ac:picMkLst>
        </pc:picChg>
      </pc:sldChg>
      <pc:sldChg chg="addSp delSp modSp mod delAnim modAnim">
        <pc:chgData name="HUANG, Kecheng" userId="6042010e-758a-47da-a43c-39d4fc95a6c3" providerId="ADAL" clId="{0A442E0D-44A1-43D0-9FA7-7354C3FA1FE4}" dt="2021-12-16T11:24:19.812" v="1883"/>
        <pc:sldMkLst>
          <pc:docMk/>
          <pc:sldMk cId="866147126" sldId="353"/>
        </pc:sldMkLst>
        <pc:spChg chg="mod">
          <ac:chgData name="HUANG, Kecheng" userId="6042010e-758a-47da-a43c-39d4fc95a6c3" providerId="ADAL" clId="{0A442E0D-44A1-43D0-9FA7-7354C3FA1FE4}" dt="2021-12-16T11:00:29.714" v="1319" actId="20577"/>
          <ac:spMkLst>
            <pc:docMk/>
            <pc:sldMk cId="866147126" sldId="353"/>
            <ac:spMk id="5" creationId="{F7059B17-42B5-4EBC-AC2F-6F9714AD5E02}"/>
          </ac:spMkLst>
        </pc:spChg>
        <pc:spChg chg="mod">
          <ac:chgData name="HUANG, Kecheng" userId="6042010e-758a-47da-a43c-39d4fc95a6c3" providerId="ADAL" clId="{0A442E0D-44A1-43D0-9FA7-7354C3FA1FE4}" dt="2021-12-16T11:23:43.464" v="1877" actId="207"/>
          <ac:spMkLst>
            <pc:docMk/>
            <pc:sldMk cId="866147126" sldId="353"/>
            <ac:spMk id="8" creationId="{411DCF3B-DE3A-40FB-8812-DE733C7FF63F}"/>
          </ac:spMkLst>
        </pc:spChg>
        <pc:picChg chg="add mod">
          <ac:chgData name="HUANG, Kecheng" userId="6042010e-758a-47da-a43c-39d4fc95a6c3" providerId="ADAL" clId="{0A442E0D-44A1-43D0-9FA7-7354C3FA1FE4}" dt="2021-12-16T11:24:17.244" v="1882" actId="1076"/>
          <ac:picMkLst>
            <pc:docMk/>
            <pc:sldMk cId="866147126" sldId="353"/>
            <ac:picMk id="3" creationId="{F8F57BB8-8356-4585-A506-7C825DE81BDD}"/>
          </ac:picMkLst>
        </pc:picChg>
        <pc:picChg chg="del">
          <ac:chgData name="HUANG, Kecheng" userId="6042010e-758a-47da-a43c-39d4fc95a6c3" providerId="ADAL" clId="{0A442E0D-44A1-43D0-9FA7-7354C3FA1FE4}" dt="2021-12-16T10:56:56.577" v="1278" actId="478"/>
          <ac:picMkLst>
            <pc:docMk/>
            <pc:sldMk cId="866147126" sldId="353"/>
            <ac:picMk id="6" creationId="{0DF66538-5C91-48A9-BC6A-356145001060}"/>
          </ac:picMkLst>
        </pc:picChg>
      </pc:sldChg>
      <pc:sldChg chg="addSp delSp modSp mod modAnim">
        <pc:chgData name="HUANG, Kecheng" userId="6042010e-758a-47da-a43c-39d4fc95a6c3" providerId="ADAL" clId="{0A442E0D-44A1-43D0-9FA7-7354C3FA1FE4}" dt="2021-12-16T12:02:04.171" v="2743"/>
        <pc:sldMkLst>
          <pc:docMk/>
          <pc:sldMk cId="838725085" sldId="354"/>
        </pc:sldMkLst>
        <pc:spChg chg="del">
          <ac:chgData name="HUANG, Kecheng" userId="6042010e-758a-47da-a43c-39d4fc95a6c3" providerId="ADAL" clId="{0A442E0D-44A1-43D0-9FA7-7354C3FA1FE4}" dt="2021-12-16T11:00:44.045" v="1320" actId="478"/>
          <ac:spMkLst>
            <pc:docMk/>
            <pc:sldMk cId="838725085" sldId="354"/>
            <ac:spMk id="5" creationId="{F7059B17-42B5-4EBC-AC2F-6F9714AD5E02}"/>
          </ac:spMkLst>
        </pc:spChg>
        <pc:spChg chg="add mod">
          <ac:chgData name="HUANG, Kecheng" userId="6042010e-758a-47da-a43c-39d4fc95a6c3" providerId="ADAL" clId="{0A442E0D-44A1-43D0-9FA7-7354C3FA1FE4}" dt="2021-12-16T11:00:44.423" v="1321"/>
          <ac:spMkLst>
            <pc:docMk/>
            <pc:sldMk cId="838725085" sldId="354"/>
            <ac:spMk id="6" creationId="{3DEE9AC3-514C-420C-A236-76CDDD6C6F66}"/>
          </ac:spMkLst>
        </pc:spChg>
        <pc:spChg chg="mod">
          <ac:chgData name="HUANG, Kecheng" userId="6042010e-758a-47da-a43c-39d4fc95a6c3" providerId="ADAL" clId="{0A442E0D-44A1-43D0-9FA7-7354C3FA1FE4}" dt="2021-12-16T12:01:37.037" v="2742" actId="207"/>
          <ac:spMkLst>
            <pc:docMk/>
            <pc:sldMk cId="838725085" sldId="354"/>
            <ac:spMk id="8" creationId="{411DCF3B-DE3A-40FB-8812-DE733C7FF63F}"/>
          </ac:spMkLst>
        </pc:spChg>
        <pc:picChg chg="add del mod">
          <ac:chgData name="HUANG, Kecheng" userId="6042010e-758a-47da-a43c-39d4fc95a6c3" providerId="ADAL" clId="{0A442E0D-44A1-43D0-9FA7-7354C3FA1FE4}" dt="2021-12-16T11:59:12.105" v="2708" actId="478"/>
          <ac:picMkLst>
            <pc:docMk/>
            <pc:sldMk cId="838725085" sldId="354"/>
            <ac:picMk id="3" creationId="{29B2E345-3EE2-4BFB-92A6-6FEABC0EB993}"/>
          </ac:picMkLst>
        </pc:picChg>
        <pc:picChg chg="add mod">
          <ac:chgData name="HUANG, Kecheng" userId="6042010e-758a-47da-a43c-39d4fc95a6c3" providerId="ADAL" clId="{0A442E0D-44A1-43D0-9FA7-7354C3FA1FE4}" dt="2021-12-16T11:59:17.059" v="2711" actId="1076"/>
          <ac:picMkLst>
            <pc:docMk/>
            <pc:sldMk cId="838725085" sldId="354"/>
            <ac:picMk id="9" creationId="{E1A4177C-EA2D-4E60-BADD-F4895857D843}"/>
          </ac:picMkLst>
        </pc:picChg>
      </pc:sldChg>
      <pc:sldChg chg="delSp modSp mod delAnim">
        <pc:chgData name="HUANG, Kecheng" userId="6042010e-758a-47da-a43c-39d4fc95a6c3" providerId="ADAL" clId="{0A442E0D-44A1-43D0-9FA7-7354C3FA1FE4}" dt="2021-12-16T12:16:26.306" v="2898" actId="207"/>
        <pc:sldMkLst>
          <pc:docMk/>
          <pc:sldMk cId="1225146198" sldId="355"/>
        </pc:sldMkLst>
        <pc:spChg chg="mod">
          <ac:chgData name="HUANG, Kecheng" userId="6042010e-758a-47da-a43c-39d4fc95a6c3" providerId="ADAL" clId="{0A442E0D-44A1-43D0-9FA7-7354C3FA1FE4}" dt="2021-12-16T08:20:57.581" v="0"/>
          <ac:spMkLst>
            <pc:docMk/>
            <pc:sldMk cId="1225146198" sldId="355"/>
            <ac:spMk id="4" creationId="{CE6890AC-7159-4F19-A547-8DFF331AA3C2}"/>
          </ac:spMkLst>
        </pc:spChg>
        <pc:spChg chg="mod">
          <ac:chgData name="HUANG, Kecheng" userId="6042010e-758a-47da-a43c-39d4fc95a6c3" providerId="ADAL" clId="{0A442E0D-44A1-43D0-9FA7-7354C3FA1FE4}" dt="2021-12-16T12:03:44.185" v="2773" actId="20577"/>
          <ac:spMkLst>
            <pc:docMk/>
            <pc:sldMk cId="1225146198" sldId="355"/>
            <ac:spMk id="5" creationId="{F7059B17-42B5-4EBC-AC2F-6F9714AD5E02}"/>
          </ac:spMkLst>
        </pc:spChg>
        <pc:spChg chg="mod">
          <ac:chgData name="HUANG, Kecheng" userId="6042010e-758a-47da-a43c-39d4fc95a6c3" providerId="ADAL" clId="{0A442E0D-44A1-43D0-9FA7-7354C3FA1FE4}" dt="2021-12-16T12:16:26.306" v="2898" actId="207"/>
          <ac:spMkLst>
            <pc:docMk/>
            <pc:sldMk cId="1225146198" sldId="355"/>
            <ac:spMk id="8" creationId="{411DCF3B-DE3A-40FB-8812-DE733C7FF63F}"/>
          </ac:spMkLst>
        </pc:spChg>
        <pc:picChg chg="del">
          <ac:chgData name="HUANG, Kecheng" userId="6042010e-758a-47da-a43c-39d4fc95a6c3" providerId="ADAL" clId="{0A442E0D-44A1-43D0-9FA7-7354C3FA1FE4}" dt="2021-12-16T12:02:09.482" v="2744" actId="478"/>
          <ac:picMkLst>
            <pc:docMk/>
            <pc:sldMk cId="1225146198" sldId="355"/>
            <ac:picMk id="3" creationId="{8638F7AD-9D90-4D9D-B5A2-609CE3128B06}"/>
          </ac:picMkLst>
        </pc:picChg>
      </pc:sldChg>
      <pc:sldChg chg="addSp delSp modSp mod delAnim">
        <pc:chgData name="HUANG, Kecheng" userId="6042010e-758a-47da-a43c-39d4fc95a6c3" providerId="ADAL" clId="{0A442E0D-44A1-43D0-9FA7-7354C3FA1FE4}" dt="2021-12-16T12:04:15.409" v="2781" actId="20577"/>
        <pc:sldMkLst>
          <pc:docMk/>
          <pc:sldMk cId="2786093239" sldId="356"/>
        </pc:sldMkLst>
        <pc:spChg chg="mod">
          <ac:chgData name="HUANG, Kecheng" userId="6042010e-758a-47da-a43c-39d4fc95a6c3" providerId="ADAL" clId="{0A442E0D-44A1-43D0-9FA7-7354C3FA1FE4}" dt="2021-12-16T08:21:04.248" v="1"/>
          <ac:spMkLst>
            <pc:docMk/>
            <pc:sldMk cId="2786093239" sldId="356"/>
            <ac:spMk id="4" creationId="{CE6890AC-7159-4F19-A547-8DFF331AA3C2}"/>
          </ac:spMkLst>
        </pc:spChg>
        <pc:spChg chg="del">
          <ac:chgData name="HUANG, Kecheng" userId="6042010e-758a-47da-a43c-39d4fc95a6c3" providerId="ADAL" clId="{0A442E0D-44A1-43D0-9FA7-7354C3FA1FE4}" dt="2021-12-16T12:03:59.766" v="2777" actId="478"/>
          <ac:spMkLst>
            <pc:docMk/>
            <pc:sldMk cId="2786093239" sldId="356"/>
            <ac:spMk id="5" creationId="{F7059B17-42B5-4EBC-AC2F-6F9714AD5E02}"/>
          </ac:spMkLst>
        </pc:spChg>
        <pc:spChg chg="add mod">
          <ac:chgData name="HUANG, Kecheng" userId="6042010e-758a-47da-a43c-39d4fc95a6c3" providerId="ADAL" clId="{0A442E0D-44A1-43D0-9FA7-7354C3FA1FE4}" dt="2021-12-16T12:04:00.315" v="2778"/>
          <ac:spMkLst>
            <pc:docMk/>
            <pc:sldMk cId="2786093239" sldId="356"/>
            <ac:spMk id="7" creationId="{A0B7929C-3574-4FA2-A095-A86A5CA0A847}"/>
          </ac:spMkLst>
        </pc:spChg>
        <pc:spChg chg="mod">
          <ac:chgData name="HUANG, Kecheng" userId="6042010e-758a-47da-a43c-39d4fc95a6c3" providerId="ADAL" clId="{0A442E0D-44A1-43D0-9FA7-7354C3FA1FE4}" dt="2021-12-16T12:04:15.409" v="2781" actId="20577"/>
          <ac:spMkLst>
            <pc:docMk/>
            <pc:sldMk cId="2786093239" sldId="356"/>
            <ac:spMk id="8" creationId="{411DCF3B-DE3A-40FB-8812-DE733C7FF63F}"/>
          </ac:spMkLst>
        </pc:spChg>
        <pc:picChg chg="del">
          <ac:chgData name="HUANG, Kecheng" userId="6042010e-758a-47da-a43c-39d4fc95a6c3" providerId="ADAL" clId="{0A442E0D-44A1-43D0-9FA7-7354C3FA1FE4}" dt="2021-12-16T12:03:56.843" v="2776" actId="478"/>
          <ac:picMkLst>
            <pc:docMk/>
            <pc:sldMk cId="2786093239" sldId="356"/>
            <ac:picMk id="6" creationId="{4DD9AFCC-C914-4BA3-850F-3A2574E3BA41}"/>
          </ac:picMkLst>
        </pc:picChg>
        <pc:picChg chg="del">
          <ac:chgData name="HUANG, Kecheng" userId="6042010e-758a-47da-a43c-39d4fc95a6c3" providerId="ADAL" clId="{0A442E0D-44A1-43D0-9FA7-7354C3FA1FE4}" dt="2021-12-16T12:03:56.032" v="2775" actId="478"/>
          <ac:picMkLst>
            <pc:docMk/>
            <pc:sldMk cId="2786093239" sldId="356"/>
            <ac:picMk id="9" creationId="{49CDFB5D-E99A-42CD-80A9-43B5D37A2942}"/>
          </ac:picMkLst>
        </pc:picChg>
      </pc:sldChg>
      <pc:sldChg chg="delSp modSp add mod delAnim">
        <pc:chgData name="HUANG, Kecheng" userId="6042010e-758a-47da-a43c-39d4fc95a6c3" providerId="ADAL" clId="{0A442E0D-44A1-43D0-9FA7-7354C3FA1FE4}" dt="2021-12-17T10:56:59.174" v="3531" actId="20577"/>
        <pc:sldMkLst>
          <pc:docMk/>
          <pc:sldMk cId="4285547491" sldId="361"/>
        </pc:sldMkLst>
        <pc:spChg chg="mod">
          <ac:chgData name="HUANG, Kecheng" userId="6042010e-758a-47da-a43c-39d4fc95a6c3" providerId="ADAL" clId="{0A442E0D-44A1-43D0-9FA7-7354C3FA1FE4}" dt="2021-12-17T10:56:59.174" v="3531" actId="20577"/>
          <ac:spMkLst>
            <pc:docMk/>
            <pc:sldMk cId="4285547491" sldId="361"/>
            <ac:spMk id="7" creationId="{A5D37F8F-D9FC-437C-A0CC-6ED0BC7560C9}"/>
          </ac:spMkLst>
        </pc:spChg>
        <pc:picChg chg="del mod">
          <ac:chgData name="HUANG, Kecheng" userId="6042010e-758a-47da-a43c-39d4fc95a6c3" providerId="ADAL" clId="{0A442E0D-44A1-43D0-9FA7-7354C3FA1FE4}" dt="2021-12-17T10:41:08.770" v="2905" actId="478"/>
          <ac:picMkLst>
            <pc:docMk/>
            <pc:sldMk cId="4285547491" sldId="361"/>
            <ac:picMk id="5" creationId="{3DA442D8-300D-40CB-BB23-8E54A25593E5}"/>
          </ac:picMkLst>
        </pc:picChg>
      </pc:sldChg>
      <pc:sldChg chg="modSp add mod modAnim">
        <pc:chgData name="HUANG, Kecheng" userId="6042010e-758a-47da-a43c-39d4fc95a6c3" providerId="ADAL" clId="{0A442E0D-44A1-43D0-9FA7-7354C3FA1FE4}" dt="2021-12-17T11:23:45.185" v="4054" actId="20577"/>
        <pc:sldMkLst>
          <pc:docMk/>
          <pc:sldMk cId="529218713" sldId="362"/>
        </pc:sldMkLst>
        <pc:spChg chg="mod">
          <ac:chgData name="HUANG, Kecheng" userId="6042010e-758a-47da-a43c-39d4fc95a6c3" providerId="ADAL" clId="{0A442E0D-44A1-43D0-9FA7-7354C3FA1FE4}" dt="2021-12-17T11:23:45.185" v="4054" actId="20577"/>
          <ac:spMkLst>
            <pc:docMk/>
            <pc:sldMk cId="529218713" sldId="362"/>
            <ac:spMk id="7" creationId="{A5D37F8F-D9FC-437C-A0CC-6ED0BC7560C9}"/>
          </ac:spMkLst>
        </pc:spChg>
        <pc:picChg chg="mod">
          <ac:chgData name="HUANG, Kecheng" userId="6042010e-758a-47da-a43c-39d4fc95a6c3" providerId="ADAL" clId="{0A442E0D-44A1-43D0-9FA7-7354C3FA1FE4}" dt="2021-12-17T11:00:13.047" v="3577" actId="1076"/>
          <ac:picMkLst>
            <pc:docMk/>
            <pc:sldMk cId="529218713" sldId="362"/>
            <ac:picMk id="5" creationId="{3DA442D8-300D-40CB-BB23-8E54A25593E5}"/>
          </ac:picMkLst>
        </pc:picChg>
      </pc:sldChg>
      <pc:sldChg chg="add del">
        <pc:chgData name="HUANG, Kecheng" userId="6042010e-758a-47da-a43c-39d4fc95a6c3" providerId="ADAL" clId="{0A442E0D-44A1-43D0-9FA7-7354C3FA1FE4}" dt="2021-12-17T10:40:55.290" v="2902" actId="47"/>
        <pc:sldMkLst>
          <pc:docMk/>
          <pc:sldMk cId="4036381090" sldId="362"/>
        </pc:sldMkLst>
      </pc:sldChg>
      <pc:sldChg chg="modSp del mod">
        <pc:chgData name="HUANG, Kecheng" userId="6042010e-758a-47da-a43c-39d4fc95a6c3" providerId="ADAL" clId="{0A442E0D-44A1-43D0-9FA7-7354C3FA1FE4}" dt="2021-12-17T10:40:38.694" v="2900" actId="47"/>
        <pc:sldMkLst>
          <pc:docMk/>
          <pc:sldMk cId="3513770020" sldId="366"/>
        </pc:sldMkLst>
        <pc:spChg chg="mod">
          <ac:chgData name="HUANG, Kecheng" userId="6042010e-758a-47da-a43c-39d4fc95a6c3" providerId="ADAL" clId="{0A442E0D-44A1-43D0-9FA7-7354C3FA1FE4}" dt="2021-12-16T08:21:11.039" v="2" actId="20577"/>
          <ac:spMkLst>
            <pc:docMk/>
            <pc:sldMk cId="3513770020" sldId="366"/>
            <ac:spMk id="7" creationId="{A5D37F8F-D9FC-437C-A0CC-6ED0BC7560C9}"/>
          </ac:spMkLst>
        </pc:spChg>
      </pc:sldChg>
      <pc:sldChg chg="delSp modSp del mod delAnim">
        <pc:chgData name="HUANG, Kecheng" userId="6042010e-758a-47da-a43c-39d4fc95a6c3" providerId="ADAL" clId="{0A442E0D-44A1-43D0-9FA7-7354C3FA1FE4}" dt="2021-12-17T10:40:39.671" v="2901" actId="47"/>
        <pc:sldMkLst>
          <pc:docMk/>
          <pc:sldMk cId="1759108121" sldId="367"/>
        </pc:sldMkLst>
        <pc:spChg chg="mod">
          <ac:chgData name="HUANG, Kecheng" userId="6042010e-758a-47da-a43c-39d4fc95a6c3" providerId="ADAL" clId="{0A442E0D-44A1-43D0-9FA7-7354C3FA1FE4}" dt="2021-12-16T08:21:18.132" v="7" actId="20577"/>
          <ac:spMkLst>
            <pc:docMk/>
            <pc:sldMk cId="1759108121" sldId="367"/>
            <ac:spMk id="7" creationId="{A5D37F8F-D9FC-437C-A0CC-6ED0BC7560C9}"/>
          </ac:spMkLst>
        </pc:spChg>
        <pc:picChg chg="del">
          <ac:chgData name="HUANG, Kecheng" userId="6042010e-758a-47da-a43c-39d4fc95a6c3" providerId="ADAL" clId="{0A442E0D-44A1-43D0-9FA7-7354C3FA1FE4}" dt="2021-12-16T08:21:15.184" v="5" actId="478"/>
          <ac:picMkLst>
            <pc:docMk/>
            <pc:sldMk cId="1759108121" sldId="367"/>
            <ac:picMk id="2" creationId="{B805F2DA-397C-5C4B-AE85-D2D46A40F5D7}"/>
          </ac:picMkLst>
        </pc:picChg>
        <pc:picChg chg="del">
          <ac:chgData name="HUANG, Kecheng" userId="6042010e-758a-47da-a43c-39d4fc95a6c3" providerId="ADAL" clId="{0A442E0D-44A1-43D0-9FA7-7354C3FA1FE4}" dt="2021-12-16T08:21:15.729" v="6" actId="478"/>
          <ac:picMkLst>
            <pc:docMk/>
            <pc:sldMk cId="1759108121" sldId="367"/>
            <ac:picMk id="3" creationId="{35239A34-2B43-8742-85ED-6E56046A84DE}"/>
          </ac:picMkLst>
        </pc:picChg>
        <pc:picChg chg="del">
          <ac:chgData name="HUANG, Kecheng" userId="6042010e-758a-47da-a43c-39d4fc95a6c3" providerId="ADAL" clId="{0A442E0D-44A1-43D0-9FA7-7354C3FA1FE4}" dt="2021-12-16T08:21:14.138" v="4" actId="478"/>
          <ac:picMkLst>
            <pc:docMk/>
            <pc:sldMk cId="1759108121" sldId="367"/>
            <ac:picMk id="5" creationId="{88D1B0B8-B429-B443-8C1B-8EFF52301C0B}"/>
          </ac:picMkLst>
        </pc:picChg>
        <pc:picChg chg="del">
          <ac:chgData name="HUANG, Kecheng" userId="6042010e-758a-47da-a43c-39d4fc95a6c3" providerId="ADAL" clId="{0A442E0D-44A1-43D0-9FA7-7354C3FA1FE4}" dt="2021-12-16T08:21:13.314" v="3" actId="478"/>
          <ac:picMkLst>
            <pc:docMk/>
            <pc:sldMk cId="1759108121" sldId="367"/>
            <ac:picMk id="6" creationId="{136740EA-C23F-EF46-BC7C-3D07074FC646}"/>
          </ac:picMkLst>
        </pc:picChg>
      </pc:sldChg>
    </pc:docChg>
  </pc:docChgLst>
  <pc:docChgLst>
    <pc:chgData name="HUANG, Kecheng" userId="6042010e-758a-47da-a43c-39d4fc95a6c3" providerId="ADAL" clId="{4E0416B0-ED23-5542-9696-15A7B34934DB}"/>
    <pc:docChg chg="undo custSel addSld delSld modSld">
      <pc:chgData name="HUANG, Kecheng" userId="6042010e-758a-47da-a43c-39d4fc95a6c3" providerId="ADAL" clId="{4E0416B0-ED23-5542-9696-15A7B34934DB}" dt="2021-12-02T05:52:12.019" v="1204" actId="2696"/>
      <pc:docMkLst>
        <pc:docMk/>
      </pc:docMkLst>
      <pc:sldChg chg="del">
        <pc:chgData name="HUANG, Kecheng" userId="6042010e-758a-47da-a43c-39d4fc95a6c3" providerId="ADAL" clId="{4E0416B0-ED23-5542-9696-15A7B34934DB}" dt="2021-12-02T05:52:10.786" v="1201" actId="2696"/>
        <pc:sldMkLst>
          <pc:docMk/>
          <pc:sldMk cId="4198646253" sldId="308"/>
        </pc:sldMkLst>
      </pc:sldChg>
      <pc:sldChg chg="del">
        <pc:chgData name="HUANG, Kecheng" userId="6042010e-758a-47da-a43c-39d4fc95a6c3" providerId="ADAL" clId="{4E0416B0-ED23-5542-9696-15A7B34934DB}" dt="2021-12-02T05:52:11.572" v="1203" actId="2696"/>
        <pc:sldMkLst>
          <pc:docMk/>
          <pc:sldMk cId="2898440759" sldId="309"/>
        </pc:sldMkLst>
      </pc:sldChg>
      <pc:sldChg chg="del">
        <pc:chgData name="HUANG, Kecheng" userId="6042010e-758a-47da-a43c-39d4fc95a6c3" providerId="ADAL" clId="{4E0416B0-ED23-5542-9696-15A7B34934DB}" dt="2021-12-02T05:52:11.214" v="1202" actId="2696"/>
        <pc:sldMkLst>
          <pc:docMk/>
          <pc:sldMk cId="1221802832" sldId="313"/>
        </pc:sldMkLst>
      </pc:sldChg>
      <pc:sldChg chg="del">
        <pc:chgData name="HUANG, Kecheng" userId="6042010e-758a-47da-a43c-39d4fc95a6c3" providerId="ADAL" clId="{4E0416B0-ED23-5542-9696-15A7B34934DB}" dt="2021-12-02T05:52:12.019" v="1204" actId="2696"/>
        <pc:sldMkLst>
          <pc:docMk/>
          <pc:sldMk cId="2184415928" sldId="314"/>
        </pc:sldMkLst>
      </pc:sldChg>
      <pc:sldChg chg="addSp delSp modSp mod delAnim modAnim">
        <pc:chgData name="HUANG, Kecheng" userId="6042010e-758a-47da-a43c-39d4fc95a6c3" providerId="ADAL" clId="{4E0416B0-ED23-5542-9696-15A7B34934DB}" dt="2021-12-02T05:50:26.563" v="1199"/>
        <pc:sldMkLst>
          <pc:docMk/>
          <pc:sldMk cId="4165817768" sldId="315"/>
        </pc:sldMkLst>
        <pc:spChg chg="mod">
          <ac:chgData name="HUANG, Kecheng" userId="6042010e-758a-47da-a43c-39d4fc95a6c3" providerId="ADAL" clId="{4E0416B0-ED23-5542-9696-15A7B34934DB}" dt="2021-12-02T05:06:15.030" v="20" actId="1076"/>
          <ac:spMkLst>
            <pc:docMk/>
            <pc:sldMk cId="4165817768" sldId="315"/>
            <ac:spMk id="5" creationId="{F7059B17-42B5-4EBC-AC2F-6F9714AD5E02}"/>
          </ac:spMkLst>
        </pc:spChg>
        <pc:spChg chg="mod">
          <ac:chgData name="HUANG, Kecheng" userId="6042010e-758a-47da-a43c-39d4fc95a6c3" providerId="ADAL" clId="{4E0416B0-ED23-5542-9696-15A7B34934DB}" dt="2021-12-02T05:28:46.378" v="700" actId="207"/>
          <ac:spMkLst>
            <pc:docMk/>
            <pc:sldMk cId="4165817768" sldId="315"/>
            <ac:spMk id="8" creationId="{411DCF3B-DE3A-40FB-8812-DE733C7FF63F}"/>
          </ac:spMkLst>
        </pc:spChg>
        <pc:picChg chg="add mod">
          <ac:chgData name="HUANG, Kecheng" userId="6042010e-758a-47da-a43c-39d4fc95a6c3" providerId="ADAL" clId="{4E0416B0-ED23-5542-9696-15A7B34934DB}" dt="2021-12-02T05:22:16.165" v="543" actId="14100"/>
          <ac:picMkLst>
            <pc:docMk/>
            <pc:sldMk cId="4165817768" sldId="315"/>
            <ac:picMk id="2" creationId="{EAF1852B-E5C2-944A-8E47-3FEB34B39B58}"/>
          </ac:picMkLst>
        </pc:picChg>
        <pc:picChg chg="del">
          <ac:chgData name="HUANG, Kecheng" userId="6042010e-758a-47da-a43c-39d4fc95a6c3" providerId="ADAL" clId="{4E0416B0-ED23-5542-9696-15A7B34934DB}" dt="2021-12-02T05:05:03.672" v="0" actId="478"/>
          <ac:picMkLst>
            <pc:docMk/>
            <pc:sldMk cId="4165817768" sldId="315"/>
            <ac:picMk id="3" creationId="{1CFACD0E-2E98-4A9B-AF93-7F952C3096B8}"/>
          </ac:picMkLst>
        </pc:picChg>
      </pc:sldChg>
      <pc:sldChg chg="del">
        <pc:chgData name="HUANG, Kecheng" userId="6042010e-758a-47da-a43c-39d4fc95a6c3" providerId="ADAL" clId="{4E0416B0-ED23-5542-9696-15A7B34934DB}" dt="2021-12-02T05:52:10.414" v="1200" actId="2696"/>
        <pc:sldMkLst>
          <pc:docMk/>
          <pc:sldMk cId="2331982723" sldId="316"/>
        </pc:sldMkLst>
      </pc:sldChg>
      <pc:sldChg chg="addSp delSp modSp add mod modAnim">
        <pc:chgData name="HUANG, Kecheng" userId="6042010e-758a-47da-a43c-39d4fc95a6c3" providerId="ADAL" clId="{4E0416B0-ED23-5542-9696-15A7B34934DB}" dt="2021-12-02T05:50:18.340" v="1198"/>
        <pc:sldMkLst>
          <pc:docMk/>
          <pc:sldMk cId="4268607082" sldId="352"/>
        </pc:sldMkLst>
        <pc:spChg chg="add del">
          <ac:chgData name="HUANG, Kecheng" userId="6042010e-758a-47da-a43c-39d4fc95a6c3" providerId="ADAL" clId="{4E0416B0-ED23-5542-9696-15A7B34934DB}" dt="2021-12-02T05:38:05.744" v="805"/>
          <ac:spMkLst>
            <pc:docMk/>
            <pc:sldMk cId="4268607082" sldId="352"/>
            <ac:spMk id="6" creationId="{8A5BFFCE-AD6F-DA48-9663-226101CD7A2D}"/>
          </ac:spMkLst>
        </pc:spChg>
        <pc:spChg chg="mod">
          <ac:chgData name="HUANG, Kecheng" userId="6042010e-758a-47da-a43c-39d4fc95a6c3" providerId="ADAL" clId="{4E0416B0-ED23-5542-9696-15A7B34934DB}" dt="2021-12-02T05:49:01.672" v="1191" actId="207"/>
          <ac:spMkLst>
            <pc:docMk/>
            <pc:sldMk cId="4268607082" sldId="352"/>
            <ac:spMk id="8" creationId="{411DCF3B-DE3A-40FB-8812-DE733C7FF63F}"/>
          </ac:spMkLst>
        </pc:spChg>
        <pc:picChg chg="del">
          <ac:chgData name="HUANG, Kecheng" userId="6042010e-758a-47da-a43c-39d4fc95a6c3" providerId="ADAL" clId="{4E0416B0-ED23-5542-9696-15A7B34934DB}" dt="2021-12-02T05:31:49.993" v="702" actId="478"/>
          <ac:picMkLst>
            <pc:docMk/>
            <pc:sldMk cId="4268607082" sldId="352"/>
            <ac:picMk id="2" creationId="{EAF1852B-E5C2-944A-8E47-3FEB34B39B58}"/>
          </ac:picMkLst>
        </pc:picChg>
        <pc:picChg chg="add del mod">
          <ac:chgData name="HUANG, Kecheng" userId="6042010e-758a-47da-a43c-39d4fc95a6c3" providerId="ADAL" clId="{4E0416B0-ED23-5542-9696-15A7B34934DB}" dt="2021-12-02T05:36:04.250" v="738" actId="478"/>
          <ac:picMkLst>
            <pc:docMk/>
            <pc:sldMk cId="4268607082" sldId="352"/>
            <ac:picMk id="3" creationId="{EDACC11A-B477-144B-B687-FD2030E0DC4E}"/>
          </ac:picMkLst>
        </pc:picChg>
        <pc:picChg chg="add mod">
          <ac:chgData name="HUANG, Kecheng" userId="6042010e-758a-47da-a43c-39d4fc95a6c3" providerId="ADAL" clId="{4E0416B0-ED23-5542-9696-15A7B34934DB}" dt="2021-12-02T05:40:53.589" v="910" actId="1076"/>
          <ac:picMkLst>
            <pc:docMk/>
            <pc:sldMk cId="4268607082" sldId="352"/>
            <ac:picMk id="7" creationId="{914D9437-CC07-B548-8B22-157444FA10FF}"/>
          </ac:picMkLst>
        </pc:picChg>
        <pc:picChg chg="add mod">
          <ac:chgData name="HUANG, Kecheng" userId="6042010e-758a-47da-a43c-39d4fc95a6c3" providerId="ADAL" clId="{4E0416B0-ED23-5542-9696-15A7B34934DB}" dt="2021-12-02T05:50:10.584" v="1196" actId="1076"/>
          <ac:picMkLst>
            <pc:docMk/>
            <pc:sldMk cId="4268607082" sldId="352"/>
            <ac:picMk id="9" creationId="{EEDF7786-A7DF-D543-9C1F-AD0CF76588F6}"/>
          </ac:picMkLst>
        </pc:picChg>
        <pc:picChg chg="add del">
          <ac:chgData name="HUANG, Kecheng" userId="6042010e-758a-47da-a43c-39d4fc95a6c3" providerId="ADAL" clId="{4E0416B0-ED23-5542-9696-15A7B34934DB}" dt="2021-12-02T05:38:05.744" v="805"/>
          <ac:picMkLst>
            <pc:docMk/>
            <pc:sldMk cId="4268607082" sldId="352"/>
            <ac:picMk id="1026" creationId="{2CEE54D8-A507-3B4C-BE89-844913960997}"/>
          </ac:picMkLst>
        </pc:picChg>
        <pc:picChg chg="add del">
          <ac:chgData name="HUANG, Kecheng" userId="6042010e-758a-47da-a43c-39d4fc95a6c3" providerId="ADAL" clId="{4E0416B0-ED23-5542-9696-15A7B34934DB}" dt="2021-12-02T05:38:05.744" v="805"/>
          <ac:picMkLst>
            <pc:docMk/>
            <pc:sldMk cId="4268607082" sldId="352"/>
            <ac:picMk id="1027" creationId="{216D27CF-8D07-5D41-9983-6675172E1138}"/>
          </ac:picMkLst>
        </pc:picChg>
        <pc:picChg chg="add del">
          <ac:chgData name="HUANG, Kecheng" userId="6042010e-758a-47da-a43c-39d4fc95a6c3" providerId="ADAL" clId="{4E0416B0-ED23-5542-9696-15A7B34934DB}" dt="2021-12-02T05:38:05.744" v="805"/>
          <ac:picMkLst>
            <pc:docMk/>
            <pc:sldMk cId="4268607082" sldId="352"/>
            <ac:picMk id="1028" creationId="{C66C5A3A-5FD6-6E4B-BA85-2B1E3C6F13F7}"/>
          </ac:picMkLst>
        </pc:picChg>
      </pc:sldChg>
    </pc:docChg>
  </pc:docChgLst>
  <pc:docChgLst>
    <pc:chgData name="HUANG, Kecheng" userId="6042010e-758a-47da-a43c-39d4fc95a6c3" providerId="ADAL" clId="{5E78226A-4D45-41A4-97E9-108398DA6D5F}"/>
    <pc:docChg chg="undo redo custSel addSld delSld modSld">
      <pc:chgData name="HUANG, Kecheng" userId="6042010e-758a-47da-a43c-39d4fc95a6c3" providerId="ADAL" clId="{5E78226A-4D45-41A4-97E9-108398DA6D5F}" dt="2021-08-25T15:06:21.808" v="2692" actId="20577"/>
      <pc:docMkLst>
        <pc:docMk/>
      </pc:docMkLst>
      <pc:sldChg chg="del">
        <pc:chgData name="HUANG, Kecheng" userId="6042010e-758a-47da-a43c-39d4fc95a6c3" providerId="ADAL" clId="{5E78226A-4D45-41A4-97E9-108398DA6D5F}" dt="2021-08-25T12:37:45.736" v="1179" actId="47"/>
        <pc:sldMkLst>
          <pc:docMk/>
          <pc:sldMk cId="3025070116" sldId="282"/>
        </pc:sldMkLst>
      </pc:sldChg>
      <pc:sldChg chg="del">
        <pc:chgData name="HUANG, Kecheng" userId="6042010e-758a-47da-a43c-39d4fc95a6c3" providerId="ADAL" clId="{5E78226A-4D45-41A4-97E9-108398DA6D5F}" dt="2021-08-25T12:37:46.330" v="1181" actId="47"/>
        <pc:sldMkLst>
          <pc:docMk/>
          <pc:sldMk cId="1751340676" sldId="283"/>
        </pc:sldMkLst>
      </pc:sldChg>
      <pc:sldChg chg="addSp delSp modSp add del mod modAnim">
        <pc:chgData name="HUANG, Kecheng" userId="6042010e-758a-47da-a43c-39d4fc95a6c3" providerId="ADAL" clId="{5E78226A-4D45-41A4-97E9-108398DA6D5F}" dt="2021-08-25T13:37:00.390" v="2054"/>
        <pc:sldMkLst>
          <pc:docMk/>
          <pc:sldMk cId="3960785670" sldId="284"/>
        </pc:sldMkLst>
        <pc:spChg chg="mod">
          <ac:chgData name="HUANG, Kecheng" userId="6042010e-758a-47da-a43c-39d4fc95a6c3" providerId="ADAL" clId="{5E78226A-4D45-41A4-97E9-108398DA6D5F}" dt="2021-08-25T10:22:02.097" v="45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5E78226A-4D45-41A4-97E9-108398DA6D5F}" dt="2021-08-25T10:21:23.961" v="42" actId="20577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5E78226A-4D45-41A4-97E9-108398DA6D5F}" dt="2021-08-25T12:59:02.621" v="1463"/>
          <ac:spMkLst>
            <pc:docMk/>
            <pc:sldMk cId="3960785670" sldId="28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5E78226A-4D45-41A4-97E9-108398DA6D5F}" dt="2021-08-25T12:37:26.041" v="1176" actId="1076"/>
          <ac:picMkLst>
            <pc:docMk/>
            <pc:sldMk cId="3960785670" sldId="284"/>
            <ac:picMk id="3" creationId="{BCCE56E1-7751-4247-92C1-E37ACD4E53EF}"/>
          </ac:picMkLst>
        </pc:picChg>
        <pc:picChg chg="add mod">
          <ac:chgData name="HUANG, Kecheng" userId="6042010e-758a-47da-a43c-39d4fc95a6c3" providerId="ADAL" clId="{5E78226A-4D45-41A4-97E9-108398DA6D5F}" dt="2021-08-25T12:38:26.578" v="1200" actId="1076"/>
          <ac:picMkLst>
            <pc:docMk/>
            <pc:sldMk cId="3960785670" sldId="284"/>
            <ac:picMk id="8" creationId="{D32A79F0-C128-4BE5-ACA1-D7D20C4D1AC6}"/>
          </ac:picMkLst>
        </pc:picChg>
        <pc:picChg chg="add del">
          <ac:chgData name="HUANG, Kecheng" userId="6042010e-758a-47da-a43c-39d4fc95a6c3" providerId="ADAL" clId="{5E78226A-4D45-41A4-97E9-108398DA6D5F}" dt="2021-08-25T11:06:54.242" v="917" actId="22"/>
          <ac:picMkLst>
            <pc:docMk/>
            <pc:sldMk cId="3960785670" sldId="284"/>
            <ac:picMk id="10" creationId="{ED8D3FFC-9B1D-48FC-8D12-A9BA3165A750}"/>
          </ac:picMkLst>
        </pc:picChg>
        <pc:picChg chg="add mod">
          <ac:chgData name="HUANG, Kecheng" userId="6042010e-758a-47da-a43c-39d4fc95a6c3" providerId="ADAL" clId="{5E78226A-4D45-41A4-97E9-108398DA6D5F}" dt="2021-08-25T13:36:51.555" v="2052" actId="1076"/>
          <ac:picMkLst>
            <pc:docMk/>
            <pc:sldMk cId="3960785670" sldId="284"/>
            <ac:picMk id="12" creationId="{C071FA8A-1C8E-4098-BA4E-60515E507AE3}"/>
          </ac:picMkLst>
        </pc:picChg>
      </pc:sldChg>
      <pc:sldChg chg="addSp delSp modSp add mod modAnim">
        <pc:chgData name="HUANG, Kecheng" userId="6042010e-758a-47da-a43c-39d4fc95a6c3" providerId="ADAL" clId="{5E78226A-4D45-41A4-97E9-108398DA6D5F}" dt="2021-08-25T13:40:47.875" v="2074" actId="1076"/>
        <pc:sldMkLst>
          <pc:docMk/>
          <pc:sldMk cId="1396472318" sldId="285"/>
        </pc:sldMkLst>
        <pc:spChg chg="del">
          <ac:chgData name="HUANG, Kecheng" userId="6042010e-758a-47da-a43c-39d4fc95a6c3" providerId="ADAL" clId="{5E78226A-4D45-41A4-97E9-108398DA6D5F}" dt="2021-08-25T12:56:21.838" v="1340" actId="478"/>
          <ac:spMkLst>
            <pc:docMk/>
            <pc:sldMk cId="1396472318" sldId="285"/>
            <ac:spMk id="7" creationId="{E989B82C-DCE6-4E88-9EFB-E65042BD877D}"/>
          </ac:spMkLst>
        </pc:spChg>
        <pc:spChg chg="add del mod">
          <ac:chgData name="HUANG, Kecheng" userId="6042010e-758a-47da-a43c-39d4fc95a6c3" providerId="ADAL" clId="{5E78226A-4D45-41A4-97E9-108398DA6D5F}" dt="2021-08-25T12:56:18.797" v="1339"/>
          <ac:spMkLst>
            <pc:docMk/>
            <pc:sldMk cId="1396472318" sldId="285"/>
            <ac:spMk id="9" creationId="{A0B93D0A-2B29-4EB9-85EB-A1EA3B2EA273}"/>
          </ac:spMkLst>
        </pc:spChg>
        <pc:spChg chg="add mod">
          <ac:chgData name="HUANG, Kecheng" userId="6042010e-758a-47da-a43c-39d4fc95a6c3" providerId="ADAL" clId="{5E78226A-4D45-41A4-97E9-108398DA6D5F}" dt="2021-08-25T13:29:40.548" v="2043" actId="113"/>
          <ac:spMkLst>
            <pc:docMk/>
            <pc:sldMk cId="1396472318" sldId="285"/>
            <ac:spMk id="10" creationId="{93CEA90A-F34F-4559-AB4F-6E7F167CF836}"/>
          </ac:spMkLst>
        </pc:spChg>
        <pc:grpChg chg="add mod">
          <ac:chgData name="HUANG, Kecheng" userId="6042010e-758a-47da-a43c-39d4fc95a6c3" providerId="ADAL" clId="{5E78226A-4D45-41A4-97E9-108398DA6D5F}" dt="2021-08-25T13:40:47.875" v="2074" actId="1076"/>
          <ac:grpSpMkLst>
            <pc:docMk/>
            <pc:sldMk cId="1396472318" sldId="285"/>
            <ac:grpSpMk id="17" creationId="{0881A124-78BE-470F-97B0-017334BC29F5}"/>
          </ac:grpSpMkLst>
        </pc:grpChg>
        <pc:picChg chg="del">
          <ac:chgData name="HUANG, Kecheng" userId="6042010e-758a-47da-a43c-39d4fc95a6c3" providerId="ADAL" clId="{5E78226A-4D45-41A4-97E9-108398DA6D5F}" dt="2021-08-25T12:48:21.340" v="1325" actId="478"/>
          <ac:picMkLst>
            <pc:docMk/>
            <pc:sldMk cId="1396472318" sldId="285"/>
            <ac:picMk id="3" creationId="{BCCE56E1-7751-4247-92C1-E37ACD4E53EF}"/>
          </ac:picMkLst>
        </pc:picChg>
        <pc:picChg chg="add del mod">
          <ac:chgData name="HUANG, Kecheng" userId="6042010e-758a-47da-a43c-39d4fc95a6c3" providerId="ADAL" clId="{5E78226A-4D45-41A4-97E9-108398DA6D5F}" dt="2021-08-25T13:12:53.789" v="1678" actId="478"/>
          <ac:picMkLst>
            <pc:docMk/>
            <pc:sldMk cId="1396472318" sldId="285"/>
            <ac:picMk id="6" creationId="{338890C1-9952-4273-B06D-54D027DDB3DB}"/>
          </ac:picMkLst>
        </pc:picChg>
        <pc:picChg chg="del">
          <ac:chgData name="HUANG, Kecheng" userId="6042010e-758a-47da-a43c-39d4fc95a6c3" providerId="ADAL" clId="{5E78226A-4D45-41A4-97E9-108398DA6D5F}" dt="2021-08-25T12:48:20.756" v="1324" actId="478"/>
          <ac:picMkLst>
            <pc:docMk/>
            <pc:sldMk cId="1396472318" sldId="285"/>
            <ac:picMk id="8" creationId="{D32A79F0-C128-4BE5-ACA1-D7D20C4D1AC6}"/>
          </ac:picMkLst>
        </pc:picChg>
        <pc:picChg chg="add mod">
          <ac:chgData name="HUANG, Kecheng" userId="6042010e-758a-47da-a43c-39d4fc95a6c3" providerId="ADAL" clId="{5E78226A-4D45-41A4-97E9-108398DA6D5F}" dt="2021-08-25T13:27:48.875" v="1913" actId="1076"/>
          <ac:picMkLst>
            <pc:docMk/>
            <pc:sldMk cId="1396472318" sldId="285"/>
            <ac:picMk id="12" creationId="{A131F9F6-CBA8-451B-B967-3821F97C332B}"/>
          </ac:picMkLst>
        </pc:picChg>
        <pc:picChg chg="add mod">
          <ac:chgData name="HUANG, Kecheng" userId="6042010e-758a-47da-a43c-39d4fc95a6c3" providerId="ADAL" clId="{5E78226A-4D45-41A4-97E9-108398DA6D5F}" dt="2021-08-25T13:40:31.596" v="2069" actId="164"/>
          <ac:picMkLst>
            <pc:docMk/>
            <pc:sldMk cId="1396472318" sldId="285"/>
            <ac:picMk id="14" creationId="{8A2D5721-EDDC-4682-8CAA-78BBE6FB7383}"/>
          </ac:picMkLst>
        </pc:picChg>
        <pc:picChg chg="add mod">
          <ac:chgData name="HUANG, Kecheng" userId="6042010e-758a-47da-a43c-39d4fc95a6c3" providerId="ADAL" clId="{5E78226A-4D45-41A4-97E9-108398DA6D5F}" dt="2021-08-25T13:40:31.596" v="2069" actId="164"/>
          <ac:picMkLst>
            <pc:docMk/>
            <pc:sldMk cId="1396472318" sldId="285"/>
            <ac:picMk id="16" creationId="{190ABE6C-B79B-4830-A8E2-59E06EC07F69}"/>
          </ac:picMkLst>
        </pc:picChg>
      </pc:sldChg>
      <pc:sldChg chg="del">
        <pc:chgData name="HUANG, Kecheng" userId="6042010e-758a-47da-a43c-39d4fc95a6c3" providerId="ADAL" clId="{5E78226A-4D45-41A4-97E9-108398DA6D5F}" dt="2021-08-25T12:37:46.671" v="1183" actId="47"/>
        <pc:sldMkLst>
          <pc:docMk/>
          <pc:sldMk cId="2437324113" sldId="285"/>
        </pc:sldMkLst>
      </pc:sldChg>
      <pc:sldChg chg="delSp modSp add mod delAnim">
        <pc:chgData name="HUANG, Kecheng" userId="6042010e-758a-47da-a43c-39d4fc95a6c3" providerId="ADAL" clId="{5E78226A-4D45-41A4-97E9-108398DA6D5F}" dt="2021-08-25T15:05:30.665" v="2686" actId="20577"/>
        <pc:sldMkLst>
          <pc:docMk/>
          <pc:sldMk cId="1224498093" sldId="286"/>
        </pc:sldMkLst>
        <pc:spChg chg="mod">
          <ac:chgData name="HUANG, Kecheng" userId="6042010e-758a-47da-a43c-39d4fc95a6c3" providerId="ADAL" clId="{5E78226A-4D45-41A4-97E9-108398DA6D5F}" dt="2021-08-25T14:46:18.215" v="2089" actId="20577"/>
          <ac:spMkLst>
            <pc:docMk/>
            <pc:sldMk cId="1224498093" sldId="286"/>
            <ac:spMk id="5" creationId="{F7059B17-42B5-4EBC-AC2F-6F9714AD5E02}"/>
          </ac:spMkLst>
        </pc:spChg>
        <pc:spChg chg="mod">
          <ac:chgData name="HUANG, Kecheng" userId="6042010e-758a-47da-a43c-39d4fc95a6c3" providerId="ADAL" clId="{5E78226A-4D45-41A4-97E9-108398DA6D5F}" dt="2021-08-25T15:05:30.665" v="2686" actId="20577"/>
          <ac:spMkLst>
            <pc:docMk/>
            <pc:sldMk cId="1224498093" sldId="286"/>
            <ac:spMk id="10" creationId="{93CEA90A-F34F-4559-AB4F-6E7F167CF836}"/>
          </ac:spMkLst>
        </pc:spChg>
        <pc:grpChg chg="del">
          <ac:chgData name="HUANG, Kecheng" userId="6042010e-758a-47da-a43c-39d4fc95a6c3" providerId="ADAL" clId="{5E78226A-4D45-41A4-97E9-108398DA6D5F}" dt="2021-08-25T13:41:51.304" v="2076" actId="478"/>
          <ac:grpSpMkLst>
            <pc:docMk/>
            <pc:sldMk cId="1224498093" sldId="286"/>
            <ac:grpSpMk id="17" creationId="{0881A124-78BE-470F-97B0-017334BC29F5}"/>
          </ac:grpSpMkLst>
        </pc:grpChg>
        <pc:picChg chg="del">
          <ac:chgData name="HUANG, Kecheng" userId="6042010e-758a-47da-a43c-39d4fc95a6c3" providerId="ADAL" clId="{5E78226A-4D45-41A4-97E9-108398DA6D5F}" dt="2021-08-25T13:41:52.288" v="2077" actId="478"/>
          <ac:picMkLst>
            <pc:docMk/>
            <pc:sldMk cId="1224498093" sldId="286"/>
            <ac:picMk id="12" creationId="{A131F9F6-CBA8-451B-B967-3821F97C332B}"/>
          </ac:picMkLst>
        </pc:picChg>
      </pc:sldChg>
      <pc:sldChg chg="modSp add mod">
        <pc:chgData name="HUANG, Kecheng" userId="6042010e-758a-47da-a43c-39d4fc95a6c3" providerId="ADAL" clId="{5E78226A-4D45-41A4-97E9-108398DA6D5F}" dt="2021-08-25T15:06:21.808" v="2692" actId="20577"/>
        <pc:sldMkLst>
          <pc:docMk/>
          <pc:sldMk cId="649861932" sldId="287"/>
        </pc:sldMkLst>
        <pc:spChg chg="mod">
          <ac:chgData name="HUANG, Kecheng" userId="6042010e-758a-47da-a43c-39d4fc95a6c3" providerId="ADAL" clId="{5E78226A-4D45-41A4-97E9-108398DA6D5F}" dt="2021-08-25T15:06:21.808" v="2692" actId="20577"/>
          <ac:spMkLst>
            <pc:docMk/>
            <pc:sldMk cId="649861932" sldId="287"/>
            <ac:spMk id="10" creationId="{93CEA90A-F34F-4559-AB4F-6E7F167CF836}"/>
          </ac:spMkLst>
        </pc:spChg>
      </pc:sldChg>
      <pc:sldChg chg="del">
        <pc:chgData name="HUANG, Kecheng" userId="6042010e-758a-47da-a43c-39d4fc95a6c3" providerId="ADAL" clId="{5E78226A-4D45-41A4-97E9-108398DA6D5F}" dt="2021-08-25T12:37:46.965" v="1185" actId="47"/>
        <pc:sldMkLst>
          <pc:docMk/>
          <pc:sldMk cId="2945480717" sldId="287"/>
        </pc:sldMkLst>
      </pc:sldChg>
      <pc:sldChg chg="del">
        <pc:chgData name="HUANG, Kecheng" userId="6042010e-758a-47da-a43c-39d4fc95a6c3" providerId="ADAL" clId="{5E78226A-4D45-41A4-97E9-108398DA6D5F}" dt="2021-08-25T12:37:47.294" v="1187" actId="47"/>
        <pc:sldMkLst>
          <pc:docMk/>
          <pc:sldMk cId="3005146134" sldId="288"/>
        </pc:sldMkLst>
      </pc:sldChg>
      <pc:sldChg chg="del">
        <pc:chgData name="HUANG, Kecheng" userId="6042010e-758a-47da-a43c-39d4fc95a6c3" providerId="ADAL" clId="{5E78226A-4D45-41A4-97E9-108398DA6D5F}" dt="2021-08-25T12:37:46.807" v="1184" actId="47"/>
        <pc:sldMkLst>
          <pc:docMk/>
          <pc:sldMk cId="83435426" sldId="289"/>
        </pc:sldMkLst>
      </pc:sldChg>
      <pc:sldChg chg="del">
        <pc:chgData name="HUANG, Kecheng" userId="6042010e-758a-47da-a43c-39d4fc95a6c3" providerId="ADAL" clId="{5E78226A-4D45-41A4-97E9-108398DA6D5F}" dt="2021-08-25T12:37:47.127" v="1186" actId="47"/>
        <pc:sldMkLst>
          <pc:docMk/>
          <pc:sldMk cId="3333196054" sldId="290"/>
        </pc:sldMkLst>
      </pc:sldChg>
      <pc:sldChg chg="del">
        <pc:chgData name="HUANG, Kecheng" userId="6042010e-758a-47da-a43c-39d4fc95a6c3" providerId="ADAL" clId="{5E78226A-4D45-41A4-97E9-108398DA6D5F}" dt="2021-08-25T12:37:48.277" v="1189" actId="47"/>
        <pc:sldMkLst>
          <pc:docMk/>
          <pc:sldMk cId="171849319" sldId="291"/>
        </pc:sldMkLst>
      </pc:sldChg>
      <pc:sldChg chg="del">
        <pc:chgData name="HUANG, Kecheng" userId="6042010e-758a-47da-a43c-39d4fc95a6c3" providerId="ADAL" clId="{5E78226A-4D45-41A4-97E9-108398DA6D5F}" dt="2021-08-25T12:37:48.622" v="1191" actId="47"/>
        <pc:sldMkLst>
          <pc:docMk/>
          <pc:sldMk cId="1671013045" sldId="292"/>
        </pc:sldMkLst>
      </pc:sldChg>
      <pc:sldChg chg="del">
        <pc:chgData name="HUANG, Kecheng" userId="6042010e-758a-47da-a43c-39d4fc95a6c3" providerId="ADAL" clId="{5E78226A-4D45-41A4-97E9-108398DA6D5F}" dt="2021-08-25T12:37:47.456" v="1188" actId="47"/>
        <pc:sldMkLst>
          <pc:docMk/>
          <pc:sldMk cId="856517741" sldId="293"/>
        </pc:sldMkLst>
      </pc:sldChg>
      <pc:sldChg chg="del">
        <pc:chgData name="HUANG, Kecheng" userId="6042010e-758a-47da-a43c-39d4fc95a6c3" providerId="ADAL" clId="{5E78226A-4D45-41A4-97E9-108398DA6D5F}" dt="2021-08-25T12:37:48.778" v="1192" actId="47"/>
        <pc:sldMkLst>
          <pc:docMk/>
          <pc:sldMk cId="2727516014" sldId="294"/>
        </pc:sldMkLst>
      </pc:sldChg>
      <pc:sldChg chg="del">
        <pc:chgData name="HUANG, Kecheng" userId="6042010e-758a-47da-a43c-39d4fc95a6c3" providerId="ADAL" clId="{5E78226A-4D45-41A4-97E9-108398DA6D5F}" dt="2021-08-25T12:37:48.457" v="1190" actId="47"/>
        <pc:sldMkLst>
          <pc:docMk/>
          <pc:sldMk cId="2180481584" sldId="295"/>
        </pc:sldMkLst>
      </pc:sldChg>
      <pc:sldChg chg="del">
        <pc:chgData name="HUANG, Kecheng" userId="6042010e-758a-47da-a43c-39d4fc95a6c3" providerId="ADAL" clId="{5E78226A-4D45-41A4-97E9-108398DA6D5F}" dt="2021-08-25T12:37:46.513" v="1182" actId="47"/>
        <pc:sldMkLst>
          <pc:docMk/>
          <pc:sldMk cId="949246410" sldId="296"/>
        </pc:sldMkLst>
      </pc:sldChg>
      <pc:sldChg chg="del">
        <pc:chgData name="HUANG, Kecheng" userId="6042010e-758a-47da-a43c-39d4fc95a6c3" providerId="ADAL" clId="{5E78226A-4D45-41A4-97E9-108398DA6D5F}" dt="2021-08-25T12:37:46.065" v="1180" actId="47"/>
        <pc:sldMkLst>
          <pc:docMk/>
          <pc:sldMk cId="1217638867" sldId="297"/>
        </pc:sldMkLst>
      </pc:sldChg>
    </pc:docChg>
  </pc:docChgLst>
  <pc:docChgLst>
    <pc:chgData name="HUANG, Kecheng" userId="6042010e-758a-47da-a43c-39d4fc95a6c3" providerId="ADAL" clId="{F83DB67E-BB93-491F-B11D-5577B4FF74DC}"/>
    <pc:docChg chg="undo custSel addSld delSld modSld sldOrd">
      <pc:chgData name="HUANG, Kecheng" userId="6042010e-758a-47da-a43c-39d4fc95a6c3" providerId="ADAL" clId="{F83DB67E-BB93-491F-B11D-5577B4FF74DC}" dt="2021-09-23T14:55:01.351" v="4283" actId="113"/>
      <pc:docMkLst>
        <pc:docMk/>
      </pc:docMkLst>
      <pc:sldChg chg="addSp delSp modSp mod delAnim modAnim">
        <pc:chgData name="HUANG, Kecheng" userId="6042010e-758a-47da-a43c-39d4fc95a6c3" providerId="ADAL" clId="{F83DB67E-BB93-491F-B11D-5577B4FF74DC}" dt="2021-09-23T09:54:29.175" v="1148"/>
        <pc:sldMkLst>
          <pc:docMk/>
          <pc:sldMk cId="3960785670" sldId="284"/>
        </pc:sldMkLst>
        <pc:spChg chg="mod">
          <ac:chgData name="HUANG, Kecheng" userId="6042010e-758a-47da-a43c-39d4fc95a6c3" providerId="ADAL" clId="{F83DB67E-BB93-491F-B11D-5577B4FF74DC}" dt="2021-09-23T03:15:38.913" v="39" actId="255"/>
          <ac:spMkLst>
            <pc:docMk/>
            <pc:sldMk cId="3960785670" sldId="284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03:15:10.455" v="35" actId="404"/>
          <ac:spMkLst>
            <pc:docMk/>
            <pc:sldMk cId="3960785670" sldId="284"/>
            <ac:spMk id="5" creationId="{F7059B17-42B5-4EBC-AC2F-6F9714AD5E02}"/>
          </ac:spMkLst>
        </pc:spChg>
        <pc:spChg chg="mod">
          <ac:chgData name="HUANG, Kecheng" userId="6042010e-758a-47da-a43c-39d4fc95a6c3" providerId="ADAL" clId="{F83DB67E-BB93-491F-B11D-5577B4FF74DC}" dt="2021-09-23T09:53:49.524" v="1136" actId="114"/>
          <ac:spMkLst>
            <pc:docMk/>
            <pc:sldMk cId="3960785670" sldId="284"/>
            <ac:spMk id="7" creationId="{E989B82C-DCE6-4E88-9EFB-E65042BD877D}"/>
          </ac:spMkLst>
        </pc:spChg>
        <pc:graphicFrameChg chg="add del mod">
          <ac:chgData name="HUANG, Kecheng" userId="6042010e-758a-47da-a43c-39d4fc95a6c3" providerId="ADAL" clId="{F83DB67E-BB93-491F-B11D-5577B4FF74DC}" dt="2021-09-23T03:13:15.136" v="1" actId="478"/>
          <ac:graphicFrameMkLst>
            <pc:docMk/>
            <pc:sldMk cId="3960785670" sldId="284"/>
            <ac:graphicFrameMk id="2" creationId="{FDC664AF-B612-460B-BDEA-D698418C5F6A}"/>
          </ac:graphicFrameMkLst>
        </pc:graphicFrameChg>
        <pc:picChg chg="add mod">
          <ac:chgData name="HUANG, Kecheng" userId="6042010e-758a-47da-a43c-39d4fc95a6c3" providerId="ADAL" clId="{F83DB67E-BB93-491F-B11D-5577B4FF74DC}" dt="2021-09-23T09:44:51.889" v="957" actId="1076"/>
          <ac:picMkLst>
            <pc:docMk/>
            <pc:sldMk cId="3960785670" sldId="284"/>
            <ac:picMk id="3" creationId="{EF216FA1-9643-4F2F-B225-6E9EBBEF9B53}"/>
          </ac:picMkLst>
        </pc:picChg>
        <pc:picChg chg="add mod">
          <ac:chgData name="HUANG, Kecheng" userId="6042010e-758a-47da-a43c-39d4fc95a6c3" providerId="ADAL" clId="{F83DB67E-BB93-491F-B11D-5577B4FF74DC}" dt="2021-09-23T09:54:17.417" v="1143" actId="1076"/>
          <ac:picMkLst>
            <pc:docMk/>
            <pc:sldMk cId="3960785670" sldId="284"/>
            <ac:picMk id="8" creationId="{A72E11C6-743B-49C9-959A-7CCFBE30818E}"/>
          </ac:picMkLst>
        </pc:picChg>
        <pc:picChg chg="add mod">
          <ac:chgData name="HUANG, Kecheng" userId="6042010e-758a-47da-a43c-39d4fc95a6c3" providerId="ADAL" clId="{F83DB67E-BB93-491F-B11D-5577B4FF74DC}" dt="2021-09-23T09:54:24.393" v="1146" actId="1076"/>
          <ac:picMkLst>
            <pc:docMk/>
            <pc:sldMk cId="3960785670" sldId="284"/>
            <ac:picMk id="10" creationId="{BB63C87A-71A7-41A8-881A-DF9C98F4425E}"/>
          </ac:picMkLst>
        </pc:picChg>
        <pc:picChg chg="del">
          <ac:chgData name="HUANG, Kecheng" userId="6042010e-758a-47da-a43c-39d4fc95a6c3" providerId="ADAL" clId="{F83DB67E-BB93-491F-B11D-5577B4FF74DC}" dt="2021-09-23T03:13:50.183" v="5" actId="478"/>
          <ac:picMkLst>
            <pc:docMk/>
            <pc:sldMk cId="3960785670" sldId="284"/>
            <ac:picMk id="12" creationId="{7C966400-92CA-48F9-A0F2-049E2D2B6AA7}"/>
          </ac:picMkLst>
        </pc:picChg>
      </pc:sldChg>
      <pc:sldChg chg="del">
        <pc:chgData name="HUANG, Kecheng" userId="6042010e-758a-47da-a43c-39d4fc95a6c3" providerId="ADAL" clId="{F83DB67E-BB93-491F-B11D-5577B4FF74DC}" dt="2021-09-23T03:15:19.255" v="37" actId="47"/>
        <pc:sldMkLst>
          <pc:docMk/>
          <pc:sldMk cId="2487534699" sldId="286"/>
        </pc:sldMkLst>
      </pc:sldChg>
      <pc:sldChg chg="addSp delSp modSp mod delAnim modAnim">
        <pc:chgData name="HUANG, Kecheng" userId="6042010e-758a-47da-a43c-39d4fc95a6c3" providerId="ADAL" clId="{F83DB67E-BB93-491F-B11D-5577B4FF74DC}" dt="2021-09-23T14:51:24.138" v="4277" actId="113"/>
        <pc:sldMkLst>
          <pc:docMk/>
          <pc:sldMk cId="1450408840" sldId="288"/>
        </pc:sldMkLst>
        <pc:spChg chg="mod">
          <ac:chgData name="HUANG, Kecheng" userId="6042010e-758a-47da-a43c-39d4fc95a6c3" providerId="ADAL" clId="{F83DB67E-BB93-491F-B11D-5577B4FF74DC}" dt="2021-09-23T13:51:03.537" v="3469"/>
          <ac:spMkLst>
            <pc:docMk/>
            <pc:sldMk cId="1450408840" sldId="288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13:52:39.476" v="3477" actId="14100"/>
          <ac:spMkLst>
            <pc:docMk/>
            <pc:sldMk cId="1450408840" sldId="288"/>
            <ac:spMk id="5" creationId="{F7059B17-42B5-4EBC-AC2F-6F9714AD5E02}"/>
          </ac:spMkLst>
        </pc:spChg>
        <pc:spChg chg="mod">
          <ac:chgData name="HUANG, Kecheng" userId="6042010e-758a-47da-a43c-39d4fc95a6c3" providerId="ADAL" clId="{F83DB67E-BB93-491F-B11D-5577B4FF74DC}" dt="2021-09-23T14:51:24.138" v="4277" actId="113"/>
          <ac:spMkLst>
            <pc:docMk/>
            <pc:sldMk cId="1450408840" sldId="288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03:15:59.185" v="42" actId="478"/>
          <ac:picMkLst>
            <pc:docMk/>
            <pc:sldMk cId="1450408840" sldId="288"/>
            <ac:picMk id="3" creationId="{508B2110-4D15-4F78-BA44-A1FD29B7FC9A}"/>
          </ac:picMkLst>
        </pc:picChg>
        <pc:picChg chg="add mod">
          <ac:chgData name="HUANG, Kecheng" userId="6042010e-758a-47da-a43c-39d4fc95a6c3" providerId="ADAL" clId="{F83DB67E-BB93-491F-B11D-5577B4FF74DC}" dt="2021-09-23T14:13:07.233" v="3616" actId="1076"/>
          <ac:picMkLst>
            <pc:docMk/>
            <pc:sldMk cId="1450408840" sldId="288"/>
            <ac:picMk id="3" creationId="{FB2ECEEA-2696-4DC8-B0DB-88CCE8D9E074}"/>
          </ac:picMkLst>
        </pc:picChg>
      </pc:sldChg>
      <pc:sldChg chg="del">
        <pc:chgData name="HUANG, Kecheng" userId="6042010e-758a-47da-a43c-39d4fc95a6c3" providerId="ADAL" clId="{F83DB67E-BB93-491F-B11D-5577B4FF74DC}" dt="2021-09-23T03:15:22.375" v="38" actId="47"/>
        <pc:sldMkLst>
          <pc:docMk/>
          <pc:sldMk cId="3758844616" sldId="289"/>
        </pc:sldMkLst>
      </pc:sldChg>
      <pc:sldChg chg="del">
        <pc:chgData name="HUANG, Kecheng" userId="6042010e-758a-47da-a43c-39d4fc95a6c3" providerId="ADAL" clId="{F83DB67E-BB93-491F-B11D-5577B4FF74DC}" dt="2021-09-23T03:15:16.650" v="36" actId="47"/>
        <pc:sldMkLst>
          <pc:docMk/>
          <pc:sldMk cId="1561096442" sldId="290"/>
        </pc:sldMkLst>
      </pc:sldChg>
      <pc:sldChg chg="del">
        <pc:chgData name="HUANG, Kecheng" userId="6042010e-758a-47da-a43c-39d4fc95a6c3" providerId="ADAL" clId="{F83DB67E-BB93-491F-B11D-5577B4FF74DC}" dt="2021-09-23T03:16:29.948" v="59" actId="47"/>
        <pc:sldMkLst>
          <pc:docMk/>
          <pc:sldMk cId="1713904150" sldId="291"/>
        </pc:sldMkLst>
      </pc:sldChg>
      <pc:sldChg chg="addSp delSp modSp add mod ord modAnim">
        <pc:chgData name="HUANG, Kecheng" userId="6042010e-758a-47da-a43c-39d4fc95a6c3" providerId="ADAL" clId="{F83DB67E-BB93-491F-B11D-5577B4FF74DC}" dt="2021-09-23T14:53:56.039" v="4280"/>
        <pc:sldMkLst>
          <pc:docMk/>
          <pc:sldMk cId="3056464524" sldId="292"/>
        </pc:sldMkLst>
        <pc:spChg chg="mod">
          <ac:chgData name="HUANG, Kecheng" userId="6042010e-758a-47da-a43c-39d4fc95a6c3" providerId="ADAL" clId="{F83DB67E-BB93-491F-B11D-5577B4FF74DC}" dt="2021-09-23T03:15:45.970" v="40" actId="255"/>
          <ac:spMkLst>
            <pc:docMk/>
            <pc:sldMk cId="3056464524" sldId="292"/>
            <ac:spMk id="4" creationId="{CE6890AC-7159-4F19-A547-8DFF331AA3C2}"/>
          </ac:spMkLst>
        </pc:spChg>
        <pc:spChg chg="mod">
          <ac:chgData name="HUANG, Kecheng" userId="6042010e-758a-47da-a43c-39d4fc95a6c3" providerId="ADAL" clId="{F83DB67E-BB93-491F-B11D-5577B4FF74DC}" dt="2021-09-23T03:15:02.350" v="34" actId="114"/>
          <ac:spMkLst>
            <pc:docMk/>
            <pc:sldMk cId="3056464524" sldId="292"/>
            <ac:spMk id="5" creationId="{F7059B17-42B5-4EBC-AC2F-6F9714AD5E02}"/>
          </ac:spMkLst>
        </pc:spChg>
        <pc:spChg chg="add del">
          <ac:chgData name="HUANG, Kecheng" userId="6042010e-758a-47da-a43c-39d4fc95a6c3" providerId="ADAL" clId="{F83DB67E-BB93-491F-B11D-5577B4FF74DC}" dt="2021-09-23T10:47:30.786" v="1603" actId="22"/>
          <ac:spMkLst>
            <pc:docMk/>
            <pc:sldMk cId="3056464524" sldId="292"/>
            <ac:spMk id="6" creationId="{AE08E67F-1F8A-44D7-BA51-41508D50F384}"/>
          </ac:spMkLst>
        </pc:spChg>
        <pc:spChg chg="mod">
          <ac:chgData name="HUANG, Kecheng" userId="6042010e-758a-47da-a43c-39d4fc95a6c3" providerId="ADAL" clId="{F83DB67E-BB93-491F-B11D-5577B4FF74DC}" dt="2021-09-23T13:19:33.905" v="2875" actId="108"/>
          <ac:spMkLst>
            <pc:docMk/>
            <pc:sldMk cId="3056464524" sldId="292"/>
            <ac:spMk id="7" creationId="{E989B82C-DCE6-4E88-9EFB-E65042BD877D}"/>
          </ac:spMkLst>
        </pc:spChg>
        <pc:picChg chg="add mod">
          <ac:chgData name="HUANG, Kecheng" userId="6042010e-758a-47da-a43c-39d4fc95a6c3" providerId="ADAL" clId="{F83DB67E-BB93-491F-B11D-5577B4FF74DC}" dt="2021-09-23T13:12:19.022" v="2403" actId="1076"/>
          <ac:picMkLst>
            <pc:docMk/>
            <pc:sldMk cId="3056464524" sldId="292"/>
            <ac:picMk id="8" creationId="{0D532887-9136-4B60-8C9C-F74971FAF56C}"/>
          </ac:picMkLst>
        </pc:picChg>
      </pc:sldChg>
      <pc:sldChg chg="addSp delSp modSp add mod delAnim modAnim">
        <pc:chgData name="HUANG, Kecheng" userId="6042010e-758a-47da-a43c-39d4fc95a6c3" providerId="ADAL" clId="{F83DB67E-BB93-491F-B11D-5577B4FF74DC}" dt="2021-09-23T10:38:16.677" v="1567" actId="1076"/>
        <pc:sldMkLst>
          <pc:docMk/>
          <pc:sldMk cId="393860860" sldId="293"/>
        </pc:sldMkLst>
        <pc:spChg chg="mod">
          <ac:chgData name="HUANG, Kecheng" userId="6042010e-758a-47da-a43c-39d4fc95a6c3" providerId="ADAL" clId="{F83DB67E-BB93-491F-B11D-5577B4FF74DC}" dt="2021-09-23T10:38:04.936" v="1566" actId="20577"/>
          <ac:spMkLst>
            <pc:docMk/>
            <pc:sldMk cId="393860860" sldId="293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09:54:34.788" v="1151" actId="478"/>
          <ac:picMkLst>
            <pc:docMk/>
            <pc:sldMk cId="393860860" sldId="293"/>
            <ac:picMk id="3" creationId="{EF216FA1-9643-4F2F-B225-6E9EBBEF9B53}"/>
          </ac:picMkLst>
        </pc:picChg>
        <pc:picChg chg="add mod">
          <ac:chgData name="HUANG, Kecheng" userId="6042010e-758a-47da-a43c-39d4fc95a6c3" providerId="ADAL" clId="{F83DB67E-BB93-491F-B11D-5577B4FF74DC}" dt="2021-09-23T10:38:16.677" v="1567" actId="1076"/>
          <ac:picMkLst>
            <pc:docMk/>
            <pc:sldMk cId="393860860" sldId="293"/>
            <ac:picMk id="6" creationId="{F826B30F-EDA7-42E2-A72C-CF74626D79C7}"/>
          </ac:picMkLst>
        </pc:picChg>
        <pc:picChg chg="del">
          <ac:chgData name="HUANG, Kecheng" userId="6042010e-758a-47da-a43c-39d4fc95a6c3" providerId="ADAL" clId="{F83DB67E-BB93-491F-B11D-5577B4FF74DC}" dt="2021-09-23T09:54:33.787" v="1150" actId="478"/>
          <ac:picMkLst>
            <pc:docMk/>
            <pc:sldMk cId="393860860" sldId="293"/>
            <ac:picMk id="8" creationId="{A72E11C6-743B-49C9-959A-7CCFBE30818E}"/>
          </ac:picMkLst>
        </pc:picChg>
        <pc:picChg chg="del">
          <ac:chgData name="HUANG, Kecheng" userId="6042010e-758a-47da-a43c-39d4fc95a6c3" providerId="ADAL" clId="{F83DB67E-BB93-491F-B11D-5577B4FF74DC}" dt="2021-09-23T09:54:33.275" v="1149" actId="478"/>
          <ac:picMkLst>
            <pc:docMk/>
            <pc:sldMk cId="393860860" sldId="293"/>
            <ac:picMk id="10" creationId="{BB63C87A-71A7-41A8-881A-DF9C98F4425E}"/>
          </ac:picMkLst>
        </pc:picChg>
        <pc:picChg chg="add del mod">
          <ac:chgData name="HUANG, Kecheng" userId="6042010e-758a-47da-a43c-39d4fc95a6c3" providerId="ADAL" clId="{F83DB67E-BB93-491F-B11D-5577B4FF74DC}" dt="2021-09-23T10:31:57.434" v="1517" actId="478"/>
          <ac:picMkLst>
            <pc:docMk/>
            <pc:sldMk cId="393860860" sldId="293"/>
            <ac:picMk id="11" creationId="{C769ACC6-F5B7-4F5F-9859-81308A1E26D0}"/>
          </ac:picMkLst>
        </pc:picChg>
      </pc:sldChg>
      <pc:sldChg chg="addSp modSp add mod ord modAnim">
        <pc:chgData name="HUANG, Kecheng" userId="6042010e-758a-47da-a43c-39d4fc95a6c3" providerId="ADAL" clId="{F83DB67E-BB93-491F-B11D-5577B4FF74DC}" dt="2021-09-23T14:53:56.039" v="4280"/>
        <pc:sldMkLst>
          <pc:docMk/>
          <pc:sldMk cId="360222863" sldId="294"/>
        </pc:sldMkLst>
        <pc:spChg chg="mod">
          <ac:chgData name="HUANG, Kecheng" userId="6042010e-758a-47da-a43c-39d4fc95a6c3" providerId="ADAL" clId="{F83DB67E-BB93-491F-B11D-5577B4FF74DC}" dt="2021-09-23T13:46:51.919" v="3424" actId="114"/>
          <ac:spMkLst>
            <pc:docMk/>
            <pc:sldMk cId="360222863" sldId="294"/>
            <ac:spMk id="7" creationId="{E989B82C-DCE6-4E88-9EFB-E65042BD877D}"/>
          </ac:spMkLst>
        </pc:spChg>
        <pc:picChg chg="add mod">
          <ac:chgData name="HUANG, Kecheng" userId="6042010e-758a-47da-a43c-39d4fc95a6c3" providerId="ADAL" clId="{F83DB67E-BB93-491F-B11D-5577B4FF74DC}" dt="2021-09-23T13:37:28.867" v="3251" actId="1076"/>
          <ac:picMkLst>
            <pc:docMk/>
            <pc:sldMk cId="360222863" sldId="294"/>
            <ac:picMk id="3" creationId="{9C29ED0B-991F-4112-9678-390CD6F3F0AF}"/>
          </ac:picMkLst>
        </pc:picChg>
      </pc:sldChg>
      <pc:sldChg chg="delSp modSp add del mod delAnim">
        <pc:chgData name="HUANG, Kecheng" userId="6042010e-758a-47da-a43c-39d4fc95a6c3" providerId="ADAL" clId="{F83DB67E-BB93-491F-B11D-5577B4FF74DC}" dt="2021-09-23T14:53:44.887" v="4278" actId="47"/>
        <pc:sldMkLst>
          <pc:docMk/>
          <pc:sldMk cId="1588399173" sldId="295"/>
        </pc:sldMkLst>
        <pc:spChg chg="mod">
          <ac:chgData name="HUANG, Kecheng" userId="6042010e-758a-47da-a43c-39d4fc95a6c3" providerId="ADAL" clId="{F83DB67E-BB93-491F-B11D-5577B4FF74DC}" dt="2021-09-23T13:23:46.647" v="2993" actId="113"/>
          <ac:spMkLst>
            <pc:docMk/>
            <pc:sldMk cId="1588399173" sldId="295"/>
            <ac:spMk id="7" creationId="{E989B82C-DCE6-4E88-9EFB-E65042BD877D}"/>
          </ac:spMkLst>
        </pc:spChg>
        <pc:picChg chg="del">
          <ac:chgData name="HUANG, Kecheng" userId="6042010e-758a-47da-a43c-39d4fc95a6c3" providerId="ADAL" clId="{F83DB67E-BB93-491F-B11D-5577B4FF74DC}" dt="2021-09-23T13:19:50.121" v="2878" actId="478"/>
          <ac:picMkLst>
            <pc:docMk/>
            <pc:sldMk cId="1588399173" sldId="295"/>
            <ac:picMk id="8" creationId="{0D532887-9136-4B60-8C9C-F74971FAF56C}"/>
          </ac:picMkLst>
        </pc:picChg>
      </pc:sldChg>
      <pc:sldChg chg="modSp add mod">
        <pc:chgData name="HUANG, Kecheng" userId="6042010e-758a-47da-a43c-39d4fc95a6c3" providerId="ADAL" clId="{F83DB67E-BB93-491F-B11D-5577B4FF74DC}" dt="2021-09-23T14:55:01.351" v="4283" actId="113"/>
        <pc:sldMkLst>
          <pc:docMk/>
          <pc:sldMk cId="4022382975" sldId="296"/>
        </pc:sldMkLst>
        <pc:spChg chg="mod">
          <ac:chgData name="HUANG, Kecheng" userId="6042010e-758a-47da-a43c-39d4fc95a6c3" providerId="ADAL" clId="{F83DB67E-BB93-491F-B11D-5577B4FF74DC}" dt="2021-09-23T14:55:01.351" v="4283" actId="113"/>
          <ac:spMkLst>
            <pc:docMk/>
            <pc:sldMk cId="4022382975" sldId="296"/>
            <ac:spMk id="7" creationId="{E989B82C-DCE6-4E88-9EFB-E65042BD877D}"/>
          </ac:spMkLst>
        </pc:spChg>
      </pc:sldChg>
    </pc:docChg>
  </pc:docChgLst>
  <pc:docChgLst>
    <pc:chgData name="HUANG, Kecheng" userId="6042010e-758a-47da-a43c-39d4fc95a6c3" providerId="ADAL" clId="{DDA69C9F-406D-4192-912E-8E22BF43C5A2}"/>
    <pc:docChg chg="custSel delSld modSld">
      <pc:chgData name="HUANG, Kecheng" userId="6042010e-758a-47da-a43c-39d4fc95a6c3" providerId="ADAL" clId="{DDA69C9F-406D-4192-912E-8E22BF43C5A2}" dt="2021-10-08T08:12:18.913" v="347"/>
      <pc:docMkLst>
        <pc:docMk/>
      </pc:docMkLst>
      <pc:sldChg chg="modAnim">
        <pc:chgData name="HUANG, Kecheng" userId="6042010e-758a-47da-a43c-39d4fc95a6c3" providerId="ADAL" clId="{DDA69C9F-406D-4192-912E-8E22BF43C5A2}" dt="2021-10-08T03:46:59.706" v="331"/>
        <pc:sldMkLst>
          <pc:docMk/>
          <pc:sldMk cId="4022382975" sldId="296"/>
        </pc:sldMkLst>
      </pc:sldChg>
      <pc:sldChg chg="modAnim">
        <pc:chgData name="HUANG, Kecheng" userId="6042010e-758a-47da-a43c-39d4fc95a6c3" providerId="ADAL" clId="{DDA69C9F-406D-4192-912E-8E22BF43C5A2}" dt="2021-10-08T03:47:10.517" v="333"/>
        <pc:sldMkLst>
          <pc:docMk/>
          <pc:sldMk cId="3855716461" sldId="297"/>
        </pc:sldMkLst>
      </pc:sldChg>
      <pc:sldChg chg="modAnim">
        <pc:chgData name="HUANG, Kecheng" userId="6042010e-758a-47da-a43c-39d4fc95a6c3" providerId="ADAL" clId="{DDA69C9F-406D-4192-912E-8E22BF43C5A2}" dt="2021-10-08T03:47:18.627" v="335"/>
        <pc:sldMkLst>
          <pc:docMk/>
          <pc:sldMk cId="1169163002" sldId="298"/>
        </pc:sldMkLst>
      </pc:sldChg>
      <pc:sldChg chg="del">
        <pc:chgData name="HUANG, Kecheng" userId="6042010e-758a-47da-a43c-39d4fc95a6c3" providerId="ADAL" clId="{DDA69C9F-406D-4192-912E-8E22BF43C5A2}" dt="2021-10-08T03:47:23.513" v="336" actId="47"/>
        <pc:sldMkLst>
          <pc:docMk/>
          <pc:sldMk cId="413470159" sldId="299"/>
        </pc:sldMkLst>
      </pc:sldChg>
      <pc:sldChg chg="modSp mod">
        <pc:chgData name="HUANG, Kecheng" userId="6042010e-758a-47da-a43c-39d4fc95a6c3" providerId="ADAL" clId="{DDA69C9F-406D-4192-912E-8E22BF43C5A2}" dt="2021-10-08T02:59:38.341" v="208" actId="20577"/>
        <pc:sldMkLst>
          <pc:docMk/>
          <pc:sldMk cId="2509464901" sldId="300"/>
        </pc:sldMkLst>
        <pc:spChg chg="mod">
          <ac:chgData name="HUANG, Kecheng" userId="6042010e-758a-47da-a43c-39d4fc95a6c3" providerId="ADAL" clId="{DDA69C9F-406D-4192-912E-8E22BF43C5A2}" dt="2021-10-08T02:59:38.341" v="208" actId="20577"/>
          <ac:spMkLst>
            <pc:docMk/>
            <pc:sldMk cId="2509464901" sldId="300"/>
            <ac:spMk id="7" creationId="{E989B82C-DCE6-4E88-9EFB-E65042BD877D}"/>
          </ac:spMkLst>
        </pc:spChg>
      </pc:sldChg>
      <pc:sldChg chg="addSp delSp modSp mod delAnim modAnim">
        <pc:chgData name="HUANG, Kecheng" userId="6042010e-758a-47da-a43c-39d4fc95a6c3" providerId="ADAL" clId="{DDA69C9F-406D-4192-912E-8E22BF43C5A2}" dt="2021-10-08T08:12:18.913" v="347"/>
        <pc:sldMkLst>
          <pc:docMk/>
          <pc:sldMk cId="1298143666" sldId="301"/>
        </pc:sldMkLst>
        <pc:spChg chg="add">
          <ac:chgData name="HUANG, Kecheng" userId="6042010e-758a-47da-a43c-39d4fc95a6c3" providerId="ADAL" clId="{DDA69C9F-406D-4192-912E-8E22BF43C5A2}" dt="2021-10-08T08:05:33.928" v="337"/>
          <ac:spMkLst>
            <pc:docMk/>
            <pc:sldMk cId="1298143666" sldId="301"/>
            <ac:spMk id="2" creationId="{20325840-95E0-46B2-A612-3DA9D548146F}"/>
          </ac:spMkLst>
        </pc:spChg>
        <pc:spChg chg="mod">
          <ac:chgData name="HUANG, Kecheng" userId="6042010e-758a-47da-a43c-39d4fc95a6c3" providerId="ADAL" clId="{DDA69C9F-406D-4192-912E-8E22BF43C5A2}" dt="2021-10-08T03:17:18.900" v="329" actId="20577"/>
          <ac:spMkLst>
            <pc:docMk/>
            <pc:sldMk cId="1298143666" sldId="301"/>
            <ac:spMk id="7" creationId="{E989B82C-DCE6-4E88-9EFB-E65042BD877D}"/>
          </ac:spMkLst>
        </pc:spChg>
        <pc:grpChg chg="del mod">
          <ac:chgData name="HUANG, Kecheng" userId="6042010e-758a-47da-a43c-39d4fc95a6c3" providerId="ADAL" clId="{DDA69C9F-406D-4192-912E-8E22BF43C5A2}" dt="2021-10-08T03:07:38.338" v="215" actId="478"/>
          <ac:grpSpMkLst>
            <pc:docMk/>
            <pc:sldMk cId="1298143666" sldId="301"/>
            <ac:grpSpMk id="6" creationId="{010DDF0B-8F30-9442-9549-61523195C7B3}"/>
          </ac:grpSpMkLst>
        </pc:grpChg>
        <pc:picChg chg="add del mod">
          <ac:chgData name="HUANG, Kecheng" userId="6042010e-758a-47da-a43c-39d4fc95a6c3" providerId="ADAL" clId="{DDA69C9F-406D-4192-912E-8E22BF43C5A2}" dt="2021-10-08T08:12:08.222" v="343" actId="478"/>
          <ac:picMkLst>
            <pc:docMk/>
            <pc:sldMk cId="1298143666" sldId="301"/>
            <ac:picMk id="3" creationId="{CB8E794D-C982-40C1-8E13-5A3E11843AE0}"/>
          </ac:picMkLst>
        </pc:picChg>
        <pc:picChg chg="add mod">
          <ac:chgData name="HUANG, Kecheng" userId="6042010e-758a-47da-a43c-39d4fc95a6c3" providerId="ADAL" clId="{DDA69C9F-406D-4192-912E-8E22BF43C5A2}" dt="2021-10-08T08:12:15.444" v="346" actId="1076"/>
          <ac:picMkLst>
            <pc:docMk/>
            <pc:sldMk cId="1298143666" sldId="301"/>
            <ac:picMk id="8" creationId="{DDDAB99A-9D72-4031-A019-085D9D600ABD}"/>
          </ac:picMkLst>
        </pc:picChg>
      </pc:sldChg>
    </pc:docChg>
  </pc:docChgLst>
  <pc:docChgLst>
    <pc:chgData name="Kecheng HUANG" userId="6042010e-758a-47da-a43c-39d4fc95a6c3" providerId="ADAL" clId="{93DCEC7F-7FB2-4200-9EAB-B5FAB570DED2}"/>
    <pc:docChg chg="custSel addSld delSld modSld sldOrd">
      <pc:chgData name="Kecheng HUANG" userId="6042010e-758a-47da-a43c-39d4fc95a6c3" providerId="ADAL" clId="{93DCEC7F-7FB2-4200-9EAB-B5FAB570DED2}" dt="2021-08-06T15:08:44.541" v="1316" actId="114"/>
      <pc:docMkLst>
        <pc:docMk/>
      </pc:docMkLst>
    </pc:docChg>
  </pc:docChgLst>
  <pc:docChgLst>
    <pc:chgData name="HUANG, Kecheng" userId="6042010e-758a-47da-a43c-39d4fc95a6c3" providerId="ADAL" clId="{54D65AB9-D333-EE4E-A03B-BC4C41F509AE}"/>
    <pc:docChg chg="undo custSel addSld modSld">
      <pc:chgData name="HUANG, Kecheng" userId="6042010e-758a-47da-a43c-39d4fc95a6c3" providerId="ADAL" clId="{54D65AB9-D333-EE4E-A03B-BC4C41F509AE}" dt="2021-11-04T16:02:36.778" v="569"/>
      <pc:docMkLst>
        <pc:docMk/>
      </pc:docMkLst>
      <pc:sldChg chg="modSp mod">
        <pc:chgData name="HUANG, Kecheng" userId="6042010e-758a-47da-a43c-39d4fc95a6c3" providerId="ADAL" clId="{54D65AB9-D333-EE4E-A03B-BC4C41F509AE}" dt="2021-11-04T15:48:59.644" v="420" actId="404"/>
        <pc:sldMkLst>
          <pc:docMk/>
          <pc:sldMk cId="60865674" sldId="311"/>
        </pc:sldMkLst>
        <pc:spChg chg="mod">
          <ac:chgData name="HUANG, Kecheng" userId="6042010e-758a-47da-a43c-39d4fc95a6c3" providerId="ADAL" clId="{54D65AB9-D333-EE4E-A03B-BC4C41F509AE}" dt="2021-11-04T15:48:59.644" v="420" actId="404"/>
          <ac:spMkLst>
            <pc:docMk/>
            <pc:sldMk cId="60865674" sldId="311"/>
            <ac:spMk id="7" creationId="{E989B82C-DCE6-4E88-9EFB-E65042BD877D}"/>
          </ac:spMkLst>
        </pc:spChg>
      </pc:sldChg>
      <pc:sldChg chg="addSp modSp add mod modAnim">
        <pc:chgData name="HUANG, Kecheng" userId="6042010e-758a-47da-a43c-39d4fc95a6c3" providerId="ADAL" clId="{54D65AB9-D333-EE4E-A03B-BC4C41F509AE}" dt="2021-11-04T16:02:36.778" v="569"/>
        <pc:sldMkLst>
          <pc:docMk/>
          <pc:sldMk cId="1767564063" sldId="312"/>
        </pc:sldMkLst>
        <pc:spChg chg="mod">
          <ac:chgData name="HUANG, Kecheng" userId="6042010e-758a-47da-a43c-39d4fc95a6c3" providerId="ADAL" clId="{54D65AB9-D333-EE4E-A03B-BC4C41F509AE}" dt="2021-11-04T16:02:30.736" v="568" actId="20577"/>
          <ac:spMkLst>
            <pc:docMk/>
            <pc:sldMk cId="1767564063" sldId="312"/>
            <ac:spMk id="7" creationId="{E989B82C-DCE6-4E88-9EFB-E65042BD877D}"/>
          </ac:spMkLst>
        </pc:spChg>
        <pc:picChg chg="add mod">
          <ac:chgData name="HUANG, Kecheng" userId="6042010e-758a-47da-a43c-39d4fc95a6c3" providerId="ADAL" clId="{54D65AB9-D333-EE4E-A03B-BC4C41F509AE}" dt="2021-11-04T15:51:00.446" v="434" actId="1076"/>
          <ac:picMkLst>
            <pc:docMk/>
            <pc:sldMk cId="1767564063" sldId="312"/>
            <ac:picMk id="2" creationId="{EDDAA9F6-498E-2349-83F5-489AF3F445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2B7AD-63A4-4C4D-87B1-F939D09D7F75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2E86C-79D7-41D8-B838-3C324E6013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80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0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15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871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282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3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92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2E86C-79D7-41D8-B838-3C324E6013D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08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19E4-700D-4477-AAD8-FC044F12C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8B7BE-6B20-468D-81DD-E0E9AF6E3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5A5ED-6B0D-4202-AFA8-15929015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5506A-AECE-4AFF-B6E7-E6EC090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D4EDC-DF7B-4BCB-8033-1F138828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E5BF6-B765-4FA7-A1D9-0DD7BB7F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7A7E-187C-4899-9820-27B0850F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4A24C-03E0-4929-BF20-5E9076F6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9F275-3362-4D57-A734-CF1A87B7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AB132-CD4B-4059-8B87-925B2AB6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87D43-1971-46B1-9412-E544CABAE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1285E5-EE0D-4CD3-B24E-0195E870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F84BD-8780-42B9-A975-4173F239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1EE30-9156-49A1-B6B9-0598DA30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85D58-11AC-4E4F-BC15-0A839871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69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B3E7D-EBAB-4715-8C9A-EC018B9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31845-992B-44BA-B7A1-8300C21B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89359-370E-45E2-A1F8-94E49EE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D9D0EE-2C6F-47D2-83B1-0673181A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FDEB7-B23D-4C10-A5BC-25C25C33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4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D716-6C2A-48D6-9F22-3EE3A703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52F65-2927-47A0-8FA2-16CAF3BB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A32A8E-E6E9-4CD1-AD0D-9A61A46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EBDB0-9475-46FF-8818-D8487E12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2C47-847A-40B8-A921-89B9D73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7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AB060-7535-4076-B236-E437F15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5AFFE-ABB2-474B-B05D-71C516A43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FE20A-0F6D-49E7-86E3-17771A69D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6C400B-58B2-44D3-B0CB-8A3729B0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D79CC2-1040-4C11-A2BF-3DA1B17A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A7E09-6510-40E9-B7B6-8F61F924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65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9C90B-2A1B-4B4A-BE67-8988ACD5F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24E1B-1517-4172-B046-A829FB4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657A7-D2BE-4CA0-A83B-93EE4AC1E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1B3C76-C4A7-4CE0-8198-F91D48714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6700-929F-4DFD-9BF6-A76215313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A5699A-606B-44D7-B3A8-B46C86BF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779A59-1B04-4568-B2DF-756FD258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9D47D-462E-4589-B92E-D6DE3121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28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BF686-9B7B-4990-8692-E73DAF5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36EC3F-E307-4A3F-B097-8B83ABA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FBE411-6E5E-4E6D-9D3B-F967A010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895AD-1AAB-4B46-9736-899DB16F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41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E50A08-252C-4B4F-A84B-2A19A816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BE01A-A94B-4982-8E4A-FA60E57A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A6CD24-A051-44E4-BA96-A028260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6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ACCFD-29CB-49FC-A453-0213D1C4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82F0C-A8F6-4DC0-9C48-94BE2C8FA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BA5D9-45BC-4184-9F02-62BC00B8F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A81F9C-3440-46AC-A19F-B42CB556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C7287-6A76-4766-9DA3-8688A64FD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5A2EC-86C4-4C23-A107-B0A29823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5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EB60-8BFE-43FF-A6E7-A7D9C4AF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1EA218-CA89-4F8D-93AD-148C4825D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22C6E3-B98E-4BA0-98BF-34402CCA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54CA03-5BBD-4F83-B1B4-522587FB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2F31D-1714-48BD-B8F5-DC7E95C8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6FF28-4070-43FC-9C2D-9558A50A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6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B7B920-A0D4-43EF-BF9E-63238C62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C23082-0713-4C3B-BFAF-CC2696E4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2487A-6EE6-4684-8129-791F71EF5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51544-6859-411E-8846-F576C1D903DB}" type="datetimeFigureOut">
              <a:rPr lang="zh-CN" altLang="en-US" smtClean="0"/>
              <a:t>2021/12/17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EA1B7-C443-49F4-A97A-DB6539FE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BF6C1-F237-4C63-987F-CDAA45CE7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D76B4-37A1-4348-97BB-5DDAE314CA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ASPLOS’20 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5557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Hailstorm: Disaggregated Compute and Storage for Distributed LSM-based Databases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Laurent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Bindschaedler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Ashvin Goel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Zwaenepoel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EPFL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Toronto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Sydney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LSM-based databases face throughput and latency issues due to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imbalance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instances and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background tasks such as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flushing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Background.</a:t>
            </a:r>
          </a:p>
          <a:p>
            <a:pPr marL="540000" lvl="2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Skew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Distributed Databases: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ecause some keys are more popular than others,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sharding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inevitably leads to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nodes, which makes it worse in distributed database system where data are held by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(physical) components and each component is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equal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specific components need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serve more requests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4250" lvl="2">
              <a:lnSpc>
                <a:spcPct val="150000"/>
              </a:lnSpc>
              <a:buSzPct val="1000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 Component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is responsible for serving a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hot key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range but has the same resources compared to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that serves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cold range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000" lvl="2" indent="-285750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LSM KV Stores: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CPU and I/O consumption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2" indent="-28575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Trade-off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between the resource consumed by </a:t>
            </a:r>
            <a:r>
              <a:rPr lang="en-US" sz="1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compaction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resource for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in-coming requests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742950" lvl="2" indent="-285750">
              <a:lnSpc>
                <a:spcPct val="150000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hurts nodes with higher load from user requests, in which background operations become more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these nodes manage more data.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lvl="1">
              <a:lnSpc>
                <a:spcPct val="150000"/>
              </a:lnSpc>
              <a:buSzPct val="100000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554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0" y="-1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ASPLOS’20 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5D37F8F-D9FC-437C-A0CC-6ED0BC7560C9}"/>
              </a:ext>
            </a:extLst>
          </p:cNvPr>
          <p:cNvSpPr txBox="1"/>
          <p:nvPr/>
        </p:nvSpPr>
        <p:spPr>
          <a:xfrm>
            <a:off x="57134" y="637308"/>
            <a:ext cx="12077732" cy="6665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Hailstorm: Disaggregated Compute and Storage for Distributed LSM-based Databases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Laurent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Bindschaedler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Ashvin Goel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Willy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Zwaenepoel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EPFL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Toronto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Sydney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C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Hailstorm: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runs 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Hailstorm filesystem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consisting of: </a:t>
            </a:r>
          </a:p>
          <a:p>
            <a:pPr marL="800100" lvl="2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provides a filesystem interface to storage engines, </a:t>
            </a:r>
          </a:p>
          <a:p>
            <a:pPr marL="800100" lvl="2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stores data, </a:t>
            </a:r>
          </a:p>
          <a:p>
            <a:pPr marL="800100" lvl="2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Hailstorm agent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schedules/outsources compaction tasks on behalf of local storage engine. </a:t>
            </a:r>
          </a:p>
          <a:p>
            <a:pPr marL="800100" lvl="2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and servers are provisioned independently and can run on separate, </a:t>
            </a:r>
          </a:p>
          <a:p>
            <a:pPr marL="457200" lvl="2">
              <a:lnSpc>
                <a:spcPct val="150000"/>
              </a:lnSpc>
              <a:buSzPct val="1000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possibly dedicated nodes.</a:t>
            </a: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Main Techniques: load-balancing for compaction:</a:t>
            </a:r>
          </a:p>
          <a:p>
            <a:pPr marL="742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Storage Pooling.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Client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at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granularity on all storage devices. </a:t>
            </a:r>
            <a:r>
              <a:rPr lang="en-US" sz="1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the chances of </a:t>
            </a:r>
            <a:r>
              <a:rPr lang="en-US" sz="1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zh-CN" sz="16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balancing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2">
              <a:lnSpc>
                <a:spcPct val="150000"/>
              </a:lnSpc>
              <a:buSzPct val="1000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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splits all files into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blocks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MB, consider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latency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2">
              <a:lnSpc>
                <a:spcPct val="150000"/>
              </a:lnSpc>
              <a:buSzPct val="1000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spreads blocks uniformly in a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cyclic order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servers. </a:t>
            </a:r>
          </a:p>
          <a:p>
            <a:pPr marL="457200" lvl="2">
              <a:lnSpc>
                <a:spcPct val="150000"/>
              </a:lnSpc>
              <a:buSzPct val="1000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 It maintains </a:t>
            </a:r>
            <a:r>
              <a:rPr lang="en-US" altLang="zh-CN" sz="1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Global Metadata Awareness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by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uuid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; </a:t>
            </a:r>
          </a:p>
          <a:p>
            <a:pPr marL="742950" lvl="2" indent="-285750">
              <a:lnSpc>
                <a:spcPct val="150000"/>
              </a:lnSpc>
              <a:buSzPct val="100000"/>
              <a:buFont typeface="Wingdings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Compaction Offloading.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By monitoring CPU consumption of each instance, offload highest to the lowest.</a:t>
            </a:r>
          </a:p>
          <a:p>
            <a:pPr marL="457200" lvl="2">
              <a:lnSpc>
                <a:spcPct val="150000"/>
              </a:lnSpc>
              <a:buSzPct val="100000"/>
            </a:pP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 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AgentA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monitors its resources consumed by compaction; so as for 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AgentB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….</a:t>
            </a:r>
          </a:p>
          <a:p>
            <a:pPr marL="457200" lvl="2">
              <a:lnSpc>
                <a:spcPct val="150000"/>
              </a:lnSpc>
              <a:buSzPct val="100000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 The FS offloads compaction task from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busiest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instance to the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idlest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instance.</a:t>
            </a:r>
          </a:p>
          <a:p>
            <a:pPr marL="285750" lvl="1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0" lvl="1">
              <a:lnSpc>
                <a:spcPct val="150000"/>
              </a:lnSpc>
              <a:buSzPct val="100000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A442D8-300D-40CB-BB23-8E54A255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871" y="0"/>
            <a:ext cx="3659129" cy="36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707312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Palleon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Runtime System for Efficient Video Processing toward Dynamic Class Skew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Boyuan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Gushu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Yuan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Yufei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Ding, University of California, Santa Barbara. 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223460" y="1300536"/>
            <a:ext cx="11745078" cy="48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Convolutional neural networks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have been widely deployed by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processing systems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cloud-backed mobile platforms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cell phones and robotics).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these systems often face a tension between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intensive energy consumption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CNNs and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resources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mobile platforms.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Background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for cloud-backed mobile platform: Mainly the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inference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work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on mobile devices with high power consumption by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intensive inputs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and high demand of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accuracy and latency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</a:p>
          <a:p>
            <a:pPr marL="43200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i.e.,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Smart glasses continuously recognize the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surrounding environment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with CNNs and help the blind person with ordinary tasks (e.g., reading a handwritten note, navigating the grocery store).</a:t>
            </a:r>
          </a:p>
          <a:p>
            <a:pPr marL="216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Challenges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caused by the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limit resource budget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towards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high energy consumption and latency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of CNNs.</a:t>
            </a:r>
          </a:p>
          <a:p>
            <a:pPr marL="43200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CNN,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VggNet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can easily consume 3.6W and introduce 1.4 second latency, which makes a large smartphone battery (e.g., 2.7 Ah battery in iPhone X) out of power within 2 hours on continuous image classification.</a:t>
            </a:r>
          </a:p>
          <a:p>
            <a:pPr marL="216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Current Solution always make compromise.</a:t>
            </a:r>
          </a:p>
          <a:p>
            <a:pPr marL="432000" lvl="1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à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improve the execution efficiency, techniques have been proposed such as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pruning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and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quantization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to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reduce the size of CNN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models. But fail to exploit the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special characteristics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of video streams; furthermore, the compromised model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accuracy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also limits the overall pruning or quantization ratio.</a:t>
            </a:r>
          </a:p>
        </p:txBody>
      </p:sp>
    </p:spTree>
    <p:extLst>
      <p:ext uri="{BB962C8B-B14F-4D97-AF65-F5344CB8AC3E}">
        <p14:creationId xmlns:p14="http://schemas.microsoft.com/office/powerpoint/2010/main" val="416581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Palleon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Runtime System for Efficient Video Processing toward Dynamic Class Skew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Boyuan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Gushu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Yuan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Yufei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Ding, University of California, Santa Barbara. 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77777" y="1154476"/>
            <a:ext cx="11584034" cy="57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Key Insight: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Explicit locality exists but be neglected.</a:t>
            </a:r>
          </a:p>
          <a:p>
            <a:pPr marL="36000" lvl="1">
              <a:lnSpc>
                <a:spcPct val="150000"/>
              </a:lnSpc>
            </a:pP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Since video stream collected from a continuous camera feed, it is common that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only a small number of classes keep appearing in consecutive frames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 </a:t>
            </a:r>
          </a:p>
          <a:p>
            <a:pPr marL="36000" lvl="1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i.e.,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 a film scenario, only a small number of people would come to the master shots frequently, generally lasting for a few minutes, and another group of </a:t>
            </a:r>
          </a:p>
          <a:p>
            <a:pPr marL="36000"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         people will not appear until the scenario has changed. </a:t>
            </a:r>
          </a:p>
          <a:p>
            <a:pPr marL="468000" lvl="1" indent="-1440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 study on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Youtube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videos of day-to-day life shows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more than 90% frames are comprised of less than 10 classes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techniques:</a:t>
            </a:r>
          </a:p>
          <a:p>
            <a:pPr marL="54000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skew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accelerate video processing with runtime input-level information. </a:t>
            </a:r>
          </a:p>
          <a:p>
            <a:pPr marL="254250"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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class distribution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flexibly and effectively extracts the scenario information of both class cardinality and visual separability. </a:t>
            </a:r>
          </a:p>
          <a:p>
            <a:pPr marL="720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cardinality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number of classes in a class skew. By which to tailor a CNN (trained to recognize thousands of classes) into a specialized model, only recognize a small number of classes in the current class skew. </a:t>
            </a:r>
          </a:p>
          <a:p>
            <a:pPr marL="720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separability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same class cardinality. (i.e., a class skew with two classes is easier to recognize compared to that with two subtle classes.) By which to use a more compact model for computation and energy saving without loss of accuracy compared with a full model.</a:t>
            </a:r>
          </a:p>
          <a:p>
            <a:pPr marL="54000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Palleon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runtime system that adapts and selects a CNN with the least energy consumption based on the detected class skews.</a:t>
            </a:r>
          </a:p>
          <a:p>
            <a:pPr marL="720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detector to abstract class skews from video streams, which comes with the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profiling and the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class-skew switch detection. </a:t>
            </a:r>
          </a:p>
          <a:p>
            <a:pPr marL="720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Filter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CNNs toward the detected class skew during runtime by enhancing accuracy.</a:t>
            </a:r>
          </a:p>
          <a:p>
            <a:pPr marL="72000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Separability-Aware Model Selection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squeeze system energy consumption by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CNN with the least resource consumption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runtime workload between the edge and the cloud.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607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Jump-Starting Multivariate Time Series Anomaly Detection for Online Service Systems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Minghua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Shenglin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Junjie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Chen; Jim Xu;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Haozhe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and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Yongliang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Xiaohui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 Zhou and Yong Wang, Dan Pei.  Nankai University, Tianjin University, Georgia Tech, CNCERT/CC; Tsinghua University,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BNRist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191522" y="1198620"/>
            <a:ext cx="12000478" cy="50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booming of 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service 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time series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 for system reliability. </a:t>
            </a:r>
          </a:p>
          <a:p>
            <a:pPr marL="3600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approaches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adopted, they suffer from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initialization time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sufficient training data.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Background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3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closely monitor the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providers continuously collect the monitoring data of each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CPU utilization, average response time, and requests per second)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equally spaced intervals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form a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time series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(each is a univariate).</a:t>
            </a:r>
          </a:p>
          <a:p>
            <a:pPr marL="573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multivariate time series anomaly detection approaches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way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Operators concern about the status of the overall service rather than that of a specific metric. Because the univariate way cannot capture the complex temporal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different univariate time series.</a:t>
            </a:r>
          </a:p>
          <a:p>
            <a:pPr marL="5737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learning-based works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learning models for multivariate time series anomaly detection. </a:t>
            </a:r>
          </a:p>
          <a:p>
            <a:pPr marL="288000"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OmniAnomaly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a stochastic recurrent neural network model to learn the temporal relationships of multivariate time series.</a:t>
            </a:r>
          </a:p>
          <a:p>
            <a:pPr marL="216000"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</a:p>
          <a:p>
            <a:pPr marL="490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approaches are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hardly applicable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 because they usually require a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period of training data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90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service systems are deployed or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very frequently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deploy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features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fix bugs, etc. </a:t>
            </a:r>
          </a:p>
          <a:p>
            <a:pPr marL="36000" lvl="1">
              <a:lnSpc>
                <a:spcPct val="1500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and Baidu report that thousands of software changes are deployed every day. </a:t>
            </a:r>
          </a:p>
          <a:p>
            <a:pPr marL="36000"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these software changes, the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multivariate time series can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dramatically, it invalidates models trained based on the data </a:t>
            </a:r>
          </a:p>
          <a:p>
            <a:pPr marL="36000" lvl="1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before the change, so that these learning-based approaches have to be retrained (hundreds of days) before reaching steady state.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F57BB8-8356-4585-A506-7C825DE8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005" y="0"/>
            <a:ext cx="3278994" cy="2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0" u="none" strike="noStrike" baseline="0" dirty="0">
                <a:latin typeface="Times-Bold"/>
              </a:rPr>
              <a:t>I’m Old But I Learned a New Trick: Machine Learning</a:t>
            </a:r>
            <a:endParaRPr lang="en-US" sz="2000" b="1" dirty="0">
              <a:latin typeface="Times-Bol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113745" y="1154476"/>
            <a:ext cx="12000478" cy="56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JumpStarter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multivariate time series anomaly detection approach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with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small initialization time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based on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Compressed sensing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6000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(1) Initialization time: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long to “initialize” a model: the time lag between when the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model is launched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and when it becomes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well trained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</a:p>
          <a:p>
            <a:pPr marL="36000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CS: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signal processing technique where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high-energy components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matrix of multivariate time series are sparse (i.e., have few high-energy components). </a:t>
            </a:r>
          </a:p>
          <a:p>
            <a:pPr marL="36000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The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matrix, should resemble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noise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(only low-energy), when original time series contains </a:t>
            </a:r>
            <a:r>
              <a:rPr lang="en-US" altLang="zh-CN" sz="1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anomaly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000">
              <a:lnSpc>
                <a:spcPct val="15000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W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hether a time series contains anomalies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difference between original and reconstructed in a sliding window is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differently</a:t>
            </a:r>
            <a:r>
              <a:rPr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white noise.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Techniques of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FTPipe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handle the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large number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of time series: A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shape-based clustering algorithm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 Since the time series in the same group exhibit a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similar shape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within a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sliding window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they can be reconstructed efficiently without losing temporal relationships.</a:t>
            </a:r>
          </a:p>
          <a:p>
            <a:pPr marL="10480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Correlation is defined based on </a:t>
            </a: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shape-based distance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between univariate; </a:t>
            </a:r>
          </a:p>
          <a:p>
            <a:pPr marL="10480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Hierarchical clustering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cluster the univariate into not-previously-defined clusters.   </a:t>
            </a:r>
          </a:p>
          <a:p>
            <a:pPr marL="6480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To handle issues caused by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sampling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outlier-resistant sampling algorithm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It samples from normal time series segments rather than anomalous ones. Gaussian distribution to sample from the original time series may inevitably generate reconstructed time series sampled from some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long-lasting anomalous segments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which can cause some </a:t>
            </a:r>
            <a:r>
              <a:rPr lang="en-US" altLang="zh-CN" sz="16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false positives / false negatives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.</a:t>
            </a:r>
          </a:p>
          <a:p>
            <a:pPr marL="11052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If an anomaly lasts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longer than the window size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, it can be captured from the beginning since it is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significantly different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from the normal pattern. </a:t>
            </a:r>
          </a:p>
          <a:p>
            <a:pPr marL="11052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Obtain the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sampling confidence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of each data point. The higher a data point is likely to be an outlier, the lower its sampling confidence is, and the less likely it will be selected.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EE9AC3-514C-420C-A236-76CDDD6C6F66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Jump-Starting Multivariate Time Series Anomaly Detection for Online Service Systems</a:t>
            </a:r>
            <a:r>
              <a:rPr lang="en-US" sz="1600" b="1" i="0" u="none" strike="noStrike" baseline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Minghua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Shenglin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Junjie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Chen; Jim Xu;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Haozhe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and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Yongliang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Xiaohui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 Zhou and Yong Wang, Dan Pei.  Nankai University, Tianjin University, Georgia Tech, CNCERT/CC; Tsinghua University,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BNRist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1A4177C-EA2D-4E60-BADD-F4895857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46" y="0"/>
            <a:ext cx="4788677" cy="190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latin typeface="Times-Bold"/>
              </a:rPr>
              <a:t>Can I Come In? It’s Raining!: Cloud Computing</a:t>
            </a:r>
            <a:endParaRPr lang="en-US" sz="2000" b="1" dirty="0">
              <a:latin typeface="Times-Bold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059B17-42B5-4EBC-AC2F-6F9714AD5E02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FaaSNet</a:t>
            </a:r>
            <a:r>
              <a:rPr lang="en-US" sz="1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Scalable and Fast Provisioning of Custom Serverless Container Runtimes at Alibaba Cloud Function Compute.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Shuai Chang,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Huangshi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Hongqi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Haoran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Huiba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and Rui Du; Hong Kong University of Science and Technology, Alibaba Group; Yue Cheng, George Mason University.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77777" y="1131432"/>
            <a:ext cx="11709459" cy="572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Function-as-a-Service (</a:t>
            </a:r>
            <a:r>
              <a:rPr lang="en-US" altLang="zh-C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enables to build and scale apps by allowing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to deploy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functions. Custom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enables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control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OSs, versioning, and tooling for modernizing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applications. 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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container provisioning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challenges, since container provisioning is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costly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real-world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exhibit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dynamic patterns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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better elasticity.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1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Background.</a:t>
            </a:r>
          </a:p>
          <a:p>
            <a:pPr marL="454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 computing: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developers to break monolithic server-based applications into finer-grained cloud functions. Developers write function logic while the service provider performs tasks of provisioning, scaling, and managing the backend servers that the functions run on. </a:t>
            </a:r>
          </a:p>
          <a:p>
            <a:pPr marL="454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container images.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Allow cloud functions to be deployed as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container runtimes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(ML, video processing) with no limit on function package </a:t>
            </a:r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(2) Container tooling (same as Docker-mannered container)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development and testing procedures; (3) Enable new DevOps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incremental update (Kubernetes). </a:t>
            </a:r>
          </a:p>
          <a:p>
            <a:pPr marL="321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solutions are not applicable: </a:t>
            </a:r>
          </a:p>
          <a:p>
            <a:pPr marL="598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(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system with root nodes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would require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extra, dedicated, centralized components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thus increasing the total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ownership (TCO) for the provider while introducing a performance </a:t>
            </a: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989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infrastructure uses a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pool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resource-constrained VMs to host containerized cloud functions for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isolation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VM can join and leave the pool at any time. This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dynamicity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 highly adaptive solution, which existing solutions fail to support. </a:t>
            </a:r>
          </a:p>
        </p:txBody>
      </p:sp>
    </p:spTree>
    <p:extLst>
      <p:ext uri="{BB962C8B-B14F-4D97-AF65-F5344CB8AC3E}">
        <p14:creationId xmlns:p14="http://schemas.microsoft.com/office/powerpoint/2010/main" val="122514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6890AC-7159-4F19-A547-8DFF331AA3C2}"/>
              </a:ext>
            </a:extLst>
          </p:cNvPr>
          <p:cNvSpPr/>
          <p:nvPr/>
        </p:nvSpPr>
        <p:spPr>
          <a:xfrm>
            <a:off x="-1" y="0"/>
            <a:ext cx="12192000" cy="6373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ATC’21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latin typeface="Times-Bold"/>
              </a:rPr>
              <a:t>Can I Come In? It’s Raining!: Cloud Computing</a:t>
            </a:r>
            <a:endParaRPr lang="en-US" sz="2000" b="1" dirty="0">
              <a:latin typeface="Times-Bol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11DCF3B-DE3A-40FB-8812-DE733C7FF63F}"/>
              </a:ext>
            </a:extLst>
          </p:cNvPr>
          <p:cNvSpPr txBox="1"/>
          <p:nvPr/>
        </p:nvSpPr>
        <p:spPr>
          <a:xfrm>
            <a:off x="146676" y="1154476"/>
            <a:ext cx="11898646" cy="579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FaaSNET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highly-scalable middleware system for accelerating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 provisioning. </a:t>
            </a:r>
          </a:p>
          <a:p>
            <a:pPr marL="36000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  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high scalability by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decentralizing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container provisioning process across host VMs. 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</a:p>
          <a:p>
            <a:pPr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Gateway.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tenant identity access management authentication, (2) forwarding the function invocation requests to the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FaaS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scheduler, (3) converting regular container images to the I/O efficient data format. </a:t>
            </a:r>
          </a:p>
          <a:p>
            <a:pPr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Scheduler.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function invocation requests by integrating FT manager into it to manage function trees through FT’s insert and delete APIs. </a:t>
            </a:r>
          </a:p>
          <a:p>
            <a:pPr lvl="1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VM runs a </a:t>
            </a:r>
            <a:r>
              <a:rPr lang="en-US" altLang="zh-CN" sz="1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agent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for VM-local function management, in which the worker is integrated for container provisioning tasks. 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Workflow.  </a:t>
            </a:r>
          </a:p>
          <a:p>
            <a:pPr marL="620100" lvl="1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 communicates with a VM manager, if there are not enough VMs, the scheduler queries its local FT metadata and sends RPC requests to workers of the FT to start the container provisioning process. </a:t>
            </a:r>
          </a:p>
          <a:p>
            <a:pPr marL="620100" lvl="1" indent="-342900">
              <a:lnSpc>
                <a:spcPct val="150000"/>
              </a:lnSpc>
              <a:buAutoNum type="arabicParenBoth"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scheduler sits off the critical path while workers fetch function container layers on demand and creates the container runtime from the assigned peer VMs in parallel. </a:t>
            </a:r>
          </a:p>
          <a:p>
            <a:pPr marL="216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</a:p>
          <a:p>
            <a:pPr marL="501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FT.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(balanced binary tree)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VMs are organized in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function-based tree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(FT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). A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 consists of multiple host VMs and allows provisioning of container runtimes or code packages to be decentralized across all VMs in a scalable manner. </a:t>
            </a:r>
          </a:p>
          <a:p>
            <a:pPr marL="501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 balancing algorithm.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high adaptivity by dynamically adapting FT topology to accommodate VM joining and leaving. </a:t>
            </a:r>
          </a:p>
          <a:p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B7929C-3574-4FA2-A095-A86A5CA0A847}"/>
              </a:ext>
            </a:extLst>
          </p:cNvPr>
          <p:cNvSpPr/>
          <p:nvPr/>
        </p:nvSpPr>
        <p:spPr>
          <a:xfrm>
            <a:off x="-1" y="631256"/>
            <a:ext cx="12114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FaaSNet</a:t>
            </a:r>
            <a:r>
              <a:rPr lang="en-US" sz="16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Scalable and Fast Provisioning of Custom Serverless Container Runtimes at Alibaba Cloud Function Compute.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Shuai Chang,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Huangshi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Tian,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Hongqi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Haoran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Yang,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Huiba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and Rui Du; Hong Kong University of Science and Technology, Alibaba Group; Yue Cheng, George Mason University.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8092700-28BE-3840-85FE-A0539B69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99" y="0"/>
            <a:ext cx="5549900" cy="2413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2426A8-E50E-F54A-8A8A-321B2310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781" y="0"/>
            <a:ext cx="4546541" cy="29865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FB166F-B103-164A-9F4E-29248E731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490" y="0"/>
            <a:ext cx="2759185" cy="360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2483</Words>
  <Application>Microsoft Macintosh PowerPoint</Application>
  <PresentationFormat>宽屏</PresentationFormat>
  <Paragraphs>114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Arial</vt:lpstr>
      <vt:lpstr>Courier New</vt:lpstr>
      <vt:lpstr>Times New Roman</vt:lpstr>
      <vt:lpstr>Times-Bold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黄克成</dc:creator>
  <cp:lastModifiedBy>HUANG, Kecheng</cp:lastModifiedBy>
  <cp:revision>4</cp:revision>
  <dcterms:created xsi:type="dcterms:W3CDTF">2021-08-02T14:24:05Z</dcterms:created>
  <dcterms:modified xsi:type="dcterms:W3CDTF">2021-12-17T15:36:53Z</dcterms:modified>
</cp:coreProperties>
</file>