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8" r:id="rId2"/>
    <p:sldId id="309" r:id="rId3"/>
    <p:sldId id="297" r:id="rId4"/>
    <p:sldId id="310" r:id="rId5"/>
    <p:sldId id="311" r:id="rId6"/>
    <p:sldId id="31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71D4EA-887B-4226-86A9-1638DE138005}" v="495" dt="2021-11-04T13:44:54.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640"/>
  </p:normalViewPr>
  <p:slideViewPr>
    <p:cSldViewPr snapToGrid="0">
      <p:cViewPr varScale="1">
        <p:scale>
          <a:sx n="158" d="100"/>
          <a:sy n="158" d="100"/>
        </p:scale>
        <p:origin x="480"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Kecheng" userId="6042010e-758a-47da-a43c-39d4fc95a6c3" providerId="ADAL" clId="{F83DB67E-BB93-491F-B11D-5577B4FF74DC}"/>
    <pc:docChg chg="undo custSel addSld delSld modSld sldOrd">
      <pc:chgData name="HUANG, Kecheng" userId="6042010e-758a-47da-a43c-39d4fc95a6c3" providerId="ADAL" clId="{F83DB67E-BB93-491F-B11D-5577B4FF74DC}" dt="2021-09-23T14:55:01.351" v="4283" actId="113"/>
      <pc:docMkLst>
        <pc:docMk/>
      </pc:docMkLst>
      <pc:sldChg chg="addSp delSp modSp mod delAnim modAnim">
        <pc:chgData name="HUANG, Kecheng" userId="6042010e-758a-47da-a43c-39d4fc95a6c3" providerId="ADAL" clId="{F83DB67E-BB93-491F-B11D-5577B4FF74DC}" dt="2021-09-23T09:54:29.175" v="1148"/>
        <pc:sldMkLst>
          <pc:docMk/>
          <pc:sldMk cId="3960785670" sldId="284"/>
        </pc:sldMkLst>
        <pc:spChg chg="mod">
          <ac:chgData name="HUANG, Kecheng" userId="6042010e-758a-47da-a43c-39d4fc95a6c3" providerId="ADAL" clId="{F83DB67E-BB93-491F-B11D-5577B4FF74DC}" dt="2021-09-23T03:15:38.913" v="39" actId="255"/>
          <ac:spMkLst>
            <pc:docMk/>
            <pc:sldMk cId="3960785670" sldId="284"/>
            <ac:spMk id="4" creationId="{CE6890AC-7159-4F19-A547-8DFF331AA3C2}"/>
          </ac:spMkLst>
        </pc:spChg>
        <pc:spChg chg="mod">
          <ac:chgData name="HUANG, Kecheng" userId="6042010e-758a-47da-a43c-39d4fc95a6c3" providerId="ADAL" clId="{F83DB67E-BB93-491F-B11D-5577B4FF74DC}" dt="2021-09-23T03:15:10.455" v="35" actId="404"/>
          <ac:spMkLst>
            <pc:docMk/>
            <pc:sldMk cId="3960785670" sldId="284"/>
            <ac:spMk id="5" creationId="{F7059B17-42B5-4EBC-AC2F-6F9714AD5E02}"/>
          </ac:spMkLst>
        </pc:spChg>
        <pc:spChg chg="mod">
          <ac:chgData name="HUANG, Kecheng" userId="6042010e-758a-47da-a43c-39d4fc95a6c3" providerId="ADAL" clId="{F83DB67E-BB93-491F-B11D-5577B4FF74DC}" dt="2021-09-23T09:53:49.524" v="1136" actId="114"/>
          <ac:spMkLst>
            <pc:docMk/>
            <pc:sldMk cId="3960785670" sldId="284"/>
            <ac:spMk id="7" creationId="{E989B82C-DCE6-4E88-9EFB-E65042BD877D}"/>
          </ac:spMkLst>
        </pc:spChg>
        <pc:graphicFrameChg chg="add del mod">
          <ac:chgData name="HUANG, Kecheng" userId="6042010e-758a-47da-a43c-39d4fc95a6c3" providerId="ADAL" clId="{F83DB67E-BB93-491F-B11D-5577B4FF74DC}" dt="2021-09-23T03:13:15.136" v="1" actId="478"/>
          <ac:graphicFrameMkLst>
            <pc:docMk/>
            <pc:sldMk cId="3960785670" sldId="284"/>
            <ac:graphicFrameMk id="2" creationId="{FDC664AF-B612-460B-BDEA-D698418C5F6A}"/>
          </ac:graphicFrameMkLst>
        </pc:graphicFrameChg>
        <pc:picChg chg="add mod">
          <ac:chgData name="HUANG, Kecheng" userId="6042010e-758a-47da-a43c-39d4fc95a6c3" providerId="ADAL" clId="{F83DB67E-BB93-491F-B11D-5577B4FF74DC}" dt="2021-09-23T09:44:51.889" v="957" actId="1076"/>
          <ac:picMkLst>
            <pc:docMk/>
            <pc:sldMk cId="3960785670" sldId="284"/>
            <ac:picMk id="3" creationId="{EF216FA1-9643-4F2F-B225-6E9EBBEF9B53}"/>
          </ac:picMkLst>
        </pc:picChg>
        <pc:picChg chg="add mod">
          <ac:chgData name="HUANG, Kecheng" userId="6042010e-758a-47da-a43c-39d4fc95a6c3" providerId="ADAL" clId="{F83DB67E-BB93-491F-B11D-5577B4FF74DC}" dt="2021-09-23T09:54:17.417" v="1143" actId="1076"/>
          <ac:picMkLst>
            <pc:docMk/>
            <pc:sldMk cId="3960785670" sldId="284"/>
            <ac:picMk id="8" creationId="{A72E11C6-743B-49C9-959A-7CCFBE30818E}"/>
          </ac:picMkLst>
        </pc:picChg>
        <pc:picChg chg="add mod">
          <ac:chgData name="HUANG, Kecheng" userId="6042010e-758a-47da-a43c-39d4fc95a6c3" providerId="ADAL" clId="{F83DB67E-BB93-491F-B11D-5577B4FF74DC}" dt="2021-09-23T09:54:24.393" v="1146" actId="1076"/>
          <ac:picMkLst>
            <pc:docMk/>
            <pc:sldMk cId="3960785670" sldId="284"/>
            <ac:picMk id="10" creationId="{BB63C87A-71A7-41A8-881A-DF9C98F4425E}"/>
          </ac:picMkLst>
        </pc:picChg>
        <pc:picChg chg="del">
          <ac:chgData name="HUANG, Kecheng" userId="6042010e-758a-47da-a43c-39d4fc95a6c3" providerId="ADAL" clId="{F83DB67E-BB93-491F-B11D-5577B4FF74DC}" dt="2021-09-23T03:13:50.183" v="5" actId="478"/>
          <ac:picMkLst>
            <pc:docMk/>
            <pc:sldMk cId="3960785670" sldId="284"/>
            <ac:picMk id="12" creationId="{7C966400-92CA-48F9-A0F2-049E2D2B6AA7}"/>
          </ac:picMkLst>
        </pc:picChg>
      </pc:sldChg>
      <pc:sldChg chg="del">
        <pc:chgData name="HUANG, Kecheng" userId="6042010e-758a-47da-a43c-39d4fc95a6c3" providerId="ADAL" clId="{F83DB67E-BB93-491F-B11D-5577B4FF74DC}" dt="2021-09-23T03:15:19.255" v="37" actId="47"/>
        <pc:sldMkLst>
          <pc:docMk/>
          <pc:sldMk cId="2487534699" sldId="286"/>
        </pc:sldMkLst>
      </pc:sldChg>
      <pc:sldChg chg="addSp delSp modSp mod delAnim modAnim">
        <pc:chgData name="HUANG, Kecheng" userId="6042010e-758a-47da-a43c-39d4fc95a6c3" providerId="ADAL" clId="{F83DB67E-BB93-491F-B11D-5577B4FF74DC}" dt="2021-09-23T14:51:24.138" v="4277" actId="113"/>
        <pc:sldMkLst>
          <pc:docMk/>
          <pc:sldMk cId="1450408840" sldId="288"/>
        </pc:sldMkLst>
        <pc:spChg chg="mod">
          <ac:chgData name="HUANG, Kecheng" userId="6042010e-758a-47da-a43c-39d4fc95a6c3" providerId="ADAL" clId="{F83DB67E-BB93-491F-B11D-5577B4FF74DC}" dt="2021-09-23T13:51:03.537" v="3469"/>
          <ac:spMkLst>
            <pc:docMk/>
            <pc:sldMk cId="1450408840" sldId="288"/>
            <ac:spMk id="4" creationId="{CE6890AC-7159-4F19-A547-8DFF331AA3C2}"/>
          </ac:spMkLst>
        </pc:spChg>
        <pc:spChg chg="mod">
          <ac:chgData name="HUANG, Kecheng" userId="6042010e-758a-47da-a43c-39d4fc95a6c3" providerId="ADAL" clId="{F83DB67E-BB93-491F-B11D-5577B4FF74DC}" dt="2021-09-23T13:52:39.476" v="3477" actId="14100"/>
          <ac:spMkLst>
            <pc:docMk/>
            <pc:sldMk cId="1450408840" sldId="288"/>
            <ac:spMk id="5" creationId="{F7059B17-42B5-4EBC-AC2F-6F9714AD5E02}"/>
          </ac:spMkLst>
        </pc:spChg>
        <pc:spChg chg="mod">
          <ac:chgData name="HUANG, Kecheng" userId="6042010e-758a-47da-a43c-39d4fc95a6c3" providerId="ADAL" clId="{F83DB67E-BB93-491F-B11D-5577B4FF74DC}" dt="2021-09-23T14:51:24.138" v="4277" actId="113"/>
          <ac:spMkLst>
            <pc:docMk/>
            <pc:sldMk cId="1450408840" sldId="288"/>
            <ac:spMk id="7" creationId="{E989B82C-DCE6-4E88-9EFB-E65042BD877D}"/>
          </ac:spMkLst>
        </pc:spChg>
        <pc:picChg chg="del">
          <ac:chgData name="HUANG, Kecheng" userId="6042010e-758a-47da-a43c-39d4fc95a6c3" providerId="ADAL" clId="{F83DB67E-BB93-491F-B11D-5577B4FF74DC}" dt="2021-09-23T03:15:59.185" v="42" actId="478"/>
          <ac:picMkLst>
            <pc:docMk/>
            <pc:sldMk cId="1450408840" sldId="288"/>
            <ac:picMk id="3" creationId="{508B2110-4D15-4F78-BA44-A1FD29B7FC9A}"/>
          </ac:picMkLst>
        </pc:picChg>
        <pc:picChg chg="add mod">
          <ac:chgData name="HUANG, Kecheng" userId="6042010e-758a-47da-a43c-39d4fc95a6c3" providerId="ADAL" clId="{F83DB67E-BB93-491F-B11D-5577B4FF74DC}" dt="2021-09-23T14:13:07.233" v="3616" actId="1076"/>
          <ac:picMkLst>
            <pc:docMk/>
            <pc:sldMk cId="1450408840" sldId="288"/>
            <ac:picMk id="3" creationId="{FB2ECEEA-2696-4DC8-B0DB-88CCE8D9E074}"/>
          </ac:picMkLst>
        </pc:picChg>
      </pc:sldChg>
      <pc:sldChg chg="del">
        <pc:chgData name="HUANG, Kecheng" userId="6042010e-758a-47da-a43c-39d4fc95a6c3" providerId="ADAL" clId="{F83DB67E-BB93-491F-B11D-5577B4FF74DC}" dt="2021-09-23T03:15:22.375" v="38" actId="47"/>
        <pc:sldMkLst>
          <pc:docMk/>
          <pc:sldMk cId="3758844616" sldId="289"/>
        </pc:sldMkLst>
      </pc:sldChg>
      <pc:sldChg chg="del">
        <pc:chgData name="HUANG, Kecheng" userId="6042010e-758a-47da-a43c-39d4fc95a6c3" providerId="ADAL" clId="{F83DB67E-BB93-491F-B11D-5577B4FF74DC}" dt="2021-09-23T03:15:16.650" v="36" actId="47"/>
        <pc:sldMkLst>
          <pc:docMk/>
          <pc:sldMk cId="1561096442" sldId="290"/>
        </pc:sldMkLst>
      </pc:sldChg>
      <pc:sldChg chg="del">
        <pc:chgData name="HUANG, Kecheng" userId="6042010e-758a-47da-a43c-39d4fc95a6c3" providerId="ADAL" clId="{F83DB67E-BB93-491F-B11D-5577B4FF74DC}" dt="2021-09-23T03:16:29.948" v="59" actId="47"/>
        <pc:sldMkLst>
          <pc:docMk/>
          <pc:sldMk cId="1713904150" sldId="291"/>
        </pc:sldMkLst>
      </pc:sldChg>
      <pc:sldChg chg="addSp delSp modSp add mod ord modAnim">
        <pc:chgData name="HUANG, Kecheng" userId="6042010e-758a-47da-a43c-39d4fc95a6c3" providerId="ADAL" clId="{F83DB67E-BB93-491F-B11D-5577B4FF74DC}" dt="2021-09-23T14:53:56.039" v="4280"/>
        <pc:sldMkLst>
          <pc:docMk/>
          <pc:sldMk cId="3056464524" sldId="292"/>
        </pc:sldMkLst>
        <pc:spChg chg="mod">
          <ac:chgData name="HUANG, Kecheng" userId="6042010e-758a-47da-a43c-39d4fc95a6c3" providerId="ADAL" clId="{F83DB67E-BB93-491F-B11D-5577B4FF74DC}" dt="2021-09-23T03:15:45.970" v="40" actId="255"/>
          <ac:spMkLst>
            <pc:docMk/>
            <pc:sldMk cId="3056464524" sldId="292"/>
            <ac:spMk id="4" creationId="{CE6890AC-7159-4F19-A547-8DFF331AA3C2}"/>
          </ac:spMkLst>
        </pc:spChg>
        <pc:spChg chg="mod">
          <ac:chgData name="HUANG, Kecheng" userId="6042010e-758a-47da-a43c-39d4fc95a6c3" providerId="ADAL" clId="{F83DB67E-BB93-491F-B11D-5577B4FF74DC}" dt="2021-09-23T03:15:02.350" v="34" actId="114"/>
          <ac:spMkLst>
            <pc:docMk/>
            <pc:sldMk cId="3056464524" sldId="292"/>
            <ac:spMk id="5" creationId="{F7059B17-42B5-4EBC-AC2F-6F9714AD5E02}"/>
          </ac:spMkLst>
        </pc:spChg>
        <pc:spChg chg="add del">
          <ac:chgData name="HUANG, Kecheng" userId="6042010e-758a-47da-a43c-39d4fc95a6c3" providerId="ADAL" clId="{F83DB67E-BB93-491F-B11D-5577B4FF74DC}" dt="2021-09-23T10:47:30.786" v="1603" actId="22"/>
          <ac:spMkLst>
            <pc:docMk/>
            <pc:sldMk cId="3056464524" sldId="292"/>
            <ac:spMk id="6" creationId="{AE08E67F-1F8A-44D7-BA51-41508D50F384}"/>
          </ac:spMkLst>
        </pc:spChg>
        <pc:spChg chg="mod">
          <ac:chgData name="HUANG, Kecheng" userId="6042010e-758a-47da-a43c-39d4fc95a6c3" providerId="ADAL" clId="{F83DB67E-BB93-491F-B11D-5577B4FF74DC}" dt="2021-09-23T13:19:33.905" v="2875" actId="108"/>
          <ac:spMkLst>
            <pc:docMk/>
            <pc:sldMk cId="3056464524" sldId="292"/>
            <ac:spMk id="7" creationId="{E989B82C-DCE6-4E88-9EFB-E65042BD877D}"/>
          </ac:spMkLst>
        </pc:spChg>
        <pc:picChg chg="add mod">
          <ac:chgData name="HUANG, Kecheng" userId="6042010e-758a-47da-a43c-39d4fc95a6c3" providerId="ADAL" clId="{F83DB67E-BB93-491F-B11D-5577B4FF74DC}" dt="2021-09-23T13:12:19.022" v="2403" actId="1076"/>
          <ac:picMkLst>
            <pc:docMk/>
            <pc:sldMk cId="3056464524" sldId="292"/>
            <ac:picMk id="8" creationId="{0D532887-9136-4B60-8C9C-F74971FAF56C}"/>
          </ac:picMkLst>
        </pc:picChg>
      </pc:sldChg>
      <pc:sldChg chg="addSp delSp modSp add mod delAnim modAnim">
        <pc:chgData name="HUANG, Kecheng" userId="6042010e-758a-47da-a43c-39d4fc95a6c3" providerId="ADAL" clId="{F83DB67E-BB93-491F-B11D-5577B4FF74DC}" dt="2021-09-23T10:38:16.677" v="1567" actId="1076"/>
        <pc:sldMkLst>
          <pc:docMk/>
          <pc:sldMk cId="393860860" sldId="293"/>
        </pc:sldMkLst>
        <pc:spChg chg="mod">
          <ac:chgData name="HUANG, Kecheng" userId="6042010e-758a-47da-a43c-39d4fc95a6c3" providerId="ADAL" clId="{F83DB67E-BB93-491F-B11D-5577B4FF74DC}" dt="2021-09-23T10:38:04.936" v="1566" actId="20577"/>
          <ac:spMkLst>
            <pc:docMk/>
            <pc:sldMk cId="393860860" sldId="293"/>
            <ac:spMk id="7" creationId="{E989B82C-DCE6-4E88-9EFB-E65042BD877D}"/>
          </ac:spMkLst>
        </pc:spChg>
        <pc:picChg chg="del">
          <ac:chgData name="HUANG, Kecheng" userId="6042010e-758a-47da-a43c-39d4fc95a6c3" providerId="ADAL" clId="{F83DB67E-BB93-491F-B11D-5577B4FF74DC}" dt="2021-09-23T09:54:34.788" v="1151" actId="478"/>
          <ac:picMkLst>
            <pc:docMk/>
            <pc:sldMk cId="393860860" sldId="293"/>
            <ac:picMk id="3" creationId="{EF216FA1-9643-4F2F-B225-6E9EBBEF9B53}"/>
          </ac:picMkLst>
        </pc:picChg>
        <pc:picChg chg="add mod">
          <ac:chgData name="HUANG, Kecheng" userId="6042010e-758a-47da-a43c-39d4fc95a6c3" providerId="ADAL" clId="{F83DB67E-BB93-491F-B11D-5577B4FF74DC}" dt="2021-09-23T10:38:16.677" v="1567" actId="1076"/>
          <ac:picMkLst>
            <pc:docMk/>
            <pc:sldMk cId="393860860" sldId="293"/>
            <ac:picMk id="6" creationId="{F826B30F-EDA7-42E2-A72C-CF74626D79C7}"/>
          </ac:picMkLst>
        </pc:picChg>
        <pc:picChg chg="del">
          <ac:chgData name="HUANG, Kecheng" userId="6042010e-758a-47da-a43c-39d4fc95a6c3" providerId="ADAL" clId="{F83DB67E-BB93-491F-B11D-5577B4FF74DC}" dt="2021-09-23T09:54:33.787" v="1150" actId="478"/>
          <ac:picMkLst>
            <pc:docMk/>
            <pc:sldMk cId="393860860" sldId="293"/>
            <ac:picMk id="8" creationId="{A72E11C6-743B-49C9-959A-7CCFBE30818E}"/>
          </ac:picMkLst>
        </pc:picChg>
        <pc:picChg chg="del">
          <ac:chgData name="HUANG, Kecheng" userId="6042010e-758a-47da-a43c-39d4fc95a6c3" providerId="ADAL" clId="{F83DB67E-BB93-491F-B11D-5577B4FF74DC}" dt="2021-09-23T09:54:33.275" v="1149" actId="478"/>
          <ac:picMkLst>
            <pc:docMk/>
            <pc:sldMk cId="393860860" sldId="293"/>
            <ac:picMk id="10" creationId="{BB63C87A-71A7-41A8-881A-DF9C98F4425E}"/>
          </ac:picMkLst>
        </pc:picChg>
        <pc:picChg chg="add del mod">
          <ac:chgData name="HUANG, Kecheng" userId="6042010e-758a-47da-a43c-39d4fc95a6c3" providerId="ADAL" clId="{F83DB67E-BB93-491F-B11D-5577B4FF74DC}" dt="2021-09-23T10:31:57.434" v="1517" actId="478"/>
          <ac:picMkLst>
            <pc:docMk/>
            <pc:sldMk cId="393860860" sldId="293"/>
            <ac:picMk id="11" creationId="{C769ACC6-F5B7-4F5F-9859-81308A1E26D0}"/>
          </ac:picMkLst>
        </pc:picChg>
      </pc:sldChg>
      <pc:sldChg chg="addSp modSp add mod ord modAnim">
        <pc:chgData name="HUANG, Kecheng" userId="6042010e-758a-47da-a43c-39d4fc95a6c3" providerId="ADAL" clId="{F83DB67E-BB93-491F-B11D-5577B4FF74DC}" dt="2021-09-23T14:53:56.039" v="4280"/>
        <pc:sldMkLst>
          <pc:docMk/>
          <pc:sldMk cId="360222863" sldId="294"/>
        </pc:sldMkLst>
        <pc:spChg chg="mod">
          <ac:chgData name="HUANG, Kecheng" userId="6042010e-758a-47da-a43c-39d4fc95a6c3" providerId="ADAL" clId="{F83DB67E-BB93-491F-B11D-5577B4FF74DC}" dt="2021-09-23T13:46:51.919" v="3424" actId="114"/>
          <ac:spMkLst>
            <pc:docMk/>
            <pc:sldMk cId="360222863" sldId="294"/>
            <ac:spMk id="7" creationId="{E989B82C-DCE6-4E88-9EFB-E65042BD877D}"/>
          </ac:spMkLst>
        </pc:spChg>
        <pc:picChg chg="add mod">
          <ac:chgData name="HUANG, Kecheng" userId="6042010e-758a-47da-a43c-39d4fc95a6c3" providerId="ADAL" clId="{F83DB67E-BB93-491F-B11D-5577B4FF74DC}" dt="2021-09-23T13:37:28.867" v="3251" actId="1076"/>
          <ac:picMkLst>
            <pc:docMk/>
            <pc:sldMk cId="360222863" sldId="294"/>
            <ac:picMk id="3" creationId="{9C29ED0B-991F-4112-9678-390CD6F3F0AF}"/>
          </ac:picMkLst>
        </pc:picChg>
      </pc:sldChg>
      <pc:sldChg chg="delSp modSp add del mod delAnim">
        <pc:chgData name="HUANG, Kecheng" userId="6042010e-758a-47da-a43c-39d4fc95a6c3" providerId="ADAL" clId="{F83DB67E-BB93-491F-B11D-5577B4FF74DC}" dt="2021-09-23T14:53:44.887" v="4278" actId="47"/>
        <pc:sldMkLst>
          <pc:docMk/>
          <pc:sldMk cId="1588399173" sldId="295"/>
        </pc:sldMkLst>
        <pc:spChg chg="mod">
          <ac:chgData name="HUANG, Kecheng" userId="6042010e-758a-47da-a43c-39d4fc95a6c3" providerId="ADAL" clId="{F83DB67E-BB93-491F-B11D-5577B4FF74DC}" dt="2021-09-23T13:23:46.647" v="2993" actId="113"/>
          <ac:spMkLst>
            <pc:docMk/>
            <pc:sldMk cId="1588399173" sldId="295"/>
            <ac:spMk id="7" creationId="{E989B82C-DCE6-4E88-9EFB-E65042BD877D}"/>
          </ac:spMkLst>
        </pc:spChg>
        <pc:picChg chg="del">
          <ac:chgData name="HUANG, Kecheng" userId="6042010e-758a-47da-a43c-39d4fc95a6c3" providerId="ADAL" clId="{F83DB67E-BB93-491F-B11D-5577B4FF74DC}" dt="2021-09-23T13:19:50.121" v="2878" actId="478"/>
          <ac:picMkLst>
            <pc:docMk/>
            <pc:sldMk cId="1588399173" sldId="295"/>
            <ac:picMk id="8" creationId="{0D532887-9136-4B60-8C9C-F74971FAF56C}"/>
          </ac:picMkLst>
        </pc:picChg>
      </pc:sldChg>
      <pc:sldChg chg="modSp add mod">
        <pc:chgData name="HUANG, Kecheng" userId="6042010e-758a-47da-a43c-39d4fc95a6c3" providerId="ADAL" clId="{F83DB67E-BB93-491F-B11D-5577B4FF74DC}" dt="2021-09-23T14:55:01.351" v="4283" actId="113"/>
        <pc:sldMkLst>
          <pc:docMk/>
          <pc:sldMk cId="4022382975" sldId="296"/>
        </pc:sldMkLst>
        <pc:spChg chg="mod">
          <ac:chgData name="HUANG, Kecheng" userId="6042010e-758a-47da-a43c-39d4fc95a6c3" providerId="ADAL" clId="{F83DB67E-BB93-491F-B11D-5577B4FF74DC}" dt="2021-09-23T14:55:01.351" v="4283" actId="113"/>
          <ac:spMkLst>
            <pc:docMk/>
            <pc:sldMk cId="4022382975" sldId="296"/>
            <ac:spMk id="7" creationId="{E989B82C-DCE6-4E88-9EFB-E65042BD877D}"/>
          </ac:spMkLst>
        </pc:spChg>
      </pc:sldChg>
    </pc:docChg>
  </pc:docChgLst>
  <pc:docChgLst>
    <pc:chgData name="HUANG, Kecheng" userId="6042010e-758a-47da-a43c-39d4fc95a6c3" providerId="ADAL" clId="{5E78226A-4D45-41A4-97E9-108398DA6D5F}"/>
    <pc:docChg chg="undo redo custSel addSld delSld modSld">
      <pc:chgData name="HUANG, Kecheng" userId="6042010e-758a-47da-a43c-39d4fc95a6c3" providerId="ADAL" clId="{5E78226A-4D45-41A4-97E9-108398DA6D5F}" dt="2021-08-25T15:06:21.808" v="2692" actId="20577"/>
      <pc:docMkLst>
        <pc:docMk/>
      </pc:docMkLst>
      <pc:sldChg chg="del">
        <pc:chgData name="HUANG, Kecheng" userId="6042010e-758a-47da-a43c-39d4fc95a6c3" providerId="ADAL" clId="{5E78226A-4D45-41A4-97E9-108398DA6D5F}" dt="2021-08-25T12:37:45.736" v="1179" actId="47"/>
        <pc:sldMkLst>
          <pc:docMk/>
          <pc:sldMk cId="3025070116" sldId="282"/>
        </pc:sldMkLst>
      </pc:sldChg>
      <pc:sldChg chg="del">
        <pc:chgData name="HUANG, Kecheng" userId="6042010e-758a-47da-a43c-39d4fc95a6c3" providerId="ADAL" clId="{5E78226A-4D45-41A4-97E9-108398DA6D5F}" dt="2021-08-25T12:37:46.330" v="1181" actId="47"/>
        <pc:sldMkLst>
          <pc:docMk/>
          <pc:sldMk cId="1751340676" sldId="283"/>
        </pc:sldMkLst>
      </pc:sldChg>
      <pc:sldChg chg="addSp delSp modSp add del mod modAnim">
        <pc:chgData name="HUANG, Kecheng" userId="6042010e-758a-47da-a43c-39d4fc95a6c3" providerId="ADAL" clId="{5E78226A-4D45-41A4-97E9-108398DA6D5F}" dt="2021-08-25T13:37:00.390" v="2054"/>
        <pc:sldMkLst>
          <pc:docMk/>
          <pc:sldMk cId="3960785670" sldId="284"/>
        </pc:sldMkLst>
        <pc:spChg chg="mod">
          <ac:chgData name="HUANG, Kecheng" userId="6042010e-758a-47da-a43c-39d4fc95a6c3" providerId="ADAL" clId="{5E78226A-4D45-41A4-97E9-108398DA6D5F}" dt="2021-08-25T10:22:02.097" v="45"/>
          <ac:spMkLst>
            <pc:docMk/>
            <pc:sldMk cId="3960785670" sldId="284"/>
            <ac:spMk id="4" creationId="{CE6890AC-7159-4F19-A547-8DFF331AA3C2}"/>
          </ac:spMkLst>
        </pc:spChg>
        <pc:spChg chg="mod">
          <ac:chgData name="HUANG, Kecheng" userId="6042010e-758a-47da-a43c-39d4fc95a6c3" providerId="ADAL" clId="{5E78226A-4D45-41A4-97E9-108398DA6D5F}" dt="2021-08-25T10:21:23.961" v="42" actId="20577"/>
          <ac:spMkLst>
            <pc:docMk/>
            <pc:sldMk cId="3960785670" sldId="284"/>
            <ac:spMk id="5" creationId="{F7059B17-42B5-4EBC-AC2F-6F9714AD5E02}"/>
          </ac:spMkLst>
        </pc:spChg>
        <pc:spChg chg="mod">
          <ac:chgData name="HUANG, Kecheng" userId="6042010e-758a-47da-a43c-39d4fc95a6c3" providerId="ADAL" clId="{5E78226A-4D45-41A4-97E9-108398DA6D5F}" dt="2021-08-25T12:59:02.621" v="1463"/>
          <ac:spMkLst>
            <pc:docMk/>
            <pc:sldMk cId="3960785670" sldId="284"/>
            <ac:spMk id="7" creationId="{E989B82C-DCE6-4E88-9EFB-E65042BD877D}"/>
          </ac:spMkLst>
        </pc:spChg>
        <pc:picChg chg="add mod">
          <ac:chgData name="HUANG, Kecheng" userId="6042010e-758a-47da-a43c-39d4fc95a6c3" providerId="ADAL" clId="{5E78226A-4D45-41A4-97E9-108398DA6D5F}" dt="2021-08-25T12:37:26.041" v="1176" actId="1076"/>
          <ac:picMkLst>
            <pc:docMk/>
            <pc:sldMk cId="3960785670" sldId="284"/>
            <ac:picMk id="3" creationId="{BCCE56E1-7751-4247-92C1-E37ACD4E53EF}"/>
          </ac:picMkLst>
        </pc:picChg>
        <pc:picChg chg="add mod">
          <ac:chgData name="HUANG, Kecheng" userId="6042010e-758a-47da-a43c-39d4fc95a6c3" providerId="ADAL" clId="{5E78226A-4D45-41A4-97E9-108398DA6D5F}" dt="2021-08-25T12:38:26.578" v="1200" actId="1076"/>
          <ac:picMkLst>
            <pc:docMk/>
            <pc:sldMk cId="3960785670" sldId="284"/>
            <ac:picMk id="8" creationId="{D32A79F0-C128-4BE5-ACA1-D7D20C4D1AC6}"/>
          </ac:picMkLst>
        </pc:picChg>
        <pc:picChg chg="add del">
          <ac:chgData name="HUANG, Kecheng" userId="6042010e-758a-47da-a43c-39d4fc95a6c3" providerId="ADAL" clId="{5E78226A-4D45-41A4-97E9-108398DA6D5F}" dt="2021-08-25T11:06:54.242" v="917" actId="22"/>
          <ac:picMkLst>
            <pc:docMk/>
            <pc:sldMk cId="3960785670" sldId="284"/>
            <ac:picMk id="10" creationId="{ED8D3FFC-9B1D-48FC-8D12-A9BA3165A750}"/>
          </ac:picMkLst>
        </pc:picChg>
        <pc:picChg chg="add mod">
          <ac:chgData name="HUANG, Kecheng" userId="6042010e-758a-47da-a43c-39d4fc95a6c3" providerId="ADAL" clId="{5E78226A-4D45-41A4-97E9-108398DA6D5F}" dt="2021-08-25T13:36:51.555" v="2052" actId="1076"/>
          <ac:picMkLst>
            <pc:docMk/>
            <pc:sldMk cId="3960785670" sldId="284"/>
            <ac:picMk id="12" creationId="{C071FA8A-1C8E-4098-BA4E-60515E507AE3}"/>
          </ac:picMkLst>
        </pc:picChg>
      </pc:sldChg>
      <pc:sldChg chg="addSp delSp modSp add mod modAnim">
        <pc:chgData name="HUANG, Kecheng" userId="6042010e-758a-47da-a43c-39d4fc95a6c3" providerId="ADAL" clId="{5E78226A-4D45-41A4-97E9-108398DA6D5F}" dt="2021-08-25T13:40:47.875" v="2074" actId="1076"/>
        <pc:sldMkLst>
          <pc:docMk/>
          <pc:sldMk cId="1396472318" sldId="285"/>
        </pc:sldMkLst>
        <pc:spChg chg="del">
          <ac:chgData name="HUANG, Kecheng" userId="6042010e-758a-47da-a43c-39d4fc95a6c3" providerId="ADAL" clId="{5E78226A-4D45-41A4-97E9-108398DA6D5F}" dt="2021-08-25T12:56:21.838" v="1340" actId="478"/>
          <ac:spMkLst>
            <pc:docMk/>
            <pc:sldMk cId="1396472318" sldId="285"/>
            <ac:spMk id="7" creationId="{E989B82C-DCE6-4E88-9EFB-E65042BD877D}"/>
          </ac:spMkLst>
        </pc:spChg>
        <pc:spChg chg="add del mod">
          <ac:chgData name="HUANG, Kecheng" userId="6042010e-758a-47da-a43c-39d4fc95a6c3" providerId="ADAL" clId="{5E78226A-4D45-41A4-97E9-108398DA6D5F}" dt="2021-08-25T12:56:18.797" v="1339"/>
          <ac:spMkLst>
            <pc:docMk/>
            <pc:sldMk cId="1396472318" sldId="285"/>
            <ac:spMk id="9" creationId="{A0B93D0A-2B29-4EB9-85EB-A1EA3B2EA273}"/>
          </ac:spMkLst>
        </pc:spChg>
        <pc:spChg chg="add mod">
          <ac:chgData name="HUANG, Kecheng" userId="6042010e-758a-47da-a43c-39d4fc95a6c3" providerId="ADAL" clId="{5E78226A-4D45-41A4-97E9-108398DA6D5F}" dt="2021-08-25T13:29:40.548" v="2043" actId="113"/>
          <ac:spMkLst>
            <pc:docMk/>
            <pc:sldMk cId="1396472318" sldId="285"/>
            <ac:spMk id="10" creationId="{93CEA90A-F34F-4559-AB4F-6E7F167CF836}"/>
          </ac:spMkLst>
        </pc:spChg>
        <pc:grpChg chg="add mod">
          <ac:chgData name="HUANG, Kecheng" userId="6042010e-758a-47da-a43c-39d4fc95a6c3" providerId="ADAL" clId="{5E78226A-4D45-41A4-97E9-108398DA6D5F}" dt="2021-08-25T13:40:47.875" v="2074" actId="1076"/>
          <ac:grpSpMkLst>
            <pc:docMk/>
            <pc:sldMk cId="1396472318" sldId="285"/>
            <ac:grpSpMk id="17" creationId="{0881A124-78BE-470F-97B0-017334BC29F5}"/>
          </ac:grpSpMkLst>
        </pc:grpChg>
        <pc:picChg chg="del">
          <ac:chgData name="HUANG, Kecheng" userId="6042010e-758a-47da-a43c-39d4fc95a6c3" providerId="ADAL" clId="{5E78226A-4D45-41A4-97E9-108398DA6D5F}" dt="2021-08-25T12:48:21.340" v="1325" actId="478"/>
          <ac:picMkLst>
            <pc:docMk/>
            <pc:sldMk cId="1396472318" sldId="285"/>
            <ac:picMk id="3" creationId="{BCCE56E1-7751-4247-92C1-E37ACD4E53EF}"/>
          </ac:picMkLst>
        </pc:picChg>
        <pc:picChg chg="add del mod">
          <ac:chgData name="HUANG, Kecheng" userId="6042010e-758a-47da-a43c-39d4fc95a6c3" providerId="ADAL" clId="{5E78226A-4D45-41A4-97E9-108398DA6D5F}" dt="2021-08-25T13:12:53.789" v="1678" actId="478"/>
          <ac:picMkLst>
            <pc:docMk/>
            <pc:sldMk cId="1396472318" sldId="285"/>
            <ac:picMk id="6" creationId="{338890C1-9952-4273-B06D-54D027DDB3DB}"/>
          </ac:picMkLst>
        </pc:picChg>
        <pc:picChg chg="del">
          <ac:chgData name="HUANG, Kecheng" userId="6042010e-758a-47da-a43c-39d4fc95a6c3" providerId="ADAL" clId="{5E78226A-4D45-41A4-97E9-108398DA6D5F}" dt="2021-08-25T12:48:20.756" v="1324" actId="478"/>
          <ac:picMkLst>
            <pc:docMk/>
            <pc:sldMk cId="1396472318" sldId="285"/>
            <ac:picMk id="8" creationId="{D32A79F0-C128-4BE5-ACA1-D7D20C4D1AC6}"/>
          </ac:picMkLst>
        </pc:picChg>
        <pc:picChg chg="add mod">
          <ac:chgData name="HUANG, Kecheng" userId="6042010e-758a-47da-a43c-39d4fc95a6c3" providerId="ADAL" clId="{5E78226A-4D45-41A4-97E9-108398DA6D5F}" dt="2021-08-25T13:27:48.875" v="1913" actId="1076"/>
          <ac:picMkLst>
            <pc:docMk/>
            <pc:sldMk cId="1396472318" sldId="285"/>
            <ac:picMk id="12" creationId="{A131F9F6-CBA8-451B-B967-3821F97C332B}"/>
          </ac:picMkLst>
        </pc:picChg>
        <pc:picChg chg="add mod">
          <ac:chgData name="HUANG, Kecheng" userId="6042010e-758a-47da-a43c-39d4fc95a6c3" providerId="ADAL" clId="{5E78226A-4D45-41A4-97E9-108398DA6D5F}" dt="2021-08-25T13:40:31.596" v="2069" actId="164"/>
          <ac:picMkLst>
            <pc:docMk/>
            <pc:sldMk cId="1396472318" sldId="285"/>
            <ac:picMk id="14" creationId="{8A2D5721-EDDC-4682-8CAA-78BBE6FB7383}"/>
          </ac:picMkLst>
        </pc:picChg>
        <pc:picChg chg="add mod">
          <ac:chgData name="HUANG, Kecheng" userId="6042010e-758a-47da-a43c-39d4fc95a6c3" providerId="ADAL" clId="{5E78226A-4D45-41A4-97E9-108398DA6D5F}" dt="2021-08-25T13:40:31.596" v="2069" actId="164"/>
          <ac:picMkLst>
            <pc:docMk/>
            <pc:sldMk cId="1396472318" sldId="285"/>
            <ac:picMk id="16" creationId="{190ABE6C-B79B-4830-A8E2-59E06EC07F69}"/>
          </ac:picMkLst>
        </pc:picChg>
      </pc:sldChg>
      <pc:sldChg chg="del">
        <pc:chgData name="HUANG, Kecheng" userId="6042010e-758a-47da-a43c-39d4fc95a6c3" providerId="ADAL" clId="{5E78226A-4D45-41A4-97E9-108398DA6D5F}" dt="2021-08-25T12:37:46.671" v="1183" actId="47"/>
        <pc:sldMkLst>
          <pc:docMk/>
          <pc:sldMk cId="2437324113" sldId="285"/>
        </pc:sldMkLst>
      </pc:sldChg>
      <pc:sldChg chg="delSp modSp add mod delAnim">
        <pc:chgData name="HUANG, Kecheng" userId="6042010e-758a-47da-a43c-39d4fc95a6c3" providerId="ADAL" clId="{5E78226A-4D45-41A4-97E9-108398DA6D5F}" dt="2021-08-25T15:05:30.665" v="2686" actId="20577"/>
        <pc:sldMkLst>
          <pc:docMk/>
          <pc:sldMk cId="1224498093" sldId="286"/>
        </pc:sldMkLst>
        <pc:spChg chg="mod">
          <ac:chgData name="HUANG, Kecheng" userId="6042010e-758a-47da-a43c-39d4fc95a6c3" providerId="ADAL" clId="{5E78226A-4D45-41A4-97E9-108398DA6D5F}" dt="2021-08-25T14:46:18.215" v="2089" actId="20577"/>
          <ac:spMkLst>
            <pc:docMk/>
            <pc:sldMk cId="1224498093" sldId="286"/>
            <ac:spMk id="5" creationId="{F7059B17-42B5-4EBC-AC2F-6F9714AD5E02}"/>
          </ac:spMkLst>
        </pc:spChg>
        <pc:spChg chg="mod">
          <ac:chgData name="HUANG, Kecheng" userId="6042010e-758a-47da-a43c-39d4fc95a6c3" providerId="ADAL" clId="{5E78226A-4D45-41A4-97E9-108398DA6D5F}" dt="2021-08-25T15:05:30.665" v="2686" actId="20577"/>
          <ac:spMkLst>
            <pc:docMk/>
            <pc:sldMk cId="1224498093" sldId="286"/>
            <ac:spMk id="10" creationId="{93CEA90A-F34F-4559-AB4F-6E7F167CF836}"/>
          </ac:spMkLst>
        </pc:spChg>
        <pc:grpChg chg="del">
          <ac:chgData name="HUANG, Kecheng" userId="6042010e-758a-47da-a43c-39d4fc95a6c3" providerId="ADAL" clId="{5E78226A-4D45-41A4-97E9-108398DA6D5F}" dt="2021-08-25T13:41:51.304" v="2076" actId="478"/>
          <ac:grpSpMkLst>
            <pc:docMk/>
            <pc:sldMk cId="1224498093" sldId="286"/>
            <ac:grpSpMk id="17" creationId="{0881A124-78BE-470F-97B0-017334BC29F5}"/>
          </ac:grpSpMkLst>
        </pc:grpChg>
        <pc:picChg chg="del">
          <ac:chgData name="HUANG, Kecheng" userId="6042010e-758a-47da-a43c-39d4fc95a6c3" providerId="ADAL" clId="{5E78226A-4D45-41A4-97E9-108398DA6D5F}" dt="2021-08-25T13:41:52.288" v="2077" actId="478"/>
          <ac:picMkLst>
            <pc:docMk/>
            <pc:sldMk cId="1224498093" sldId="286"/>
            <ac:picMk id="12" creationId="{A131F9F6-CBA8-451B-B967-3821F97C332B}"/>
          </ac:picMkLst>
        </pc:picChg>
      </pc:sldChg>
      <pc:sldChg chg="modSp add mod">
        <pc:chgData name="HUANG, Kecheng" userId="6042010e-758a-47da-a43c-39d4fc95a6c3" providerId="ADAL" clId="{5E78226A-4D45-41A4-97E9-108398DA6D5F}" dt="2021-08-25T15:06:21.808" v="2692" actId="20577"/>
        <pc:sldMkLst>
          <pc:docMk/>
          <pc:sldMk cId="649861932" sldId="287"/>
        </pc:sldMkLst>
        <pc:spChg chg="mod">
          <ac:chgData name="HUANG, Kecheng" userId="6042010e-758a-47da-a43c-39d4fc95a6c3" providerId="ADAL" clId="{5E78226A-4D45-41A4-97E9-108398DA6D5F}" dt="2021-08-25T15:06:21.808" v="2692" actId="20577"/>
          <ac:spMkLst>
            <pc:docMk/>
            <pc:sldMk cId="649861932" sldId="287"/>
            <ac:spMk id="10" creationId="{93CEA90A-F34F-4559-AB4F-6E7F167CF836}"/>
          </ac:spMkLst>
        </pc:spChg>
      </pc:sldChg>
      <pc:sldChg chg="del">
        <pc:chgData name="HUANG, Kecheng" userId="6042010e-758a-47da-a43c-39d4fc95a6c3" providerId="ADAL" clId="{5E78226A-4D45-41A4-97E9-108398DA6D5F}" dt="2021-08-25T12:37:46.965" v="1185" actId="47"/>
        <pc:sldMkLst>
          <pc:docMk/>
          <pc:sldMk cId="2945480717" sldId="287"/>
        </pc:sldMkLst>
      </pc:sldChg>
      <pc:sldChg chg="del">
        <pc:chgData name="HUANG, Kecheng" userId="6042010e-758a-47da-a43c-39d4fc95a6c3" providerId="ADAL" clId="{5E78226A-4D45-41A4-97E9-108398DA6D5F}" dt="2021-08-25T12:37:47.294" v="1187" actId="47"/>
        <pc:sldMkLst>
          <pc:docMk/>
          <pc:sldMk cId="3005146134" sldId="288"/>
        </pc:sldMkLst>
      </pc:sldChg>
      <pc:sldChg chg="del">
        <pc:chgData name="HUANG, Kecheng" userId="6042010e-758a-47da-a43c-39d4fc95a6c3" providerId="ADAL" clId="{5E78226A-4D45-41A4-97E9-108398DA6D5F}" dt="2021-08-25T12:37:46.807" v="1184" actId="47"/>
        <pc:sldMkLst>
          <pc:docMk/>
          <pc:sldMk cId="83435426" sldId="289"/>
        </pc:sldMkLst>
      </pc:sldChg>
      <pc:sldChg chg="del">
        <pc:chgData name="HUANG, Kecheng" userId="6042010e-758a-47da-a43c-39d4fc95a6c3" providerId="ADAL" clId="{5E78226A-4D45-41A4-97E9-108398DA6D5F}" dt="2021-08-25T12:37:47.127" v="1186" actId="47"/>
        <pc:sldMkLst>
          <pc:docMk/>
          <pc:sldMk cId="3333196054" sldId="290"/>
        </pc:sldMkLst>
      </pc:sldChg>
      <pc:sldChg chg="del">
        <pc:chgData name="HUANG, Kecheng" userId="6042010e-758a-47da-a43c-39d4fc95a6c3" providerId="ADAL" clId="{5E78226A-4D45-41A4-97E9-108398DA6D5F}" dt="2021-08-25T12:37:48.277" v="1189" actId="47"/>
        <pc:sldMkLst>
          <pc:docMk/>
          <pc:sldMk cId="171849319" sldId="291"/>
        </pc:sldMkLst>
      </pc:sldChg>
      <pc:sldChg chg="del">
        <pc:chgData name="HUANG, Kecheng" userId="6042010e-758a-47da-a43c-39d4fc95a6c3" providerId="ADAL" clId="{5E78226A-4D45-41A4-97E9-108398DA6D5F}" dt="2021-08-25T12:37:48.622" v="1191" actId="47"/>
        <pc:sldMkLst>
          <pc:docMk/>
          <pc:sldMk cId="1671013045" sldId="292"/>
        </pc:sldMkLst>
      </pc:sldChg>
      <pc:sldChg chg="del">
        <pc:chgData name="HUANG, Kecheng" userId="6042010e-758a-47da-a43c-39d4fc95a6c3" providerId="ADAL" clId="{5E78226A-4D45-41A4-97E9-108398DA6D5F}" dt="2021-08-25T12:37:47.456" v="1188" actId="47"/>
        <pc:sldMkLst>
          <pc:docMk/>
          <pc:sldMk cId="856517741" sldId="293"/>
        </pc:sldMkLst>
      </pc:sldChg>
      <pc:sldChg chg="del">
        <pc:chgData name="HUANG, Kecheng" userId="6042010e-758a-47da-a43c-39d4fc95a6c3" providerId="ADAL" clId="{5E78226A-4D45-41A4-97E9-108398DA6D5F}" dt="2021-08-25T12:37:48.778" v="1192" actId="47"/>
        <pc:sldMkLst>
          <pc:docMk/>
          <pc:sldMk cId="2727516014" sldId="294"/>
        </pc:sldMkLst>
      </pc:sldChg>
      <pc:sldChg chg="del">
        <pc:chgData name="HUANG, Kecheng" userId="6042010e-758a-47da-a43c-39d4fc95a6c3" providerId="ADAL" clId="{5E78226A-4D45-41A4-97E9-108398DA6D5F}" dt="2021-08-25T12:37:48.457" v="1190" actId="47"/>
        <pc:sldMkLst>
          <pc:docMk/>
          <pc:sldMk cId="2180481584" sldId="295"/>
        </pc:sldMkLst>
      </pc:sldChg>
      <pc:sldChg chg="del">
        <pc:chgData name="HUANG, Kecheng" userId="6042010e-758a-47da-a43c-39d4fc95a6c3" providerId="ADAL" clId="{5E78226A-4D45-41A4-97E9-108398DA6D5F}" dt="2021-08-25T12:37:46.513" v="1182" actId="47"/>
        <pc:sldMkLst>
          <pc:docMk/>
          <pc:sldMk cId="949246410" sldId="296"/>
        </pc:sldMkLst>
      </pc:sldChg>
      <pc:sldChg chg="del">
        <pc:chgData name="HUANG, Kecheng" userId="6042010e-758a-47da-a43c-39d4fc95a6c3" providerId="ADAL" clId="{5E78226A-4D45-41A4-97E9-108398DA6D5F}" dt="2021-08-25T12:37:46.065" v="1180" actId="47"/>
        <pc:sldMkLst>
          <pc:docMk/>
          <pc:sldMk cId="1217638867" sldId="297"/>
        </pc:sldMkLst>
      </pc:sldChg>
    </pc:docChg>
  </pc:docChgLst>
  <pc:docChgLst>
    <pc:chgData name="HUANG, Kecheng" userId="6042010e-758a-47da-a43c-39d4fc95a6c3" providerId="ADAL" clId="{0B87FE6B-AD3E-41D2-A4D2-16B56DA69978}"/>
    <pc:docChg chg="undo redo custSel addSld delSld modSld sldOrd">
      <pc:chgData name="HUANG, Kecheng" userId="6042010e-758a-47da-a43c-39d4fc95a6c3" providerId="ADAL" clId="{0B87FE6B-AD3E-41D2-A4D2-16B56DA69978}" dt="2021-08-04T11:17:45.703" v="1439" actId="47"/>
      <pc:docMkLst>
        <pc:docMk/>
      </pc:docMkLst>
    </pc:docChg>
  </pc:docChgLst>
  <pc:docChgLst>
    <pc:chgData name="Kecheng HUANG" userId="6042010e-758a-47da-a43c-39d4fc95a6c3" providerId="ADAL" clId="{E5EAC760-B6AB-45F8-9F5D-83355A84D0D8}"/>
    <pc:docChg chg="undo custSel addSld delSld modSld">
      <pc:chgData name="Kecheng HUANG" userId="6042010e-758a-47da-a43c-39d4fc95a6c3" providerId="ADAL" clId="{E5EAC760-B6AB-45F8-9F5D-83355A84D0D8}" dt="2021-08-08T14:31:53.147" v="2937" actId="2696"/>
      <pc:docMkLst>
        <pc:docMk/>
      </pc:docMkLst>
      <pc:sldChg chg="del">
        <pc:chgData name="Kecheng HUANG" userId="6042010e-758a-47da-a43c-39d4fc95a6c3" providerId="ADAL" clId="{E5EAC760-B6AB-45F8-9F5D-83355A84D0D8}" dt="2021-08-08T07:32:52.209" v="1019" actId="2696"/>
        <pc:sldMkLst>
          <pc:docMk/>
          <pc:sldMk cId="646171349" sldId="258"/>
        </pc:sldMkLst>
      </pc:sldChg>
      <pc:sldChg chg="del">
        <pc:chgData name="Kecheng HUANG" userId="6042010e-758a-47da-a43c-39d4fc95a6c3" providerId="ADAL" clId="{E5EAC760-B6AB-45F8-9F5D-83355A84D0D8}" dt="2021-08-08T07:32:46.199" v="1013" actId="2696"/>
        <pc:sldMkLst>
          <pc:docMk/>
          <pc:sldMk cId="3109992422" sldId="259"/>
        </pc:sldMkLst>
      </pc:sldChg>
      <pc:sldChg chg="del">
        <pc:chgData name="Kecheng HUANG" userId="6042010e-758a-47da-a43c-39d4fc95a6c3" providerId="ADAL" clId="{E5EAC760-B6AB-45F8-9F5D-83355A84D0D8}" dt="2021-08-08T07:32:46.222" v="1014" actId="2696"/>
        <pc:sldMkLst>
          <pc:docMk/>
          <pc:sldMk cId="3645513542" sldId="260"/>
        </pc:sldMkLst>
      </pc:sldChg>
      <pc:sldChg chg="del">
        <pc:chgData name="Kecheng HUANG" userId="6042010e-758a-47da-a43c-39d4fc95a6c3" providerId="ADAL" clId="{E5EAC760-B6AB-45F8-9F5D-83355A84D0D8}" dt="2021-08-08T07:32:49.096" v="1017" actId="2696"/>
        <pc:sldMkLst>
          <pc:docMk/>
          <pc:sldMk cId="407234135" sldId="261"/>
        </pc:sldMkLst>
      </pc:sldChg>
      <pc:sldChg chg="del">
        <pc:chgData name="Kecheng HUANG" userId="6042010e-758a-47da-a43c-39d4fc95a6c3" providerId="ADAL" clId="{E5EAC760-B6AB-45F8-9F5D-83355A84D0D8}" dt="2021-08-08T07:32:49.076" v="1016" actId="2696"/>
        <pc:sldMkLst>
          <pc:docMk/>
          <pc:sldMk cId="3203532920" sldId="262"/>
        </pc:sldMkLst>
      </pc:sldChg>
      <pc:sldChg chg="del">
        <pc:chgData name="Kecheng HUANG" userId="6042010e-758a-47da-a43c-39d4fc95a6c3" providerId="ADAL" clId="{E5EAC760-B6AB-45F8-9F5D-83355A84D0D8}" dt="2021-08-08T07:32:43.121" v="1010" actId="2696"/>
        <pc:sldMkLst>
          <pc:docMk/>
          <pc:sldMk cId="1005887939" sldId="263"/>
        </pc:sldMkLst>
      </pc:sldChg>
      <pc:sldChg chg="del">
        <pc:chgData name="Kecheng HUANG" userId="6042010e-758a-47da-a43c-39d4fc95a6c3" providerId="ADAL" clId="{E5EAC760-B6AB-45F8-9F5D-83355A84D0D8}" dt="2021-08-08T07:32:43.039" v="1007" actId="2696"/>
        <pc:sldMkLst>
          <pc:docMk/>
          <pc:sldMk cId="2143917327" sldId="266"/>
        </pc:sldMkLst>
      </pc:sldChg>
      <pc:sldChg chg="addSp delSp modSp del">
        <pc:chgData name="Kecheng HUANG" userId="6042010e-758a-47da-a43c-39d4fc95a6c3" providerId="ADAL" clId="{E5EAC760-B6AB-45F8-9F5D-83355A84D0D8}" dt="2021-08-08T07:38:25.769" v="1233" actId="2696"/>
        <pc:sldMkLst>
          <pc:docMk/>
          <pc:sldMk cId="230729526" sldId="267"/>
        </pc:sldMkLst>
        <pc:spChg chg="mod">
          <ac:chgData name="Kecheng HUANG" userId="6042010e-758a-47da-a43c-39d4fc95a6c3" providerId="ADAL" clId="{E5EAC760-B6AB-45F8-9F5D-83355A84D0D8}" dt="2021-08-08T06:35:26.115" v="22" actId="20577"/>
          <ac:spMkLst>
            <pc:docMk/>
            <pc:sldMk cId="230729526" sldId="267"/>
            <ac:spMk id="5" creationId="{F7059B17-42B5-4EBC-AC2F-6F9714AD5E02}"/>
          </ac:spMkLst>
        </pc:spChg>
        <pc:spChg chg="mod">
          <ac:chgData name="Kecheng HUANG" userId="6042010e-758a-47da-a43c-39d4fc95a6c3" providerId="ADAL" clId="{E5EAC760-B6AB-45F8-9F5D-83355A84D0D8}" dt="2021-08-08T07:32:01.666" v="1005" actId="20577"/>
          <ac:spMkLst>
            <pc:docMk/>
            <pc:sldMk cId="230729526" sldId="267"/>
            <ac:spMk id="6" creationId="{EFFF9B58-38BA-494E-97B1-4E813D65B309}"/>
          </ac:spMkLst>
        </pc:spChg>
        <pc:picChg chg="add del mod">
          <ac:chgData name="Kecheng HUANG" userId="6042010e-758a-47da-a43c-39d4fc95a6c3" providerId="ADAL" clId="{E5EAC760-B6AB-45F8-9F5D-83355A84D0D8}" dt="2021-08-08T07:33:02.307" v="1024" actId="478"/>
          <ac:picMkLst>
            <pc:docMk/>
            <pc:sldMk cId="230729526" sldId="267"/>
            <ac:picMk id="2" creationId="{545C0B25-9E2E-49AB-8481-B7075E06D27B}"/>
          </ac:picMkLst>
        </pc:picChg>
      </pc:sldChg>
      <pc:sldChg chg="del">
        <pc:chgData name="Kecheng HUANG" userId="6042010e-758a-47da-a43c-39d4fc95a6c3" providerId="ADAL" clId="{E5EAC760-B6AB-45F8-9F5D-83355A84D0D8}" dt="2021-08-08T07:32:43.060" v="1008" actId="2696"/>
        <pc:sldMkLst>
          <pc:docMk/>
          <pc:sldMk cId="3231260796" sldId="268"/>
        </pc:sldMkLst>
      </pc:sldChg>
      <pc:sldChg chg="del">
        <pc:chgData name="Kecheng HUANG" userId="6042010e-758a-47da-a43c-39d4fc95a6c3" providerId="ADAL" clId="{E5EAC760-B6AB-45F8-9F5D-83355A84D0D8}" dt="2021-08-08T07:32:46.145" v="1011" actId="2696"/>
        <pc:sldMkLst>
          <pc:docMk/>
          <pc:sldMk cId="2326597440" sldId="271"/>
        </pc:sldMkLst>
      </pc:sldChg>
      <pc:sldChg chg="del">
        <pc:chgData name="Kecheng HUANG" userId="6042010e-758a-47da-a43c-39d4fc95a6c3" providerId="ADAL" clId="{E5EAC760-B6AB-45F8-9F5D-83355A84D0D8}" dt="2021-08-08T07:32:46.173" v="1012" actId="2696"/>
        <pc:sldMkLst>
          <pc:docMk/>
          <pc:sldMk cId="578167769" sldId="272"/>
        </pc:sldMkLst>
      </pc:sldChg>
      <pc:sldChg chg="del">
        <pc:chgData name="Kecheng HUANG" userId="6042010e-758a-47da-a43c-39d4fc95a6c3" providerId="ADAL" clId="{E5EAC760-B6AB-45F8-9F5D-83355A84D0D8}" dt="2021-08-08T07:32:53.686" v="1023" actId="2696"/>
        <pc:sldMkLst>
          <pc:docMk/>
          <pc:sldMk cId="756747756" sldId="273"/>
        </pc:sldMkLst>
      </pc:sldChg>
      <pc:sldChg chg="del">
        <pc:chgData name="Kecheng HUANG" userId="6042010e-758a-47da-a43c-39d4fc95a6c3" providerId="ADAL" clId="{E5EAC760-B6AB-45F8-9F5D-83355A84D0D8}" dt="2021-08-08T07:32:52.248" v="1021" actId="2696"/>
        <pc:sldMkLst>
          <pc:docMk/>
          <pc:sldMk cId="3153820971" sldId="274"/>
        </pc:sldMkLst>
      </pc:sldChg>
      <pc:sldChg chg="del">
        <pc:chgData name="Kecheng HUANG" userId="6042010e-758a-47da-a43c-39d4fc95a6c3" providerId="ADAL" clId="{E5EAC760-B6AB-45F8-9F5D-83355A84D0D8}" dt="2021-08-08T07:32:49.115" v="1018" actId="2696"/>
        <pc:sldMkLst>
          <pc:docMk/>
          <pc:sldMk cId="3312295266" sldId="275"/>
        </pc:sldMkLst>
      </pc:sldChg>
      <pc:sldChg chg="del">
        <pc:chgData name="Kecheng HUANG" userId="6042010e-758a-47da-a43c-39d4fc95a6c3" providerId="ADAL" clId="{E5EAC760-B6AB-45F8-9F5D-83355A84D0D8}" dt="2021-08-08T07:32:52.229" v="1020" actId="2696"/>
        <pc:sldMkLst>
          <pc:docMk/>
          <pc:sldMk cId="1866884022" sldId="276"/>
        </pc:sldMkLst>
      </pc:sldChg>
      <pc:sldChg chg="del">
        <pc:chgData name="Kecheng HUANG" userId="6042010e-758a-47da-a43c-39d4fc95a6c3" providerId="ADAL" clId="{E5EAC760-B6AB-45F8-9F5D-83355A84D0D8}" dt="2021-08-08T07:32:43.089" v="1009" actId="2696"/>
        <pc:sldMkLst>
          <pc:docMk/>
          <pc:sldMk cId="2827987255" sldId="279"/>
        </pc:sldMkLst>
      </pc:sldChg>
      <pc:sldChg chg="del">
        <pc:chgData name="Kecheng HUANG" userId="6042010e-758a-47da-a43c-39d4fc95a6c3" providerId="ADAL" clId="{E5EAC760-B6AB-45F8-9F5D-83355A84D0D8}" dt="2021-08-08T07:32:49.049" v="1015" actId="2696"/>
        <pc:sldMkLst>
          <pc:docMk/>
          <pc:sldMk cId="144274679" sldId="280"/>
        </pc:sldMkLst>
      </pc:sldChg>
      <pc:sldChg chg="del">
        <pc:chgData name="Kecheng HUANG" userId="6042010e-758a-47da-a43c-39d4fc95a6c3" providerId="ADAL" clId="{E5EAC760-B6AB-45F8-9F5D-83355A84D0D8}" dt="2021-08-08T07:32:52.269" v="1022" actId="2696"/>
        <pc:sldMkLst>
          <pc:docMk/>
          <pc:sldMk cId="164200336" sldId="281"/>
        </pc:sldMkLst>
      </pc:sldChg>
      <pc:sldChg chg="modSp add modNotesTx">
        <pc:chgData name="Kecheng HUANG" userId="6042010e-758a-47da-a43c-39d4fc95a6c3" providerId="ADAL" clId="{E5EAC760-B6AB-45F8-9F5D-83355A84D0D8}" dt="2021-08-08T10:14:56.758" v="2003" actId="166"/>
        <pc:sldMkLst>
          <pc:docMk/>
          <pc:sldMk cId="3025070116" sldId="282"/>
        </pc:sldMkLst>
        <pc:spChg chg="mod">
          <ac:chgData name="Kecheng HUANG" userId="6042010e-758a-47da-a43c-39d4fc95a6c3" providerId="ADAL" clId="{E5EAC760-B6AB-45F8-9F5D-83355A84D0D8}" dt="2021-08-08T09:23:55.893" v="1531" actId="20577"/>
          <ac:spMkLst>
            <pc:docMk/>
            <pc:sldMk cId="3025070116" sldId="282"/>
            <ac:spMk id="6" creationId="{EFFF9B58-38BA-494E-97B1-4E813D65B309}"/>
          </ac:spMkLst>
        </pc:spChg>
        <pc:picChg chg="ord">
          <ac:chgData name="Kecheng HUANG" userId="6042010e-758a-47da-a43c-39d4fc95a6c3" providerId="ADAL" clId="{E5EAC760-B6AB-45F8-9F5D-83355A84D0D8}" dt="2021-08-08T10:14:56.758" v="2003" actId="166"/>
          <ac:picMkLst>
            <pc:docMk/>
            <pc:sldMk cId="3025070116" sldId="282"/>
            <ac:picMk id="2" creationId="{545C0B25-9E2E-49AB-8481-B7075E06D27B}"/>
          </ac:picMkLst>
        </pc:picChg>
      </pc:sldChg>
      <pc:sldChg chg="addSp delSp modSp add">
        <pc:chgData name="Kecheng HUANG" userId="6042010e-758a-47da-a43c-39d4fc95a6c3" providerId="ADAL" clId="{E5EAC760-B6AB-45F8-9F5D-83355A84D0D8}" dt="2021-08-08T10:15:08.187" v="2005" actId="166"/>
        <pc:sldMkLst>
          <pc:docMk/>
          <pc:sldMk cId="1751340676" sldId="283"/>
        </pc:sldMkLst>
        <pc:spChg chg="del mod">
          <ac:chgData name="Kecheng HUANG" userId="6042010e-758a-47da-a43c-39d4fc95a6c3" providerId="ADAL" clId="{E5EAC760-B6AB-45F8-9F5D-83355A84D0D8}" dt="2021-08-08T10:14:32.858" v="2000" actId="478"/>
          <ac:spMkLst>
            <pc:docMk/>
            <pc:sldMk cId="1751340676" sldId="283"/>
            <ac:spMk id="6" creationId="{EFFF9B58-38BA-494E-97B1-4E813D65B309}"/>
          </ac:spMkLst>
        </pc:spChg>
        <pc:spChg chg="add">
          <ac:chgData name="Kecheng HUANG" userId="6042010e-758a-47da-a43c-39d4fc95a6c3" providerId="ADAL" clId="{E5EAC760-B6AB-45F8-9F5D-83355A84D0D8}" dt="2021-08-08T10:14:33.179" v="2001"/>
          <ac:spMkLst>
            <pc:docMk/>
            <pc:sldMk cId="1751340676" sldId="283"/>
            <ac:spMk id="8" creationId="{3990F45A-1241-4BA8-B848-B493BAE3CC56}"/>
          </ac:spMkLst>
        </pc:spChg>
        <pc:picChg chg="del">
          <ac:chgData name="Kecheng HUANG" userId="6042010e-758a-47da-a43c-39d4fc95a6c3" providerId="ADAL" clId="{E5EAC760-B6AB-45F8-9F5D-83355A84D0D8}" dt="2021-08-08T07:33:55.544" v="1026" actId="478"/>
          <ac:picMkLst>
            <pc:docMk/>
            <pc:sldMk cId="1751340676" sldId="283"/>
            <ac:picMk id="2" creationId="{545C0B25-9E2E-49AB-8481-B7075E06D27B}"/>
          </ac:picMkLst>
        </pc:picChg>
        <pc:picChg chg="add mod ord">
          <ac:chgData name="Kecheng HUANG" userId="6042010e-758a-47da-a43c-39d4fc95a6c3" providerId="ADAL" clId="{E5EAC760-B6AB-45F8-9F5D-83355A84D0D8}" dt="2021-08-08T10:15:08.187" v="2005" actId="166"/>
          <ac:picMkLst>
            <pc:docMk/>
            <pc:sldMk cId="1751340676" sldId="283"/>
            <ac:picMk id="3" creationId="{112CE9E8-CDD9-43B8-B75E-D18AC8F0D47E}"/>
          </ac:picMkLst>
        </pc:picChg>
        <pc:picChg chg="add del">
          <ac:chgData name="Kecheng HUANG" userId="6042010e-758a-47da-a43c-39d4fc95a6c3" providerId="ADAL" clId="{E5EAC760-B6AB-45F8-9F5D-83355A84D0D8}" dt="2021-08-08T10:03:49.376" v="1863" actId="478"/>
          <ac:picMkLst>
            <pc:docMk/>
            <pc:sldMk cId="1751340676" sldId="283"/>
            <ac:picMk id="7" creationId="{15316BCF-C34A-49F3-A183-DDC7AEB5FFAC}"/>
          </ac:picMkLst>
        </pc:picChg>
      </pc:sldChg>
      <pc:sldChg chg="addSp delSp add">
        <pc:chgData name="Kecheng HUANG" userId="6042010e-758a-47da-a43c-39d4fc95a6c3" providerId="ADAL" clId="{E5EAC760-B6AB-45F8-9F5D-83355A84D0D8}" dt="2021-08-08T09:24:11.981" v="1533"/>
        <pc:sldMkLst>
          <pc:docMk/>
          <pc:sldMk cId="3960785670" sldId="284"/>
        </pc:sldMkLst>
        <pc:spChg chg="del">
          <ac:chgData name="Kecheng HUANG" userId="6042010e-758a-47da-a43c-39d4fc95a6c3" providerId="ADAL" clId="{E5EAC760-B6AB-45F8-9F5D-83355A84D0D8}" dt="2021-08-08T09:24:11.609" v="1532" actId="478"/>
          <ac:spMkLst>
            <pc:docMk/>
            <pc:sldMk cId="3960785670" sldId="284"/>
            <ac:spMk id="6" creationId="{EFFF9B58-38BA-494E-97B1-4E813D65B309}"/>
          </ac:spMkLst>
        </pc:spChg>
        <pc:spChg chg="add">
          <ac:chgData name="Kecheng HUANG" userId="6042010e-758a-47da-a43c-39d4fc95a6c3" providerId="ADAL" clId="{E5EAC760-B6AB-45F8-9F5D-83355A84D0D8}" dt="2021-08-08T09:24:11.981" v="1533"/>
          <ac:spMkLst>
            <pc:docMk/>
            <pc:sldMk cId="3960785670" sldId="284"/>
            <ac:spMk id="7" creationId="{E989B82C-DCE6-4E88-9EFB-E65042BD877D}"/>
          </ac:spMkLst>
        </pc:spChg>
        <pc:picChg chg="del">
          <ac:chgData name="Kecheng HUANG" userId="6042010e-758a-47da-a43c-39d4fc95a6c3" providerId="ADAL" clId="{E5EAC760-B6AB-45F8-9F5D-83355A84D0D8}" dt="2021-08-08T07:38:30.773" v="1235" actId="478"/>
          <ac:picMkLst>
            <pc:docMk/>
            <pc:sldMk cId="3960785670" sldId="284"/>
            <ac:picMk id="2" creationId="{545C0B25-9E2E-49AB-8481-B7075E06D27B}"/>
          </ac:picMkLst>
        </pc:picChg>
      </pc:sldChg>
      <pc:sldChg chg="delSp modSp add">
        <pc:chgData name="Kecheng HUANG" userId="6042010e-758a-47da-a43c-39d4fc95a6c3" providerId="ADAL" clId="{E5EAC760-B6AB-45F8-9F5D-83355A84D0D8}" dt="2021-08-08T13:17:17.615" v="2011"/>
        <pc:sldMkLst>
          <pc:docMk/>
          <pc:sldMk cId="2437324113" sldId="285"/>
        </pc:sldMkLst>
        <pc:spChg chg="mod">
          <ac:chgData name="Kecheng HUANG" userId="6042010e-758a-47da-a43c-39d4fc95a6c3" providerId="ADAL" clId="{E5EAC760-B6AB-45F8-9F5D-83355A84D0D8}" dt="2021-08-08T13:17:17.615" v="2011"/>
          <ac:spMkLst>
            <pc:docMk/>
            <pc:sldMk cId="2437324113" sldId="285"/>
            <ac:spMk id="4" creationId="{CE6890AC-7159-4F19-A547-8DFF331AA3C2}"/>
          </ac:spMkLst>
        </pc:spChg>
        <pc:spChg chg="mod">
          <ac:chgData name="Kecheng HUANG" userId="6042010e-758a-47da-a43c-39d4fc95a6c3" providerId="ADAL" clId="{E5EAC760-B6AB-45F8-9F5D-83355A84D0D8}" dt="2021-08-08T10:12:56.360" v="1999" actId="20577"/>
          <ac:spMkLst>
            <pc:docMk/>
            <pc:sldMk cId="2437324113" sldId="285"/>
            <ac:spMk id="6" creationId="{EFFF9B58-38BA-494E-97B1-4E813D65B309}"/>
          </ac:spMkLst>
        </pc:spChg>
        <pc:picChg chg="del">
          <ac:chgData name="Kecheng HUANG" userId="6042010e-758a-47da-a43c-39d4fc95a6c3" providerId="ADAL" clId="{E5EAC760-B6AB-45F8-9F5D-83355A84D0D8}" dt="2021-08-08T10:03:55.929" v="1864" actId="478"/>
          <ac:picMkLst>
            <pc:docMk/>
            <pc:sldMk cId="2437324113" sldId="285"/>
            <ac:picMk id="3" creationId="{112CE9E8-CDD9-43B8-B75E-D18AC8F0D47E}"/>
          </ac:picMkLst>
        </pc:picChg>
        <pc:picChg chg="mod">
          <ac:chgData name="Kecheng HUANG" userId="6042010e-758a-47da-a43c-39d4fc95a6c3" providerId="ADAL" clId="{E5EAC760-B6AB-45F8-9F5D-83355A84D0D8}" dt="2021-08-08T10:04:07.380" v="1866" actId="1076"/>
          <ac:picMkLst>
            <pc:docMk/>
            <pc:sldMk cId="2437324113" sldId="285"/>
            <ac:picMk id="7" creationId="{15316BCF-C34A-49F3-A183-DDC7AEB5FFAC}"/>
          </ac:picMkLst>
        </pc:picChg>
      </pc:sldChg>
      <pc:sldChg chg="add del">
        <pc:chgData name="Kecheng HUANG" userId="6042010e-758a-47da-a43c-39d4fc95a6c3" providerId="ADAL" clId="{E5EAC760-B6AB-45F8-9F5D-83355A84D0D8}" dt="2021-08-08T09:26:02.647" v="1558"/>
        <pc:sldMkLst>
          <pc:docMk/>
          <pc:sldMk cId="3933299247" sldId="285"/>
        </pc:sldMkLst>
      </pc:sldChg>
      <pc:sldChg chg="modSp add del">
        <pc:chgData name="Kecheng HUANG" userId="6042010e-758a-47da-a43c-39d4fc95a6c3" providerId="ADAL" clId="{E5EAC760-B6AB-45F8-9F5D-83355A84D0D8}" dt="2021-08-08T14:31:53.147" v="2937" actId="2696"/>
        <pc:sldMkLst>
          <pc:docMk/>
          <pc:sldMk cId="3413893208" sldId="286"/>
        </pc:sldMkLst>
        <pc:picChg chg="ord">
          <ac:chgData name="Kecheng HUANG" userId="6042010e-758a-47da-a43c-39d4fc95a6c3" providerId="ADAL" clId="{E5EAC760-B6AB-45F8-9F5D-83355A84D0D8}" dt="2021-08-08T10:15:02.747" v="2004" actId="166"/>
          <ac:picMkLst>
            <pc:docMk/>
            <pc:sldMk cId="3413893208" sldId="286"/>
            <ac:picMk id="3" creationId="{112CE9E8-CDD9-43B8-B75E-D18AC8F0D47E}"/>
          </ac:picMkLst>
        </pc:picChg>
      </pc:sldChg>
      <pc:sldChg chg="addSp delSp modSp add modNotesTx">
        <pc:chgData name="Kecheng HUANG" userId="6042010e-758a-47da-a43c-39d4fc95a6c3" providerId="ADAL" clId="{E5EAC760-B6AB-45F8-9F5D-83355A84D0D8}" dt="2021-08-08T14:19:01.561" v="2777" actId="1076"/>
        <pc:sldMkLst>
          <pc:docMk/>
          <pc:sldMk cId="2945480717" sldId="287"/>
        </pc:sldMkLst>
        <pc:spChg chg="add mod">
          <ac:chgData name="Kecheng HUANG" userId="6042010e-758a-47da-a43c-39d4fc95a6c3" providerId="ADAL" clId="{E5EAC760-B6AB-45F8-9F5D-83355A84D0D8}" dt="2021-08-08T14:03:48.123" v="2528" actId="164"/>
          <ac:spMkLst>
            <pc:docMk/>
            <pc:sldMk cId="2945480717" sldId="287"/>
            <ac:spMk id="3" creationId="{9134DCBD-6051-424B-AA00-545FC429A7C4}"/>
          </ac:spMkLst>
        </pc:spChg>
        <pc:spChg chg="mod">
          <ac:chgData name="Kecheng HUANG" userId="6042010e-758a-47da-a43c-39d4fc95a6c3" providerId="ADAL" clId="{E5EAC760-B6AB-45F8-9F5D-83355A84D0D8}" dt="2021-08-08T13:18:37.334" v="2039" actId="20577"/>
          <ac:spMkLst>
            <pc:docMk/>
            <pc:sldMk cId="2945480717" sldId="287"/>
            <ac:spMk id="5" creationId="{F7059B17-42B5-4EBC-AC2F-6F9714AD5E02}"/>
          </ac:spMkLst>
        </pc:spChg>
        <pc:spChg chg="mod">
          <ac:chgData name="Kecheng HUANG" userId="6042010e-758a-47da-a43c-39d4fc95a6c3" providerId="ADAL" clId="{E5EAC760-B6AB-45F8-9F5D-83355A84D0D8}" dt="2021-08-08T14:18:48.625" v="2775" actId="1076"/>
          <ac:spMkLst>
            <pc:docMk/>
            <pc:sldMk cId="2945480717" sldId="287"/>
            <ac:spMk id="6" creationId="{EFFF9B58-38BA-494E-97B1-4E813D65B309}"/>
          </ac:spMkLst>
        </pc:spChg>
        <pc:grpChg chg="add mod ord">
          <ac:chgData name="Kecheng HUANG" userId="6042010e-758a-47da-a43c-39d4fc95a6c3" providerId="ADAL" clId="{E5EAC760-B6AB-45F8-9F5D-83355A84D0D8}" dt="2021-08-08T14:19:01.561" v="2777" actId="1076"/>
          <ac:grpSpMkLst>
            <pc:docMk/>
            <pc:sldMk cId="2945480717" sldId="287"/>
            <ac:grpSpMk id="8" creationId="{C9B149B6-4AE7-430F-B349-340BA766AEF3}"/>
          </ac:grpSpMkLst>
        </pc:grpChg>
        <pc:picChg chg="add mod">
          <ac:chgData name="Kecheng HUANG" userId="6042010e-758a-47da-a43c-39d4fc95a6c3" providerId="ADAL" clId="{E5EAC760-B6AB-45F8-9F5D-83355A84D0D8}" dt="2021-08-08T14:03:48.123" v="2528" actId="164"/>
          <ac:picMkLst>
            <pc:docMk/>
            <pc:sldMk cId="2945480717" sldId="287"/>
            <ac:picMk id="2" creationId="{E97A18D3-09BA-4C96-BAFF-980B6E37053F}"/>
          </ac:picMkLst>
        </pc:picChg>
        <pc:picChg chg="del">
          <ac:chgData name="Kecheng HUANG" userId="6042010e-758a-47da-a43c-39d4fc95a6c3" providerId="ADAL" clId="{E5EAC760-B6AB-45F8-9F5D-83355A84D0D8}" dt="2021-08-08T13:16:25.514" v="2009" actId="478"/>
          <ac:picMkLst>
            <pc:docMk/>
            <pc:sldMk cId="2945480717" sldId="287"/>
            <ac:picMk id="7" creationId="{15316BCF-C34A-49F3-A183-DDC7AEB5FFAC}"/>
          </ac:picMkLst>
        </pc:picChg>
      </pc:sldChg>
      <pc:sldChg chg="addSp modSp add modNotesTx">
        <pc:chgData name="Kecheng HUANG" userId="6042010e-758a-47da-a43c-39d4fc95a6c3" providerId="ADAL" clId="{E5EAC760-B6AB-45F8-9F5D-83355A84D0D8}" dt="2021-08-08T14:30:59.194" v="2934" actId="20577"/>
        <pc:sldMkLst>
          <pc:docMk/>
          <pc:sldMk cId="3005146134" sldId="288"/>
        </pc:sldMkLst>
        <pc:spChg chg="mod">
          <ac:chgData name="Kecheng HUANG" userId="6042010e-758a-47da-a43c-39d4fc95a6c3" providerId="ADAL" clId="{E5EAC760-B6AB-45F8-9F5D-83355A84D0D8}" dt="2021-08-08T14:30:59.194" v="2934" actId="20577"/>
          <ac:spMkLst>
            <pc:docMk/>
            <pc:sldMk cId="3005146134" sldId="288"/>
            <ac:spMk id="6" creationId="{EFFF9B58-38BA-494E-97B1-4E813D65B309}"/>
          </ac:spMkLst>
        </pc:spChg>
        <pc:picChg chg="add mod">
          <ac:chgData name="Kecheng HUANG" userId="6042010e-758a-47da-a43c-39d4fc95a6c3" providerId="ADAL" clId="{E5EAC760-B6AB-45F8-9F5D-83355A84D0D8}" dt="2021-08-08T14:29:37.602" v="2927" actId="14100"/>
          <ac:picMkLst>
            <pc:docMk/>
            <pc:sldMk cId="3005146134" sldId="288"/>
            <ac:picMk id="2" creationId="{4846ECEB-3F2B-43E2-8FA2-22BCA1B3DD6B}"/>
          </ac:picMkLst>
        </pc:picChg>
      </pc:sldChg>
      <pc:sldChg chg="delSp add">
        <pc:chgData name="Kecheng HUANG" userId="6042010e-758a-47da-a43c-39d4fc95a6c3" providerId="ADAL" clId="{E5EAC760-B6AB-45F8-9F5D-83355A84D0D8}" dt="2021-08-08T14:19:12.072" v="2779" actId="478"/>
        <pc:sldMkLst>
          <pc:docMk/>
          <pc:sldMk cId="83435426" sldId="289"/>
        </pc:sldMkLst>
        <pc:grpChg chg="del">
          <ac:chgData name="Kecheng HUANG" userId="6042010e-758a-47da-a43c-39d4fc95a6c3" providerId="ADAL" clId="{E5EAC760-B6AB-45F8-9F5D-83355A84D0D8}" dt="2021-08-08T14:19:12.072" v="2779" actId="478"/>
          <ac:grpSpMkLst>
            <pc:docMk/>
            <pc:sldMk cId="83435426" sldId="289"/>
            <ac:grpSpMk id="8" creationId="{C9B149B6-4AE7-430F-B349-340BA766AEF3}"/>
          </ac:grpSpMkLst>
        </pc:grpChg>
      </pc:sldChg>
      <pc:sldChg chg="addSp delSp add">
        <pc:chgData name="Kecheng HUANG" userId="6042010e-758a-47da-a43c-39d4fc95a6c3" providerId="ADAL" clId="{E5EAC760-B6AB-45F8-9F5D-83355A84D0D8}" dt="2021-08-08T14:31:25.658" v="2936"/>
        <pc:sldMkLst>
          <pc:docMk/>
          <pc:sldMk cId="3333196054" sldId="290"/>
        </pc:sldMkLst>
        <pc:spChg chg="del">
          <ac:chgData name="Kecheng HUANG" userId="6042010e-758a-47da-a43c-39d4fc95a6c3" providerId="ADAL" clId="{E5EAC760-B6AB-45F8-9F5D-83355A84D0D8}" dt="2021-08-08T14:31:25.218" v="2935" actId="478"/>
          <ac:spMkLst>
            <pc:docMk/>
            <pc:sldMk cId="3333196054" sldId="290"/>
            <ac:spMk id="6" creationId="{EFFF9B58-38BA-494E-97B1-4E813D65B309}"/>
          </ac:spMkLst>
        </pc:spChg>
        <pc:spChg chg="add">
          <ac:chgData name="Kecheng HUANG" userId="6042010e-758a-47da-a43c-39d4fc95a6c3" providerId="ADAL" clId="{E5EAC760-B6AB-45F8-9F5D-83355A84D0D8}" dt="2021-08-08T14:31:25.658" v="2936"/>
          <ac:spMkLst>
            <pc:docMk/>
            <pc:sldMk cId="3333196054" sldId="290"/>
            <ac:spMk id="7" creationId="{A5D37F8F-D9FC-437C-A0CC-6ED0BC7560C9}"/>
          </ac:spMkLst>
        </pc:spChg>
        <pc:picChg chg="del">
          <ac:chgData name="Kecheng HUANG" userId="6042010e-758a-47da-a43c-39d4fc95a6c3" providerId="ADAL" clId="{E5EAC760-B6AB-45F8-9F5D-83355A84D0D8}" dt="2021-08-08T14:19:22.834" v="2781" actId="478"/>
          <ac:picMkLst>
            <pc:docMk/>
            <pc:sldMk cId="3333196054" sldId="290"/>
            <ac:picMk id="2" creationId="{4846ECEB-3F2B-43E2-8FA2-22BCA1B3DD6B}"/>
          </ac:picMkLst>
        </pc:picChg>
      </pc:sldChg>
    </pc:docChg>
  </pc:docChgLst>
  <pc:docChgLst>
    <pc:chgData name="HUANG, Kecheng" userId="6042010e-758a-47da-a43c-39d4fc95a6c3" providerId="ADAL" clId="{DE13BC1D-C30B-4789-8AE1-754B61B7A822}"/>
    <pc:docChg chg="undo custSel addSld delSld modSld">
      <pc:chgData name="HUANG, Kecheng" userId="6042010e-758a-47da-a43c-39d4fc95a6c3" providerId="ADAL" clId="{DE13BC1D-C30B-4789-8AE1-754B61B7A822}" dt="2021-09-09T15:18:06.907" v="4222"/>
      <pc:docMkLst>
        <pc:docMk/>
      </pc:docMkLst>
      <pc:sldChg chg="addSp delSp modSp mod delAnim modAnim">
        <pc:chgData name="HUANG, Kecheng" userId="6042010e-758a-47da-a43c-39d4fc95a6c3" providerId="ADAL" clId="{DE13BC1D-C30B-4789-8AE1-754B61B7A822}" dt="2021-09-09T13:10:05.315" v="2642" actId="1076"/>
        <pc:sldMkLst>
          <pc:docMk/>
          <pc:sldMk cId="3960785670" sldId="284"/>
        </pc:sldMkLst>
        <pc:spChg chg="mod">
          <ac:chgData name="HUANG, Kecheng" userId="6042010e-758a-47da-a43c-39d4fc95a6c3" providerId="ADAL" clId="{DE13BC1D-C30B-4789-8AE1-754B61B7A822}" dt="2021-09-09T08:39:34.062" v="13"/>
          <ac:spMkLst>
            <pc:docMk/>
            <pc:sldMk cId="3960785670" sldId="284"/>
            <ac:spMk id="4" creationId="{CE6890AC-7159-4F19-A547-8DFF331AA3C2}"/>
          </ac:spMkLst>
        </pc:spChg>
        <pc:spChg chg="mod">
          <ac:chgData name="HUANG, Kecheng" userId="6042010e-758a-47da-a43c-39d4fc95a6c3" providerId="ADAL" clId="{DE13BC1D-C30B-4789-8AE1-754B61B7A822}" dt="2021-09-09T09:56:40.432" v="1269" actId="113"/>
          <ac:spMkLst>
            <pc:docMk/>
            <pc:sldMk cId="3960785670" sldId="284"/>
            <ac:spMk id="5" creationId="{F7059B17-42B5-4EBC-AC2F-6F9714AD5E02}"/>
          </ac:spMkLst>
        </pc:spChg>
        <pc:spChg chg="mod">
          <ac:chgData name="HUANG, Kecheng" userId="6042010e-758a-47da-a43c-39d4fc95a6c3" providerId="ADAL" clId="{DE13BC1D-C30B-4789-8AE1-754B61B7A822}" dt="2021-09-09T10:03:54.696" v="1516" actId="114"/>
          <ac:spMkLst>
            <pc:docMk/>
            <pc:sldMk cId="3960785670" sldId="284"/>
            <ac:spMk id="7" creationId="{E989B82C-DCE6-4E88-9EFB-E65042BD877D}"/>
          </ac:spMkLst>
        </pc:spChg>
        <pc:picChg chg="del">
          <ac:chgData name="HUANG, Kecheng" userId="6042010e-758a-47da-a43c-39d4fc95a6c3" providerId="ADAL" clId="{DE13BC1D-C30B-4789-8AE1-754B61B7A822}" dt="2021-09-09T08:38:17.479" v="1" actId="478"/>
          <ac:picMkLst>
            <pc:docMk/>
            <pc:sldMk cId="3960785670" sldId="284"/>
            <ac:picMk id="2" creationId="{EB7D48FF-EE19-FD4F-AEAC-1A6BE48ED1D1}"/>
          </ac:picMkLst>
        </pc:picChg>
        <pc:picChg chg="del">
          <ac:chgData name="HUANG, Kecheng" userId="6042010e-758a-47da-a43c-39d4fc95a6c3" providerId="ADAL" clId="{DE13BC1D-C30B-4789-8AE1-754B61B7A822}" dt="2021-09-09T08:38:19.174" v="4" actId="478"/>
          <ac:picMkLst>
            <pc:docMk/>
            <pc:sldMk cId="3960785670" sldId="284"/>
            <ac:picMk id="3" creationId="{BCCE56E1-7751-4247-92C1-E37ACD4E53EF}"/>
          </ac:picMkLst>
        </pc:picChg>
        <pc:picChg chg="del">
          <ac:chgData name="HUANG, Kecheng" userId="6042010e-758a-47da-a43c-39d4fc95a6c3" providerId="ADAL" clId="{DE13BC1D-C30B-4789-8AE1-754B61B7A822}" dt="2021-09-09T08:38:18.565" v="3" actId="478"/>
          <ac:picMkLst>
            <pc:docMk/>
            <pc:sldMk cId="3960785670" sldId="284"/>
            <ac:picMk id="8" creationId="{D32A79F0-C128-4BE5-ACA1-D7D20C4D1AC6}"/>
          </ac:picMkLst>
        </pc:picChg>
        <pc:picChg chg="add mod">
          <ac:chgData name="HUANG, Kecheng" userId="6042010e-758a-47da-a43c-39d4fc95a6c3" providerId="ADAL" clId="{DE13BC1D-C30B-4789-8AE1-754B61B7A822}" dt="2021-09-09T13:10:04.919" v="2641" actId="1076"/>
          <ac:picMkLst>
            <pc:docMk/>
            <pc:sldMk cId="3960785670" sldId="284"/>
            <ac:picMk id="9" creationId="{B05EE314-A34F-4516-9300-57DB6C5F68B7}"/>
          </ac:picMkLst>
        </pc:picChg>
        <pc:picChg chg="add mod">
          <ac:chgData name="HUANG, Kecheng" userId="6042010e-758a-47da-a43c-39d4fc95a6c3" providerId="ADAL" clId="{DE13BC1D-C30B-4789-8AE1-754B61B7A822}" dt="2021-09-09T13:10:05.315" v="2642" actId="1076"/>
          <ac:picMkLst>
            <pc:docMk/>
            <pc:sldMk cId="3960785670" sldId="284"/>
            <ac:picMk id="11" creationId="{56B87CF0-801C-4688-BC14-65EA27EF0D89}"/>
          </ac:picMkLst>
        </pc:picChg>
        <pc:picChg chg="del">
          <ac:chgData name="HUANG, Kecheng" userId="6042010e-758a-47da-a43c-39d4fc95a6c3" providerId="ADAL" clId="{DE13BC1D-C30B-4789-8AE1-754B61B7A822}" dt="2021-09-09T08:38:17.987" v="2" actId="478"/>
          <ac:picMkLst>
            <pc:docMk/>
            <pc:sldMk cId="3960785670" sldId="284"/>
            <ac:picMk id="12" creationId="{C071FA8A-1C8E-4098-BA4E-60515E507AE3}"/>
          </ac:picMkLst>
        </pc:picChg>
      </pc:sldChg>
      <pc:sldChg chg="addSp delSp modSp add mod">
        <pc:chgData name="HUANG, Kecheng" userId="6042010e-758a-47da-a43c-39d4fc95a6c3" providerId="ADAL" clId="{DE13BC1D-C30B-4789-8AE1-754B61B7A822}" dt="2021-09-09T10:39:31.809" v="1895" actId="1076"/>
        <pc:sldMkLst>
          <pc:docMk/>
          <pc:sldMk cId="453976592" sldId="285"/>
        </pc:sldMkLst>
        <pc:spChg chg="mod">
          <ac:chgData name="HUANG, Kecheng" userId="6042010e-758a-47da-a43c-39d4fc95a6c3" providerId="ADAL" clId="{DE13BC1D-C30B-4789-8AE1-754B61B7A822}" dt="2021-09-09T09:56:43.872" v="1270" actId="113"/>
          <ac:spMkLst>
            <pc:docMk/>
            <pc:sldMk cId="453976592" sldId="285"/>
            <ac:spMk id="5" creationId="{F7059B17-42B5-4EBC-AC2F-6F9714AD5E02}"/>
          </ac:spMkLst>
        </pc:spChg>
        <pc:spChg chg="mod">
          <ac:chgData name="HUANG, Kecheng" userId="6042010e-758a-47da-a43c-39d4fc95a6c3" providerId="ADAL" clId="{DE13BC1D-C30B-4789-8AE1-754B61B7A822}" dt="2021-09-09T09:55:22.729" v="1256" actId="114"/>
          <ac:spMkLst>
            <pc:docMk/>
            <pc:sldMk cId="453976592" sldId="285"/>
            <ac:spMk id="7" creationId="{E989B82C-DCE6-4E88-9EFB-E65042BD877D}"/>
          </ac:spMkLst>
        </pc:spChg>
        <pc:grpChg chg="add mod">
          <ac:chgData name="HUANG, Kecheng" userId="6042010e-758a-47da-a43c-39d4fc95a6c3" providerId="ADAL" clId="{DE13BC1D-C30B-4789-8AE1-754B61B7A822}" dt="2021-09-09T10:39:31.809" v="1895" actId="1076"/>
          <ac:grpSpMkLst>
            <pc:docMk/>
            <pc:sldMk cId="453976592" sldId="285"/>
            <ac:grpSpMk id="6" creationId="{65615D7B-9F7C-45B1-AF6A-4C4979EB7F97}"/>
          </ac:grpSpMkLst>
        </pc:grpChg>
        <pc:picChg chg="add mod">
          <ac:chgData name="HUANG, Kecheng" userId="6042010e-758a-47da-a43c-39d4fc95a6c3" providerId="ADAL" clId="{DE13BC1D-C30B-4789-8AE1-754B61B7A822}" dt="2021-09-09T10:39:27.781" v="1894" actId="164"/>
          <ac:picMkLst>
            <pc:docMk/>
            <pc:sldMk cId="453976592" sldId="285"/>
            <ac:picMk id="3" creationId="{79B9C5EF-7F78-42EC-999F-EBE5C87C5D4C}"/>
          </ac:picMkLst>
        </pc:picChg>
        <pc:picChg chg="del">
          <ac:chgData name="HUANG, Kecheng" userId="6042010e-758a-47da-a43c-39d4fc95a6c3" providerId="ADAL" clId="{DE13BC1D-C30B-4789-8AE1-754B61B7A822}" dt="2021-09-09T09:38:25.616" v="839" actId="478"/>
          <ac:picMkLst>
            <pc:docMk/>
            <pc:sldMk cId="453976592" sldId="285"/>
            <ac:picMk id="9" creationId="{B05EE314-A34F-4516-9300-57DB6C5F68B7}"/>
          </ac:picMkLst>
        </pc:picChg>
        <pc:picChg chg="mod">
          <ac:chgData name="HUANG, Kecheng" userId="6042010e-758a-47da-a43c-39d4fc95a6c3" providerId="ADAL" clId="{DE13BC1D-C30B-4789-8AE1-754B61B7A822}" dt="2021-09-09T10:39:27.781" v="1894" actId="164"/>
          <ac:picMkLst>
            <pc:docMk/>
            <pc:sldMk cId="453976592" sldId="285"/>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1396472318" sldId="285"/>
        </pc:sldMkLst>
      </pc:sldChg>
      <pc:sldChg chg="del">
        <pc:chgData name="HUANG, Kecheng" userId="6042010e-758a-47da-a43c-39d4fc95a6c3" providerId="ADAL" clId="{DE13BC1D-C30B-4789-8AE1-754B61B7A822}" dt="2021-09-09T09:36:05.436" v="723" actId="47"/>
        <pc:sldMkLst>
          <pc:docMk/>
          <pc:sldMk cId="1224498093" sldId="286"/>
        </pc:sldMkLst>
      </pc:sldChg>
      <pc:sldChg chg="addSp delSp modSp add mod modAnim">
        <pc:chgData name="HUANG, Kecheng" userId="6042010e-758a-47da-a43c-39d4fc95a6c3" providerId="ADAL" clId="{DE13BC1D-C30B-4789-8AE1-754B61B7A822}" dt="2021-09-09T10:37:31.212" v="1887" actId="20577"/>
        <pc:sldMkLst>
          <pc:docMk/>
          <pc:sldMk cId="2487534699" sldId="286"/>
        </pc:sldMkLst>
        <pc:spChg chg="mod">
          <ac:chgData name="HUANG, Kecheng" userId="6042010e-758a-47da-a43c-39d4fc95a6c3" providerId="ADAL" clId="{DE13BC1D-C30B-4789-8AE1-754B61B7A822}" dt="2021-09-09T09:56:47.328" v="1271" actId="113"/>
          <ac:spMkLst>
            <pc:docMk/>
            <pc:sldMk cId="2487534699" sldId="286"/>
            <ac:spMk id="5" creationId="{F7059B17-42B5-4EBC-AC2F-6F9714AD5E02}"/>
          </ac:spMkLst>
        </pc:spChg>
        <pc:spChg chg="mod">
          <ac:chgData name="HUANG, Kecheng" userId="6042010e-758a-47da-a43c-39d4fc95a6c3" providerId="ADAL" clId="{DE13BC1D-C30B-4789-8AE1-754B61B7A822}" dt="2021-09-09T10:37:31.212" v="1887" actId="20577"/>
          <ac:spMkLst>
            <pc:docMk/>
            <pc:sldMk cId="2487534699" sldId="286"/>
            <ac:spMk id="7" creationId="{E989B82C-DCE6-4E88-9EFB-E65042BD877D}"/>
          </ac:spMkLst>
        </pc:spChg>
        <pc:picChg chg="add mod">
          <ac:chgData name="HUANG, Kecheng" userId="6042010e-758a-47da-a43c-39d4fc95a6c3" providerId="ADAL" clId="{DE13BC1D-C30B-4789-8AE1-754B61B7A822}" dt="2021-09-09T10:21:37.568" v="1711" actId="1076"/>
          <ac:picMkLst>
            <pc:docMk/>
            <pc:sldMk cId="2487534699" sldId="286"/>
            <ac:picMk id="3" creationId="{C9C31208-859C-43E9-9833-5464542B64BC}"/>
          </ac:picMkLst>
        </pc:picChg>
        <pc:picChg chg="add mod">
          <ac:chgData name="HUANG, Kecheng" userId="6042010e-758a-47da-a43c-39d4fc95a6c3" providerId="ADAL" clId="{DE13BC1D-C30B-4789-8AE1-754B61B7A822}" dt="2021-09-09T10:34:22.073" v="1857" actId="1076"/>
          <ac:picMkLst>
            <pc:docMk/>
            <pc:sldMk cId="2487534699" sldId="286"/>
            <ac:picMk id="8" creationId="{122FA9AC-FCEA-40A4-8B2A-BA7BB078FE14}"/>
          </ac:picMkLst>
        </pc:picChg>
        <pc:picChg chg="add del mod">
          <ac:chgData name="HUANG, Kecheng" userId="6042010e-758a-47da-a43c-39d4fc95a6c3" providerId="ADAL" clId="{DE13BC1D-C30B-4789-8AE1-754B61B7A822}" dt="2021-09-09T10:34:24.751" v="1858" actId="478"/>
          <ac:picMkLst>
            <pc:docMk/>
            <pc:sldMk cId="2487534699" sldId="286"/>
            <ac:picMk id="10" creationId="{CD07F5DE-21DD-42DF-BD8B-E7FBB0468C09}"/>
          </ac:picMkLst>
        </pc:picChg>
        <pc:picChg chg="del">
          <ac:chgData name="HUANG, Kecheng" userId="6042010e-758a-47da-a43c-39d4fc95a6c3" providerId="ADAL" clId="{DE13BC1D-C30B-4789-8AE1-754B61B7A822}" dt="2021-09-09T09:56:53.281" v="1272" actId="478"/>
          <ac:picMkLst>
            <pc:docMk/>
            <pc:sldMk cId="2487534699" sldId="286"/>
            <ac:picMk id="11" creationId="{56B87CF0-801C-4688-BC14-65EA27EF0D89}"/>
          </ac:picMkLst>
        </pc:picChg>
        <pc:picChg chg="add del mod">
          <ac:chgData name="HUANG, Kecheng" userId="6042010e-758a-47da-a43c-39d4fc95a6c3" providerId="ADAL" clId="{DE13BC1D-C30B-4789-8AE1-754B61B7A822}" dt="2021-09-09T10:33:53.363" v="1851" actId="478"/>
          <ac:picMkLst>
            <pc:docMk/>
            <pc:sldMk cId="2487534699" sldId="286"/>
            <ac:picMk id="13" creationId="{2688D350-31CD-486D-97EA-26E051AE2D6F}"/>
          </ac:picMkLst>
        </pc:picChg>
      </pc:sldChg>
      <pc:sldChg chg="del">
        <pc:chgData name="HUANG, Kecheng" userId="6042010e-758a-47da-a43c-39d4fc95a6c3" providerId="ADAL" clId="{DE13BC1D-C30B-4789-8AE1-754B61B7A822}" dt="2021-09-09T09:36:05.436" v="723" actId="47"/>
        <pc:sldMkLst>
          <pc:docMk/>
          <pc:sldMk cId="649861932" sldId="287"/>
        </pc:sldMkLst>
      </pc:sldChg>
      <pc:sldChg chg="addSp delSp modSp add mod delAnim modAnim">
        <pc:chgData name="HUANG, Kecheng" userId="6042010e-758a-47da-a43c-39d4fc95a6c3" providerId="ADAL" clId="{DE13BC1D-C30B-4789-8AE1-754B61B7A822}" dt="2021-09-09T13:13:24.820" v="2714" actId="1076"/>
        <pc:sldMkLst>
          <pc:docMk/>
          <pc:sldMk cId="3410380134" sldId="287"/>
        </pc:sldMkLst>
        <pc:spChg chg="mod">
          <ac:chgData name="HUANG, Kecheng" userId="6042010e-758a-47da-a43c-39d4fc95a6c3" providerId="ADAL" clId="{DE13BC1D-C30B-4789-8AE1-754B61B7A822}" dt="2021-09-09T10:42:03.101" v="1906" actId="114"/>
          <ac:spMkLst>
            <pc:docMk/>
            <pc:sldMk cId="3410380134" sldId="287"/>
            <ac:spMk id="5" creationId="{F7059B17-42B5-4EBC-AC2F-6F9714AD5E02}"/>
          </ac:spMkLst>
        </pc:spChg>
        <pc:spChg chg="mod">
          <ac:chgData name="HUANG, Kecheng" userId="6042010e-758a-47da-a43c-39d4fc95a6c3" providerId="ADAL" clId="{DE13BC1D-C30B-4789-8AE1-754B61B7A822}" dt="2021-09-09T13:10:30.040" v="2705" actId="20577"/>
          <ac:spMkLst>
            <pc:docMk/>
            <pc:sldMk cId="3410380134" sldId="287"/>
            <ac:spMk id="7" creationId="{E989B82C-DCE6-4E88-9EFB-E65042BD877D}"/>
          </ac:spMkLst>
        </pc:spChg>
        <pc:picChg chg="add mod">
          <ac:chgData name="HUANG, Kecheng" userId="6042010e-758a-47da-a43c-39d4fc95a6c3" providerId="ADAL" clId="{DE13BC1D-C30B-4789-8AE1-754B61B7A822}" dt="2021-09-09T12:58:52.843" v="2622" actId="1076"/>
          <ac:picMkLst>
            <pc:docMk/>
            <pc:sldMk cId="3410380134" sldId="287"/>
            <ac:picMk id="3" creationId="{0C3AA3AD-9CD1-4077-B44E-CAFDB3BB313F}"/>
          </ac:picMkLst>
        </pc:picChg>
        <pc:picChg chg="add mod">
          <ac:chgData name="HUANG, Kecheng" userId="6042010e-758a-47da-a43c-39d4fc95a6c3" providerId="ADAL" clId="{DE13BC1D-C30B-4789-8AE1-754B61B7A822}" dt="2021-09-09T13:13:24.820" v="2714" actId="1076"/>
          <ac:picMkLst>
            <pc:docMk/>
            <pc:sldMk cId="3410380134" sldId="287"/>
            <ac:picMk id="8" creationId="{EA3283EB-0F16-45A1-9590-3554EC1AE0F4}"/>
          </ac:picMkLst>
        </pc:picChg>
        <pc:picChg chg="del">
          <ac:chgData name="HUANG, Kecheng" userId="6042010e-758a-47da-a43c-39d4fc95a6c3" providerId="ADAL" clId="{DE13BC1D-C30B-4789-8AE1-754B61B7A822}" dt="2021-09-09T10:37:44.448" v="1890" actId="478"/>
          <ac:picMkLst>
            <pc:docMk/>
            <pc:sldMk cId="3410380134" sldId="287"/>
            <ac:picMk id="9" creationId="{B05EE314-A34F-4516-9300-57DB6C5F68B7}"/>
          </ac:picMkLst>
        </pc:picChg>
        <pc:picChg chg="add mod">
          <ac:chgData name="HUANG, Kecheng" userId="6042010e-758a-47da-a43c-39d4fc95a6c3" providerId="ADAL" clId="{DE13BC1D-C30B-4789-8AE1-754B61B7A822}" dt="2021-09-09T13:13:20.804" v="2713" actId="1076"/>
          <ac:picMkLst>
            <pc:docMk/>
            <pc:sldMk cId="3410380134" sldId="287"/>
            <ac:picMk id="10" creationId="{3B273257-3BBC-4335-90CA-4DC573B498D7}"/>
          </ac:picMkLst>
        </pc:picChg>
        <pc:picChg chg="del">
          <ac:chgData name="HUANG, Kecheng" userId="6042010e-758a-47da-a43c-39d4fc95a6c3" providerId="ADAL" clId="{DE13BC1D-C30B-4789-8AE1-754B61B7A822}" dt="2021-09-09T10:37:43.654" v="1889" actId="478"/>
          <ac:picMkLst>
            <pc:docMk/>
            <pc:sldMk cId="3410380134" sldId="287"/>
            <ac:picMk id="11" creationId="{56B87CF0-801C-4688-BC14-65EA27EF0D89}"/>
          </ac:picMkLst>
        </pc:picChg>
      </pc:sldChg>
      <pc:sldChg chg="del">
        <pc:chgData name="HUANG, Kecheng" userId="6042010e-758a-47da-a43c-39d4fc95a6c3" providerId="ADAL" clId="{DE13BC1D-C30B-4789-8AE1-754B61B7A822}" dt="2021-09-09T09:36:05.436" v="723" actId="47"/>
        <pc:sldMkLst>
          <pc:docMk/>
          <pc:sldMk cId="260104739" sldId="288"/>
        </pc:sldMkLst>
      </pc:sldChg>
      <pc:sldChg chg="addSp delSp modSp add mod delAnim modAnim">
        <pc:chgData name="HUANG, Kecheng" userId="6042010e-758a-47da-a43c-39d4fc95a6c3" providerId="ADAL" clId="{DE13BC1D-C30B-4789-8AE1-754B61B7A822}" dt="2021-09-09T13:41:36.444" v="3245"/>
        <pc:sldMkLst>
          <pc:docMk/>
          <pc:sldMk cId="1450408840" sldId="288"/>
        </pc:sldMkLst>
        <pc:spChg chg="mod">
          <ac:chgData name="HUANG, Kecheng" userId="6042010e-758a-47da-a43c-39d4fc95a6c3" providerId="ADAL" clId="{DE13BC1D-C30B-4789-8AE1-754B61B7A822}" dt="2021-09-09T13:41:30.265" v="3243" actId="114"/>
          <ac:spMkLst>
            <pc:docMk/>
            <pc:sldMk cId="1450408840" sldId="288"/>
            <ac:spMk id="7" creationId="{E989B82C-DCE6-4E88-9EFB-E65042BD877D}"/>
          </ac:spMkLst>
        </pc:spChg>
        <pc:picChg chg="del">
          <ac:chgData name="HUANG, Kecheng" userId="6042010e-758a-47da-a43c-39d4fc95a6c3" providerId="ADAL" clId="{DE13BC1D-C30B-4789-8AE1-754B61B7A822}" dt="2021-09-09T12:59:19.961" v="2629" actId="478"/>
          <ac:picMkLst>
            <pc:docMk/>
            <pc:sldMk cId="1450408840" sldId="288"/>
            <ac:picMk id="3" creationId="{0C3AA3AD-9CD1-4077-B44E-CAFDB3BB313F}"/>
          </ac:picMkLst>
        </pc:picChg>
        <pc:picChg chg="add mod">
          <ac:chgData name="HUANG, Kecheng" userId="6042010e-758a-47da-a43c-39d4fc95a6c3" providerId="ADAL" clId="{DE13BC1D-C30B-4789-8AE1-754B61B7A822}" dt="2021-09-09T13:41:33.823" v="3244" actId="1076"/>
          <ac:picMkLst>
            <pc:docMk/>
            <pc:sldMk cId="1450408840" sldId="288"/>
            <ac:picMk id="6" creationId="{F6E961AF-42A7-4D7B-9384-69447A1AA7DC}"/>
          </ac:picMkLst>
        </pc:picChg>
        <pc:picChg chg="del">
          <ac:chgData name="HUANG, Kecheng" userId="6042010e-758a-47da-a43c-39d4fc95a6c3" providerId="ADAL" clId="{DE13BC1D-C30B-4789-8AE1-754B61B7A822}" dt="2021-09-09T12:59:19.342" v="2628" actId="478"/>
          <ac:picMkLst>
            <pc:docMk/>
            <pc:sldMk cId="1450408840" sldId="288"/>
            <ac:picMk id="8" creationId="{EA3283EB-0F16-45A1-9590-3554EC1AE0F4}"/>
          </ac:picMkLst>
        </pc:picChg>
      </pc:sldChg>
      <pc:sldChg chg="del">
        <pc:chgData name="HUANG, Kecheng" userId="6042010e-758a-47da-a43c-39d4fc95a6c3" providerId="ADAL" clId="{DE13BC1D-C30B-4789-8AE1-754B61B7A822}" dt="2021-09-09T09:36:05.436" v="723" actId="47"/>
        <pc:sldMkLst>
          <pc:docMk/>
          <pc:sldMk cId="103241338" sldId="289"/>
        </pc:sldMkLst>
      </pc:sldChg>
      <pc:sldChg chg="add">
        <pc:chgData name="HUANG, Kecheng" userId="6042010e-758a-47da-a43c-39d4fc95a6c3" providerId="ADAL" clId="{DE13BC1D-C30B-4789-8AE1-754B61B7A822}" dt="2021-09-09T15:18:06.907" v="4222"/>
        <pc:sldMkLst>
          <pc:docMk/>
          <pc:sldMk cId="2469138967" sldId="289"/>
        </pc:sldMkLst>
      </pc:sldChg>
      <pc:sldChg chg="addSp delSp modSp add del mod delAnim modAnim">
        <pc:chgData name="HUANG, Kecheng" userId="6042010e-758a-47da-a43c-39d4fc95a6c3" providerId="ADAL" clId="{DE13BC1D-C30B-4789-8AE1-754B61B7A822}" dt="2021-09-09T15:18:04.432" v="4221" actId="2696"/>
        <pc:sldMkLst>
          <pc:docMk/>
          <pc:sldMk cId="3162307126" sldId="289"/>
        </pc:sldMkLst>
        <pc:spChg chg="mod">
          <ac:chgData name="HUANG, Kecheng" userId="6042010e-758a-47da-a43c-39d4fc95a6c3" providerId="ADAL" clId="{DE13BC1D-C30B-4789-8AE1-754B61B7A822}" dt="2021-09-09T13:43:19.187" v="3293" actId="20577"/>
          <ac:spMkLst>
            <pc:docMk/>
            <pc:sldMk cId="3162307126" sldId="289"/>
            <ac:spMk id="4" creationId="{CE6890AC-7159-4F19-A547-8DFF331AA3C2}"/>
          </ac:spMkLst>
        </pc:spChg>
        <pc:spChg chg="mod">
          <ac:chgData name="HUANG, Kecheng" userId="6042010e-758a-47da-a43c-39d4fc95a6c3" providerId="ADAL" clId="{DE13BC1D-C30B-4789-8AE1-754B61B7A822}" dt="2021-09-09T13:42:31.090" v="3264" actId="114"/>
          <ac:spMkLst>
            <pc:docMk/>
            <pc:sldMk cId="3162307126" sldId="289"/>
            <ac:spMk id="5" creationId="{F7059B17-42B5-4EBC-AC2F-6F9714AD5E02}"/>
          </ac:spMkLst>
        </pc:spChg>
        <pc:spChg chg="mod">
          <ac:chgData name="HUANG, Kecheng" userId="6042010e-758a-47da-a43c-39d4fc95a6c3" providerId="ADAL" clId="{DE13BC1D-C30B-4789-8AE1-754B61B7A822}" dt="2021-09-09T14:46:17.788" v="3880" actId="20577"/>
          <ac:spMkLst>
            <pc:docMk/>
            <pc:sldMk cId="3162307126" sldId="289"/>
            <ac:spMk id="7" creationId="{E989B82C-DCE6-4E88-9EFB-E65042BD877D}"/>
          </ac:spMkLst>
        </pc:spChg>
        <pc:picChg chg="del">
          <ac:chgData name="HUANG, Kecheng" userId="6042010e-758a-47da-a43c-39d4fc95a6c3" providerId="ADAL" clId="{DE13BC1D-C30B-4789-8AE1-754B61B7A822}" dt="2021-09-09T13:42:01.899" v="3249" actId="478"/>
          <ac:picMkLst>
            <pc:docMk/>
            <pc:sldMk cId="3162307126" sldId="289"/>
            <ac:picMk id="3" creationId="{0C3AA3AD-9CD1-4077-B44E-CAFDB3BB313F}"/>
          </ac:picMkLst>
        </pc:picChg>
        <pc:picChg chg="add mod">
          <ac:chgData name="HUANG, Kecheng" userId="6042010e-758a-47da-a43c-39d4fc95a6c3" providerId="ADAL" clId="{DE13BC1D-C30B-4789-8AE1-754B61B7A822}" dt="2021-09-09T14:31:36.754" v="3635" actId="1076"/>
          <ac:picMkLst>
            <pc:docMk/>
            <pc:sldMk cId="3162307126" sldId="289"/>
            <ac:picMk id="6" creationId="{CBBC7339-3789-4F80-AB1F-FEC64EA08A4A}"/>
          </ac:picMkLst>
        </pc:picChg>
        <pc:picChg chg="del">
          <ac:chgData name="HUANG, Kecheng" userId="6042010e-758a-47da-a43c-39d4fc95a6c3" providerId="ADAL" clId="{DE13BC1D-C30B-4789-8AE1-754B61B7A822}" dt="2021-09-09T13:42:01.305" v="3248" actId="478"/>
          <ac:picMkLst>
            <pc:docMk/>
            <pc:sldMk cId="3162307126" sldId="289"/>
            <ac:picMk id="8" creationId="{EA3283EB-0F16-45A1-9590-3554EC1AE0F4}"/>
          </ac:picMkLst>
        </pc:picChg>
        <pc:picChg chg="del">
          <ac:chgData name="HUANG, Kecheng" userId="6042010e-758a-47da-a43c-39d4fc95a6c3" providerId="ADAL" clId="{DE13BC1D-C30B-4789-8AE1-754B61B7A822}" dt="2021-09-09T13:42:00.733" v="3247" actId="478"/>
          <ac:picMkLst>
            <pc:docMk/>
            <pc:sldMk cId="3162307126" sldId="289"/>
            <ac:picMk id="10" creationId="{3B273257-3BBC-4335-90CA-4DC573B498D7}"/>
          </ac:picMkLst>
        </pc:picChg>
        <pc:picChg chg="add mod">
          <ac:chgData name="HUANG, Kecheng" userId="6042010e-758a-47da-a43c-39d4fc95a6c3" providerId="ADAL" clId="{DE13BC1D-C30B-4789-8AE1-754B61B7A822}" dt="2021-09-09T14:46:39.851" v="3888" actId="1076"/>
          <ac:picMkLst>
            <pc:docMk/>
            <pc:sldMk cId="3162307126" sldId="289"/>
            <ac:picMk id="11" creationId="{0706B375-DDE8-42CE-880C-9A332B78996C}"/>
          </ac:picMkLst>
        </pc:picChg>
      </pc:sldChg>
      <pc:sldChg chg="addSp delSp modSp add del mod delAnim modAnim">
        <pc:chgData name="HUANG, Kecheng" userId="6042010e-758a-47da-a43c-39d4fc95a6c3" providerId="ADAL" clId="{DE13BC1D-C30B-4789-8AE1-754B61B7A822}" dt="2021-09-09T15:18:04.432" v="4221" actId="2696"/>
        <pc:sldMkLst>
          <pc:docMk/>
          <pc:sldMk cId="3122377945" sldId="290"/>
        </pc:sldMkLst>
        <pc:spChg chg="mod">
          <ac:chgData name="HUANG, Kecheng" userId="6042010e-758a-47da-a43c-39d4fc95a6c3" providerId="ADAL" clId="{DE13BC1D-C30B-4789-8AE1-754B61B7A822}" dt="2021-09-09T15:15:30.956" v="4212" actId="20577"/>
          <ac:spMkLst>
            <pc:docMk/>
            <pc:sldMk cId="3122377945" sldId="290"/>
            <ac:spMk id="7" creationId="{E989B82C-DCE6-4E88-9EFB-E65042BD877D}"/>
          </ac:spMkLst>
        </pc:spChg>
        <pc:picChg chg="add mod">
          <ac:chgData name="HUANG, Kecheng" userId="6042010e-758a-47da-a43c-39d4fc95a6c3" providerId="ADAL" clId="{DE13BC1D-C30B-4789-8AE1-754B61B7A822}" dt="2021-09-09T14:57:16.276" v="4014" actId="1076"/>
          <ac:picMkLst>
            <pc:docMk/>
            <pc:sldMk cId="3122377945" sldId="290"/>
            <ac:picMk id="3" creationId="{8329EEC2-7181-4A77-830D-45E061A9AC01}"/>
          </ac:picMkLst>
        </pc:picChg>
        <pc:picChg chg="del">
          <ac:chgData name="HUANG, Kecheng" userId="6042010e-758a-47da-a43c-39d4fc95a6c3" providerId="ADAL" clId="{DE13BC1D-C30B-4789-8AE1-754B61B7A822}" dt="2021-09-09T14:46:49.807" v="3891" actId="478"/>
          <ac:picMkLst>
            <pc:docMk/>
            <pc:sldMk cId="3122377945" sldId="290"/>
            <ac:picMk id="6" creationId="{CBBC7339-3789-4F80-AB1F-FEC64EA08A4A}"/>
          </ac:picMkLst>
        </pc:picChg>
        <pc:picChg chg="add mod">
          <ac:chgData name="HUANG, Kecheng" userId="6042010e-758a-47da-a43c-39d4fc95a6c3" providerId="ADAL" clId="{DE13BC1D-C30B-4789-8AE1-754B61B7A822}" dt="2021-09-09T15:17:40.965" v="4216" actId="14100"/>
          <ac:picMkLst>
            <pc:docMk/>
            <pc:sldMk cId="3122377945" sldId="290"/>
            <ac:picMk id="9" creationId="{76158682-0AB5-4D55-B569-D44A2DAB2FC8}"/>
          </ac:picMkLst>
        </pc:picChg>
        <pc:picChg chg="del">
          <ac:chgData name="HUANG, Kecheng" userId="6042010e-758a-47da-a43c-39d4fc95a6c3" providerId="ADAL" clId="{DE13BC1D-C30B-4789-8AE1-754B61B7A822}" dt="2021-09-09T14:46:49.240" v="3890" actId="478"/>
          <ac:picMkLst>
            <pc:docMk/>
            <pc:sldMk cId="3122377945" sldId="290"/>
            <ac:picMk id="11" creationId="{0706B375-DDE8-42CE-880C-9A332B78996C}"/>
          </ac:picMkLst>
        </pc:picChg>
      </pc:sldChg>
      <pc:sldChg chg="add">
        <pc:chgData name="HUANG, Kecheng" userId="6042010e-758a-47da-a43c-39d4fc95a6c3" providerId="ADAL" clId="{DE13BC1D-C30B-4789-8AE1-754B61B7A822}" dt="2021-09-09T15:18:06.907" v="4222"/>
        <pc:sldMkLst>
          <pc:docMk/>
          <pc:sldMk cId="3695697903" sldId="290"/>
        </pc:sldMkLst>
      </pc:sldChg>
    </pc:docChg>
  </pc:docChgLst>
  <pc:docChgLst>
    <pc:chgData name="HUANG, Kecheng" userId="6042010e-758a-47da-a43c-39d4fc95a6c3" providerId="ADAL" clId="{28C173ED-5804-C84E-9892-1D9FE5198C0B}"/>
    <pc:docChg chg="undo custSel addSld delSld modSld">
      <pc:chgData name="HUANG, Kecheng" userId="6042010e-758a-47da-a43c-39d4fc95a6c3" providerId="ADAL" clId="{28C173ED-5804-C84E-9892-1D9FE5198C0B}" dt="2021-10-29T15:31:49.988" v="835" actId="1076"/>
      <pc:docMkLst>
        <pc:docMk/>
      </pc:docMkLst>
      <pc:sldChg chg="del">
        <pc:chgData name="HUANG, Kecheng" userId="6042010e-758a-47da-a43c-39d4fc95a6c3" providerId="ADAL" clId="{28C173ED-5804-C84E-9892-1D9FE5198C0B}" dt="2021-10-21T05:07:16.515" v="2" actId="2696"/>
        <pc:sldMkLst>
          <pc:docMk/>
          <pc:sldMk cId="1450408840" sldId="288"/>
        </pc:sldMkLst>
      </pc:sldChg>
      <pc:sldChg chg="delSp modSp mod delAnim">
        <pc:chgData name="HUANG, Kecheng" userId="6042010e-758a-47da-a43c-39d4fc95a6c3" providerId="ADAL" clId="{28C173ED-5804-C84E-9892-1D9FE5198C0B}" dt="2021-10-29T15:09:33.963" v="826" actId="1076"/>
        <pc:sldMkLst>
          <pc:docMk/>
          <pc:sldMk cId="3855716461" sldId="297"/>
        </pc:sldMkLst>
        <pc:spChg chg="mod">
          <ac:chgData name="HUANG, Kecheng" userId="6042010e-758a-47da-a43c-39d4fc95a6c3" providerId="ADAL" clId="{28C173ED-5804-C84E-9892-1D9FE5198C0B}" dt="2021-10-21T05:08:00.963" v="21" actId="113"/>
          <ac:spMkLst>
            <pc:docMk/>
            <pc:sldMk cId="3855716461" sldId="297"/>
            <ac:spMk id="5" creationId="{F7059B17-42B5-4EBC-AC2F-6F9714AD5E02}"/>
          </ac:spMkLst>
        </pc:spChg>
        <pc:spChg chg="mod">
          <ac:chgData name="HUANG, Kecheng" userId="6042010e-758a-47da-a43c-39d4fc95a6c3" providerId="ADAL" clId="{28C173ED-5804-C84E-9892-1D9FE5198C0B}" dt="2021-10-29T15:09:30.514" v="825" actId="20577"/>
          <ac:spMkLst>
            <pc:docMk/>
            <pc:sldMk cId="3855716461" sldId="297"/>
            <ac:spMk id="7" creationId="{E989B82C-DCE6-4E88-9EFB-E65042BD877D}"/>
          </ac:spMkLst>
        </pc:spChg>
        <pc:picChg chg="mod">
          <ac:chgData name="HUANG, Kecheng" userId="6042010e-758a-47da-a43c-39d4fc95a6c3" providerId="ADAL" clId="{28C173ED-5804-C84E-9892-1D9FE5198C0B}" dt="2021-10-29T15:09:33.963" v="826" actId="1076"/>
          <ac:picMkLst>
            <pc:docMk/>
            <pc:sldMk cId="3855716461" sldId="297"/>
            <ac:picMk id="3" creationId="{A51B8B03-913D-4D15-9C9C-A021D9288A2C}"/>
          </ac:picMkLst>
        </pc:picChg>
        <pc:picChg chg="del">
          <ac:chgData name="HUANG, Kecheng" userId="6042010e-758a-47da-a43c-39d4fc95a6c3" providerId="ADAL" clId="{28C173ED-5804-C84E-9892-1D9FE5198C0B}" dt="2021-10-21T05:07:20.561" v="4" actId="478"/>
          <ac:picMkLst>
            <pc:docMk/>
            <pc:sldMk cId="3855716461" sldId="297"/>
            <ac:picMk id="6" creationId="{7E19A577-BB46-BB40-B792-9F61B7D051BA}"/>
          </ac:picMkLst>
        </pc:picChg>
      </pc:sldChg>
      <pc:sldChg chg="del">
        <pc:chgData name="HUANG, Kecheng" userId="6042010e-758a-47da-a43c-39d4fc95a6c3" providerId="ADAL" clId="{28C173ED-5804-C84E-9892-1D9FE5198C0B}" dt="2021-10-21T05:07:15.312" v="0" actId="2696"/>
        <pc:sldMkLst>
          <pc:docMk/>
          <pc:sldMk cId="3345753608" sldId="299"/>
        </pc:sldMkLst>
      </pc:sldChg>
      <pc:sldChg chg="del">
        <pc:chgData name="HUANG, Kecheng" userId="6042010e-758a-47da-a43c-39d4fc95a6c3" providerId="ADAL" clId="{28C173ED-5804-C84E-9892-1D9FE5198C0B}" dt="2021-10-21T05:07:15.951" v="1" actId="2696"/>
        <pc:sldMkLst>
          <pc:docMk/>
          <pc:sldMk cId="2239140467" sldId="301"/>
        </pc:sldMkLst>
      </pc:sldChg>
      <pc:sldChg chg="del">
        <pc:chgData name="HUANG, Kecheng" userId="6042010e-758a-47da-a43c-39d4fc95a6c3" providerId="ADAL" clId="{28C173ED-5804-C84E-9892-1D9FE5198C0B}" dt="2021-10-21T05:07:17.514" v="3" actId="2696"/>
        <pc:sldMkLst>
          <pc:docMk/>
          <pc:sldMk cId="2299070156" sldId="302"/>
        </pc:sldMkLst>
      </pc:sldChg>
      <pc:sldChg chg="del">
        <pc:chgData name="HUANG, Kecheng" userId="6042010e-758a-47da-a43c-39d4fc95a6c3" providerId="ADAL" clId="{28C173ED-5804-C84E-9892-1D9FE5198C0B}" dt="2021-10-21T05:12:25.282" v="134" actId="2696"/>
        <pc:sldMkLst>
          <pc:docMk/>
          <pc:sldMk cId="742220917" sldId="303"/>
        </pc:sldMkLst>
      </pc:sldChg>
      <pc:sldChg chg="modSp add mod">
        <pc:chgData name="HUANG, Kecheng" userId="6042010e-758a-47da-a43c-39d4fc95a6c3" providerId="ADAL" clId="{28C173ED-5804-C84E-9892-1D9FE5198C0B}" dt="2021-10-21T05:18:29.717" v="302" actId="20577"/>
        <pc:sldMkLst>
          <pc:docMk/>
          <pc:sldMk cId="2312326066" sldId="304"/>
        </pc:sldMkLst>
        <pc:spChg chg="mod">
          <ac:chgData name="HUANG, Kecheng" userId="6042010e-758a-47da-a43c-39d4fc95a6c3" providerId="ADAL" clId="{28C173ED-5804-C84E-9892-1D9FE5198C0B}" dt="2021-10-21T05:18:29.717" v="302" actId="20577"/>
          <ac:spMkLst>
            <pc:docMk/>
            <pc:sldMk cId="2312326066" sldId="304"/>
            <ac:spMk id="7" creationId="{E989B82C-DCE6-4E88-9EFB-E65042BD877D}"/>
          </ac:spMkLst>
        </pc:spChg>
      </pc:sldChg>
      <pc:sldChg chg="modSp add mod">
        <pc:chgData name="HUANG, Kecheng" userId="6042010e-758a-47da-a43c-39d4fc95a6c3" providerId="ADAL" clId="{28C173ED-5804-C84E-9892-1D9FE5198C0B}" dt="2021-10-29T15:26:26.481" v="827" actId="113"/>
        <pc:sldMkLst>
          <pc:docMk/>
          <pc:sldMk cId="4273330122" sldId="305"/>
        </pc:sldMkLst>
        <pc:spChg chg="mod">
          <ac:chgData name="HUANG, Kecheng" userId="6042010e-758a-47da-a43c-39d4fc95a6c3" providerId="ADAL" clId="{28C173ED-5804-C84E-9892-1D9FE5198C0B}" dt="2021-10-29T15:26:26.481" v="827" actId="113"/>
          <ac:spMkLst>
            <pc:docMk/>
            <pc:sldMk cId="4273330122" sldId="305"/>
            <ac:spMk id="5" creationId="{F7059B17-42B5-4EBC-AC2F-6F9714AD5E02}"/>
          </ac:spMkLst>
        </pc:spChg>
        <pc:spChg chg="mod">
          <ac:chgData name="HUANG, Kecheng" userId="6042010e-758a-47da-a43c-39d4fc95a6c3" providerId="ADAL" clId="{28C173ED-5804-C84E-9892-1D9FE5198C0B}" dt="2021-10-21T06:04:27.439" v="818" actId="15"/>
          <ac:spMkLst>
            <pc:docMk/>
            <pc:sldMk cId="4273330122" sldId="305"/>
            <ac:spMk id="7" creationId="{E989B82C-DCE6-4E88-9EFB-E65042BD877D}"/>
          </ac:spMkLst>
        </pc:spChg>
      </pc:sldChg>
      <pc:sldChg chg="modSp mod modAnim">
        <pc:chgData name="HUANG, Kecheng" userId="6042010e-758a-47da-a43c-39d4fc95a6c3" providerId="ADAL" clId="{28C173ED-5804-C84E-9892-1D9FE5198C0B}" dt="2021-10-29T15:31:49.988" v="835" actId="1076"/>
        <pc:sldMkLst>
          <pc:docMk/>
          <pc:sldMk cId="4198646253" sldId="308"/>
        </pc:sldMkLst>
        <pc:spChg chg="mod">
          <ac:chgData name="HUANG, Kecheng" userId="6042010e-758a-47da-a43c-39d4fc95a6c3" providerId="ADAL" clId="{28C173ED-5804-C84E-9892-1D9FE5198C0B}" dt="2021-10-29T15:26:32.446" v="828" actId="113"/>
          <ac:spMkLst>
            <pc:docMk/>
            <pc:sldMk cId="4198646253" sldId="308"/>
            <ac:spMk id="5" creationId="{F7059B17-42B5-4EBC-AC2F-6F9714AD5E02}"/>
          </ac:spMkLst>
        </pc:spChg>
        <pc:picChg chg="mod">
          <ac:chgData name="HUANG, Kecheng" userId="6042010e-758a-47da-a43c-39d4fc95a6c3" providerId="ADAL" clId="{28C173ED-5804-C84E-9892-1D9FE5198C0B}" dt="2021-10-29T15:31:49.988" v="835" actId="1076"/>
          <ac:picMkLst>
            <pc:docMk/>
            <pc:sldMk cId="4198646253" sldId="308"/>
            <ac:picMk id="6" creationId="{37D489A5-CADB-4E5E-A627-EFBCA0D5E638}"/>
          </ac:picMkLst>
        </pc:picChg>
      </pc:sldChg>
    </pc:docChg>
  </pc:docChgLst>
  <pc:docChgLst>
    <pc:chgData name="HUANG, Kecheng" userId="6042010e-758a-47da-a43c-39d4fc95a6c3" providerId="ADAL" clId="{D089068C-8613-457C-A566-C9471F07B790}"/>
    <pc:docChg chg="undo custSel addSld delSld modSld">
      <pc:chgData name="HUANG, Kecheng" userId="6042010e-758a-47da-a43c-39d4fc95a6c3" providerId="ADAL" clId="{D089068C-8613-457C-A566-C9471F07B790}" dt="2021-09-17T04:07:30.995" v="4485" actId="20577"/>
      <pc:docMkLst>
        <pc:docMk/>
      </pc:docMkLst>
      <pc:sldChg chg="addSp delSp modSp mod delAnim modAnim">
        <pc:chgData name="HUANG, Kecheng" userId="6042010e-758a-47da-a43c-39d4fc95a6c3" providerId="ADAL" clId="{D089068C-8613-457C-A566-C9471F07B790}" dt="2021-09-17T02:58:30.851" v="4482"/>
        <pc:sldMkLst>
          <pc:docMk/>
          <pc:sldMk cId="3960785670" sldId="284"/>
        </pc:sldMkLst>
        <pc:spChg chg="mod">
          <ac:chgData name="HUANG, Kecheng" userId="6042010e-758a-47da-a43c-39d4fc95a6c3" providerId="ADAL" clId="{D089068C-8613-457C-A566-C9471F07B790}" dt="2021-09-15T14:41:01.891" v="26" actId="404"/>
          <ac:spMkLst>
            <pc:docMk/>
            <pc:sldMk cId="3960785670" sldId="284"/>
            <ac:spMk id="5" creationId="{F7059B17-42B5-4EBC-AC2F-6F9714AD5E02}"/>
          </ac:spMkLst>
        </pc:spChg>
        <pc:spChg chg="mod">
          <ac:chgData name="HUANG, Kecheng" userId="6042010e-758a-47da-a43c-39d4fc95a6c3" providerId="ADAL" clId="{D089068C-8613-457C-A566-C9471F07B790}" dt="2021-09-16T14:08:12.918" v="2792" actId="20577"/>
          <ac:spMkLst>
            <pc:docMk/>
            <pc:sldMk cId="3960785670" sldId="284"/>
            <ac:spMk id="7" creationId="{E989B82C-DCE6-4E88-9EFB-E65042BD877D}"/>
          </ac:spMkLst>
        </pc:spChg>
        <pc:picChg chg="add del mod">
          <ac:chgData name="HUANG, Kecheng" userId="6042010e-758a-47da-a43c-39d4fc95a6c3" providerId="ADAL" clId="{D089068C-8613-457C-A566-C9471F07B790}" dt="2021-09-16T14:05:33.022" v="2714" actId="478"/>
          <ac:picMkLst>
            <pc:docMk/>
            <pc:sldMk cId="3960785670" sldId="284"/>
            <ac:picMk id="3" creationId="{B5835523-ABFA-40B0-B3D5-EBE44A061CC0}"/>
          </ac:picMkLst>
        </pc:picChg>
        <pc:picChg chg="add del mod">
          <ac:chgData name="HUANG, Kecheng" userId="6042010e-758a-47da-a43c-39d4fc95a6c3" providerId="ADAL" clId="{D089068C-8613-457C-A566-C9471F07B790}" dt="2021-09-16T14:08:19.709" v="2793" actId="478"/>
          <ac:picMkLst>
            <pc:docMk/>
            <pc:sldMk cId="3960785670" sldId="284"/>
            <ac:picMk id="8" creationId="{F3E58E5A-44F2-47E9-9BCE-2B590D759E92}"/>
          </ac:picMkLst>
        </pc:picChg>
        <pc:picChg chg="del">
          <ac:chgData name="HUANG, Kecheng" userId="6042010e-758a-47da-a43c-39d4fc95a6c3" providerId="ADAL" clId="{D089068C-8613-457C-A566-C9471F07B790}" dt="2021-09-15T14:39:11.267" v="3" actId="478"/>
          <ac:picMkLst>
            <pc:docMk/>
            <pc:sldMk cId="3960785670" sldId="284"/>
            <ac:picMk id="9" creationId="{B05EE314-A34F-4516-9300-57DB6C5F68B7}"/>
          </ac:picMkLst>
        </pc:picChg>
        <pc:picChg chg="del">
          <ac:chgData name="HUANG, Kecheng" userId="6042010e-758a-47da-a43c-39d4fc95a6c3" providerId="ADAL" clId="{D089068C-8613-457C-A566-C9471F07B790}" dt="2021-09-15T14:39:10.175" v="2" actId="478"/>
          <ac:picMkLst>
            <pc:docMk/>
            <pc:sldMk cId="3960785670" sldId="284"/>
            <ac:picMk id="11" creationId="{56B87CF0-801C-4688-BC14-65EA27EF0D89}"/>
          </ac:picMkLst>
        </pc:picChg>
        <pc:picChg chg="add mod">
          <ac:chgData name="HUANG, Kecheng" userId="6042010e-758a-47da-a43c-39d4fc95a6c3" providerId="ADAL" clId="{D089068C-8613-457C-A566-C9471F07B790}" dt="2021-09-16T14:05:36.570" v="2716" actId="1076"/>
          <ac:picMkLst>
            <pc:docMk/>
            <pc:sldMk cId="3960785670" sldId="284"/>
            <ac:picMk id="12" creationId="{7C966400-92CA-48F9-A0F2-049E2D2B6AA7}"/>
          </ac:picMkLst>
        </pc:picChg>
      </pc:sldChg>
      <pc:sldChg chg="del">
        <pc:chgData name="HUANG, Kecheng" userId="6042010e-758a-47da-a43c-39d4fc95a6c3" providerId="ADAL" clId="{D089068C-8613-457C-A566-C9471F07B790}" dt="2021-09-15T14:43:39.944" v="27" actId="47"/>
        <pc:sldMkLst>
          <pc:docMk/>
          <pc:sldMk cId="453976592" sldId="285"/>
        </pc:sldMkLst>
      </pc:sldChg>
      <pc:sldChg chg="addSp delSp modSp mod delAnim modAnim">
        <pc:chgData name="HUANG, Kecheng" userId="6042010e-758a-47da-a43c-39d4fc95a6c3" providerId="ADAL" clId="{D089068C-8613-457C-A566-C9471F07B790}" dt="2021-09-16T12:21:57.106" v="1828"/>
        <pc:sldMkLst>
          <pc:docMk/>
          <pc:sldMk cId="2487534699" sldId="286"/>
        </pc:sldMkLst>
        <pc:spChg chg="mod">
          <ac:chgData name="HUANG, Kecheng" userId="6042010e-758a-47da-a43c-39d4fc95a6c3" providerId="ADAL" clId="{D089068C-8613-457C-A566-C9471F07B790}" dt="2021-09-16T08:54:52.335" v="149" actId="313"/>
          <ac:spMkLst>
            <pc:docMk/>
            <pc:sldMk cId="2487534699" sldId="286"/>
            <ac:spMk id="5" creationId="{F7059B17-42B5-4EBC-AC2F-6F9714AD5E02}"/>
          </ac:spMkLst>
        </pc:spChg>
        <pc:spChg chg="mod">
          <ac:chgData name="HUANG, Kecheng" userId="6042010e-758a-47da-a43c-39d4fc95a6c3" providerId="ADAL" clId="{D089068C-8613-457C-A566-C9471F07B790}" dt="2021-09-16T12:21:17.318" v="1816" actId="20577"/>
          <ac:spMkLst>
            <pc:docMk/>
            <pc:sldMk cId="2487534699" sldId="286"/>
            <ac:spMk id="7" creationId="{E989B82C-DCE6-4E88-9EFB-E65042BD877D}"/>
          </ac:spMkLst>
        </pc:spChg>
        <pc:picChg chg="del">
          <ac:chgData name="HUANG, Kecheng" userId="6042010e-758a-47da-a43c-39d4fc95a6c3" providerId="ADAL" clId="{D089068C-8613-457C-A566-C9471F07B790}" dt="2021-09-15T14:43:47.780" v="29" actId="478"/>
          <ac:picMkLst>
            <pc:docMk/>
            <pc:sldMk cId="2487534699" sldId="286"/>
            <ac:picMk id="3" creationId="{C9C31208-859C-43E9-9833-5464542B64BC}"/>
          </ac:picMkLst>
        </pc:picChg>
        <pc:picChg chg="add del mod">
          <ac:chgData name="HUANG, Kecheng" userId="6042010e-758a-47da-a43c-39d4fc95a6c3" providerId="ADAL" clId="{D089068C-8613-457C-A566-C9471F07B790}" dt="2021-09-16T09:38:45.357" v="1149" actId="478"/>
          <ac:picMkLst>
            <pc:docMk/>
            <pc:sldMk cId="2487534699" sldId="286"/>
            <ac:picMk id="6" creationId="{8DC7B5A5-2954-4D50-AFF0-3CE8E3F5B9DD}"/>
          </ac:picMkLst>
        </pc:picChg>
        <pc:picChg chg="del">
          <ac:chgData name="HUANG, Kecheng" userId="6042010e-758a-47da-a43c-39d4fc95a6c3" providerId="ADAL" clId="{D089068C-8613-457C-A566-C9471F07B790}" dt="2021-09-15T14:43:47.149" v="28" actId="478"/>
          <ac:picMkLst>
            <pc:docMk/>
            <pc:sldMk cId="2487534699" sldId="286"/>
            <ac:picMk id="8" creationId="{122FA9AC-FCEA-40A4-8B2A-BA7BB078FE14}"/>
          </ac:picMkLst>
        </pc:picChg>
        <pc:picChg chg="add mod">
          <ac:chgData name="HUANG, Kecheng" userId="6042010e-758a-47da-a43c-39d4fc95a6c3" providerId="ADAL" clId="{D089068C-8613-457C-A566-C9471F07B790}" dt="2021-09-16T09:38:51.115" v="1152" actId="1076"/>
          <ac:picMkLst>
            <pc:docMk/>
            <pc:sldMk cId="2487534699" sldId="286"/>
            <ac:picMk id="10" creationId="{F915D258-3D6C-4FE0-83DC-CADD4751203C}"/>
          </ac:picMkLst>
        </pc:picChg>
        <pc:picChg chg="add mod">
          <ac:chgData name="HUANG, Kecheng" userId="6042010e-758a-47da-a43c-39d4fc95a6c3" providerId="ADAL" clId="{D089068C-8613-457C-A566-C9471F07B790}" dt="2021-09-16T12:21:39.500" v="1821" actId="1076"/>
          <ac:picMkLst>
            <pc:docMk/>
            <pc:sldMk cId="2487534699" sldId="286"/>
            <ac:picMk id="12" creationId="{E944A63A-EE8B-4605-88C6-FF0D171C6F08}"/>
          </ac:picMkLst>
        </pc:picChg>
        <pc:picChg chg="add del mod">
          <ac:chgData name="HUANG, Kecheng" userId="6042010e-758a-47da-a43c-39d4fc95a6c3" providerId="ADAL" clId="{D089068C-8613-457C-A566-C9471F07B790}" dt="2021-09-16T12:00:47.929" v="1623" actId="478"/>
          <ac:picMkLst>
            <pc:docMk/>
            <pc:sldMk cId="2487534699" sldId="286"/>
            <ac:picMk id="14" creationId="{DF01F07B-DCFE-4B79-99E2-9B1AFFF875D7}"/>
          </ac:picMkLst>
        </pc:picChg>
        <pc:picChg chg="add mod">
          <ac:chgData name="HUANG, Kecheng" userId="6042010e-758a-47da-a43c-39d4fc95a6c3" providerId="ADAL" clId="{D089068C-8613-457C-A566-C9471F07B790}" dt="2021-09-16T12:21:51.804" v="1826" actId="1076"/>
          <ac:picMkLst>
            <pc:docMk/>
            <pc:sldMk cId="2487534699" sldId="286"/>
            <ac:picMk id="16" creationId="{2AD78DE3-3EF4-4DA5-B94F-E3396C26B23F}"/>
          </ac:picMkLst>
        </pc:picChg>
      </pc:sldChg>
      <pc:sldChg chg="del">
        <pc:chgData name="HUANG, Kecheng" userId="6042010e-758a-47da-a43c-39d4fc95a6c3" providerId="ADAL" clId="{D089068C-8613-457C-A566-C9471F07B790}" dt="2021-09-15T14:45:30.037" v="68" actId="47"/>
        <pc:sldMkLst>
          <pc:docMk/>
          <pc:sldMk cId="3410380134" sldId="287"/>
        </pc:sldMkLst>
      </pc:sldChg>
      <pc:sldChg chg="addSp delSp modSp mod delAnim modAnim">
        <pc:chgData name="HUANG, Kecheng" userId="6042010e-758a-47da-a43c-39d4fc95a6c3" providerId="ADAL" clId="{D089068C-8613-457C-A566-C9471F07B790}" dt="2021-09-16T15:24:07.001" v="4480"/>
        <pc:sldMkLst>
          <pc:docMk/>
          <pc:sldMk cId="1450408840" sldId="288"/>
        </pc:sldMkLst>
        <pc:spChg chg="mod">
          <ac:chgData name="HUANG, Kecheng" userId="6042010e-758a-47da-a43c-39d4fc95a6c3" providerId="ADAL" clId="{D089068C-8613-457C-A566-C9471F07B790}" dt="2021-09-15T14:45:53.647" v="70"/>
          <ac:spMkLst>
            <pc:docMk/>
            <pc:sldMk cId="1450408840" sldId="288"/>
            <ac:spMk id="4" creationId="{CE6890AC-7159-4F19-A547-8DFF331AA3C2}"/>
          </ac:spMkLst>
        </pc:spChg>
        <pc:spChg chg="mod">
          <ac:chgData name="HUANG, Kecheng" userId="6042010e-758a-47da-a43c-39d4fc95a6c3" providerId="ADAL" clId="{D089068C-8613-457C-A566-C9471F07B790}" dt="2021-09-15T14:46:49.468" v="90" actId="114"/>
          <ac:spMkLst>
            <pc:docMk/>
            <pc:sldMk cId="1450408840" sldId="288"/>
            <ac:spMk id="5" creationId="{F7059B17-42B5-4EBC-AC2F-6F9714AD5E02}"/>
          </ac:spMkLst>
        </pc:spChg>
        <pc:spChg chg="mod">
          <ac:chgData name="HUANG, Kecheng" userId="6042010e-758a-47da-a43c-39d4fc95a6c3" providerId="ADAL" clId="{D089068C-8613-457C-A566-C9471F07B790}" dt="2021-09-16T14:57:04.776" v="3910" actId="20577"/>
          <ac:spMkLst>
            <pc:docMk/>
            <pc:sldMk cId="1450408840" sldId="288"/>
            <ac:spMk id="7" creationId="{E989B82C-DCE6-4E88-9EFB-E65042BD877D}"/>
          </ac:spMkLst>
        </pc:spChg>
        <pc:picChg chg="add mod">
          <ac:chgData name="HUANG, Kecheng" userId="6042010e-758a-47da-a43c-39d4fc95a6c3" providerId="ADAL" clId="{D089068C-8613-457C-A566-C9471F07B790}" dt="2021-09-16T14:44:35.079" v="3427" actId="1076"/>
          <ac:picMkLst>
            <pc:docMk/>
            <pc:sldMk cId="1450408840" sldId="288"/>
            <ac:picMk id="3" creationId="{508B2110-4D15-4F78-BA44-A1FD29B7FC9A}"/>
          </ac:picMkLst>
        </pc:picChg>
        <pc:picChg chg="del">
          <ac:chgData name="HUANG, Kecheng" userId="6042010e-758a-47da-a43c-39d4fc95a6c3" providerId="ADAL" clId="{D089068C-8613-457C-A566-C9471F07B790}" dt="2021-09-15T14:45:31.377" v="69" actId="478"/>
          <ac:picMkLst>
            <pc:docMk/>
            <pc:sldMk cId="1450408840" sldId="288"/>
            <ac:picMk id="6" creationId="{F6E961AF-42A7-4D7B-9384-69447A1AA7DC}"/>
          </ac:picMkLst>
        </pc:picChg>
      </pc:sldChg>
      <pc:sldChg chg="del">
        <pc:chgData name="HUANG, Kecheng" userId="6042010e-758a-47da-a43c-39d4fc95a6c3" providerId="ADAL" clId="{D089068C-8613-457C-A566-C9471F07B790}" dt="2021-09-15T14:39:06.637" v="0" actId="47"/>
        <pc:sldMkLst>
          <pc:docMk/>
          <pc:sldMk cId="2469138967" sldId="289"/>
        </pc:sldMkLst>
      </pc:sldChg>
      <pc:sldChg chg="addSp modSp add mod modAnim">
        <pc:chgData name="HUANG, Kecheng" userId="6042010e-758a-47da-a43c-39d4fc95a6c3" providerId="ADAL" clId="{D089068C-8613-457C-A566-C9471F07B790}" dt="2021-09-16T13:33:37.502" v="2064" actId="1076"/>
        <pc:sldMkLst>
          <pc:docMk/>
          <pc:sldMk cId="3758844616" sldId="289"/>
        </pc:sldMkLst>
        <pc:spChg chg="mod">
          <ac:chgData name="HUANG, Kecheng" userId="6042010e-758a-47da-a43c-39d4fc95a6c3" providerId="ADAL" clId="{D089068C-8613-457C-A566-C9471F07B790}" dt="2021-09-16T13:33:08.975" v="2057" actId="108"/>
          <ac:spMkLst>
            <pc:docMk/>
            <pc:sldMk cId="3758844616" sldId="289"/>
            <ac:spMk id="7" creationId="{E989B82C-DCE6-4E88-9EFB-E65042BD877D}"/>
          </ac:spMkLst>
        </pc:spChg>
        <pc:picChg chg="add mod">
          <ac:chgData name="HUANG, Kecheng" userId="6042010e-758a-47da-a43c-39d4fc95a6c3" providerId="ADAL" clId="{D089068C-8613-457C-A566-C9471F07B790}" dt="2021-09-16T13:33:19.549" v="2059" actId="1076"/>
          <ac:picMkLst>
            <pc:docMk/>
            <pc:sldMk cId="3758844616" sldId="289"/>
            <ac:picMk id="3" creationId="{2C4230FB-E176-42AE-9999-B9F46F27B875}"/>
          </ac:picMkLst>
        </pc:picChg>
        <pc:picChg chg="add mod">
          <ac:chgData name="HUANG, Kecheng" userId="6042010e-758a-47da-a43c-39d4fc95a6c3" providerId="ADAL" clId="{D089068C-8613-457C-A566-C9471F07B790}" dt="2021-09-16T13:33:37.502" v="2064" actId="1076"/>
          <ac:picMkLst>
            <pc:docMk/>
            <pc:sldMk cId="3758844616" sldId="289"/>
            <ac:picMk id="8" creationId="{4137C37C-6554-4AC2-BDBC-776943798220}"/>
          </ac:picMkLst>
        </pc:picChg>
      </pc:sldChg>
      <pc:sldChg chg="addSp delSp modSp add mod modAnim">
        <pc:chgData name="HUANG, Kecheng" userId="6042010e-758a-47da-a43c-39d4fc95a6c3" providerId="ADAL" clId="{D089068C-8613-457C-A566-C9471F07B790}" dt="2021-09-16T14:28:41.840" v="3149" actId="1076"/>
        <pc:sldMkLst>
          <pc:docMk/>
          <pc:sldMk cId="1561096442" sldId="290"/>
        </pc:sldMkLst>
        <pc:spChg chg="mod">
          <ac:chgData name="HUANG, Kecheng" userId="6042010e-758a-47da-a43c-39d4fc95a6c3" providerId="ADAL" clId="{D089068C-8613-457C-A566-C9471F07B790}" dt="2021-09-16T14:28:34.487" v="3148" actId="20577"/>
          <ac:spMkLst>
            <pc:docMk/>
            <pc:sldMk cId="1561096442" sldId="290"/>
            <ac:spMk id="7" creationId="{E989B82C-DCE6-4E88-9EFB-E65042BD877D}"/>
          </ac:spMkLst>
        </pc:spChg>
        <pc:grpChg chg="add del mod">
          <ac:chgData name="HUANG, Kecheng" userId="6042010e-758a-47da-a43c-39d4fc95a6c3" providerId="ADAL" clId="{D089068C-8613-457C-A566-C9471F07B790}" dt="2021-09-16T14:16:46.544" v="2922" actId="165"/>
          <ac:grpSpMkLst>
            <pc:docMk/>
            <pc:sldMk cId="1561096442" sldId="290"/>
            <ac:grpSpMk id="9" creationId="{2390552E-4538-4EC8-A2F7-FBAE7A9326AE}"/>
          </ac:grpSpMkLst>
        </pc:grpChg>
        <pc:picChg chg="add mod topLvl">
          <ac:chgData name="HUANG, Kecheng" userId="6042010e-758a-47da-a43c-39d4fc95a6c3" providerId="ADAL" clId="{D089068C-8613-457C-A566-C9471F07B790}" dt="2021-09-16T14:17:44.161" v="2939" actId="1076"/>
          <ac:picMkLst>
            <pc:docMk/>
            <pc:sldMk cId="1561096442" sldId="290"/>
            <ac:picMk id="3" creationId="{4A516169-D531-4DF2-8CDF-E07A5C743D87}"/>
          </ac:picMkLst>
        </pc:picChg>
        <pc:picChg chg="add mod topLvl">
          <ac:chgData name="HUANG, Kecheng" userId="6042010e-758a-47da-a43c-39d4fc95a6c3" providerId="ADAL" clId="{D089068C-8613-457C-A566-C9471F07B790}" dt="2021-09-16T14:17:46.833" v="2940" actId="1076"/>
          <ac:picMkLst>
            <pc:docMk/>
            <pc:sldMk cId="1561096442" sldId="290"/>
            <ac:picMk id="8" creationId="{EE10310C-C86D-4E6E-B2BD-1DF6F0839F76}"/>
          </ac:picMkLst>
        </pc:picChg>
        <pc:picChg chg="add mod ord">
          <ac:chgData name="HUANG, Kecheng" userId="6042010e-758a-47da-a43c-39d4fc95a6c3" providerId="ADAL" clId="{D089068C-8613-457C-A566-C9471F07B790}" dt="2021-09-16T14:28:41.840" v="3149" actId="1076"/>
          <ac:picMkLst>
            <pc:docMk/>
            <pc:sldMk cId="1561096442" sldId="290"/>
            <ac:picMk id="11" creationId="{46998AE2-6438-45E4-87BB-390755123C2F}"/>
          </ac:picMkLst>
        </pc:picChg>
      </pc:sldChg>
      <pc:sldChg chg="del">
        <pc:chgData name="HUANG, Kecheng" userId="6042010e-758a-47da-a43c-39d4fc95a6c3" providerId="ADAL" clId="{D089068C-8613-457C-A566-C9471F07B790}" dt="2021-09-15T14:39:07.438" v="1" actId="47"/>
        <pc:sldMkLst>
          <pc:docMk/>
          <pc:sldMk cId="3695697903" sldId="290"/>
        </pc:sldMkLst>
      </pc:sldChg>
      <pc:sldChg chg="addSp modSp add mod modAnim">
        <pc:chgData name="HUANG, Kecheng" userId="6042010e-758a-47da-a43c-39d4fc95a6c3" providerId="ADAL" clId="{D089068C-8613-457C-A566-C9471F07B790}" dt="2021-09-17T04:07:30.995" v="4485" actId="20577"/>
        <pc:sldMkLst>
          <pc:docMk/>
          <pc:sldMk cId="1713904150" sldId="291"/>
        </pc:sldMkLst>
        <pc:spChg chg="mod">
          <ac:chgData name="HUANG, Kecheng" userId="6042010e-758a-47da-a43c-39d4fc95a6c3" providerId="ADAL" clId="{D089068C-8613-457C-A566-C9471F07B790}" dt="2021-09-17T04:07:30.995" v="4485" actId="20577"/>
          <ac:spMkLst>
            <pc:docMk/>
            <pc:sldMk cId="1713904150" sldId="291"/>
            <ac:spMk id="7" creationId="{E989B82C-DCE6-4E88-9EFB-E65042BD877D}"/>
          </ac:spMkLst>
        </pc:spChg>
        <pc:picChg chg="add mod">
          <ac:chgData name="HUANG, Kecheng" userId="6042010e-758a-47da-a43c-39d4fc95a6c3" providerId="ADAL" clId="{D089068C-8613-457C-A566-C9471F07B790}" dt="2021-09-16T15:03:30.925" v="4088" actId="1076"/>
          <ac:picMkLst>
            <pc:docMk/>
            <pc:sldMk cId="1713904150" sldId="291"/>
            <ac:picMk id="3" creationId="{92BE4F9B-9F2B-40B2-8639-461594C0341D}"/>
          </ac:picMkLst>
        </pc:picChg>
      </pc:sldChg>
    </pc:docChg>
  </pc:docChgLst>
  <pc:docChgLst>
    <pc:chgData name="HUANG, Kecheng" userId="6042010e-758a-47da-a43c-39d4fc95a6c3" providerId="ADAL" clId="{4AA18EFF-FDBC-9944-8EEA-2471F1891DA0}"/>
    <pc:docChg chg="undo custSel addSld delSld modSld">
      <pc:chgData name="HUANG, Kecheng" userId="6042010e-758a-47da-a43c-39d4fc95a6c3" providerId="ADAL" clId="{4AA18EFF-FDBC-9944-8EEA-2471F1891DA0}" dt="2021-10-08T14:02:20.780" v="2852" actId="20577"/>
      <pc:docMkLst>
        <pc:docMk/>
      </pc:docMkLst>
      <pc:sldChg chg="del">
        <pc:chgData name="HUANG, Kecheng" userId="6042010e-758a-47da-a43c-39d4fc95a6c3" providerId="ADAL" clId="{4AA18EFF-FDBC-9944-8EEA-2471F1891DA0}" dt="2021-09-30T14:35:21.729" v="2" actId="2696"/>
        <pc:sldMkLst>
          <pc:docMk/>
          <pc:sldMk cId="3960785670" sldId="284"/>
        </pc:sldMkLst>
      </pc:sldChg>
      <pc:sldChg chg="addSp delSp modSp mod delAnim">
        <pc:chgData name="HUANG, Kecheng" userId="6042010e-758a-47da-a43c-39d4fc95a6c3" providerId="ADAL" clId="{4AA18EFF-FDBC-9944-8EEA-2471F1891DA0}" dt="2021-10-01T03:45:51.465" v="1006" actId="20577"/>
        <pc:sldMkLst>
          <pc:docMk/>
          <pc:sldMk cId="1450408840" sldId="288"/>
        </pc:sldMkLst>
        <pc:spChg chg="add del">
          <ac:chgData name="HUANG, Kecheng" userId="6042010e-758a-47da-a43c-39d4fc95a6c3" providerId="ADAL" clId="{4AA18EFF-FDBC-9944-8EEA-2471F1891DA0}" dt="2021-09-30T14:41:33.298" v="112"/>
          <ac:spMkLst>
            <pc:docMk/>
            <pc:sldMk cId="1450408840" sldId="288"/>
            <ac:spMk id="2" creationId="{1CE8D942-028D-1A40-B6CE-FF3451ED2978}"/>
          </ac:spMkLst>
        </pc:spChg>
        <pc:spChg chg="add del">
          <ac:chgData name="HUANG, Kecheng" userId="6042010e-758a-47da-a43c-39d4fc95a6c3" providerId="ADAL" clId="{4AA18EFF-FDBC-9944-8EEA-2471F1891DA0}" dt="2021-09-30T14:48:48.283" v="253" actId="478"/>
          <ac:spMkLst>
            <pc:docMk/>
            <pc:sldMk cId="1450408840" sldId="288"/>
            <ac:spMk id="4" creationId="{CE6890AC-7159-4F19-A547-8DFF331AA3C2}"/>
          </ac:spMkLst>
        </pc:spChg>
        <pc:spChg chg="add del mod">
          <ac:chgData name="HUANG, Kecheng" userId="6042010e-758a-47da-a43c-39d4fc95a6c3" providerId="ADAL" clId="{4AA18EFF-FDBC-9944-8EEA-2471F1891DA0}" dt="2021-09-30T14:48:48.283" v="253" actId="478"/>
          <ac:spMkLst>
            <pc:docMk/>
            <pc:sldMk cId="1450408840" sldId="288"/>
            <ac:spMk id="5" creationId="{F7059B17-42B5-4EBC-AC2F-6F9714AD5E02}"/>
          </ac:spMkLst>
        </pc:spChg>
        <pc:spChg chg="add del">
          <ac:chgData name="HUANG, Kecheng" userId="6042010e-758a-47da-a43c-39d4fc95a6c3" providerId="ADAL" clId="{4AA18EFF-FDBC-9944-8EEA-2471F1891DA0}" dt="2021-09-30T14:41:53.035" v="115"/>
          <ac:spMkLst>
            <pc:docMk/>
            <pc:sldMk cId="1450408840" sldId="288"/>
            <ac:spMk id="6" creationId="{AEA2D622-59E3-CC4F-BF4A-306EB42784D5}"/>
          </ac:spMkLst>
        </pc:spChg>
        <pc:spChg chg="add del mod">
          <ac:chgData name="HUANG, Kecheng" userId="6042010e-758a-47da-a43c-39d4fc95a6c3" providerId="ADAL" clId="{4AA18EFF-FDBC-9944-8EEA-2471F1891DA0}" dt="2021-10-01T03:45:51.465" v="1006" actId="20577"/>
          <ac:spMkLst>
            <pc:docMk/>
            <pc:sldMk cId="1450408840" sldId="288"/>
            <ac:spMk id="7" creationId="{E989B82C-DCE6-4E88-9EFB-E65042BD877D}"/>
          </ac:spMkLst>
        </pc:spChg>
        <pc:spChg chg="add del mod">
          <ac:chgData name="HUANG, Kecheng" userId="6042010e-758a-47da-a43c-39d4fc95a6c3" providerId="ADAL" clId="{4AA18EFF-FDBC-9944-8EEA-2471F1891DA0}" dt="2021-09-30T14:42:46.161" v="125" actId="478"/>
          <ac:spMkLst>
            <pc:docMk/>
            <pc:sldMk cId="1450408840" sldId="288"/>
            <ac:spMk id="8" creationId="{A9FFF560-7227-3047-A837-9F5EBC52ACA3}"/>
          </ac:spMkLst>
        </pc:spChg>
        <pc:spChg chg="add del">
          <ac:chgData name="HUANG, Kecheng" userId="6042010e-758a-47da-a43c-39d4fc95a6c3" providerId="ADAL" clId="{4AA18EFF-FDBC-9944-8EEA-2471F1891DA0}" dt="2021-09-30T14:44:42.079" v="151"/>
          <ac:spMkLst>
            <pc:docMk/>
            <pc:sldMk cId="1450408840" sldId="288"/>
            <ac:spMk id="9" creationId="{1E4BCA06-C20E-BF44-A874-2A308C702FF1}"/>
          </ac:spMkLst>
        </pc:spChg>
        <pc:spChg chg="add del mod">
          <ac:chgData name="HUANG, Kecheng" userId="6042010e-758a-47da-a43c-39d4fc95a6c3" providerId="ADAL" clId="{4AA18EFF-FDBC-9944-8EEA-2471F1891DA0}" dt="2021-09-30T14:44:54.479" v="154" actId="478"/>
          <ac:spMkLst>
            <pc:docMk/>
            <pc:sldMk cId="1450408840" sldId="288"/>
            <ac:spMk id="10" creationId="{27EAF0D8-863A-5748-8276-279DD3BD5DC0}"/>
          </ac:spMkLst>
        </pc:spChg>
        <pc:spChg chg="add del">
          <ac:chgData name="HUANG, Kecheng" userId="6042010e-758a-47da-a43c-39d4fc95a6c3" providerId="ADAL" clId="{4AA18EFF-FDBC-9944-8EEA-2471F1891DA0}" dt="2021-09-30T14:48:49.255" v="254"/>
          <ac:spMkLst>
            <pc:docMk/>
            <pc:sldMk cId="1450408840" sldId="288"/>
            <ac:spMk id="11" creationId="{769DCA6F-54BE-0D4F-AD82-9501E1A3747D}"/>
          </ac:spMkLst>
        </pc:spChg>
        <pc:picChg chg="del">
          <ac:chgData name="HUANG, Kecheng" userId="6042010e-758a-47da-a43c-39d4fc95a6c3" providerId="ADAL" clId="{4AA18EFF-FDBC-9944-8EEA-2471F1891DA0}" dt="2021-09-30T14:35:24.480" v="4" actId="478"/>
          <ac:picMkLst>
            <pc:docMk/>
            <pc:sldMk cId="1450408840" sldId="288"/>
            <ac:picMk id="3" creationId="{FB2ECEEA-2696-4DC8-B0DB-88CCE8D9E074}"/>
          </ac:picMkLst>
        </pc:picChg>
        <pc:picChg chg="add del mod">
          <ac:chgData name="HUANG, Kecheng" userId="6042010e-758a-47da-a43c-39d4fc95a6c3" providerId="ADAL" clId="{4AA18EFF-FDBC-9944-8EEA-2471F1891DA0}" dt="2021-10-01T03:38:03.447" v="853" actId="21"/>
          <ac:picMkLst>
            <pc:docMk/>
            <pc:sldMk cId="1450408840" sldId="288"/>
            <ac:picMk id="12" creationId="{8C6B955F-B768-854A-A4BF-DC5D2D5C2499}"/>
          </ac:picMkLst>
        </pc:picChg>
        <pc:picChg chg="add del">
          <ac:chgData name="HUANG, Kecheng" userId="6042010e-758a-47da-a43c-39d4fc95a6c3" providerId="ADAL" clId="{4AA18EFF-FDBC-9944-8EEA-2471F1891DA0}" dt="2021-09-30T14:41:33.298" v="112"/>
          <ac:picMkLst>
            <pc:docMk/>
            <pc:sldMk cId="1450408840" sldId="288"/>
            <ac:picMk id="1025" creationId="{B2F69243-DDA8-C24A-9D26-7C6F19C464D4}"/>
          </ac:picMkLst>
        </pc:picChg>
        <pc:picChg chg="add del">
          <ac:chgData name="HUANG, Kecheng" userId="6042010e-758a-47da-a43c-39d4fc95a6c3" providerId="ADAL" clId="{4AA18EFF-FDBC-9944-8EEA-2471F1891DA0}" dt="2021-09-30T14:41:53.035" v="115"/>
          <ac:picMkLst>
            <pc:docMk/>
            <pc:sldMk cId="1450408840" sldId="288"/>
            <ac:picMk id="1027" creationId="{AC4B330F-C28B-8643-BD42-3E3EB509DB08}"/>
          </ac:picMkLst>
        </pc:picChg>
        <pc:picChg chg="add del">
          <ac:chgData name="HUANG, Kecheng" userId="6042010e-758a-47da-a43c-39d4fc95a6c3" providerId="ADAL" clId="{4AA18EFF-FDBC-9944-8EEA-2471F1891DA0}" dt="2021-09-30T14:48:48.283" v="253" actId="478"/>
          <ac:picMkLst>
            <pc:docMk/>
            <pc:sldMk cId="1450408840" sldId="288"/>
            <ac:picMk id="1029" creationId="{D66FD157-9901-AD42-BEFD-E7598A0FCD6D}"/>
          </ac:picMkLst>
        </pc:picChg>
        <pc:picChg chg="add del">
          <ac:chgData name="HUANG, Kecheng" userId="6042010e-758a-47da-a43c-39d4fc95a6c3" providerId="ADAL" clId="{4AA18EFF-FDBC-9944-8EEA-2471F1891DA0}" dt="2021-09-30T14:44:42.079" v="151"/>
          <ac:picMkLst>
            <pc:docMk/>
            <pc:sldMk cId="1450408840" sldId="288"/>
            <ac:picMk id="1031" creationId="{37FCE7AC-E55A-954E-AA8B-EC7FE6A975D7}"/>
          </ac:picMkLst>
        </pc:picChg>
        <pc:picChg chg="add del">
          <ac:chgData name="HUANG, Kecheng" userId="6042010e-758a-47da-a43c-39d4fc95a6c3" providerId="ADAL" clId="{4AA18EFF-FDBC-9944-8EEA-2471F1891DA0}" dt="2021-09-30T14:48:48.283" v="253" actId="478"/>
          <ac:picMkLst>
            <pc:docMk/>
            <pc:sldMk cId="1450408840" sldId="288"/>
            <ac:picMk id="1033" creationId="{27018CE1-6369-5049-B26D-81436FD3F699}"/>
          </ac:picMkLst>
        </pc:picChg>
        <pc:picChg chg="add del">
          <ac:chgData name="HUANG, Kecheng" userId="6042010e-758a-47da-a43c-39d4fc95a6c3" providerId="ADAL" clId="{4AA18EFF-FDBC-9944-8EEA-2471F1891DA0}" dt="2021-09-30T14:48:49.255" v="254"/>
          <ac:picMkLst>
            <pc:docMk/>
            <pc:sldMk cId="1450408840" sldId="288"/>
            <ac:picMk id="1036" creationId="{B2B461DE-1733-1F4E-B58D-936342EA5456}"/>
          </ac:picMkLst>
        </pc:picChg>
      </pc:sldChg>
      <pc:sldChg chg="del">
        <pc:chgData name="HUANG, Kecheng" userId="6042010e-758a-47da-a43c-39d4fc95a6c3" providerId="ADAL" clId="{4AA18EFF-FDBC-9944-8EEA-2471F1891DA0}" dt="2021-09-30T14:35:20.327" v="0" actId="2696"/>
        <pc:sldMkLst>
          <pc:docMk/>
          <pc:sldMk cId="3056464524" sldId="292"/>
        </pc:sldMkLst>
      </pc:sldChg>
      <pc:sldChg chg="del">
        <pc:chgData name="HUANG, Kecheng" userId="6042010e-758a-47da-a43c-39d4fc95a6c3" providerId="ADAL" clId="{4AA18EFF-FDBC-9944-8EEA-2471F1891DA0}" dt="2021-09-30T14:35:22.046" v="3" actId="2696"/>
        <pc:sldMkLst>
          <pc:docMk/>
          <pc:sldMk cId="393860860" sldId="293"/>
        </pc:sldMkLst>
      </pc:sldChg>
      <pc:sldChg chg="del">
        <pc:chgData name="HUANG, Kecheng" userId="6042010e-758a-47da-a43c-39d4fc95a6c3" providerId="ADAL" clId="{4AA18EFF-FDBC-9944-8EEA-2471F1891DA0}" dt="2021-09-30T14:35:21.299" v="1" actId="2696"/>
        <pc:sldMkLst>
          <pc:docMk/>
          <pc:sldMk cId="360222863" sldId="294"/>
        </pc:sldMkLst>
      </pc:sldChg>
      <pc:sldChg chg="addSp delSp modSp mod modAnim">
        <pc:chgData name="HUANG, Kecheng" userId="6042010e-758a-47da-a43c-39d4fc95a6c3" providerId="ADAL" clId="{4AA18EFF-FDBC-9944-8EEA-2471F1891DA0}" dt="2021-10-01T03:56:49.276" v="1160"/>
        <pc:sldMkLst>
          <pc:docMk/>
          <pc:sldMk cId="4022382975" sldId="296"/>
        </pc:sldMkLst>
        <pc:spChg chg="add del mod">
          <ac:chgData name="HUANG, Kecheng" userId="6042010e-758a-47da-a43c-39d4fc95a6c3" providerId="ADAL" clId="{4AA18EFF-FDBC-9944-8EEA-2471F1891DA0}" dt="2021-09-30T14:58:31.126" v="438" actId="478"/>
          <ac:spMkLst>
            <pc:docMk/>
            <pc:sldMk cId="4022382975" sldId="296"/>
            <ac:spMk id="2" creationId="{DDAE7903-1113-5E4A-9D1E-ABC39689768F}"/>
          </ac:spMkLst>
        </pc:spChg>
        <pc:spChg chg="add del mod">
          <ac:chgData name="HUANG, Kecheng" userId="6042010e-758a-47da-a43c-39d4fc95a6c3" providerId="ADAL" clId="{4AA18EFF-FDBC-9944-8EEA-2471F1891DA0}" dt="2021-09-30T15:02:00.648" v="522" actId="478"/>
          <ac:spMkLst>
            <pc:docMk/>
            <pc:sldMk cId="4022382975" sldId="296"/>
            <ac:spMk id="3" creationId="{7F34E233-4445-CF49-8516-99C3A306028D}"/>
          </ac:spMkLst>
        </pc:spChg>
        <pc:spChg chg="del">
          <ac:chgData name="HUANG, Kecheng" userId="6042010e-758a-47da-a43c-39d4fc95a6c3" providerId="ADAL" clId="{4AA18EFF-FDBC-9944-8EEA-2471F1891DA0}" dt="2021-09-30T14:58:16.421" v="435" actId="478"/>
          <ac:spMkLst>
            <pc:docMk/>
            <pc:sldMk cId="4022382975" sldId="296"/>
            <ac:spMk id="5" creationId="{F7059B17-42B5-4EBC-AC2F-6F9714AD5E02}"/>
          </ac:spMkLst>
        </pc:spChg>
        <pc:spChg chg="mod">
          <ac:chgData name="HUANG, Kecheng" userId="6042010e-758a-47da-a43c-39d4fc95a6c3" providerId="ADAL" clId="{4AA18EFF-FDBC-9944-8EEA-2471F1891DA0}" dt="2021-10-01T03:54:52.869" v="1157" actId="20577"/>
          <ac:spMkLst>
            <pc:docMk/>
            <pc:sldMk cId="4022382975" sldId="296"/>
            <ac:spMk id="7" creationId="{E989B82C-DCE6-4E88-9EFB-E65042BD877D}"/>
          </ac:spMkLst>
        </pc:spChg>
        <pc:spChg chg="add mod">
          <ac:chgData name="HUANG, Kecheng" userId="6042010e-758a-47da-a43c-39d4fc95a6c3" providerId="ADAL" clId="{4AA18EFF-FDBC-9944-8EEA-2471F1891DA0}" dt="2021-09-30T14:59:32.457" v="476"/>
          <ac:spMkLst>
            <pc:docMk/>
            <pc:sldMk cId="4022382975" sldId="296"/>
            <ac:spMk id="8" creationId="{4DC9570B-B9CC-6C4A-AE1E-9AB847B21773}"/>
          </ac:spMkLst>
        </pc:spChg>
        <pc:picChg chg="add mod">
          <ac:chgData name="HUANG, Kecheng" userId="6042010e-758a-47da-a43c-39d4fc95a6c3" providerId="ADAL" clId="{4AA18EFF-FDBC-9944-8EEA-2471F1891DA0}" dt="2021-10-01T03:38:09.281" v="855" actId="1076"/>
          <ac:picMkLst>
            <pc:docMk/>
            <pc:sldMk cId="4022382975" sldId="296"/>
            <ac:picMk id="6" creationId="{E646805F-59C8-4E45-ABB5-670CC9A6DF56}"/>
          </ac:picMkLst>
        </pc:picChg>
        <pc:picChg chg="add">
          <ac:chgData name="HUANG, Kecheng" userId="6042010e-758a-47da-a43c-39d4fc95a6c3" providerId="ADAL" clId="{4AA18EFF-FDBC-9944-8EEA-2471F1891DA0}" dt="2021-09-30T14:58:23.962" v="436"/>
          <ac:picMkLst>
            <pc:docMk/>
            <pc:sldMk cId="4022382975" sldId="296"/>
            <ac:picMk id="2049" creationId="{BA36719F-6789-6E4E-8D8A-8A48F4F2952E}"/>
          </ac:picMkLst>
        </pc:picChg>
        <pc:picChg chg="add del">
          <ac:chgData name="HUANG, Kecheng" userId="6042010e-758a-47da-a43c-39d4fc95a6c3" providerId="ADAL" clId="{4AA18EFF-FDBC-9944-8EEA-2471F1891DA0}" dt="2021-09-30T15:02:02.771" v="523" actId="478"/>
          <ac:picMkLst>
            <pc:docMk/>
            <pc:sldMk cId="4022382975" sldId="296"/>
            <ac:picMk id="2052" creationId="{6A2168A2-E4BF-B646-A1CB-132380B4A661}"/>
          </ac:picMkLst>
        </pc:picChg>
      </pc:sldChg>
      <pc:sldChg chg="addSp modSp add mod modAnim">
        <pc:chgData name="HUANG, Kecheng" userId="6042010e-758a-47da-a43c-39d4fc95a6c3" providerId="ADAL" clId="{4AA18EFF-FDBC-9944-8EEA-2471F1891DA0}" dt="2021-10-08T14:02:20.780" v="2852" actId="20577"/>
        <pc:sldMkLst>
          <pc:docMk/>
          <pc:sldMk cId="3855716461" sldId="297"/>
        </pc:sldMkLst>
        <pc:spChg chg="mod">
          <ac:chgData name="HUANG, Kecheng" userId="6042010e-758a-47da-a43c-39d4fc95a6c3" providerId="ADAL" clId="{4AA18EFF-FDBC-9944-8EEA-2471F1891DA0}" dt="2021-10-01T04:02:04.432" v="1188" actId="14100"/>
          <ac:spMkLst>
            <pc:docMk/>
            <pc:sldMk cId="3855716461" sldId="297"/>
            <ac:spMk id="5" creationId="{F7059B17-42B5-4EBC-AC2F-6F9714AD5E02}"/>
          </ac:spMkLst>
        </pc:spChg>
        <pc:spChg chg="mod">
          <ac:chgData name="HUANG, Kecheng" userId="6042010e-758a-47da-a43c-39d4fc95a6c3" providerId="ADAL" clId="{4AA18EFF-FDBC-9944-8EEA-2471F1891DA0}" dt="2021-10-08T14:02:20.780" v="2852" actId="20577"/>
          <ac:spMkLst>
            <pc:docMk/>
            <pc:sldMk cId="3855716461" sldId="297"/>
            <ac:spMk id="7" creationId="{E989B82C-DCE6-4E88-9EFB-E65042BD877D}"/>
          </ac:spMkLst>
        </pc:spChg>
        <pc:picChg chg="add mod">
          <ac:chgData name="HUANG, Kecheng" userId="6042010e-758a-47da-a43c-39d4fc95a6c3" providerId="ADAL" clId="{4AA18EFF-FDBC-9944-8EEA-2471F1891DA0}" dt="2021-10-01T04:41:56.146" v="1702" actId="1076"/>
          <ac:picMkLst>
            <pc:docMk/>
            <pc:sldMk cId="3855716461" sldId="297"/>
            <ac:picMk id="2" creationId="{6B893DD6-9255-0E4A-9ACE-7E35515391E9}"/>
          </ac:picMkLst>
        </pc:picChg>
      </pc:sldChg>
      <pc:sldChg chg="addSp delSp modSp add mod modAnim">
        <pc:chgData name="HUANG, Kecheng" userId="6042010e-758a-47da-a43c-39d4fc95a6c3" providerId="ADAL" clId="{4AA18EFF-FDBC-9944-8EEA-2471F1891DA0}" dt="2021-10-01T04:43:41.961" v="1709"/>
        <pc:sldMkLst>
          <pc:docMk/>
          <pc:sldMk cId="1169163002" sldId="298"/>
        </pc:sldMkLst>
        <pc:spChg chg="add del mod">
          <ac:chgData name="HUANG, Kecheng" userId="6042010e-758a-47da-a43c-39d4fc95a6c3" providerId="ADAL" clId="{4AA18EFF-FDBC-9944-8EEA-2471F1891DA0}" dt="2021-10-01T04:36:32.560" v="1603"/>
          <ac:spMkLst>
            <pc:docMk/>
            <pc:sldMk cId="1169163002" sldId="298"/>
            <ac:spMk id="2" creationId="{63A5DC3A-8A09-0544-AAD6-B68917053146}"/>
          </ac:spMkLst>
        </pc:spChg>
        <pc:spChg chg="mod">
          <ac:chgData name="HUANG, Kecheng" userId="6042010e-758a-47da-a43c-39d4fc95a6c3" providerId="ADAL" clId="{4AA18EFF-FDBC-9944-8EEA-2471F1891DA0}" dt="2021-10-01T04:41:10.755" v="1698" actId="114"/>
          <ac:spMkLst>
            <pc:docMk/>
            <pc:sldMk cId="1169163002" sldId="298"/>
            <ac:spMk id="7" creationId="{E989B82C-DCE6-4E88-9EFB-E65042BD877D}"/>
          </ac:spMkLst>
        </pc:spChg>
        <pc:picChg chg="add mod">
          <ac:chgData name="HUANG, Kecheng" userId="6042010e-758a-47da-a43c-39d4fc95a6c3" providerId="ADAL" clId="{4AA18EFF-FDBC-9944-8EEA-2471F1891DA0}" dt="2021-10-01T04:43:08.611" v="1707" actId="1076"/>
          <ac:picMkLst>
            <pc:docMk/>
            <pc:sldMk cId="1169163002" sldId="298"/>
            <ac:picMk id="3" creationId="{66F6D284-DEC6-504A-898E-2B8D9FBCF244}"/>
          </ac:picMkLst>
        </pc:picChg>
      </pc:sldChg>
      <pc:sldChg chg="delSp add mod delAnim">
        <pc:chgData name="HUANG, Kecheng" userId="6042010e-758a-47da-a43c-39d4fc95a6c3" providerId="ADAL" clId="{4AA18EFF-FDBC-9944-8EEA-2471F1891DA0}" dt="2021-10-01T04:43:57.490" v="1711" actId="478"/>
        <pc:sldMkLst>
          <pc:docMk/>
          <pc:sldMk cId="413470159" sldId="299"/>
        </pc:sldMkLst>
        <pc:picChg chg="del">
          <ac:chgData name="HUANG, Kecheng" userId="6042010e-758a-47da-a43c-39d4fc95a6c3" providerId="ADAL" clId="{4AA18EFF-FDBC-9944-8EEA-2471F1891DA0}" dt="2021-10-01T04:43:57.490" v="1711" actId="478"/>
          <ac:picMkLst>
            <pc:docMk/>
            <pc:sldMk cId="413470159" sldId="299"/>
            <ac:picMk id="3" creationId="{66F6D284-DEC6-504A-898E-2B8D9FBCF244}"/>
          </ac:picMkLst>
        </pc:picChg>
      </pc:sldChg>
      <pc:sldChg chg="addSp delSp modSp add mod">
        <pc:chgData name="HUANG, Kecheng" userId="6042010e-758a-47da-a43c-39d4fc95a6c3" providerId="ADAL" clId="{4AA18EFF-FDBC-9944-8EEA-2471F1891DA0}" dt="2021-10-01T07:37:43.793" v="2277" actId="20577"/>
        <pc:sldMkLst>
          <pc:docMk/>
          <pc:sldMk cId="2509464901" sldId="300"/>
        </pc:sldMkLst>
        <pc:spChg chg="add del mod">
          <ac:chgData name="HUANG, Kecheng" userId="6042010e-758a-47da-a43c-39d4fc95a6c3" providerId="ADAL" clId="{4AA18EFF-FDBC-9944-8EEA-2471F1891DA0}" dt="2021-10-01T07:17:45.584" v="1731" actId="478"/>
          <ac:spMkLst>
            <pc:docMk/>
            <pc:sldMk cId="2509464901" sldId="300"/>
            <ac:spMk id="2" creationId="{E071D3AA-2230-4C43-A64D-BEADA3A1DD8E}"/>
          </ac:spMkLst>
        </pc:spChg>
        <pc:spChg chg="mod">
          <ac:chgData name="HUANG, Kecheng" userId="6042010e-758a-47da-a43c-39d4fc95a6c3" providerId="ADAL" clId="{4AA18EFF-FDBC-9944-8EEA-2471F1891DA0}" dt="2021-10-01T07:27:14.637" v="1800" actId="20577"/>
          <ac:spMkLst>
            <pc:docMk/>
            <pc:sldMk cId="2509464901" sldId="300"/>
            <ac:spMk id="4" creationId="{CE6890AC-7159-4F19-A547-8DFF331AA3C2}"/>
          </ac:spMkLst>
        </pc:spChg>
        <pc:spChg chg="mod">
          <ac:chgData name="HUANG, Kecheng" userId="6042010e-758a-47da-a43c-39d4fc95a6c3" providerId="ADAL" clId="{4AA18EFF-FDBC-9944-8EEA-2471F1891DA0}" dt="2021-10-01T07:18:27.493" v="1737"/>
          <ac:spMkLst>
            <pc:docMk/>
            <pc:sldMk cId="2509464901" sldId="300"/>
            <ac:spMk id="5" creationId="{F7059B17-42B5-4EBC-AC2F-6F9714AD5E02}"/>
          </ac:spMkLst>
        </pc:spChg>
        <pc:spChg chg="mod">
          <ac:chgData name="HUANG, Kecheng" userId="6042010e-758a-47da-a43c-39d4fc95a6c3" providerId="ADAL" clId="{4AA18EFF-FDBC-9944-8EEA-2471F1891DA0}" dt="2021-10-01T07:37:43.793" v="2277" actId="20577"/>
          <ac:spMkLst>
            <pc:docMk/>
            <pc:sldMk cId="2509464901" sldId="300"/>
            <ac:spMk id="7" creationId="{E989B82C-DCE6-4E88-9EFB-E65042BD877D}"/>
          </ac:spMkLst>
        </pc:spChg>
        <pc:picChg chg="del mod">
          <ac:chgData name="HUANG, Kecheng" userId="6042010e-758a-47da-a43c-39d4fc95a6c3" providerId="ADAL" clId="{4AA18EFF-FDBC-9944-8EEA-2471F1891DA0}" dt="2021-10-01T07:17:06.718" v="1717" actId="478"/>
          <ac:picMkLst>
            <pc:docMk/>
            <pc:sldMk cId="2509464901" sldId="300"/>
            <ac:picMk id="1029" creationId="{D66FD157-9901-AD42-BEFD-E7598A0FCD6D}"/>
          </ac:picMkLst>
        </pc:picChg>
        <pc:picChg chg="del mod">
          <ac:chgData name="HUANG, Kecheng" userId="6042010e-758a-47da-a43c-39d4fc95a6c3" providerId="ADAL" clId="{4AA18EFF-FDBC-9944-8EEA-2471F1891DA0}" dt="2021-10-01T07:16:57.581" v="1715" actId="478"/>
          <ac:picMkLst>
            <pc:docMk/>
            <pc:sldMk cId="2509464901" sldId="300"/>
            <ac:picMk id="1033" creationId="{27018CE1-6369-5049-B26D-81436FD3F699}"/>
          </ac:picMkLst>
        </pc:picChg>
        <pc:picChg chg="add del">
          <ac:chgData name="HUANG, Kecheng" userId="6042010e-758a-47da-a43c-39d4fc95a6c3" providerId="ADAL" clId="{4AA18EFF-FDBC-9944-8EEA-2471F1891DA0}" dt="2021-10-01T07:17:47.676" v="1732" actId="478"/>
          <ac:picMkLst>
            <pc:docMk/>
            <pc:sldMk cId="2509464901" sldId="300"/>
            <ac:picMk id="2050" creationId="{5ECEC00A-75BC-8C40-9493-291E6EA95134}"/>
          </ac:picMkLst>
        </pc:picChg>
      </pc:sldChg>
      <pc:sldChg chg="addSp modSp add mod modAnim">
        <pc:chgData name="HUANG, Kecheng" userId="6042010e-758a-47da-a43c-39d4fc95a6c3" providerId="ADAL" clId="{4AA18EFF-FDBC-9944-8EEA-2471F1891DA0}" dt="2021-10-01T08:24:20.625" v="2827"/>
        <pc:sldMkLst>
          <pc:docMk/>
          <pc:sldMk cId="1298143666" sldId="301"/>
        </pc:sldMkLst>
        <pc:spChg chg="mod">
          <ac:chgData name="HUANG, Kecheng" userId="6042010e-758a-47da-a43c-39d4fc95a6c3" providerId="ADAL" clId="{4AA18EFF-FDBC-9944-8EEA-2471F1891DA0}" dt="2021-10-01T08:08:35.081" v="2815" actId="14"/>
          <ac:spMkLst>
            <pc:docMk/>
            <pc:sldMk cId="1298143666" sldId="301"/>
            <ac:spMk id="7" creationId="{E989B82C-DCE6-4E88-9EFB-E65042BD877D}"/>
          </ac:spMkLst>
        </pc:spChg>
        <pc:grpChg chg="add mod">
          <ac:chgData name="HUANG, Kecheng" userId="6042010e-758a-47da-a43c-39d4fc95a6c3" providerId="ADAL" clId="{4AA18EFF-FDBC-9944-8EEA-2471F1891DA0}" dt="2021-10-01T08:21:53.518" v="2825" actId="1076"/>
          <ac:grpSpMkLst>
            <pc:docMk/>
            <pc:sldMk cId="1298143666" sldId="301"/>
            <ac:grpSpMk id="6" creationId="{010DDF0B-8F30-9442-9549-61523195C7B3}"/>
          </ac:grpSpMkLst>
        </pc:grpChg>
        <pc:picChg chg="add mod">
          <ac:chgData name="HUANG, Kecheng" userId="6042010e-758a-47da-a43c-39d4fc95a6c3" providerId="ADAL" clId="{4AA18EFF-FDBC-9944-8EEA-2471F1891DA0}" dt="2021-10-01T08:21:44.767" v="2823" actId="164"/>
          <ac:picMkLst>
            <pc:docMk/>
            <pc:sldMk cId="1298143666" sldId="301"/>
            <ac:picMk id="2" creationId="{B9427D78-27D0-1443-A769-66E6B9009FF3}"/>
          </ac:picMkLst>
        </pc:picChg>
        <pc:picChg chg="add mod">
          <ac:chgData name="HUANG, Kecheng" userId="6042010e-758a-47da-a43c-39d4fc95a6c3" providerId="ADAL" clId="{4AA18EFF-FDBC-9944-8EEA-2471F1891DA0}" dt="2021-10-01T08:21:44.767" v="2823" actId="164"/>
          <ac:picMkLst>
            <pc:docMk/>
            <pc:sldMk cId="1298143666" sldId="301"/>
            <ac:picMk id="3" creationId="{9EEDF315-BF1D-F44B-AC46-81ED49530B17}"/>
          </ac:picMkLst>
        </pc:picChg>
      </pc:sldChg>
    </pc:docChg>
  </pc:docChgLst>
  <pc:docChgLst>
    <pc:chgData name="HUANG, Kecheng" userId="6042010e-758a-47da-a43c-39d4fc95a6c3" providerId="ADAL" clId="{B468F1F7-3345-4AEC-BFD4-4D9DD469D9B1}"/>
    <pc:docChg chg="undo redo custSel addSld delSld modSld sldOrd">
      <pc:chgData name="HUANG, Kecheng" userId="6042010e-758a-47da-a43c-39d4fc95a6c3" providerId="ADAL" clId="{B468F1F7-3345-4AEC-BFD4-4D9DD469D9B1}" dt="2021-08-12T13:38:50.494" v="2234" actId="20577"/>
      <pc:docMkLst>
        <pc:docMk/>
      </pc:docMkLst>
      <pc:sldChg chg="modSp mod ord">
        <pc:chgData name="HUANG, Kecheng" userId="6042010e-758a-47da-a43c-39d4fc95a6c3" providerId="ADAL" clId="{B468F1F7-3345-4AEC-BFD4-4D9DD469D9B1}" dt="2021-08-12T13:25:50.033" v="2150"/>
        <pc:sldMkLst>
          <pc:docMk/>
          <pc:sldMk cId="3025070116" sldId="282"/>
        </pc:sldMkLst>
        <pc:spChg chg="mod">
          <ac:chgData name="HUANG, Kecheng" userId="6042010e-758a-47da-a43c-39d4fc95a6c3" providerId="ADAL" clId="{B468F1F7-3345-4AEC-BFD4-4D9DD469D9B1}" dt="2021-08-12T13:25:50.033" v="2150"/>
          <ac:spMkLst>
            <pc:docMk/>
            <pc:sldMk cId="3025070116" sldId="282"/>
            <ac:spMk id="6" creationId="{EFFF9B58-38BA-494E-97B1-4E813D65B309}"/>
          </ac:spMkLst>
        </pc:spChg>
        <pc:picChg chg="mod">
          <ac:chgData name="HUANG, Kecheng" userId="6042010e-758a-47da-a43c-39d4fc95a6c3" providerId="ADAL" clId="{B468F1F7-3345-4AEC-BFD4-4D9DD469D9B1}" dt="2021-08-09T09:27:07.210" v="0" actId="1076"/>
          <ac:picMkLst>
            <pc:docMk/>
            <pc:sldMk cId="3025070116" sldId="282"/>
            <ac:picMk id="2" creationId="{545C0B25-9E2E-49AB-8481-B7075E06D27B}"/>
          </ac:picMkLst>
        </pc:picChg>
      </pc:sldChg>
      <pc:sldChg chg="modSp mod">
        <pc:chgData name="HUANG, Kecheng" userId="6042010e-758a-47da-a43c-39d4fc95a6c3" providerId="ADAL" clId="{B468F1F7-3345-4AEC-BFD4-4D9DD469D9B1}" dt="2021-08-09T09:28:29.747" v="63" actId="113"/>
        <pc:sldMkLst>
          <pc:docMk/>
          <pc:sldMk cId="1751340676" sldId="283"/>
        </pc:sldMkLst>
        <pc:spChg chg="mod">
          <ac:chgData name="HUANG, Kecheng" userId="6042010e-758a-47da-a43c-39d4fc95a6c3" providerId="ADAL" clId="{B468F1F7-3345-4AEC-BFD4-4D9DD469D9B1}" dt="2021-08-09T09:28:29.747" v="63" actId="113"/>
          <ac:spMkLst>
            <pc:docMk/>
            <pc:sldMk cId="1751340676" sldId="283"/>
            <ac:spMk id="8" creationId="{3990F45A-1241-4BA8-B848-B493BAE3CC56}"/>
          </ac:spMkLst>
        </pc:spChg>
        <pc:picChg chg="mod">
          <ac:chgData name="HUANG, Kecheng" userId="6042010e-758a-47da-a43c-39d4fc95a6c3" providerId="ADAL" clId="{B468F1F7-3345-4AEC-BFD4-4D9DD469D9B1}" dt="2021-08-09T09:27:29.394" v="1" actId="1076"/>
          <ac:picMkLst>
            <pc:docMk/>
            <pc:sldMk cId="1751340676" sldId="283"/>
            <ac:picMk id="3" creationId="{112CE9E8-CDD9-43B8-B75E-D18AC8F0D47E}"/>
          </ac:picMkLst>
        </pc:picChg>
      </pc:sldChg>
      <pc:sldChg chg="modSp mod ord modNotesTx">
        <pc:chgData name="HUANG, Kecheng" userId="6042010e-758a-47da-a43c-39d4fc95a6c3" providerId="ADAL" clId="{B468F1F7-3345-4AEC-BFD4-4D9DD469D9B1}" dt="2021-08-12T13:25:29.164" v="2148" actId="6549"/>
        <pc:sldMkLst>
          <pc:docMk/>
          <pc:sldMk cId="3960785670" sldId="284"/>
        </pc:sldMkLst>
        <pc:spChg chg="mod">
          <ac:chgData name="HUANG, Kecheng" userId="6042010e-758a-47da-a43c-39d4fc95a6c3" providerId="ADAL" clId="{B468F1F7-3345-4AEC-BFD4-4D9DD469D9B1}" dt="2021-08-12T13:12:07.412" v="2131" actId="113"/>
          <ac:spMkLst>
            <pc:docMk/>
            <pc:sldMk cId="3960785670" sldId="284"/>
            <ac:spMk id="7" creationId="{E989B82C-DCE6-4E88-9EFB-E65042BD877D}"/>
          </ac:spMkLst>
        </pc:spChg>
      </pc:sldChg>
      <pc:sldChg chg="modSp mod">
        <pc:chgData name="HUANG, Kecheng" userId="6042010e-758a-47da-a43c-39d4fc95a6c3" providerId="ADAL" clId="{B468F1F7-3345-4AEC-BFD4-4D9DD469D9B1}" dt="2021-08-12T13:16:45.026" v="2135" actId="1076"/>
        <pc:sldMkLst>
          <pc:docMk/>
          <pc:sldMk cId="2437324113" sldId="285"/>
        </pc:sldMkLst>
        <pc:picChg chg="mod">
          <ac:chgData name="HUANG, Kecheng" userId="6042010e-758a-47da-a43c-39d4fc95a6c3" providerId="ADAL" clId="{B468F1F7-3345-4AEC-BFD4-4D9DD469D9B1}" dt="2021-08-12T13:16:45.026" v="2135" actId="1076"/>
          <ac:picMkLst>
            <pc:docMk/>
            <pc:sldMk cId="2437324113" sldId="285"/>
            <ac:picMk id="7" creationId="{15316BCF-C34A-49F3-A183-DDC7AEB5FFAC}"/>
          </ac:picMkLst>
        </pc:picChg>
      </pc:sldChg>
      <pc:sldChg chg="modSp mod">
        <pc:chgData name="HUANG, Kecheng" userId="6042010e-758a-47da-a43c-39d4fc95a6c3" providerId="ADAL" clId="{B468F1F7-3345-4AEC-BFD4-4D9DD469D9B1}" dt="2021-08-12T09:12:38.368" v="129" actId="948"/>
        <pc:sldMkLst>
          <pc:docMk/>
          <pc:sldMk cId="2945480717" sldId="287"/>
        </pc:sldMkLst>
        <pc:spChg chg="mod">
          <ac:chgData name="HUANG, Kecheng" userId="6042010e-758a-47da-a43c-39d4fc95a6c3" providerId="ADAL" clId="{B468F1F7-3345-4AEC-BFD4-4D9DD469D9B1}" dt="2021-08-12T09:12:38.368" v="129" actId="948"/>
          <ac:spMkLst>
            <pc:docMk/>
            <pc:sldMk cId="2945480717" sldId="287"/>
            <ac:spMk id="5" creationId="{F7059B17-42B5-4EBC-AC2F-6F9714AD5E02}"/>
          </ac:spMkLst>
        </pc:spChg>
      </pc:sldChg>
      <pc:sldChg chg="addSp delSp modSp mod">
        <pc:chgData name="HUANG, Kecheng" userId="6042010e-758a-47da-a43c-39d4fc95a6c3" providerId="ADAL" clId="{B468F1F7-3345-4AEC-BFD4-4D9DD469D9B1}" dt="2021-08-12T09:11:14.477" v="123" actId="166"/>
        <pc:sldMkLst>
          <pc:docMk/>
          <pc:sldMk cId="3005146134" sldId="288"/>
        </pc:sldMkLst>
        <pc:spChg chg="del">
          <ac:chgData name="HUANG, Kecheng" userId="6042010e-758a-47da-a43c-39d4fc95a6c3" providerId="ADAL" clId="{B468F1F7-3345-4AEC-BFD4-4D9DD469D9B1}" dt="2021-08-12T09:11:09.120" v="121" actId="478"/>
          <ac:spMkLst>
            <pc:docMk/>
            <pc:sldMk cId="3005146134" sldId="288"/>
            <ac:spMk id="5" creationId="{F7059B17-42B5-4EBC-AC2F-6F9714AD5E02}"/>
          </ac:spMkLst>
        </pc:spChg>
        <pc:spChg chg="del mod">
          <ac:chgData name="HUANG, Kecheng" userId="6042010e-758a-47da-a43c-39d4fc95a6c3" providerId="ADAL" clId="{B468F1F7-3345-4AEC-BFD4-4D9DD469D9B1}" dt="2021-08-12T09:11:09.120" v="121" actId="478"/>
          <ac:spMkLst>
            <pc:docMk/>
            <pc:sldMk cId="3005146134" sldId="288"/>
            <ac:spMk id="6" creationId="{EFFF9B58-38BA-494E-97B1-4E813D65B309}"/>
          </ac:spMkLst>
        </pc:spChg>
        <pc:spChg chg="add mod">
          <ac:chgData name="HUANG, Kecheng" userId="6042010e-758a-47da-a43c-39d4fc95a6c3" providerId="ADAL" clId="{B468F1F7-3345-4AEC-BFD4-4D9DD469D9B1}" dt="2021-08-12T09:11:10.620" v="122"/>
          <ac:spMkLst>
            <pc:docMk/>
            <pc:sldMk cId="3005146134" sldId="288"/>
            <ac:spMk id="7" creationId="{9A8A0334-DDF7-46C0-B1D7-A2836C0F9BD3}"/>
          </ac:spMkLst>
        </pc:spChg>
        <pc:spChg chg="add mod">
          <ac:chgData name="HUANG, Kecheng" userId="6042010e-758a-47da-a43c-39d4fc95a6c3" providerId="ADAL" clId="{B468F1F7-3345-4AEC-BFD4-4D9DD469D9B1}" dt="2021-08-12T09:11:10.620" v="122"/>
          <ac:spMkLst>
            <pc:docMk/>
            <pc:sldMk cId="3005146134" sldId="288"/>
            <ac:spMk id="8" creationId="{495BD7C3-8635-4923-9324-BC8AECBDF333}"/>
          </ac:spMkLst>
        </pc:spChg>
        <pc:picChg chg="ord">
          <ac:chgData name="HUANG, Kecheng" userId="6042010e-758a-47da-a43c-39d4fc95a6c3" providerId="ADAL" clId="{B468F1F7-3345-4AEC-BFD4-4D9DD469D9B1}" dt="2021-08-12T09:11:14.477" v="123" actId="166"/>
          <ac:picMkLst>
            <pc:docMk/>
            <pc:sldMk cId="3005146134" sldId="288"/>
            <ac:picMk id="2" creationId="{4846ECEB-3F2B-43E2-8FA2-22BCA1B3DD6B}"/>
          </ac:picMkLst>
        </pc:picChg>
      </pc:sldChg>
      <pc:sldChg chg="modSp mod modNotesTx">
        <pc:chgData name="HUANG, Kecheng" userId="6042010e-758a-47da-a43c-39d4fc95a6c3" providerId="ADAL" clId="{B468F1F7-3345-4AEC-BFD4-4D9DD469D9B1}" dt="2021-08-12T13:38:50.494" v="2234" actId="20577"/>
        <pc:sldMkLst>
          <pc:docMk/>
          <pc:sldMk cId="83435426" sldId="289"/>
        </pc:sldMkLst>
        <pc:spChg chg="mod">
          <ac:chgData name="HUANG, Kecheng" userId="6042010e-758a-47da-a43c-39d4fc95a6c3" providerId="ADAL" clId="{B468F1F7-3345-4AEC-BFD4-4D9DD469D9B1}" dt="2021-08-12T09:12:25.799" v="128" actId="948"/>
          <ac:spMkLst>
            <pc:docMk/>
            <pc:sldMk cId="83435426" sldId="289"/>
            <ac:spMk id="5" creationId="{F7059B17-42B5-4EBC-AC2F-6F9714AD5E02}"/>
          </ac:spMkLst>
        </pc:spChg>
      </pc:sldChg>
      <pc:sldChg chg="modSp mod">
        <pc:chgData name="HUANG, Kecheng" userId="6042010e-758a-47da-a43c-39d4fc95a6c3" providerId="ADAL" clId="{B468F1F7-3345-4AEC-BFD4-4D9DD469D9B1}" dt="2021-08-12T09:10:47.887" v="119" actId="1076"/>
        <pc:sldMkLst>
          <pc:docMk/>
          <pc:sldMk cId="3333196054" sldId="290"/>
        </pc:sldMkLst>
        <pc:spChg chg="mod">
          <ac:chgData name="HUANG, Kecheng" userId="6042010e-758a-47da-a43c-39d4fc95a6c3" providerId="ADAL" clId="{B468F1F7-3345-4AEC-BFD4-4D9DD469D9B1}" dt="2021-08-12T09:10:43.416" v="118" actId="948"/>
          <ac:spMkLst>
            <pc:docMk/>
            <pc:sldMk cId="3333196054" sldId="290"/>
            <ac:spMk id="5" creationId="{F7059B17-42B5-4EBC-AC2F-6F9714AD5E02}"/>
          </ac:spMkLst>
        </pc:spChg>
        <pc:spChg chg="mod">
          <ac:chgData name="HUANG, Kecheng" userId="6042010e-758a-47da-a43c-39d4fc95a6c3" providerId="ADAL" clId="{B468F1F7-3345-4AEC-BFD4-4D9DD469D9B1}" dt="2021-08-12T09:10:47.887" v="119" actId="1076"/>
          <ac:spMkLst>
            <pc:docMk/>
            <pc:sldMk cId="3333196054" sldId="290"/>
            <ac:spMk id="7" creationId="{A5D37F8F-D9FC-437C-A0CC-6ED0BC7560C9}"/>
          </ac:spMkLst>
        </pc:spChg>
      </pc:sldChg>
      <pc:sldChg chg="addSp delSp modSp add mod">
        <pc:chgData name="HUANG, Kecheng" userId="6042010e-758a-47da-a43c-39d4fc95a6c3" providerId="ADAL" clId="{B468F1F7-3345-4AEC-BFD4-4D9DD469D9B1}" dt="2021-08-12T12:55:53.188" v="2039" actId="113"/>
        <pc:sldMkLst>
          <pc:docMk/>
          <pc:sldMk cId="171849319" sldId="291"/>
        </pc:sldMkLst>
        <pc:spChg chg="add del mod">
          <ac:chgData name="HUANG, Kecheng" userId="6042010e-758a-47da-a43c-39d4fc95a6c3" providerId="ADAL" clId="{B468F1F7-3345-4AEC-BFD4-4D9DD469D9B1}" dt="2021-08-12T09:11:42.385" v="127" actId="478"/>
          <ac:spMkLst>
            <pc:docMk/>
            <pc:sldMk cId="171849319" sldId="291"/>
            <ac:spMk id="5" creationId="{F7059B17-42B5-4EBC-AC2F-6F9714AD5E02}"/>
          </ac:spMkLst>
        </pc:spChg>
        <pc:spChg chg="add del mod">
          <ac:chgData name="HUANG, Kecheng" userId="6042010e-758a-47da-a43c-39d4fc95a6c3" providerId="ADAL" clId="{B468F1F7-3345-4AEC-BFD4-4D9DD469D9B1}" dt="2021-08-12T09:11:41.870" v="126"/>
          <ac:spMkLst>
            <pc:docMk/>
            <pc:sldMk cId="171849319" sldId="291"/>
            <ac:spMk id="6" creationId="{4985334B-CA1E-4DBE-B0A5-2C798B0B3134}"/>
          </ac:spMkLst>
        </pc:spChg>
        <pc:spChg chg="add del mod">
          <ac:chgData name="HUANG, Kecheng" userId="6042010e-758a-47da-a43c-39d4fc95a6c3" providerId="ADAL" clId="{B468F1F7-3345-4AEC-BFD4-4D9DD469D9B1}" dt="2021-08-12T12:55:53.188" v="2039" actId="113"/>
          <ac:spMkLst>
            <pc:docMk/>
            <pc:sldMk cId="171849319" sldId="291"/>
            <ac:spMk id="7" creationId="{A5D37F8F-D9FC-437C-A0CC-6ED0BC7560C9}"/>
          </ac:spMkLst>
        </pc:spChg>
        <pc:spChg chg="add del mod">
          <ac:chgData name="HUANG, Kecheng" userId="6042010e-758a-47da-a43c-39d4fc95a6c3" providerId="ADAL" clId="{B468F1F7-3345-4AEC-BFD4-4D9DD469D9B1}" dt="2021-08-12T09:11:41.870" v="126"/>
          <ac:spMkLst>
            <pc:docMk/>
            <pc:sldMk cId="171849319" sldId="291"/>
            <ac:spMk id="8" creationId="{E057B2C2-BCDE-4B0A-A692-3E9602D91CC9}"/>
          </ac:spMkLst>
        </pc:spChg>
        <pc:spChg chg="add del">
          <ac:chgData name="HUANG, Kecheng" userId="6042010e-758a-47da-a43c-39d4fc95a6c3" providerId="ADAL" clId="{B468F1F7-3345-4AEC-BFD4-4D9DD469D9B1}" dt="2021-08-12T09:29:07.101" v="529" actId="22"/>
          <ac:spMkLst>
            <pc:docMk/>
            <pc:sldMk cId="171849319" sldId="291"/>
            <ac:spMk id="9" creationId="{75F96FD5-2856-4AA8-AA6C-02F128FC5911}"/>
          </ac:spMkLst>
        </pc:spChg>
        <pc:spChg chg="add del mod">
          <ac:chgData name="HUANG, Kecheng" userId="6042010e-758a-47da-a43c-39d4fc95a6c3" providerId="ADAL" clId="{B468F1F7-3345-4AEC-BFD4-4D9DD469D9B1}" dt="2021-08-12T09:29:19.305" v="533" actId="478"/>
          <ac:spMkLst>
            <pc:docMk/>
            <pc:sldMk cId="171849319" sldId="291"/>
            <ac:spMk id="10" creationId="{C859499B-2D79-4593-A166-F104A291554A}"/>
          </ac:spMkLst>
        </pc:spChg>
        <pc:picChg chg="add mod">
          <ac:chgData name="HUANG, Kecheng" userId="6042010e-758a-47da-a43c-39d4fc95a6c3" providerId="ADAL" clId="{B468F1F7-3345-4AEC-BFD4-4D9DD469D9B1}" dt="2021-08-12T10:25:51.958" v="1170" actId="1076"/>
          <ac:picMkLst>
            <pc:docMk/>
            <pc:sldMk cId="171849319" sldId="291"/>
            <ac:picMk id="12" creationId="{58BC3C69-4A6D-4B39-B961-585F91965548}"/>
          </ac:picMkLst>
        </pc:picChg>
      </pc:sldChg>
      <pc:sldChg chg="new del">
        <pc:chgData name="HUANG, Kecheng" userId="6042010e-758a-47da-a43c-39d4fc95a6c3" providerId="ADAL" clId="{B468F1F7-3345-4AEC-BFD4-4D9DD469D9B1}" dt="2021-08-10T04:14:39.721" v="66" actId="47"/>
        <pc:sldMkLst>
          <pc:docMk/>
          <pc:sldMk cId="1805798315" sldId="291"/>
        </pc:sldMkLst>
      </pc:sldChg>
      <pc:sldChg chg="add del">
        <pc:chgData name="HUANG, Kecheng" userId="6042010e-758a-47da-a43c-39d4fc95a6c3" providerId="ADAL" clId="{B468F1F7-3345-4AEC-BFD4-4D9DD469D9B1}" dt="2021-08-10T04:14:49.612" v="68"/>
        <pc:sldMkLst>
          <pc:docMk/>
          <pc:sldMk cId="2354366615" sldId="291"/>
        </pc:sldMkLst>
      </pc:sldChg>
      <pc:sldChg chg="addSp delSp modSp add mod modNotesTx">
        <pc:chgData name="HUANG, Kecheng" userId="6042010e-758a-47da-a43c-39d4fc95a6c3" providerId="ADAL" clId="{B468F1F7-3345-4AEC-BFD4-4D9DD469D9B1}" dt="2021-08-12T13:08:42.372" v="2089" actId="478"/>
        <pc:sldMkLst>
          <pc:docMk/>
          <pc:sldMk cId="1671013045" sldId="292"/>
        </pc:sldMkLst>
        <pc:spChg chg="mod">
          <ac:chgData name="HUANG, Kecheng" userId="6042010e-758a-47da-a43c-39d4fc95a6c3" providerId="ADAL" clId="{B468F1F7-3345-4AEC-BFD4-4D9DD469D9B1}" dt="2021-08-12T13:04:08.143" v="2085" actId="114"/>
          <ac:spMkLst>
            <pc:docMk/>
            <pc:sldMk cId="1671013045" sldId="292"/>
            <ac:spMk id="7" creationId="{A5D37F8F-D9FC-437C-A0CC-6ED0BC7560C9}"/>
          </ac:spMkLst>
        </pc:spChg>
        <pc:spChg chg="del">
          <ac:chgData name="HUANG, Kecheng" userId="6042010e-758a-47da-a43c-39d4fc95a6c3" providerId="ADAL" clId="{B468F1F7-3345-4AEC-BFD4-4D9DD469D9B1}" dt="2021-08-12T09:30:41.408" v="552" actId="478"/>
          <ac:spMkLst>
            <pc:docMk/>
            <pc:sldMk cId="1671013045" sldId="292"/>
            <ac:spMk id="10" creationId="{C859499B-2D79-4593-A166-F104A291554A}"/>
          </ac:spMkLst>
        </pc:spChg>
        <pc:spChg chg="add del">
          <ac:chgData name="HUANG, Kecheng" userId="6042010e-758a-47da-a43c-39d4fc95a6c3" providerId="ADAL" clId="{B468F1F7-3345-4AEC-BFD4-4D9DD469D9B1}" dt="2021-08-12T13:08:35.140" v="2087" actId="22"/>
          <ac:spMkLst>
            <pc:docMk/>
            <pc:sldMk cId="1671013045" sldId="292"/>
            <ac:spMk id="11" creationId="{92525114-8883-4503-BB13-BA49B07C5BE1}"/>
          </ac:spMkLst>
        </pc:spChg>
        <pc:picChg chg="add mod">
          <ac:chgData name="HUANG, Kecheng" userId="6042010e-758a-47da-a43c-39d4fc95a6c3" providerId="ADAL" clId="{B468F1F7-3345-4AEC-BFD4-4D9DD469D9B1}" dt="2021-08-12T10:48:05.127" v="1955" actId="1076"/>
          <ac:picMkLst>
            <pc:docMk/>
            <pc:sldMk cId="1671013045" sldId="292"/>
            <ac:picMk id="3" creationId="{8101A124-4E55-4D9E-9DBC-4D8503C56794}"/>
          </ac:picMkLst>
        </pc:picChg>
        <pc:picChg chg="add del mod">
          <ac:chgData name="HUANG, Kecheng" userId="6042010e-758a-47da-a43c-39d4fc95a6c3" providerId="ADAL" clId="{B468F1F7-3345-4AEC-BFD4-4D9DD469D9B1}" dt="2021-08-12T13:08:42.372" v="2089" actId="478"/>
          <ac:picMkLst>
            <pc:docMk/>
            <pc:sldMk cId="1671013045" sldId="292"/>
            <ac:picMk id="8" creationId="{4E4AF71B-43FC-49A0-843D-39AD054CC5F3}"/>
          </ac:picMkLst>
        </pc:picChg>
      </pc:sldChg>
      <pc:sldChg chg="delSp add mod">
        <pc:chgData name="HUANG, Kecheng" userId="6042010e-758a-47da-a43c-39d4fc95a6c3" providerId="ADAL" clId="{B468F1F7-3345-4AEC-BFD4-4D9DD469D9B1}" dt="2021-08-12T10:41:35.810" v="1815" actId="478"/>
        <pc:sldMkLst>
          <pc:docMk/>
          <pc:sldMk cId="856517741" sldId="293"/>
        </pc:sldMkLst>
        <pc:picChg chg="del">
          <ac:chgData name="HUANG, Kecheng" userId="6042010e-758a-47da-a43c-39d4fc95a6c3" providerId="ADAL" clId="{B468F1F7-3345-4AEC-BFD4-4D9DD469D9B1}" dt="2021-08-12T10:41:35.810" v="1815" actId="478"/>
          <ac:picMkLst>
            <pc:docMk/>
            <pc:sldMk cId="856517741" sldId="293"/>
            <ac:picMk id="12" creationId="{58BC3C69-4A6D-4B39-B961-585F91965548}"/>
          </ac:picMkLst>
        </pc:picChg>
      </pc:sldChg>
      <pc:sldChg chg="add">
        <pc:chgData name="HUANG, Kecheng" userId="6042010e-758a-47da-a43c-39d4fc95a6c3" providerId="ADAL" clId="{B468F1F7-3345-4AEC-BFD4-4D9DD469D9B1}" dt="2021-08-12T13:08:38.416" v="2088"/>
        <pc:sldMkLst>
          <pc:docMk/>
          <pc:sldMk cId="2727516014" sldId="294"/>
        </pc:sldMkLst>
      </pc:sldChg>
      <pc:sldChg chg="delSp add mod">
        <pc:chgData name="HUANG, Kecheng" userId="6042010e-758a-47da-a43c-39d4fc95a6c3" providerId="ADAL" clId="{B468F1F7-3345-4AEC-BFD4-4D9DD469D9B1}" dt="2021-08-12T13:08:50.142" v="2091" actId="478"/>
        <pc:sldMkLst>
          <pc:docMk/>
          <pc:sldMk cId="2180481584" sldId="295"/>
        </pc:sldMkLst>
        <pc:picChg chg="del">
          <ac:chgData name="HUANG, Kecheng" userId="6042010e-758a-47da-a43c-39d4fc95a6c3" providerId="ADAL" clId="{B468F1F7-3345-4AEC-BFD4-4D9DD469D9B1}" dt="2021-08-12T13:08:50.142" v="2091" actId="478"/>
          <ac:picMkLst>
            <pc:docMk/>
            <pc:sldMk cId="2180481584" sldId="295"/>
            <ac:picMk id="3" creationId="{8101A124-4E55-4D9E-9DBC-4D8503C56794}"/>
          </ac:picMkLst>
        </pc:picChg>
      </pc:sldChg>
      <pc:sldChg chg="addSp delSp modSp add mod ord">
        <pc:chgData name="HUANG, Kecheng" userId="6042010e-758a-47da-a43c-39d4fc95a6c3" providerId="ADAL" clId="{B468F1F7-3345-4AEC-BFD4-4D9DD469D9B1}" dt="2021-08-12T13:25:05.372" v="2143"/>
        <pc:sldMkLst>
          <pc:docMk/>
          <pc:sldMk cId="949246410" sldId="296"/>
        </pc:sldMkLst>
        <pc:picChg chg="del">
          <ac:chgData name="HUANG, Kecheng" userId="6042010e-758a-47da-a43c-39d4fc95a6c3" providerId="ADAL" clId="{B468F1F7-3345-4AEC-BFD4-4D9DD469D9B1}" dt="2021-08-12T13:13:42.814" v="2134" actId="478"/>
          <ac:picMkLst>
            <pc:docMk/>
            <pc:sldMk cId="949246410" sldId="296"/>
            <ac:picMk id="3" creationId="{112CE9E8-CDD9-43B8-B75E-D18AC8F0D47E}"/>
          </ac:picMkLst>
        </pc:picChg>
        <pc:picChg chg="add mod">
          <ac:chgData name="HUANG, Kecheng" userId="6042010e-758a-47da-a43c-39d4fc95a6c3" providerId="ADAL" clId="{B468F1F7-3345-4AEC-BFD4-4D9DD469D9B1}" dt="2021-08-12T13:24:49.931" v="2139" actId="1076"/>
          <ac:picMkLst>
            <pc:docMk/>
            <pc:sldMk cId="949246410" sldId="296"/>
            <ac:picMk id="6" creationId="{40DB672A-A5AE-41CC-90D6-0B9E4FC1CE8B}"/>
          </ac:picMkLst>
        </pc:picChg>
      </pc:sldChg>
      <pc:sldChg chg="delSp add mod">
        <pc:chgData name="HUANG, Kecheng" userId="6042010e-758a-47da-a43c-39d4fc95a6c3" providerId="ADAL" clId="{B468F1F7-3345-4AEC-BFD4-4D9DD469D9B1}" dt="2021-08-12T13:25:01.509" v="2141" actId="478"/>
        <pc:sldMkLst>
          <pc:docMk/>
          <pc:sldMk cId="1217638867" sldId="297"/>
        </pc:sldMkLst>
        <pc:picChg chg="del">
          <ac:chgData name="HUANG, Kecheng" userId="6042010e-758a-47da-a43c-39d4fc95a6c3" providerId="ADAL" clId="{B468F1F7-3345-4AEC-BFD4-4D9DD469D9B1}" dt="2021-08-12T13:25:01.509" v="2141" actId="478"/>
          <ac:picMkLst>
            <pc:docMk/>
            <pc:sldMk cId="1217638867" sldId="297"/>
            <ac:picMk id="6" creationId="{40DB672A-A5AE-41CC-90D6-0B9E4FC1CE8B}"/>
          </ac:picMkLst>
        </pc:picChg>
      </pc:sldChg>
    </pc:docChg>
  </pc:docChgLst>
  <pc:docChgLst>
    <pc:chgData name="HUANG, Kecheng" userId="6042010e-758a-47da-a43c-39d4fc95a6c3" providerId="ADAL" clId="{AE7DC77D-BC50-2D47-9941-73F089CB87CA}"/>
    <pc:docChg chg="undo custSel addSld delSld modSld sldOrd">
      <pc:chgData name="HUANG, Kecheng" userId="6042010e-758a-47da-a43c-39d4fc95a6c3" providerId="ADAL" clId="{AE7DC77D-BC50-2D47-9941-73F089CB87CA}" dt="2021-10-13T14:30:15.379" v="2708" actId="20577"/>
      <pc:docMkLst>
        <pc:docMk/>
      </pc:docMkLst>
      <pc:sldChg chg="addSp modSp mod modAnim">
        <pc:chgData name="HUANG, Kecheng" userId="6042010e-758a-47da-a43c-39d4fc95a6c3" providerId="ADAL" clId="{AE7DC77D-BC50-2D47-9941-73F089CB87CA}" dt="2021-10-13T12:50:57.201" v="1678" actId="12"/>
        <pc:sldMkLst>
          <pc:docMk/>
          <pc:sldMk cId="1450408840" sldId="288"/>
        </pc:sldMkLst>
        <pc:spChg chg="mod">
          <ac:chgData name="HUANG, Kecheng" userId="6042010e-758a-47da-a43c-39d4fc95a6c3" providerId="ADAL" clId="{AE7DC77D-BC50-2D47-9941-73F089CB87CA}" dt="2021-10-13T08:46:41.680" v="69" actId="113"/>
          <ac:spMkLst>
            <pc:docMk/>
            <pc:sldMk cId="1450408840" sldId="288"/>
            <ac:spMk id="5" creationId="{F7059B17-42B5-4EBC-AC2F-6F9714AD5E02}"/>
          </ac:spMkLst>
        </pc:spChg>
        <pc:spChg chg="mod">
          <ac:chgData name="HUANG, Kecheng" userId="6042010e-758a-47da-a43c-39d4fc95a6c3" providerId="ADAL" clId="{AE7DC77D-BC50-2D47-9941-73F089CB87CA}" dt="2021-10-13T12:50:57.201" v="1678" actId="12"/>
          <ac:spMkLst>
            <pc:docMk/>
            <pc:sldMk cId="1450408840" sldId="288"/>
            <ac:spMk id="7" creationId="{E989B82C-DCE6-4E88-9EFB-E65042BD877D}"/>
          </ac:spMkLst>
        </pc:spChg>
        <pc:picChg chg="add mod">
          <ac:chgData name="HUANG, Kecheng" userId="6042010e-758a-47da-a43c-39d4fc95a6c3" providerId="ADAL" clId="{AE7DC77D-BC50-2D47-9941-73F089CB87CA}" dt="2021-10-13T12:35:44.601" v="1342" actId="1076"/>
          <ac:picMkLst>
            <pc:docMk/>
            <pc:sldMk cId="1450408840" sldId="288"/>
            <ac:picMk id="2" creationId="{32BDE48C-852F-474E-96B2-DA0A3D085DAD}"/>
          </ac:picMkLst>
        </pc:picChg>
      </pc:sldChg>
      <pc:sldChg chg="del">
        <pc:chgData name="HUANG, Kecheng" userId="6042010e-758a-47da-a43c-39d4fc95a6c3" providerId="ADAL" clId="{AE7DC77D-BC50-2D47-9941-73F089CB87CA}" dt="2021-10-13T08:43:32.079" v="26" actId="2696"/>
        <pc:sldMkLst>
          <pc:docMk/>
          <pc:sldMk cId="4022382975" sldId="296"/>
        </pc:sldMkLst>
      </pc:sldChg>
      <pc:sldChg chg="addSp delSp modSp mod delAnim modAnim">
        <pc:chgData name="HUANG, Kecheng" userId="6042010e-758a-47da-a43c-39d4fc95a6c3" providerId="ADAL" clId="{AE7DC77D-BC50-2D47-9941-73F089CB87CA}" dt="2021-10-13T14:12:28.013" v="2415"/>
        <pc:sldMkLst>
          <pc:docMk/>
          <pc:sldMk cId="3855716461" sldId="297"/>
        </pc:sldMkLst>
        <pc:spChg chg="mod">
          <ac:chgData name="HUANG, Kecheng" userId="6042010e-758a-47da-a43c-39d4fc95a6c3" providerId="ADAL" clId="{AE7DC77D-BC50-2D47-9941-73F089CB87CA}" dt="2021-10-13T08:44:53.441" v="38" actId="20577"/>
          <ac:spMkLst>
            <pc:docMk/>
            <pc:sldMk cId="3855716461" sldId="297"/>
            <ac:spMk id="4" creationId="{CE6890AC-7159-4F19-A547-8DFF331AA3C2}"/>
          </ac:spMkLst>
        </pc:spChg>
        <pc:spChg chg="mod">
          <ac:chgData name="HUANG, Kecheng" userId="6042010e-758a-47da-a43c-39d4fc95a6c3" providerId="ADAL" clId="{AE7DC77D-BC50-2D47-9941-73F089CB87CA}" dt="2021-10-13T08:46:29.397" v="67" actId="114"/>
          <ac:spMkLst>
            <pc:docMk/>
            <pc:sldMk cId="3855716461" sldId="297"/>
            <ac:spMk id="5" creationId="{F7059B17-42B5-4EBC-AC2F-6F9714AD5E02}"/>
          </ac:spMkLst>
        </pc:spChg>
        <pc:spChg chg="mod">
          <ac:chgData name="HUANG, Kecheng" userId="6042010e-758a-47da-a43c-39d4fc95a6c3" providerId="ADAL" clId="{AE7DC77D-BC50-2D47-9941-73F089CB87CA}" dt="2021-10-13T14:12:22.096" v="2414" actId="114"/>
          <ac:spMkLst>
            <pc:docMk/>
            <pc:sldMk cId="3855716461" sldId="297"/>
            <ac:spMk id="7" creationId="{E989B82C-DCE6-4E88-9EFB-E65042BD877D}"/>
          </ac:spMkLst>
        </pc:spChg>
        <pc:spChg chg="add del">
          <ac:chgData name="HUANG, Kecheng" userId="6042010e-758a-47da-a43c-39d4fc95a6c3" providerId="ADAL" clId="{AE7DC77D-BC50-2D47-9941-73F089CB87CA}" dt="2021-10-13T08:44:20.103" v="31" actId="22"/>
          <ac:spMkLst>
            <pc:docMk/>
            <pc:sldMk cId="3855716461" sldId="297"/>
            <ac:spMk id="9" creationId="{672F03D8-ACDC-5A43-B7F1-99FE2D5ED4CA}"/>
          </ac:spMkLst>
        </pc:spChg>
        <pc:picChg chg="del">
          <ac:chgData name="HUANG, Kecheng" userId="6042010e-758a-47da-a43c-39d4fc95a6c3" providerId="ADAL" clId="{AE7DC77D-BC50-2D47-9941-73F089CB87CA}" dt="2021-10-13T08:43:37.066" v="27" actId="478"/>
          <ac:picMkLst>
            <pc:docMk/>
            <pc:sldMk cId="3855716461" sldId="297"/>
            <ac:picMk id="2" creationId="{6B893DD6-9255-0E4A-9ACE-7E35515391E9}"/>
          </ac:picMkLst>
        </pc:picChg>
        <pc:picChg chg="add mod">
          <ac:chgData name="HUANG, Kecheng" userId="6042010e-758a-47da-a43c-39d4fc95a6c3" providerId="ADAL" clId="{AE7DC77D-BC50-2D47-9941-73F089CB87CA}" dt="2021-10-13T14:02:45.801" v="2235" actId="1076"/>
          <ac:picMkLst>
            <pc:docMk/>
            <pc:sldMk cId="3855716461" sldId="297"/>
            <ac:picMk id="6" creationId="{7E19A577-BB46-BB40-B792-9F61B7D051BA}"/>
          </ac:picMkLst>
        </pc:picChg>
        <pc:picChg chg="del mod">
          <ac:chgData name="HUANG, Kecheng" userId="6042010e-758a-47da-a43c-39d4fc95a6c3" providerId="ADAL" clId="{AE7DC77D-BC50-2D47-9941-73F089CB87CA}" dt="2021-10-13T08:44:44.560" v="35" actId="478"/>
          <ac:picMkLst>
            <pc:docMk/>
            <pc:sldMk cId="3855716461" sldId="297"/>
            <ac:picMk id="1029" creationId="{D66FD157-9901-AD42-BEFD-E7598A0FCD6D}"/>
          </ac:picMkLst>
        </pc:picChg>
        <pc:picChg chg="del mod">
          <ac:chgData name="HUANG, Kecheng" userId="6042010e-758a-47da-a43c-39d4fc95a6c3" providerId="ADAL" clId="{AE7DC77D-BC50-2D47-9941-73F089CB87CA}" dt="2021-10-13T08:44:36.427" v="33" actId="478"/>
          <ac:picMkLst>
            <pc:docMk/>
            <pc:sldMk cId="3855716461" sldId="297"/>
            <ac:picMk id="1033" creationId="{27018CE1-6369-5049-B26D-81436FD3F699}"/>
          </ac:picMkLst>
        </pc:picChg>
      </pc:sldChg>
      <pc:sldChg chg="del">
        <pc:chgData name="HUANG, Kecheng" userId="6042010e-758a-47da-a43c-39d4fc95a6c3" providerId="ADAL" clId="{AE7DC77D-BC50-2D47-9941-73F089CB87CA}" dt="2021-10-13T08:46:46.122" v="70" actId="2696"/>
        <pc:sldMkLst>
          <pc:docMk/>
          <pc:sldMk cId="1169163002" sldId="298"/>
        </pc:sldMkLst>
      </pc:sldChg>
      <pc:sldChg chg="delSp modSp add del mod ord">
        <pc:chgData name="HUANG, Kecheng" userId="6042010e-758a-47da-a43c-39d4fc95a6c3" providerId="ADAL" clId="{AE7DC77D-BC50-2D47-9941-73F089CB87CA}" dt="2021-10-13T10:54:59.294" v="685" actId="2696"/>
        <pc:sldMkLst>
          <pc:docMk/>
          <pc:sldMk cId="3989313377" sldId="298"/>
        </pc:sldMkLst>
        <pc:spChg chg="mod">
          <ac:chgData name="HUANG, Kecheng" userId="6042010e-758a-47da-a43c-39d4fc95a6c3" providerId="ADAL" clId="{AE7DC77D-BC50-2D47-9941-73F089CB87CA}" dt="2021-10-13T08:47:25.821" v="87" actId="20577"/>
          <ac:spMkLst>
            <pc:docMk/>
            <pc:sldMk cId="3989313377" sldId="298"/>
            <ac:spMk id="4" creationId="{CE6890AC-7159-4F19-A547-8DFF331AA3C2}"/>
          </ac:spMkLst>
        </pc:spChg>
        <pc:spChg chg="mod">
          <ac:chgData name="HUANG, Kecheng" userId="6042010e-758a-47da-a43c-39d4fc95a6c3" providerId="ADAL" clId="{AE7DC77D-BC50-2D47-9941-73F089CB87CA}" dt="2021-10-13T08:49:00.741" v="116" actId="403"/>
          <ac:spMkLst>
            <pc:docMk/>
            <pc:sldMk cId="3989313377" sldId="298"/>
            <ac:spMk id="5" creationId="{F7059B17-42B5-4EBC-AC2F-6F9714AD5E02}"/>
          </ac:spMkLst>
        </pc:spChg>
        <pc:spChg chg="mod">
          <ac:chgData name="HUANG, Kecheng" userId="6042010e-758a-47da-a43c-39d4fc95a6c3" providerId="ADAL" clId="{AE7DC77D-BC50-2D47-9941-73F089CB87CA}" dt="2021-10-13T10:27:02.559" v="261" actId="20577"/>
          <ac:spMkLst>
            <pc:docMk/>
            <pc:sldMk cId="3989313377" sldId="298"/>
            <ac:spMk id="7" creationId="{E989B82C-DCE6-4E88-9EFB-E65042BD877D}"/>
          </ac:spMkLst>
        </pc:spChg>
        <pc:picChg chg="del">
          <ac:chgData name="HUANG, Kecheng" userId="6042010e-758a-47da-a43c-39d4fc95a6c3" providerId="ADAL" clId="{AE7DC77D-BC50-2D47-9941-73F089CB87CA}" dt="2021-10-13T08:47:13.395" v="76" actId="478"/>
          <ac:picMkLst>
            <pc:docMk/>
            <pc:sldMk cId="3989313377" sldId="298"/>
            <ac:picMk id="1029" creationId="{D66FD157-9901-AD42-BEFD-E7598A0FCD6D}"/>
          </ac:picMkLst>
        </pc:picChg>
        <pc:picChg chg="del">
          <ac:chgData name="HUANG, Kecheng" userId="6042010e-758a-47da-a43c-39d4fc95a6c3" providerId="ADAL" clId="{AE7DC77D-BC50-2D47-9941-73F089CB87CA}" dt="2021-10-13T08:47:11.496" v="75" actId="478"/>
          <ac:picMkLst>
            <pc:docMk/>
            <pc:sldMk cId="3989313377" sldId="298"/>
            <ac:picMk id="1033" creationId="{27018CE1-6369-5049-B26D-81436FD3F699}"/>
          </ac:picMkLst>
        </pc:picChg>
      </pc:sldChg>
      <pc:sldChg chg="addSp modSp add mod modAnim">
        <pc:chgData name="HUANG, Kecheng" userId="6042010e-758a-47da-a43c-39d4fc95a6c3" providerId="ADAL" clId="{AE7DC77D-BC50-2D47-9941-73F089CB87CA}" dt="2021-10-13T10:55:05.290" v="686" actId="1076"/>
        <pc:sldMkLst>
          <pc:docMk/>
          <pc:sldMk cId="3345753608" sldId="299"/>
        </pc:sldMkLst>
        <pc:spChg chg="mod">
          <ac:chgData name="HUANG, Kecheng" userId="6042010e-758a-47da-a43c-39d4fc95a6c3" providerId="ADAL" clId="{AE7DC77D-BC50-2D47-9941-73F089CB87CA}" dt="2021-10-13T10:55:05.290" v="686" actId="1076"/>
          <ac:spMkLst>
            <pc:docMk/>
            <pc:sldMk cId="3345753608" sldId="299"/>
            <ac:spMk id="7" creationId="{E989B82C-DCE6-4E88-9EFB-E65042BD877D}"/>
          </ac:spMkLst>
        </pc:spChg>
        <pc:picChg chg="add mod">
          <ac:chgData name="HUANG, Kecheng" userId="6042010e-758a-47da-a43c-39d4fc95a6c3" providerId="ADAL" clId="{AE7DC77D-BC50-2D47-9941-73F089CB87CA}" dt="2021-10-13T10:53:48.982" v="682" actId="14100"/>
          <ac:picMkLst>
            <pc:docMk/>
            <pc:sldMk cId="3345753608" sldId="299"/>
            <ac:picMk id="2" creationId="{37D44BEB-36C2-E147-BDB2-362EB80576DA}"/>
          </ac:picMkLst>
        </pc:picChg>
      </pc:sldChg>
      <pc:sldChg chg="add del">
        <pc:chgData name="HUANG, Kecheng" userId="6042010e-758a-47da-a43c-39d4fc95a6c3" providerId="ADAL" clId="{AE7DC77D-BC50-2D47-9941-73F089CB87CA}" dt="2021-10-13T10:55:11.845" v="688" actId="2696"/>
        <pc:sldMkLst>
          <pc:docMk/>
          <pc:sldMk cId="23301717" sldId="300"/>
        </pc:sldMkLst>
      </pc:sldChg>
      <pc:sldChg chg="del">
        <pc:chgData name="HUANG, Kecheng" userId="6042010e-758a-47da-a43c-39d4fc95a6c3" providerId="ADAL" clId="{AE7DC77D-BC50-2D47-9941-73F089CB87CA}" dt="2021-10-13T08:42:31.455" v="0" actId="2696"/>
        <pc:sldMkLst>
          <pc:docMk/>
          <pc:sldMk cId="2509464901" sldId="300"/>
        </pc:sldMkLst>
      </pc:sldChg>
      <pc:sldChg chg="del">
        <pc:chgData name="HUANG, Kecheng" userId="6042010e-758a-47da-a43c-39d4fc95a6c3" providerId="ADAL" clId="{AE7DC77D-BC50-2D47-9941-73F089CB87CA}" dt="2021-10-13T08:42:31.900" v="1" actId="2696"/>
        <pc:sldMkLst>
          <pc:docMk/>
          <pc:sldMk cId="1298143666" sldId="301"/>
        </pc:sldMkLst>
      </pc:sldChg>
      <pc:sldChg chg="addSp delSp modSp add mod delAnim modAnim">
        <pc:chgData name="HUANG, Kecheng" userId="6042010e-758a-47da-a43c-39d4fc95a6c3" providerId="ADAL" clId="{AE7DC77D-BC50-2D47-9941-73F089CB87CA}" dt="2021-10-13T11:17:39.171" v="1171" actId="1076"/>
        <pc:sldMkLst>
          <pc:docMk/>
          <pc:sldMk cId="2239140467" sldId="301"/>
        </pc:sldMkLst>
        <pc:spChg chg="mod">
          <ac:chgData name="HUANG, Kecheng" userId="6042010e-758a-47da-a43c-39d4fc95a6c3" providerId="ADAL" clId="{AE7DC77D-BC50-2D47-9941-73F089CB87CA}" dt="2021-10-13T11:17:08.097" v="1165" actId="20577"/>
          <ac:spMkLst>
            <pc:docMk/>
            <pc:sldMk cId="2239140467" sldId="301"/>
            <ac:spMk id="7" creationId="{E989B82C-DCE6-4E88-9EFB-E65042BD877D}"/>
          </ac:spMkLst>
        </pc:spChg>
        <pc:picChg chg="del">
          <ac:chgData name="HUANG, Kecheng" userId="6042010e-758a-47da-a43c-39d4fc95a6c3" providerId="ADAL" clId="{AE7DC77D-BC50-2D47-9941-73F089CB87CA}" dt="2021-10-13T10:55:14.394" v="689" actId="478"/>
          <ac:picMkLst>
            <pc:docMk/>
            <pc:sldMk cId="2239140467" sldId="301"/>
            <ac:picMk id="2" creationId="{37D44BEB-36C2-E147-BDB2-362EB80576DA}"/>
          </ac:picMkLst>
        </pc:picChg>
        <pc:picChg chg="add mod">
          <ac:chgData name="HUANG, Kecheng" userId="6042010e-758a-47da-a43c-39d4fc95a6c3" providerId="ADAL" clId="{AE7DC77D-BC50-2D47-9941-73F089CB87CA}" dt="2021-10-13T11:09:55.567" v="960" actId="1076"/>
          <ac:picMkLst>
            <pc:docMk/>
            <pc:sldMk cId="2239140467" sldId="301"/>
            <ac:picMk id="3" creationId="{99262A9B-FF42-6541-9397-B64088A43B77}"/>
          </ac:picMkLst>
        </pc:picChg>
        <pc:picChg chg="add mod">
          <ac:chgData name="HUANG, Kecheng" userId="6042010e-758a-47da-a43c-39d4fc95a6c3" providerId="ADAL" clId="{AE7DC77D-BC50-2D47-9941-73F089CB87CA}" dt="2021-10-13T11:17:39.171" v="1171" actId="1076"/>
          <ac:picMkLst>
            <pc:docMk/>
            <pc:sldMk cId="2239140467" sldId="301"/>
            <ac:picMk id="6" creationId="{C97375EC-2680-4143-8D66-5B9283F0CCFF}"/>
          </ac:picMkLst>
        </pc:picChg>
      </pc:sldChg>
      <pc:sldChg chg="addSp delSp modSp add mod delAnim modAnim">
        <pc:chgData name="HUANG, Kecheng" userId="6042010e-758a-47da-a43c-39d4fc95a6c3" providerId="ADAL" clId="{AE7DC77D-BC50-2D47-9941-73F089CB87CA}" dt="2021-10-13T13:10:49.798" v="1960" actId="20577"/>
        <pc:sldMkLst>
          <pc:docMk/>
          <pc:sldMk cId="2299070156" sldId="302"/>
        </pc:sldMkLst>
        <pc:spChg chg="mod">
          <ac:chgData name="HUANG, Kecheng" userId="6042010e-758a-47da-a43c-39d4fc95a6c3" providerId="ADAL" clId="{AE7DC77D-BC50-2D47-9941-73F089CB87CA}" dt="2021-10-13T13:10:49.798" v="1960" actId="20577"/>
          <ac:spMkLst>
            <pc:docMk/>
            <pc:sldMk cId="2299070156" sldId="302"/>
            <ac:spMk id="7" creationId="{E989B82C-DCE6-4E88-9EFB-E65042BD877D}"/>
          </ac:spMkLst>
        </pc:spChg>
        <pc:picChg chg="del">
          <ac:chgData name="HUANG, Kecheng" userId="6042010e-758a-47da-a43c-39d4fc95a6c3" providerId="ADAL" clId="{AE7DC77D-BC50-2D47-9941-73F089CB87CA}" dt="2021-10-13T12:50:33.757" v="1676" actId="478"/>
          <ac:picMkLst>
            <pc:docMk/>
            <pc:sldMk cId="2299070156" sldId="302"/>
            <ac:picMk id="2" creationId="{32BDE48C-852F-474E-96B2-DA0A3D085DAD}"/>
          </ac:picMkLst>
        </pc:picChg>
        <pc:picChg chg="add mod">
          <ac:chgData name="HUANG, Kecheng" userId="6042010e-758a-47da-a43c-39d4fc95a6c3" providerId="ADAL" clId="{AE7DC77D-BC50-2D47-9941-73F089CB87CA}" dt="2021-10-13T13:09:04.153" v="1949" actId="1076"/>
          <ac:picMkLst>
            <pc:docMk/>
            <pc:sldMk cId="2299070156" sldId="302"/>
            <ac:picMk id="3" creationId="{2B572EA8-4629-7042-BE11-BB119EA14B7E}"/>
          </ac:picMkLst>
        </pc:picChg>
        <pc:picChg chg="add mod">
          <ac:chgData name="HUANG, Kecheng" userId="6042010e-758a-47da-a43c-39d4fc95a6c3" providerId="ADAL" clId="{AE7DC77D-BC50-2D47-9941-73F089CB87CA}" dt="2021-10-13T13:10:39.518" v="1956" actId="1076"/>
          <ac:picMkLst>
            <pc:docMk/>
            <pc:sldMk cId="2299070156" sldId="302"/>
            <ac:picMk id="6" creationId="{1768C8CF-2F73-9247-B040-2D5755392344}"/>
          </ac:picMkLst>
        </pc:picChg>
      </pc:sldChg>
      <pc:sldChg chg="delSp modSp add mod">
        <pc:chgData name="HUANG, Kecheng" userId="6042010e-758a-47da-a43c-39d4fc95a6c3" providerId="ADAL" clId="{AE7DC77D-BC50-2D47-9941-73F089CB87CA}" dt="2021-10-13T14:30:15.379" v="2708" actId="20577"/>
        <pc:sldMkLst>
          <pc:docMk/>
          <pc:sldMk cId="742220917" sldId="303"/>
        </pc:sldMkLst>
        <pc:spChg chg="mod">
          <ac:chgData name="HUANG, Kecheng" userId="6042010e-758a-47da-a43c-39d4fc95a6c3" providerId="ADAL" clId="{AE7DC77D-BC50-2D47-9941-73F089CB87CA}" dt="2021-10-13T14:30:15.379" v="2708" actId="20577"/>
          <ac:spMkLst>
            <pc:docMk/>
            <pc:sldMk cId="742220917" sldId="303"/>
            <ac:spMk id="7" creationId="{E989B82C-DCE6-4E88-9EFB-E65042BD877D}"/>
          </ac:spMkLst>
        </pc:spChg>
        <pc:picChg chg="del">
          <ac:chgData name="HUANG, Kecheng" userId="6042010e-758a-47da-a43c-39d4fc95a6c3" providerId="ADAL" clId="{AE7DC77D-BC50-2D47-9941-73F089CB87CA}" dt="2021-10-13T14:12:31.333" v="2416" actId="478"/>
          <ac:picMkLst>
            <pc:docMk/>
            <pc:sldMk cId="742220917" sldId="303"/>
            <ac:picMk id="6" creationId="{7E19A577-BB46-BB40-B792-9F61B7D051BA}"/>
          </ac:picMkLst>
        </pc:picChg>
      </pc:sldChg>
    </pc:docChg>
  </pc:docChgLst>
  <pc:docChgLst>
    <pc:chgData name="HUANG, Kecheng" userId="6042010e-758a-47da-a43c-39d4fc95a6c3" providerId="ADAL" clId="{DDA69C9F-406D-4192-912E-8E22BF43C5A2}"/>
    <pc:docChg chg="custSel delSld modSld">
      <pc:chgData name="HUANG, Kecheng" userId="6042010e-758a-47da-a43c-39d4fc95a6c3" providerId="ADAL" clId="{DDA69C9F-406D-4192-912E-8E22BF43C5A2}" dt="2021-10-08T08:12:18.913" v="347"/>
      <pc:docMkLst>
        <pc:docMk/>
      </pc:docMkLst>
      <pc:sldChg chg="modAnim">
        <pc:chgData name="HUANG, Kecheng" userId="6042010e-758a-47da-a43c-39d4fc95a6c3" providerId="ADAL" clId="{DDA69C9F-406D-4192-912E-8E22BF43C5A2}" dt="2021-10-08T03:46:59.706" v="331"/>
        <pc:sldMkLst>
          <pc:docMk/>
          <pc:sldMk cId="4022382975" sldId="296"/>
        </pc:sldMkLst>
      </pc:sldChg>
      <pc:sldChg chg="modAnim">
        <pc:chgData name="HUANG, Kecheng" userId="6042010e-758a-47da-a43c-39d4fc95a6c3" providerId="ADAL" clId="{DDA69C9F-406D-4192-912E-8E22BF43C5A2}" dt="2021-10-08T03:47:10.517" v="333"/>
        <pc:sldMkLst>
          <pc:docMk/>
          <pc:sldMk cId="3855716461" sldId="297"/>
        </pc:sldMkLst>
      </pc:sldChg>
      <pc:sldChg chg="modAnim">
        <pc:chgData name="HUANG, Kecheng" userId="6042010e-758a-47da-a43c-39d4fc95a6c3" providerId="ADAL" clId="{DDA69C9F-406D-4192-912E-8E22BF43C5A2}" dt="2021-10-08T03:47:18.627" v="335"/>
        <pc:sldMkLst>
          <pc:docMk/>
          <pc:sldMk cId="1169163002" sldId="298"/>
        </pc:sldMkLst>
      </pc:sldChg>
      <pc:sldChg chg="del">
        <pc:chgData name="HUANG, Kecheng" userId="6042010e-758a-47da-a43c-39d4fc95a6c3" providerId="ADAL" clId="{DDA69C9F-406D-4192-912E-8E22BF43C5A2}" dt="2021-10-08T03:47:23.513" v="336" actId="47"/>
        <pc:sldMkLst>
          <pc:docMk/>
          <pc:sldMk cId="413470159" sldId="299"/>
        </pc:sldMkLst>
      </pc:sldChg>
      <pc:sldChg chg="modSp mod">
        <pc:chgData name="HUANG, Kecheng" userId="6042010e-758a-47da-a43c-39d4fc95a6c3" providerId="ADAL" clId="{DDA69C9F-406D-4192-912E-8E22BF43C5A2}" dt="2021-10-08T02:59:38.341" v="208" actId="20577"/>
        <pc:sldMkLst>
          <pc:docMk/>
          <pc:sldMk cId="2509464901" sldId="300"/>
        </pc:sldMkLst>
        <pc:spChg chg="mod">
          <ac:chgData name="HUANG, Kecheng" userId="6042010e-758a-47da-a43c-39d4fc95a6c3" providerId="ADAL" clId="{DDA69C9F-406D-4192-912E-8E22BF43C5A2}" dt="2021-10-08T02:59:38.341" v="208" actId="20577"/>
          <ac:spMkLst>
            <pc:docMk/>
            <pc:sldMk cId="2509464901" sldId="300"/>
            <ac:spMk id="7" creationId="{E989B82C-DCE6-4E88-9EFB-E65042BD877D}"/>
          </ac:spMkLst>
        </pc:spChg>
      </pc:sldChg>
      <pc:sldChg chg="addSp delSp modSp mod delAnim modAnim">
        <pc:chgData name="HUANG, Kecheng" userId="6042010e-758a-47da-a43c-39d4fc95a6c3" providerId="ADAL" clId="{DDA69C9F-406D-4192-912E-8E22BF43C5A2}" dt="2021-10-08T08:12:18.913" v="347"/>
        <pc:sldMkLst>
          <pc:docMk/>
          <pc:sldMk cId="1298143666" sldId="301"/>
        </pc:sldMkLst>
        <pc:spChg chg="add">
          <ac:chgData name="HUANG, Kecheng" userId="6042010e-758a-47da-a43c-39d4fc95a6c3" providerId="ADAL" clId="{DDA69C9F-406D-4192-912E-8E22BF43C5A2}" dt="2021-10-08T08:05:33.928" v="337"/>
          <ac:spMkLst>
            <pc:docMk/>
            <pc:sldMk cId="1298143666" sldId="301"/>
            <ac:spMk id="2" creationId="{20325840-95E0-46B2-A612-3DA9D548146F}"/>
          </ac:spMkLst>
        </pc:spChg>
        <pc:spChg chg="mod">
          <ac:chgData name="HUANG, Kecheng" userId="6042010e-758a-47da-a43c-39d4fc95a6c3" providerId="ADAL" clId="{DDA69C9F-406D-4192-912E-8E22BF43C5A2}" dt="2021-10-08T03:17:18.900" v="329" actId="20577"/>
          <ac:spMkLst>
            <pc:docMk/>
            <pc:sldMk cId="1298143666" sldId="301"/>
            <ac:spMk id="7" creationId="{E989B82C-DCE6-4E88-9EFB-E65042BD877D}"/>
          </ac:spMkLst>
        </pc:spChg>
        <pc:grpChg chg="del mod">
          <ac:chgData name="HUANG, Kecheng" userId="6042010e-758a-47da-a43c-39d4fc95a6c3" providerId="ADAL" clId="{DDA69C9F-406D-4192-912E-8E22BF43C5A2}" dt="2021-10-08T03:07:38.338" v="215" actId="478"/>
          <ac:grpSpMkLst>
            <pc:docMk/>
            <pc:sldMk cId="1298143666" sldId="301"/>
            <ac:grpSpMk id="6" creationId="{010DDF0B-8F30-9442-9549-61523195C7B3}"/>
          </ac:grpSpMkLst>
        </pc:grpChg>
        <pc:picChg chg="add del mod">
          <ac:chgData name="HUANG, Kecheng" userId="6042010e-758a-47da-a43c-39d4fc95a6c3" providerId="ADAL" clId="{DDA69C9F-406D-4192-912E-8E22BF43C5A2}" dt="2021-10-08T08:12:08.222" v="343" actId="478"/>
          <ac:picMkLst>
            <pc:docMk/>
            <pc:sldMk cId="1298143666" sldId="301"/>
            <ac:picMk id="3" creationId="{CB8E794D-C982-40C1-8E13-5A3E11843AE0}"/>
          </ac:picMkLst>
        </pc:picChg>
        <pc:picChg chg="add mod">
          <ac:chgData name="HUANG, Kecheng" userId="6042010e-758a-47da-a43c-39d4fc95a6c3" providerId="ADAL" clId="{DDA69C9F-406D-4192-912E-8E22BF43C5A2}" dt="2021-10-08T08:12:15.444" v="346" actId="1076"/>
          <ac:picMkLst>
            <pc:docMk/>
            <pc:sldMk cId="1298143666" sldId="301"/>
            <ac:picMk id="8" creationId="{DDDAB99A-9D72-4031-A019-085D9D600ABD}"/>
          </ac:picMkLst>
        </pc:picChg>
      </pc:sldChg>
    </pc:docChg>
  </pc:docChgLst>
  <pc:docChgLst>
    <pc:chgData name="HUANG, Kecheng" userId="6042010e-758a-47da-a43c-39d4fc95a6c3" providerId="ADAL" clId="{9B71D4EA-887B-4226-86A9-1638DE138005}"/>
    <pc:docChg chg="undo custSel addSld delSld modSld sldOrd">
      <pc:chgData name="HUANG, Kecheng" userId="6042010e-758a-47da-a43c-39d4fc95a6c3" providerId="ADAL" clId="{9B71D4EA-887B-4226-86A9-1638DE138005}" dt="2021-11-11T08:08:20.150" v="2951" actId="1076"/>
      <pc:docMkLst>
        <pc:docMk/>
      </pc:docMkLst>
      <pc:sldChg chg="delSp modSp mod delAnim">
        <pc:chgData name="HUANG, Kecheng" userId="6042010e-758a-47da-a43c-39d4fc95a6c3" providerId="ADAL" clId="{9B71D4EA-887B-4226-86A9-1638DE138005}" dt="2021-11-04T11:39:47.535" v="1801" actId="20577"/>
        <pc:sldMkLst>
          <pc:docMk/>
          <pc:sldMk cId="3855716461" sldId="297"/>
        </pc:sldMkLst>
        <pc:spChg chg="mod">
          <ac:chgData name="HUANG, Kecheng" userId="6042010e-758a-47da-a43c-39d4fc95a6c3" providerId="ADAL" clId="{9B71D4EA-887B-4226-86A9-1638DE138005}" dt="2021-11-04T04:20:38.583" v="28"/>
          <ac:spMkLst>
            <pc:docMk/>
            <pc:sldMk cId="3855716461" sldId="297"/>
            <ac:spMk id="4" creationId="{CE6890AC-7159-4F19-A547-8DFF331AA3C2}"/>
          </ac:spMkLst>
        </pc:spChg>
        <pc:spChg chg="mod">
          <ac:chgData name="HUANG, Kecheng" userId="6042010e-758a-47da-a43c-39d4fc95a6c3" providerId="ADAL" clId="{9B71D4EA-887B-4226-86A9-1638DE138005}" dt="2021-11-04T06:31:29.738" v="879" actId="255"/>
          <ac:spMkLst>
            <pc:docMk/>
            <pc:sldMk cId="3855716461" sldId="297"/>
            <ac:spMk id="5" creationId="{F7059B17-42B5-4EBC-AC2F-6F9714AD5E02}"/>
          </ac:spMkLst>
        </pc:spChg>
        <pc:spChg chg="mod">
          <ac:chgData name="HUANG, Kecheng" userId="6042010e-758a-47da-a43c-39d4fc95a6c3" providerId="ADAL" clId="{9B71D4EA-887B-4226-86A9-1638DE138005}" dt="2021-11-04T11:39:47.535" v="1801" actId="20577"/>
          <ac:spMkLst>
            <pc:docMk/>
            <pc:sldMk cId="3855716461" sldId="297"/>
            <ac:spMk id="7" creationId="{E989B82C-DCE6-4E88-9EFB-E65042BD877D}"/>
          </ac:spMkLst>
        </pc:spChg>
        <pc:picChg chg="del">
          <ac:chgData name="HUANG, Kecheng" userId="6042010e-758a-47da-a43c-39d4fc95a6c3" providerId="ADAL" clId="{9B71D4EA-887B-4226-86A9-1638DE138005}" dt="2021-11-04T04:17:47.811" v="4" actId="478"/>
          <ac:picMkLst>
            <pc:docMk/>
            <pc:sldMk cId="3855716461" sldId="297"/>
            <ac:picMk id="3" creationId="{A51B8B03-913D-4D15-9C9C-A021D9288A2C}"/>
          </ac:picMkLst>
        </pc:picChg>
      </pc:sldChg>
      <pc:sldChg chg="delSp del mod delAnim">
        <pc:chgData name="HUANG, Kecheng" userId="6042010e-758a-47da-a43c-39d4fc95a6c3" providerId="ADAL" clId="{9B71D4EA-887B-4226-86A9-1638DE138005}" dt="2021-11-04T05:02:40.796" v="29" actId="47"/>
        <pc:sldMkLst>
          <pc:docMk/>
          <pc:sldMk cId="2312326066" sldId="304"/>
        </pc:sldMkLst>
        <pc:picChg chg="del">
          <ac:chgData name="HUANG, Kecheng" userId="6042010e-758a-47da-a43c-39d4fc95a6c3" providerId="ADAL" clId="{9B71D4EA-887B-4226-86A9-1638DE138005}" dt="2021-11-04T04:17:45.551" v="3" actId="478"/>
          <ac:picMkLst>
            <pc:docMk/>
            <pc:sldMk cId="2312326066" sldId="304"/>
            <ac:picMk id="3" creationId="{601912EE-EA68-4616-85C0-B087B2D4176B}"/>
          </ac:picMkLst>
        </pc:picChg>
        <pc:picChg chg="del">
          <ac:chgData name="HUANG, Kecheng" userId="6042010e-758a-47da-a43c-39d4fc95a6c3" providerId="ADAL" clId="{9B71D4EA-887B-4226-86A9-1638DE138005}" dt="2021-11-04T04:17:44.894" v="2" actId="478"/>
          <ac:picMkLst>
            <pc:docMk/>
            <pc:sldMk cId="2312326066" sldId="304"/>
            <ac:picMk id="8" creationId="{23CC1A58-EADD-461C-9321-DFB8119FE0CA}"/>
          </ac:picMkLst>
        </pc:picChg>
        <pc:picChg chg="del">
          <ac:chgData name="HUANG, Kecheng" userId="6042010e-758a-47da-a43c-39d4fc95a6c3" providerId="ADAL" clId="{9B71D4EA-887B-4226-86A9-1638DE138005}" dt="2021-11-04T04:17:44.422" v="1" actId="478"/>
          <ac:picMkLst>
            <pc:docMk/>
            <pc:sldMk cId="2312326066" sldId="304"/>
            <ac:picMk id="10" creationId="{0EC1AE15-D407-48CF-9C6C-F5211B593A60}"/>
          </ac:picMkLst>
        </pc:picChg>
        <pc:picChg chg="del">
          <ac:chgData name="HUANG, Kecheng" userId="6042010e-758a-47da-a43c-39d4fc95a6c3" providerId="ADAL" clId="{9B71D4EA-887B-4226-86A9-1638DE138005}" dt="2021-11-04T04:17:43.846" v="0" actId="478"/>
          <ac:picMkLst>
            <pc:docMk/>
            <pc:sldMk cId="2312326066" sldId="304"/>
            <ac:picMk id="12" creationId="{6924C325-E54B-4F66-B481-4422D7BFFF18}"/>
          </ac:picMkLst>
        </pc:picChg>
      </pc:sldChg>
      <pc:sldChg chg="del">
        <pc:chgData name="HUANG, Kecheng" userId="6042010e-758a-47da-a43c-39d4fc95a6c3" providerId="ADAL" clId="{9B71D4EA-887B-4226-86A9-1638DE138005}" dt="2021-11-04T04:17:50.579" v="7" actId="47"/>
        <pc:sldMkLst>
          <pc:docMk/>
          <pc:sldMk cId="4273330122" sldId="305"/>
        </pc:sldMkLst>
      </pc:sldChg>
      <pc:sldChg chg="del">
        <pc:chgData name="HUANG, Kecheng" userId="6042010e-758a-47da-a43c-39d4fc95a6c3" providerId="ADAL" clId="{9B71D4EA-887B-4226-86A9-1638DE138005}" dt="2021-11-04T04:17:48.888" v="5" actId="47"/>
        <pc:sldMkLst>
          <pc:docMk/>
          <pc:sldMk cId="935210534" sldId="306"/>
        </pc:sldMkLst>
      </pc:sldChg>
      <pc:sldChg chg="del">
        <pc:chgData name="HUANG, Kecheng" userId="6042010e-758a-47da-a43c-39d4fc95a6c3" providerId="ADAL" clId="{9B71D4EA-887B-4226-86A9-1638DE138005}" dt="2021-11-04T04:17:49.722" v="6" actId="47"/>
        <pc:sldMkLst>
          <pc:docMk/>
          <pc:sldMk cId="3020804573" sldId="307"/>
        </pc:sldMkLst>
      </pc:sldChg>
      <pc:sldChg chg="addSp delSp modSp mod ord delAnim modAnim">
        <pc:chgData name="HUANG, Kecheng" userId="6042010e-758a-47da-a43c-39d4fc95a6c3" providerId="ADAL" clId="{9B71D4EA-887B-4226-86A9-1638DE138005}" dt="2021-11-11T07:40:55.192" v="2930" actId="20577"/>
        <pc:sldMkLst>
          <pc:docMk/>
          <pc:sldMk cId="4198646253" sldId="308"/>
        </pc:sldMkLst>
        <pc:spChg chg="mod">
          <ac:chgData name="HUANG, Kecheng" userId="6042010e-758a-47da-a43c-39d4fc95a6c3" providerId="ADAL" clId="{9B71D4EA-887B-4226-86A9-1638DE138005}" dt="2021-11-04T05:51:54.940" v="433" actId="1076"/>
          <ac:spMkLst>
            <pc:docMk/>
            <pc:sldMk cId="4198646253" sldId="308"/>
            <ac:spMk id="5" creationId="{F7059B17-42B5-4EBC-AC2F-6F9714AD5E02}"/>
          </ac:spMkLst>
        </pc:spChg>
        <pc:spChg chg="mod">
          <ac:chgData name="HUANG, Kecheng" userId="6042010e-758a-47da-a43c-39d4fc95a6c3" providerId="ADAL" clId="{9B71D4EA-887B-4226-86A9-1638DE138005}" dt="2021-11-11T07:40:55.192" v="2930" actId="20577"/>
          <ac:spMkLst>
            <pc:docMk/>
            <pc:sldMk cId="4198646253" sldId="308"/>
            <ac:spMk id="7" creationId="{E989B82C-DCE6-4E88-9EFB-E65042BD877D}"/>
          </ac:spMkLst>
        </pc:spChg>
        <pc:picChg chg="add mod">
          <ac:chgData name="HUANG, Kecheng" userId="6042010e-758a-47da-a43c-39d4fc95a6c3" providerId="ADAL" clId="{9B71D4EA-887B-4226-86A9-1638DE138005}" dt="2021-11-04T05:51:30.811" v="428" actId="1076"/>
          <ac:picMkLst>
            <pc:docMk/>
            <pc:sldMk cId="4198646253" sldId="308"/>
            <ac:picMk id="3" creationId="{6E515393-95E5-44A7-A84D-6A91B65F88BB}"/>
          </ac:picMkLst>
        </pc:picChg>
        <pc:picChg chg="del">
          <ac:chgData name="HUANG, Kecheng" userId="6042010e-758a-47da-a43c-39d4fc95a6c3" providerId="ADAL" clId="{9B71D4EA-887B-4226-86A9-1638DE138005}" dt="2021-11-04T04:17:52.996" v="8" actId="478"/>
          <ac:picMkLst>
            <pc:docMk/>
            <pc:sldMk cId="4198646253" sldId="308"/>
            <ac:picMk id="6" creationId="{37D489A5-CADB-4E5E-A627-EFBCA0D5E638}"/>
          </ac:picMkLst>
        </pc:picChg>
        <pc:picChg chg="add del mod">
          <ac:chgData name="HUANG, Kecheng" userId="6042010e-758a-47da-a43c-39d4fc95a6c3" providerId="ADAL" clId="{9B71D4EA-887B-4226-86A9-1638DE138005}" dt="2021-11-04T05:38:29.702" v="364" actId="478"/>
          <ac:picMkLst>
            <pc:docMk/>
            <pc:sldMk cId="4198646253" sldId="308"/>
            <ac:picMk id="9" creationId="{91ECD46F-0147-45C4-96A6-1E669FA302F5}"/>
          </ac:picMkLst>
        </pc:picChg>
        <pc:picChg chg="add del mod">
          <ac:chgData name="HUANG, Kecheng" userId="6042010e-758a-47da-a43c-39d4fc95a6c3" providerId="ADAL" clId="{9B71D4EA-887B-4226-86A9-1638DE138005}" dt="2021-11-04T05:48:37.656" v="374" actId="478"/>
          <ac:picMkLst>
            <pc:docMk/>
            <pc:sldMk cId="4198646253" sldId="308"/>
            <ac:picMk id="11" creationId="{791497D7-F37C-436B-B26C-D3F6E70DFC5F}"/>
          </ac:picMkLst>
        </pc:picChg>
        <pc:picChg chg="add mod">
          <ac:chgData name="HUANG, Kecheng" userId="6042010e-758a-47da-a43c-39d4fc95a6c3" providerId="ADAL" clId="{9B71D4EA-887B-4226-86A9-1638DE138005}" dt="2021-11-04T05:51:34.044" v="429" actId="1076"/>
          <ac:picMkLst>
            <pc:docMk/>
            <pc:sldMk cId="4198646253" sldId="308"/>
            <ac:picMk id="13" creationId="{DB562ACC-E1B8-4858-B404-8DEC3B1D6DCD}"/>
          </ac:picMkLst>
        </pc:picChg>
      </pc:sldChg>
      <pc:sldChg chg="addSp delSp modSp add mod delAnim modAnim">
        <pc:chgData name="HUANG, Kecheng" userId="6042010e-758a-47da-a43c-39d4fc95a6c3" providerId="ADAL" clId="{9B71D4EA-887B-4226-86A9-1638DE138005}" dt="2021-11-04T06:29:53.010" v="864"/>
        <pc:sldMkLst>
          <pc:docMk/>
          <pc:sldMk cId="2898440759" sldId="309"/>
        </pc:sldMkLst>
        <pc:spChg chg="mod">
          <ac:chgData name="HUANG, Kecheng" userId="6042010e-758a-47da-a43c-39d4fc95a6c3" providerId="ADAL" clId="{9B71D4EA-887B-4226-86A9-1638DE138005}" dt="2021-11-04T06:29:47.025" v="863" actId="113"/>
          <ac:spMkLst>
            <pc:docMk/>
            <pc:sldMk cId="2898440759" sldId="309"/>
            <ac:spMk id="7" creationId="{E989B82C-DCE6-4E88-9EFB-E65042BD877D}"/>
          </ac:spMkLst>
        </pc:spChg>
        <pc:picChg chg="del">
          <ac:chgData name="HUANG, Kecheng" userId="6042010e-758a-47da-a43c-39d4fc95a6c3" providerId="ADAL" clId="{9B71D4EA-887B-4226-86A9-1638DE138005}" dt="2021-11-04T05:52:06.457" v="436" actId="478"/>
          <ac:picMkLst>
            <pc:docMk/>
            <pc:sldMk cId="2898440759" sldId="309"/>
            <ac:picMk id="3" creationId="{6E515393-95E5-44A7-A84D-6A91B65F88BB}"/>
          </ac:picMkLst>
        </pc:picChg>
        <pc:picChg chg="add mod">
          <ac:chgData name="HUANG, Kecheng" userId="6042010e-758a-47da-a43c-39d4fc95a6c3" providerId="ADAL" clId="{9B71D4EA-887B-4226-86A9-1638DE138005}" dt="2021-11-04T06:19:03.220" v="718" actId="1076"/>
          <ac:picMkLst>
            <pc:docMk/>
            <pc:sldMk cId="2898440759" sldId="309"/>
            <ac:picMk id="6" creationId="{A99D3A80-DD39-4736-8CF6-453B957F566C}"/>
          </ac:picMkLst>
        </pc:picChg>
        <pc:picChg chg="del">
          <ac:chgData name="HUANG, Kecheng" userId="6042010e-758a-47da-a43c-39d4fc95a6c3" providerId="ADAL" clId="{9B71D4EA-887B-4226-86A9-1638DE138005}" dt="2021-11-04T05:52:05.903" v="435" actId="478"/>
          <ac:picMkLst>
            <pc:docMk/>
            <pc:sldMk cId="2898440759" sldId="309"/>
            <ac:picMk id="13" creationId="{DB562ACC-E1B8-4858-B404-8DEC3B1D6DCD}"/>
          </ac:picMkLst>
        </pc:picChg>
      </pc:sldChg>
      <pc:sldChg chg="addSp delSp modSp add mod modAnim">
        <pc:chgData name="HUANG, Kecheng" userId="6042010e-758a-47da-a43c-39d4fc95a6c3" providerId="ADAL" clId="{9B71D4EA-887B-4226-86A9-1638DE138005}" dt="2021-11-04T13:31:49.166" v="2513"/>
        <pc:sldMkLst>
          <pc:docMk/>
          <pc:sldMk cId="913774136" sldId="310"/>
        </pc:sldMkLst>
        <pc:spChg chg="mod">
          <ac:chgData name="HUANG, Kecheng" userId="6042010e-758a-47da-a43c-39d4fc95a6c3" providerId="ADAL" clId="{9B71D4EA-887B-4226-86A9-1638DE138005}" dt="2021-11-04T13:30:40.681" v="2497" actId="113"/>
          <ac:spMkLst>
            <pc:docMk/>
            <pc:sldMk cId="913774136" sldId="310"/>
            <ac:spMk id="7" creationId="{E989B82C-DCE6-4E88-9EFB-E65042BD877D}"/>
          </ac:spMkLst>
        </pc:spChg>
        <pc:spChg chg="add del">
          <ac:chgData name="HUANG, Kecheng" userId="6042010e-758a-47da-a43c-39d4fc95a6c3" providerId="ADAL" clId="{9B71D4EA-887B-4226-86A9-1638DE138005}" dt="2021-11-04T13:29:46.306" v="2478" actId="22"/>
          <ac:spMkLst>
            <pc:docMk/>
            <pc:sldMk cId="913774136" sldId="310"/>
            <ac:spMk id="8" creationId="{265EB4C7-94E3-4082-BD1E-C18616E63C49}"/>
          </ac:spMkLst>
        </pc:spChg>
        <pc:grpChg chg="add del mod">
          <ac:chgData name="HUANG, Kecheng" userId="6042010e-758a-47da-a43c-39d4fc95a6c3" providerId="ADAL" clId="{9B71D4EA-887B-4226-86A9-1638DE138005}" dt="2021-11-04T13:31:16.596" v="2506" actId="165"/>
          <ac:grpSpMkLst>
            <pc:docMk/>
            <pc:sldMk cId="913774136" sldId="310"/>
            <ac:grpSpMk id="11" creationId="{C2EBF97F-68FE-470E-B5EF-B656A1E5C2E4}"/>
          </ac:grpSpMkLst>
        </pc:grpChg>
        <pc:grpChg chg="add mod">
          <ac:chgData name="HUANG, Kecheng" userId="6042010e-758a-47da-a43c-39d4fc95a6c3" providerId="ADAL" clId="{9B71D4EA-887B-4226-86A9-1638DE138005}" dt="2021-11-04T13:31:30.273" v="2512" actId="164"/>
          <ac:grpSpMkLst>
            <pc:docMk/>
            <pc:sldMk cId="913774136" sldId="310"/>
            <ac:grpSpMk id="12" creationId="{28F4D44A-43CC-488B-AA5A-235039293B31}"/>
          </ac:grpSpMkLst>
        </pc:grpChg>
        <pc:picChg chg="add mod topLvl">
          <ac:chgData name="HUANG, Kecheng" userId="6042010e-758a-47da-a43c-39d4fc95a6c3" providerId="ADAL" clId="{9B71D4EA-887B-4226-86A9-1638DE138005}" dt="2021-11-04T13:31:30.273" v="2512" actId="164"/>
          <ac:picMkLst>
            <pc:docMk/>
            <pc:sldMk cId="913774136" sldId="310"/>
            <ac:picMk id="3" creationId="{E7E46996-165C-49F9-B6C2-9F877AB3E0D1}"/>
          </ac:picMkLst>
        </pc:picChg>
        <pc:picChg chg="add mod topLvl">
          <ac:chgData name="HUANG, Kecheng" userId="6042010e-758a-47da-a43c-39d4fc95a6c3" providerId="ADAL" clId="{9B71D4EA-887B-4226-86A9-1638DE138005}" dt="2021-11-04T13:31:30.273" v="2512" actId="164"/>
          <ac:picMkLst>
            <pc:docMk/>
            <pc:sldMk cId="913774136" sldId="310"/>
            <ac:picMk id="10" creationId="{A4E3CBAF-78F6-4E50-976E-43A48CD8074A}"/>
          </ac:picMkLst>
        </pc:picChg>
      </pc:sldChg>
      <pc:sldChg chg="modSp add mod ord">
        <pc:chgData name="HUANG, Kecheng" userId="6042010e-758a-47da-a43c-39d4fc95a6c3" providerId="ADAL" clId="{9B71D4EA-887B-4226-86A9-1638DE138005}" dt="2021-11-04T14:14:59.930" v="2928" actId="207"/>
        <pc:sldMkLst>
          <pc:docMk/>
          <pc:sldMk cId="60865674" sldId="311"/>
        </pc:sldMkLst>
        <pc:spChg chg="mod">
          <ac:chgData name="HUANG, Kecheng" userId="6042010e-758a-47da-a43c-39d4fc95a6c3" providerId="ADAL" clId="{9B71D4EA-887B-4226-86A9-1638DE138005}" dt="2021-11-04T13:34:06.040" v="2527" actId="403"/>
          <ac:spMkLst>
            <pc:docMk/>
            <pc:sldMk cId="60865674" sldId="311"/>
            <ac:spMk id="5" creationId="{F7059B17-42B5-4EBC-AC2F-6F9714AD5E02}"/>
          </ac:spMkLst>
        </pc:spChg>
        <pc:spChg chg="mod">
          <ac:chgData name="HUANG, Kecheng" userId="6042010e-758a-47da-a43c-39d4fc95a6c3" providerId="ADAL" clId="{9B71D4EA-887B-4226-86A9-1638DE138005}" dt="2021-11-04T14:14:59.930" v="2928" actId="207"/>
          <ac:spMkLst>
            <pc:docMk/>
            <pc:sldMk cId="60865674" sldId="311"/>
            <ac:spMk id="7" creationId="{E989B82C-DCE6-4E88-9EFB-E65042BD877D}"/>
          </ac:spMkLst>
        </pc:spChg>
      </pc:sldChg>
      <pc:sldChg chg="modSp mod">
        <pc:chgData name="HUANG, Kecheng" userId="6042010e-758a-47da-a43c-39d4fc95a6c3" providerId="ADAL" clId="{9B71D4EA-887B-4226-86A9-1638DE138005}" dt="2021-11-11T08:08:20.150" v="2951" actId="1076"/>
        <pc:sldMkLst>
          <pc:docMk/>
          <pc:sldMk cId="1767564063" sldId="312"/>
        </pc:sldMkLst>
        <pc:spChg chg="mod">
          <ac:chgData name="HUANG, Kecheng" userId="6042010e-758a-47da-a43c-39d4fc95a6c3" providerId="ADAL" clId="{9B71D4EA-887B-4226-86A9-1638DE138005}" dt="2021-11-11T08:08:16.087" v="2950" actId="113"/>
          <ac:spMkLst>
            <pc:docMk/>
            <pc:sldMk cId="1767564063" sldId="312"/>
            <ac:spMk id="7" creationId="{E989B82C-DCE6-4E88-9EFB-E65042BD877D}"/>
          </ac:spMkLst>
        </pc:spChg>
        <pc:picChg chg="mod">
          <ac:chgData name="HUANG, Kecheng" userId="6042010e-758a-47da-a43c-39d4fc95a6c3" providerId="ADAL" clId="{9B71D4EA-887B-4226-86A9-1638DE138005}" dt="2021-11-11T08:08:20.150" v="2951" actId="1076"/>
          <ac:picMkLst>
            <pc:docMk/>
            <pc:sldMk cId="1767564063" sldId="312"/>
            <ac:picMk id="2" creationId="{EDDAA9F6-498E-2349-83F5-489AF3F445D0}"/>
          </ac:picMkLst>
        </pc:picChg>
      </pc:sldChg>
    </pc:docChg>
  </pc:docChgLst>
  <pc:docChgLst>
    <pc:chgData name="Kecheng HUANG" userId="6042010e-758a-47da-a43c-39d4fc95a6c3" providerId="ADAL" clId="{93DCEC7F-7FB2-4200-9EAB-B5FAB570DED2}"/>
    <pc:docChg chg="custSel addSld delSld modSld sldOrd">
      <pc:chgData name="Kecheng HUANG" userId="6042010e-758a-47da-a43c-39d4fc95a6c3" providerId="ADAL" clId="{93DCEC7F-7FB2-4200-9EAB-B5FAB570DED2}" dt="2021-08-06T15:08:44.541" v="1316" actId="114"/>
      <pc:docMkLst>
        <pc:docMk/>
      </pc:docMkLst>
    </pc:docChg>
  </pc:docChgLst>
  <pc:docChgLst>
    <pc:chgData name="HUANG, Kecheng" userId="6042010e-758a-47da-a43c-39d4fc95a6c3" providerId="ADAL" clId="{54D65AB9-D333-EE4E-A03B-BC4C41F509AE}"/>
    <pc:docChg chg="undo custSel addSld modSld">
      <pc:chgData name="HUANG, Kecheng" userId="6042010e-758a-47da-a43c-39d4fc95a6c3" providerId="ADAL" clId="{54D65AB9-D333-EE4E-A03B-BC4C41F509AE}" dt="2021-11-04T16:02:36.778" v="569"/>
      <pc:docMkLst>
        <pc:docMk/>
      </pc:docMkLst>
      <pc:sldChg chg="modSp mod">
        <pc:chgData name="HUANG, Kecheng" userId="6042010e-758a-47da-a43c-39d4fc95a6c3" providerId="ADAL" clId="{54D65AB9-D333-EE4E-A03B-BC4C41F509AE}" dt="2021-11-04T15:48:59.644" v="420" actId="404"/>
        <pc:sldMkLst>
          <pc:docMk/>
          <pc:sldMk cId="60865674" sldId="311"/>
        </pc:sldMkLst>
        <pc:spChg chg="mod">
          <ac:chgData name="HUANG, Kecheng" userId="6042010e-758a-47da-a43c-39d4fc95a6c3" providerId="ADAL" clId="{54D65AB9-D333-EE4E-A03B-BC4C41F509AE}" dt="2021-11-04T15:48:59.644" v="420" actId="404"/>
          <ac:spMkLst>
            <pc:docMk/>
            <pc:sldMk cId="60865674" sldId="311"/>
            <ac:spMk id="7" creationId="{E989B82C-DCE6-4E88-9EFB-E65042BD877D}"/>
          </ac:spMkLst>
        </pc:spChg>
      </pc:sldChg>
      <pc:sldChg chg="addSp modSp add mod modAnim">
        <pc:chgData name="HUANG, Kecheng" userId="6042010e-758a-47da-a43c-39d4fc95a6c3" providerId="ADAL" clId="{54D65AB9-D333-EE4E-A03B-BC4C41F509AE}" dt="2021-11-04T16:02:36.778" v="569"/>
        <pc:sldMkLst>
          <pc:docMk/>
          <pc:sldMk cId="1767564063" sldId="312"/>
        </pc:sldMkLst>
        <pc:spChg chg="mod">
          <ac:chgData name="HUANG, Kecheng" userId="6042010e-758a-47da-a43c-39d4fc95a6c3" providerId="ADAL" clId="{54D65AB9-D333-EE4E-A03B-BC4C41F509AE}" dt="2021-11-04T16:02:30.736" v="568" actId="20577"/>
          <ac:spMkLst>
            <pc:docMk/>
            <pc:sldMk cId="1767564063" sldId="312"/>
            <ac:spMk id="7" creationId="{E989B82C-DCE6-4E88-9EFB-E65042BD877D}"/>
          </ac:spMkLst>
        </pc:spChg>
        <pc:picChg chg="add mod">
          <ac:chgData name="HUANG, Kecheng" userId="6042010e-758a-47da-a43c-39d4fc95a6c3" providerId="ADAL" clId="{54D65AB9-D333-EE4E-A03B-BC4C41F509AE}" dt="2021-11-04T15:51:00.446" v="434" actId="1076"/>
          <ac:picMkLst>
            <pc:docMk/>
            <pc:sldMk cId="1767564063" sldId="312"/>
            <ac:picMk id="2" creationId="{EDDAA9F6-498E-2349-83F5-489AF3F445D0}"/>
          </ac:picMkLst>
        </pc:picChg>
      </pc:sldChg>
    </pc:docChg>
  </pc:docChgLst>
  <pc:docChgLst>
    <pc:chgData name="HUANG, Kecheng" userId="6042010e-758a-47da-a43c-39d4fc95a6c3" providerId="ADAL" clId="{1FB570AB-1322-4933-985E-A11C209AAF6C}"/>
    <pc:docChg chg="undo custSel modSld">
      <pc:chgData name="HUANG, Kecheng" userId="6042010e-758a-47da-a43c-39d4fc95a6c3" providerId="ADAL" clId="{1FB570AB-1322-4933-985E-A11C209AAF6C}" dt="2021-09-03T07:37:06.693" v="326" actId="20577"/>
      <pc:docMkLst>
        <pc:docMk/>
      </pc:docMkLst>
      <pc:sldChg chg="modSp mod">
        <pc:chgData name="HUANG, Kecheng" userId="6042010e-758a-47da-a43c-39d4fc95a6c3" providerId="ADAL" clId="{1FB570AB-1322-4933-985E-A11C209AAF6C}" dt="2021-09-02T12:44:40.721" v="242" actId="1076"/>
        <pc:sldMkLst>
          <pc:docMk/>
          <pc:sldMk cId="3960785670" sldId="284"/>
        </pc:sldMkLst>
        <pc:spChg chg="mod">
          <ac:chgData name="HUANG, Kecheng" userId="6042010e-758a-47da-a43c-39d4fc95a6c3" providerId="ADAL" clId="{1FB570AB-1322-4933-985E-A11C209AAF6C}" dt="2021-09-02T12:44:40.721" v="242" actId="1076"/>
          <ac:spMkLst>
            <pc:docMk/>
            <pc:sldMk cId="3960785670" sldId="284"/>
            <ac:spMk id="7" creationId="{E989B82C-DCE6-4E88-9EFB-E65042BD877D}"/>
          </ac:spMkLst>
        </pc:spChg>
        <pc:picChg chg="mod">
          <ac:chgData name="HUANG, Kecheng" userId="6042010e-758a-47da-a43c-39d4fc95a6c3" providerId="ADAL" clId="{1FB570AB-1322-4933-985E-A11C209AAF6C}" dt="2021-09-02T12:39:06.069" v="1" actId="1076"/>
          <ac:picMkLst>
            <pc:docMk/>
            <pc:sldMk cId="3960785670" sldId="284"/>
            <ac:picMk id="12" creationId="{C071FA8A-1C8E-4098-BA4E-60515E507AE3}"/>
          </ac:picMkLst>
        </pc:picChg>
      </pc:sldChg>
      <pc:sldChg chg="modSp mod">
        <pc:chgData name="HUANG, Kecheng" userId="6042010e-758a-47da-a43c-39d4fc95a6c3" providerId="ADAL" clId="{1FB570AB-1322-4933-985E-A11C209AAF6C}" dt="2021-09-03T07:37:06.693" v="326" actId="20577"/>
        <pc:sldMkLst>
          <pc:docMk/>
          <pc:sldMk cId="260104739" sldId="288"/>
        </pc:sldMkLst>
        <pc:spChg chg="mod">
          <ac:chgData name="HUANG, Kecheng" userId="6042010e-758a-47da-a43c-39d4fc95a6c3" providerId="ADAL" clId="{1FB570AB-1322-4933-985E-A11C209AAF6C}" dt="2021-09-03T07:31:04.925" v="286" actId="114"/>
          <ac:spMkLst>
            <pc:docMk/>
            <pc:sldMk cId="260104739" sldId="288"/>
            <ac:spMk id="5" creationId="{F7059B17-42B5-4EBC-AC2F-6F9714AD5E02}"/>
          </ac:spMkLst>
        </pc:spChg>
        <pc:spChg chg="mod">
          <ac:chgData name="HUANG, Kecheng" userId="6042010e-758a-47da-a43c-39d4fc95a6c3" providerId="ADAL" clId="{1FB570AB-1322-4933-985E-A11C209AAF6C}" dt="2021-09-03T07:37:06.693" v="326" actId="20577"/>
          <ac:spMkLst>
            <pc:docMk/>
            <pc:sldMk cId="260104739" sldId="288"/>
            <ac:spMk id="7" creationId="{E989B82C-DCE6-4E88-9EFB-E65042BD877D}"/>
          </ac:spMkLst>
        </pc:spChg>
      </pc:sldChg>
    </pc:docChg>
  </pc:docChgLst>
  <pc:docChgLst>
    <pc:chgData name="HUANG, Kecheng" userId="6042010e-758a-47da-a43c-39d4fc95a6c3" providerId="ADAL" clId="{858AC04E-1336-BA44-B53E-A7B455BD1D7C}"/>
    <pc:docChg chg="undo custSel addSld modSld">
      <pc:chgData name="HUANG, Kecheng" userId="6042010e-758a-47da-a43c-39d4fc95a6c3" providerId="ADAL" clId="{858AC04E-1336-BA44-B53E-A7B455BD1D7C}" dt="2021-09-03T08:42:55.641" v="2901" actId="403"/>
      <pc:docMkLst>
        <pc:docMk/>
      </pc:docMkLst>
      <pc:sldChg chg="addSp modSp mod modAnim">
        <pc:chgData name="HUANG, Kecheng" userId="6042010e-758a-47da-a43c-39d4fc95a6c3" providerId="ADAL" clId="{858AC04E-1336-BA44-B53E-A7B455BD1D7C}" dt="2021-09-03T02:54:35.395" v="224"/>
        <pc:sldMkLst>
          <pc:docMk/>
          <pc:sldMk cId="3960785670" sldId="284"/>
        </pc:sldMkLst>
        <pc:spChg chg="mod">
          <ac:chgData name="HUANG, Kecheng" userId="6042010e-758a-47da-a43c-39d4fc95a6c3" providerId="ADAL" clId="{858AC04E-1336-BA44-B53E-A7B455BD1D7C}" dt="2021-09-03T02:52:24.961" v="208" actId="20577"/>
          <ac:spMkLst>
            <pc:docMk/>
            <pc:sldMk cId="3960785670" sldId="284"/>
            <ac:spMk id="7" creationId="{E989B82C-DCE6-4E88-9EFB-E65042BD877D}"/>
          </ac:spMkLst>
        </pc:spChg>
        <pc:picChg chg="add mod">
          <ac:chgData name="HUANG, Kecheng" userId="6042010e-758a-47da-a43c-39d4fc95a6c3" providerId="ADAL" clId="{858AC04E-1336-BA44-B53E-A7B455BD1D7C}" dt="2021-09-03T02:53:53.219" v="223" actId="1076"/>
          <ac:picMkLst>
            <pc:docMk/>
            <pc:sldMk cId="3960785670" sldId="284"/>
            <ac:picMk id="2" creationId="{EB7D48FF-EE19-FD4F-AEAC-1A6BE48ED1D1}"/>
          </ac:picMkLst>
        </pc:picChg>
        <pc:picChg chg="mod">
          <ac:chgData name="HUANG, Kecheng" userId="6042010e-758a-47da-a43c-39d4fc95a6c3" providerId="ADAL" clId="{858AC04E-1336-BA44-B53E-A7B455BD1D7C}" dt="2021-09-03T02:53:53.219" v="223" actId="1076"/>
          <ac:picMkLst>
            <pc:docMk/>
            <pc:sldMk cId="3960785670" sldId="284"/>
            <ac:picMk id="3" creationId="{BCCE56E1-7751-4247-92C1-E37ACD4E53EF}"/>
          </ac:picMkLst>
        </pc:picChg>
        <pc:picChg chg="mod">
          <ac:chgData name="HUANG, Kecheng" userId="6042010e-758a-47da-a43c-39d4fc95a6c3" providerId="ADAL" clId="{858AC04E-1336-BA44-B53E-A7B455BD1D7C}" dt="2021-09-03T02:53:53.219" v="223" actId="1076"/>
          <ac:picMkLst>
            <pc:docMk/>
            <pc:sldMk cId="3960785670" sldId="284"/>
            <ac:picMk id="8" creationId="{D32A79F0-C128-4BE5-ACA1-D7D20C4D1AC6}"/>
          </ac:picMkLst>
        </pc:picChg>
        <pc:picChg chg="mod">
          <ac:chgData name="HUANG, Kecheng" userId="6042010e-758a-47da-a43c-39d4fc95a6c3" providerId="ADAL" clId="{858AC04E-1336-BA44-B53E-A7B455BD1D7C}" dt="2021-09-03T02:53:53.219" v="223" actId="1076"/>
          <ac:picMkLst>
            <pc:docMk/>
            <pc:sldMk cId="3960785670" sldId="284"/>
            <ac:picMk id="12" creationId="{C071FA8A-1C8E-4098-BA4E-60515E507AE3}"/>
          </ac:picMkLst>
        </pc:picChg>
      </pc:sldChg>
      <pc:sldChg chg="modSp mod">
        <pc:chgData name="HUANG, Kecheng" userId="6042010e-758a-47da-a43c-39d4fc95a6c3" providerId="ADAL" clId="{858AC04E-1336-BA44-B53E-A7B455BD1D7C}" dt="2021-09-03T03:05:43.687" v="355" actId="20577"/>
        <pc:sldMkLst>
          <pc:docMk/>
          <pc:sldMk cId="1396472318" sldId="285"/>
        </pc:sldMkLst>
        <pc:spChg chg="mod">
          <ac:chgData name="HUANG, Kecheng" userId="6042010e-758a-47da-a43c-39d4fc95a6c3" providerId="ADAL" clId="{858AC04E-1336-BA44-B53E-A7B455BD1D7C}" dt="2021-09-03T02:48:52.023" v="186" actId="404"/>
          <ac:spMkLst>
            <pc:docMk/>
            <pc:sldMk cId="1396472318" sldId="285"/>
            <ac:spMk id="5" creationId="{F7059B17-42B5-4EBC-AC2F-6F9714AD5E02}"/>
          </ac:spMkLst>
        </pc:spChg>
        <pc:spChg chg="mod">
          <ac:chgData name="HUANG, Kecheng" userId="6042010e-758a-47da-a43c-39d4fc95a6c3" providerId="ADAL" clId="{858AC04E-1336-BA44-B53E-A7B455BD1D7C}" dt="2021-09-03T03:05:43.687" v="355" actId="20577"/>
          <ac:spMkLst>
            <pc:docMk/>
            <pc:sldMk cId="1396472318" sldId="285"/>
            <ac:spMk id="10" creationId="{93CEA90A-F34F-4559-AB4F-6E7F167CF836}"/>
          </ac:spMkLst>
        </pc:spChg>
      </pc:sldChg>
      <pc:sldChg chg="addSp modSp mod modAnim">
        <pc:chgData name="HUANG, Kecheng" userId="6042010e-758a-47da-a43c-39d4fc95a6c3" providerId="ADAL" clId="{858AC04E-1336-BA44-B53E-A7B455BD1D7C}" dt="2021-09-03T03:41:57.656" v="863"/>
        <pc:sldMkLst>
          <pc:docMk/>
          <pc:sldMk cId="1224498093" sldId="286"/>
        </pc:sldMkLst>
        <pc:spChg chg="mod">
          <ac:chgData name="HUANG, Kecheng" userId="6042010e-758a-47da-a43c-39d4fc95a6c3" providerId="ADAL" clId="{858AC04E-1336-BA44-B53E-A7B455BD1D7C}" dt="2021-09-03T03:41:08.982" v="858" actId="20577"/>
          <ac:spMkLst>
            <pc:docMk/>
            <pc:sldMk cId="1224498093" sldId="286"/>
            <ac:spMk id="10" creationId="{93CEA90A-F34F-4559-AB4F-6E7F167CF836}"/>
          </ac:spMkLst>
        </pc:spChg>
        <pc:grpChg chg="add mod">
          <ac:chgData name="HUANG, Kecheng" userId="6042010e-758a-47da-a43c-39d4fc95a6c3" providerId="ADAL" clId="{858AC04E-1336-BA44-B53E-A7B455BD1D7C}" dt="2021-09-03T03:23:37.659" v="367" actId="1076"/>
          <ac:grpSpMkLst>
            <pc:docMk/>
            <pc:sldMk cId="1224498093" sldId="286"/>
            <ac:grpSpMk id="6" creationId="{ACBD6DB4-C51C-754C-86C7-8802214824C1}"/>
          </ac:grpSpMkLst>
        </pc:grpChg>
        <pc:picChg chg="add mod">
          <ac:chgData name="HUANG, Kecheng" userId="6042010e-758a-47da-a43c-39d4fc95a6c3" providerId="ADAL" clId="{858AC04E-1336-BA44-B53E-A7B455BD1D7C}" dt="2021-09-03T03:23:35.346" v="366" actId="164"/>
          <ac:picMkLst>
            <pc:docMk/>
            <pc:sldMk cId="1224498093" sldId="286"/>
            <ac:picMk id="2" creationId="{2B590922-1843-194F-A1E1-B682D4B20065}"/>
          </ac:picMkLst>
        </pc:picChg>
        <pc:picChg chg="add mod">
          <ac:chgData name="HUANG, Kecheng" userId="6042010e-758a-47da-a43c-39d4fc95a6c3" providerId="ADAL" clId="{858AC04E-1336-BA44-B53E-A7B455BD1D7C}" dt="2021-09-03T03:23:35.346" v="366" actId="164"/>
          <ac:picMkLst>
            <pc:docMk/>
            <pc:sldMk cId="1224498093" sldId="286"/>
            <ac:picMk id="3" creationId="{F5B4A532-1B21-A943-8607-A9E5DD18B4A2}"/>
          </ac:picMkLst>
        </pc:picChg>
        <pc:picChg chg="add mod">
          <ac:chgData name="HUANG, Kecheng" userId="6042010e-758a-47da-a43c-39d4fc95a6c3" providerId="ADAL" clId="{858AC04E-1336-BA44-B53E-A7B455BD1D7C}" dt="2021-09-03T03:41:36.635" v="859" actId="1076"/>
          <ac:picMkLst>
            <pc:docMk/>
            <pc:sldMk cId="1224498093" sldId="286"/>
            <ac:picMk id="7" creationId="{9B98F029-7B91-CA48-95CC-5D25CA6B2F74}"/>
          </ac:picMkLst>
        </pc:picChg>
      </pc:sldChg>
      <pc:sldChg chg="addSp modSp mod modAnim">
        <pc:chgData name="HUANG, Kecheng" userId="6042010e-758a-47da-a43c-39d4fc95a6c3" providerId="ADAL" clId="{858AC04E-1336-BA44-B53E-A7B455BD1D7C}" dt="2021-09-03T05:01:15.472" v="1613" actId="20577"/>
        <pc:sldMkLst>
          <pc:docMk/>
          <pc:sldMk cId="649861932" sldId="287"/>
        </pc:sldMkLst>
        <pc:spChg chg="mod">
          <ac:chgData name="HUANG, Kecheng" userId="6042010e-758a-47da-a43c-39d4fc95a6c3" providerId="ADAL" clId="{858AC04E-1336-BA44-B53E-A7B455BD1D7C}" dt="2021-09-03T05:01:15.472" v="1613" actId="20577"/>
          <ac:spMkLst>
            <pc:docMk/>
            <pc:sldMk cId="649861932" sldId="287"/>
            <ac:spMk id="10" creationId="{93CEA90A-F34F-4559-AB4F-6E7F167CF836}"/>
          </ac:spMkLst>
        </pc:spChg>
        <pc:picChg chg="add mod">
          <ac:chgData name="HUANG, Kecheng" userId="6042010e-758a-47da-a43c-39d4fc95a6c3" providerId="ADAL" clId="{858AC04E-1336-BA44-B53E-A7B455BD1D7C}" dt="2021-09-03T04:08:07.564" v="868" actId="1076"/>
          <ac:picMkLst>
            <pc:docMk/>
            <pc:sldMk cId="649861932" sldId="287"/>
            <ac:picMk id="2" creationId="{48C7BD0C-2145-554C-B42A-E82EE2D233D0}"/>
          </ac:picMkLst>
        </pc:picChg>
        <pc:picChg chg="add mod">
          <ac:chgData name="HUANG, Kecheng" userId="6042010e-758a-47da-a43c-39d4fc95a6c3" providerId="ADAL" clId="{858AC04E-1336-BA44-B53E-A7B455BD1D7C}" dt="2021-09-03T04:52:18.693" v="1479" actId="1076"/>
          <ac:picMkLst>
            <pc:docMk/>
            <pc:sldMk cId="649861932" sldId="287"/>
            <ac:picMk id="3" creationId="{469D23FF-B2F5-E84D-97E3-3D991D3A7F99}"/>
          </ac:picMkLst>
        </pc:picChg>
        <pc:picChg chg="add mod">
          <ac:chgData name="HUANG, Kecheng" userId="6042010e-758a-47da-a43c-39d4fc95a6c3" providerId="ADAL" clId="{858AC04E-1336-BA44-B53E-A7B455BD1D7C}" dt="2021-09-03T05:00:23.644" v="1572" actId="1076"/>
          <ac:picMkLst>
            <pc:docMk/>
            <pc:sldMk cId="649861932" sldId="287"/>
            <ac:picMk id="6" creationId="{AFBE9B5F-A4AE-F644-9C11-C964852AE410}"/>
          </ac:picMkLst>
        </pc:picChg>
      </pc:sldChg>
      <pc:sldChg chg="addSp delSp modSp add mod delAnim modAnim">
        <pc:chgData name="HUANG, Kecheng" userId="6042010e-758a-47da-a43c-39d4fc95a6c3" providerId="ADAL" clId="{858AC04E-1336-BA44-B53E-A7B455BD1D7C}" dt="2021-09-03T08:20:48.820" v="2413" actId="1076"/>
        <pc:sldMkLst>
          <pc:docMk/>
          <pc:sldMk cId="260104739" sldId="288"/>
        </pc:sldMkLst>
        <pc:spChg chg="mod">
          <ac:chgData name="HUANG, Kecheng" userId="6042010e-758a-47da-a43c-39d4fc95a6c3" providerId="ADAL" clId="{858AC04E-1336-BA44-B53E-A7B455BD1D7C}" dt="2021-09-03T08:20:48.820" v="2413" actId="1076"/>
          <ac:spMkLst>
            <pc:docMk/>
            <pc:sldMk cId="260104739" sldId="288"/>
            <ac:spMk id="7" creationId="{E989B82C-DCE6-4E88-9EFB-E65042BD877D}"/>
          </ac:spMkLst>
        </pc:spChg>
        <pc:picChg chg="add mod">
          <ac:chgData name="HUANG, Kecheng" userId="6042010e-758a-47da-a43c-39d4fc95a6c3" providerId="ADAL" clId="{858AC04E-1336-BA44-B53E-A7B455BD1D7C}" dt="2021-09-03T08:19:29.971" v="2395" actId="1076"/>
          <ac:picMkLst>
            <pc:docMk/>
            <pc:sldMk cId="260104739" sldId="288"/>
            <ac:picMk id="2" creationId="{0F28207E-87F0-4445-B015-E1E8A0A0DEBE}"/>
          </ac:picMkLst>
        </pc:picChg>
        <pc:picChg chg="del">
          <ac:chgData name="HUANG, Kecheng" userId="6042010e-758a-47da-a43c-39d4fc95a6c3" providerId="ADAL" clId="{858AC04E-1336-BA44-B53E-A7B455BD1D7C}" dt="2021-09-03T05:03:49.032" v="1615" actId="478"/>
          <ac:picMkLst>
            <pc:docMk/>
            <pc:sldMk cId="260104739" sldId="288"/>
            <ac:picMk id="2" creationId="{EB7D48FF-EE19-FD4F-AEAC-1A6BE48ED1D1}"/>
          </ac:picMkLst>
        </pc:picChg>
        <pc:picChg chg="del">
          <ac:chgData name="HUANG, Kecheng" userId="6042010e-758a-47da-a43c-39d4fc95a6c3" providerId="ADAL" clId="{858AC04E-1336-BA44-B53E-A7B455BD1D7C}" dt="2021-09-03T05:03:53.130" v="1618" actId="478"/>
          <ac:picMkLst>
            <pc:docMk/>
            <pc:sldMk cId="260104739" sldId="288"/>
            <ac:picMk id="3" creationId="{BCCE56E1-7751-4247-92C1-E37ACD4E53EF}"/>
          </ac:picMkLst>
        </pc:picChg>
        <pc:picChg chg="add mod">
          <ac:chgData name="HUANG, Kecheng" userId="6042010e-758a-47da-a43c-39d4fc95a6c3" providerId="ADAL" clId="{858AC04E-1336-BA44-B53E-A7B455BD1D7C}" dt="2021-09-03T08:19:48.644" v="2399" actId="1076"/>
          <ac:picMkLst>
            <pc:docMk/>
            <pc:sldMk cId="260104739" sldId="288"/>
            <ac:picMk id="3" creationId="{FC9BAFEB-D914-7D4A-BA38-5B72F67120D1}"/>
          </ac:picMkLst>
        </pc:picChg>
        <pc:picChg chg="add mod">
          <ac:chgData name="HUANG, Kecheng" userId="6042010e-758a-47da-a43c-39d4fc95a6c3" providerId="ADAL" clId="{858AC04E-1336-BA44-B53E-A7B455BD1D7C}" dt="2021-09-03T08:20:23.240" v="2407" actId="14100"/>
          <ac:picMkLst>
            <pc:docMk/>
            <pc:sldMk cId="260104739" sldId="288"/>
            <ac:picMk id="6" creationId="{A5C5690C-B4CB-A548-8136-861DAF6992A4}"/>
          </ac:picMkLst>
        </pc:picChg>
        <pc:picChg chg="del">
          <ac:chgData name="HUANG, Kecheng" userId="6042010e-758a-47da-a43c-39d4fc95a6c3" providerId="ADAL" clId="{858AC04E-1336-BA44-B53E-A7B455BD1D7C}" dt="2021-09-03T05:03:52.236" v="1617" actId="478"/>
          <ac:picMkLst>
            <pc:docMk/>
            <pc:sldMk cId="260104739" sldId="288"/>
            <ac:picMk id="8" creationId="{D32A79F0-C128-4BE5-ACA1-D7D20C4D1AC6}"/>
          </ac:picMkLst>
        </pc:picChg>
        <pc:picChg chg="del">
          <ac:chgData name="HUANG, Kecheng" userId="6042010e-758a-47da-a43c-39d4fc95a6c3" providerId="ADAL" clId="{858AC04E-1336-BA44-B53E-A7B455BD1D7C}" dt="2021-09-03T05:03:51.009" v="1616" actId="478"/>
          <ac:picMkLst>
            <pc:docMk/>
            <pc:sldMk cId="260104739" sldId="288"/>
            <ac:picMk id="12" creationId="{C071FA8A-1C8E-4098-BA4E-60515E507AE3}"/>
          </ac:picMkLst>
        </pc:picChg>
      </pc:sldChg>
      <pc:sldChg chg="addSp delSp modSp add mod delAnim modAnim">
        <pc:chgData name="HUANG, Kecheng" userId="6042010e-758a-47da-a43c-39d4fc95a6c3" providerId="ADAL" clId="{858AC04E-1336-BA44-B53E-A7B455BD1D7C}" dt="2021-09-03T08:42:55.641" v="2901" actId="403"/>
        <pc:sldMkLst>
          <pc:docMk/>
          <pc:sldMk cId="103241338" sldId="289"/>
        </pc:sldMkLst>
        <pc:spChg chg="mod">
          <ac:chgData name="HUANG, Kecheng" userId="6042010e-758a-47da-a43c-39d4fc95a6c3" providerId="ADAL" clId="{858AC04E-1336-BA44-B53E-A7B455BD1D7C}" dt="2021-09-03T08:42:55.641" v="2901" actId="403"/>
          <ac:spMkLst>
            <pc:docMk/>
            <pc:sldMk cId="103241338" sldId="289"/>
            <ac:spMk id="7" creationId="{E989B82C-DCE6-4E88-9EFB-E65042BD877D}"/>
          </ac:spMkLst>
        </pc:spChg>
        <pc:picChg chg="del">
          <ac:chgData name="HUANG, Kecheng" userId="6042010e-758a-47da-a43c-39d4fc95a6c3" providerId="ADAL" clId="{858AC04E-1336-BA44-B53E-A7B455BD1D7C}" dt="2021-09-03T08:20:40.867" v="2412" actId="478"/>
          <ac:picMkLst>
            <pc:docMk/>
            <pc:sldMk cId="103241338" sldId="289"/>
            <ac:picMk id="2" creationId="{0F28207E-87F0-4445-B015-E1E8A0A0DEBE}"/>
          </ac:picMkLst>
        </pc:picChg>
        <pc:picChg chg="del">
          <ac:chgData name="HUANG, Kecheng" userId="6042010e-758a-47da-a43c-39d4fc95a6c3" providerId="ADAL" clId="{858AC04E-1336-BA44-B53E-A7B455BD1D7C}" dt="2021-09-03T08:20:40.081" v="2411" actId="478"/>
          <ac:picMkLst>
            <pc:docMk/>
            <pc:sldMk cId="103241338" sldId="289"/>
            <ac:picMk id="3" creationId="{FC9BAFEB-D914-7D4A-BA38-5B72F67120D1}"/>
          </ac:picMkLst>
        </pc:picChg>
        <pc:picChg chg="del">
          <ac:chgData name="HUANG, Kecheng" userId="6042010e-758a-47da-a43c-39d4fc95a6c3" providerId="ADAL" clId="{858AC04E-1336-BA44-B53E-A7B455BD1D7C}" dt="2021-09-03T08:20:38.841" v="2410" actId="478"/>
          <ac:picMkLst>
            <pc:docMk/>
            <pc:sldMk cId="103241338" sldId="289"/>
            <ac:picMk id="6" creationId="{A5C5690C-B4CB-A548-8136-861DAF6992A4}"/>
          </ac:picMkLst>
        </pc:picChg>
        <pc:picChg chg="add mod">
          <ac:chgData name="HUANG, Kecheng" userId="6042010e-758a-47da-a43c-39d4fc95a6c3" providerId="ADAL" clId="{858AC04E-1336-BA44-B53E-A7B455BD1D7C}" dt="2021-09-03T08:41:40.375" v="2895" actId="1076"/>
          <ac:picMkLst>
            <pc:docMk/>
            <pc:sldMk cId="103241338" sldId="289"/>
            <ac:picMk id="8" creationId="{032ADFC3-36BA-0242-B31D-CF45F9D1AA52}"/>
          </ac:picMkLst>
        </pc:picChg>
        <pc:picChg chg="add mod">
          <ac:chgData name="HUANG, Kecheng" userId="6042010e-758a-47da-a43c-39d4fc95a6c3" providerId="ADAL" clId="{858AC04E-1336-BA44-B53E-A7B455BD1D7C}" dt="2021-09-03T08:41:59.799" v="2898" actId="1076"/>
          <ac:picMkLst>
            <pc:docMk/>
            <pc:sldMk cId="103241338" sldId="289"/>
            <ac:picMk id="9" creationId="{2BD26020-F962-1149-BF55-BF3DE3E42D96}"/>
          </ac:picMkLst>
        </pc:picChg>
      </pc:sldChg>
    </pc:docChg>
  </pc:docChgLst>
  <pc:docChgLst>
    <pc:chgData name="HUANG, Kecheng" userId="6042010e-758a-47da-a43c-39d4fc95a6c3" providerId="ADAL" clId="{3E2E7052-9FC5-4483-BC6C-868F42EF994E}"/>
    <pc:docChg chg="undo custSel addSld modSld">
      <pc:chgData name="HUANG, Kecheng" userId="6042010e-758a-47da-a43c-39d4fc95a6c3" providerId="ADAL" clId="{3E2E7052-9FC5-4483-BC6C-868F42EF994E}" dt="2021-10-21T13:28:56.253" v="2660" actId="20577"/>
      <pc:docMkLst>
        <pc:docMk/>
      </pc:docMkLst>
      <pc:sldChg chg="addSp modSp mod modAnim">
        <pc:chgData name="HUANG, Kecheng" userId="6042010e-758a-47da-a43c-39d4fc95a6c3" providerId="ADAL" clId="{3E2E7052-9FC5-4483-BC6C-868F42EF994E}" dt="2021-10-21T08:32:59.628" v="152"/>
        <pc:sldMkLst>
          <pc:docMk/>
          <pc:sldMk cId="3855716461" sldId="297"/>
        </pc:sldMkLst>
        <pc:spChg chg="mod">
          <ac:chgData name="HUANG, Kecheng" userId="6042010e-758a-47da-a43c-39d4fc95a6c3" providerId="ADAL" clId="{3E2E7052-9FC5-4483-BC6C-868F42EF994E}" dt="2021-10-21T08:32:54.033" v="151" actId="5793"/>
          <ac:spMkLst>
            <pc:docMk/>
            <pc:sldMk cId="3855716461" sldId="297"/>
            <ac:spMk id="7" creationId="{E989B82C-DCE6-4E88-9EFB-E65042BD877D}"/>
          </ac:spMkLst>
        </pc:spChg>
        <pc:picChg chg="add mod">
          <ac:chgData name="HUANG, Kecheng" userId="6042010e-758a-47da-a43c-39d4fc95a6c3" providerId="ADAL" clId="{3E2E7052-9FC5-4483-BC6C-868F42EF994E}" dt="2021-10-21T08:29:23.284" v="78" actId="1076"/>
          <ac:picMkLst>
            <pc:docMk/>
            <pc:sldMk cId="3855716461" sldId="297"/>
            <ac:picMk id="3" creationId="{A51B8B03-913D-4D15-9C9C-A021D9288A2C}"/>
          </ac:picMkLst>
        </pc:picChg>
      </pc:sldChg>
      <pc:sldChg chg="addSp modSp mod modAnim">
        <pc:chgData name="HUANG, Kecheng" userId="6042010e-758a-47da-a43c-39d4fc95a6c3" providerId="ADAL" clId="{3E2E7052-9FC5-4483-BC6C-868F42EF994E}" dt="2021-10-21T08:48:22.040" v="558" actId="113"/>
        <pc:sldMkLst>
          <pc:docMk/>
          <pc:sldMk cId="2312326066" sldId="304"/>
        </pc:sldMkLst>
        <pc:spChg chg="mod">
          <ac:chgData name="HUANG, Kecheng" userId="6042010e-758a-47da-a43c-39d4fc95a6c3" providerId="ADAL" clId="{3E2E7052-9FC5-4483-BC6C-868F42EF994E}" dt="2021-10-21T08:48:22.040" v="558" actId="113"/>
          <ac:spMkLst>
            <pc:docMk/>
            <pc:sldMk cId="2312326066" sldId="304"/>
            <ac:spMk id="7" creationId="{E989B82C-DCE6-4E88-9EFB-E65042BD877D}"/>
          </ac:spMkLst>
        </pc:spChg>
        <pc:picChg chg="add mod">
          <ac:chgData name="HUANG, Kecheng" userId="6042010e-758a-47da-a43c-39d4fc95a6c3" providerId="ADAL" clId="{3E2E7052-9FC5-4483-BC6C-868F42EF994E}" dt="2021-10-21T08:34:00.900" v="171" actId="1076"/>
          <ac:picMkLst>
            <pc:docMk/>
            <pc:sldMk cId="2312326066" sldId="304"/>
            <ac:picMk id="3" creationId="{601912EE-EA68-4616-85C0-B087B2D4176B}"/>
          </ac:picMkLst>
        </pc:picChg>
        <pc:picChg chg="add mod">
          <ac:chgData name="HUANG, Kecheng" userId="6042010e-758a-47da-a43c-39d4fc95a6c3" providerId="ADAL" clId="{3E2E7052-9FC5-4483-BC6C-868F42EF994E}" dt="2021-10-21T08:40:14.797" v="270" actId="1076"/>
          <ac:picMkLst>
            <pc:docMk/>
            <pc:sldMk cId="2312326066" sldId="304"/>
            <ac:picMk id="8" creationId="{23CC1A58-EADD-461C-9321-DFB8119FE0CA}"/>
          </ac:picMkLst>
        </pc:picChg>
        <pc:picChg chg="add mod">
          <ac:chgData name="HUANG, Kecheng" userId="6042010e-758a-47da-a43c-39d4fc95a6c3" providerId="ADAL" clId="{3E2E7052-9FC5-4483-BC6C-868F42EF994E}" dt="2021-10-21T08:45:47.219" v="525" actId="1076"/>
          <ac:picMkLst>
            <pc:docMk/>
            <pc:sldMk cId="2312326066" sldId="304"/>
            <ac:picMk id="10" creationId="{0EC1AE15-D407-48CF-9C6C-F5211B593A60}"/>
          </ac:picMkLst>
        </pc:picChg>
        <pc:picChg chg="add mod">
          <ac:chgData name="HUANG, Kecheng" userId="6042010e-758a-47da-a43c-39d4fc95a6c3" providerId="ADAL" clId="{3E2E7052-9FC5-4483-BC6C-868F42EF994E}" dt="2021-10-21T08:46:46.805" v="530" actId="1076"/>
          <ac:picMkLst>
            <pc:docMk/>
            <pc:sldMk cId="2312326066" sldId="304"/>
            <ac:picMk id="12" creationId="{6924C325-E54B-4F66-B481-4422D7BFFF18}"/>
          </ac:picMkLst>
        </pc:picChg>
      </pc:sldChg>
      <pc:sldChg chg="addSp modSp mod modAnim">
        <pc:chgData name="HUANG, Kecheng" userId="6042010e-758a-47da-a43c-39d4fc95a6c3" providerId="ADAL" clId="{3E2E7052-9FC5-4483-BC6C-868F42EF994E}" dt="2021-10-21T12:41:33.686" v="2017"/>
        <pc:sldMkLst>
          <pc:docMk/>
          <pc:sldMk cId="4273330122" sldId="305"/>
        </pc:sldMkLst>
        <pc:spChg chg="mod">
          <ac:chgData name="HUANG, Kecheng" userId="6042010e-758a-47da-a43c-39d4fc95a6c3" providerId="ADAL" clId="{3E2E7052-9FC5-4483-BC6C-868F42EF994E}" dt="2021-10-21T11:55:10.384" v="1471" actId="14100"/>
          <ac:spMkLst>
            <pc:docMk/>
            <pc:sldMk cId="4273330122" sldId="305"/>
            <ac:spMk id="5" creationId="{F7059B17-42B5-4EBC-AC2F-6F9714AD5E02}"/>
          </ac:spMkLst>
        </pc:spChg>
        <pc:spChg chg="mod">
          <ac:chgData name="HUANG, Kecheng" userId="6042010e-758a-47da-a43c-39d4fc95a6c3" providerId="ADAL" clId="{3E2E7052-9FC5-4483-BC6C-868F42EF994E}" dt="2021-10-21T12:41:28.738" v="2016" actId="114"/>
          <ac:spMkLst>
            <pc:docMk/>
            <pc:sldMk cId="4273330122" sldId="305"/>
            <ac:spMk id="7" creationId="{E989B82C-DCE6-4E88-9EFB-E65042BD877D}"/>
          </ac:spMkLst>
        </pc:spChg>
        <pc:picChg chg="add mod">
          <ac:chgData name="HUANG, Kecheng" userId="6042010e-758a-47da-a43c-39d4fc95a6c3" providerId="ADAL" clId="{3E2E7052-9FC5-4483-BC6C-868F42EF994E}" dt="2021-10-21T12:29:00.055" v="1730" actId="1076"/>
          <ac:picMkLst>
            <pc:docMk/>
            <pc:sldMk cId="4273330122" sldId="305"/>
            <ac:picMk id="3" creationId="{A1024A1C-3E0E-4CDA-AE9F-AF966A09BFE5}"/>
          </ac:picMkLst>
        </pc:picChg>
      </pc:sldChg>
      <pc:sldChg chg="addSp delSp modSp add mod delAnim modAnim">
        <pc:chgData name="HUANG, Kecheng" userId="6042010e-758a-47da-a43c-39d4fc95a6c3" providerId="ADAL" clId="{3E2E7052-9FC5-4483-BC6C-868F42EF994E}" dt="2021-10-21T09:57:54.901" v="1409" actId="1076"/>
        <pc:sldMkLst>
          <pc:docMk/>
          <pc:sldMk cId="935210534" sldId="306"/>
        </pc:sldMkLst>
        <pc:spChg chg="mod">
          <ac:chgData name="HUANG, Kecheng" userId="6042010e-758a-47da-a43c-39d4fc95a6c3" providerId="ADAL" clId="{3E2E7052-9FC5-4483-BC6C-868F42EF994E}" dt="2021-10-21T09:19:41.352" v="993" actId="404"/>
          <ac:spMkLst>
            <pc:docMk/>
            <pc:sldMk cId="935210534" sldId="306"/>
            <ac:spMk id="5" creationId="{F7059B17-42B5-4EBC-AC2F-6F9714AD5E02}"/>
          </ac:spMkLst>
        </pc:spChg>
        <pc:spChg chg="mod">
          <ac:chgData name="HUANG, Kecheng" userId="6042010e-758a-47da-a43c-39d4fc95a6c3" providerId="ADAL" clId="{3E2E7052-9FC5-4483-BC6C-868F42EF994E}" dt="2021-10-21T09:23:17.472" v="1034" actId="114"/>
          <ac:spMkLst>
            <pc:docMk/>
            <pc:sldMk cId="935210534" sldId="306"/>
            <ac:spMk id="7" creationId="{E989B82C-DCE6-4E88-9EFB-E65042BD877D}"/>
          </ac:spMkLst>
        </pc:spChg>
        <pc:picChg chg="del">
          <ac:chgData name="HUANG, Kecheng" userId="6042010e-758a-47da-a43c-39d4fc95a6c3" providerId="ADAL" clId="{3E2E7052-9FC5-4483-BC6C-868F42EF994E}" dt="2021-10-21T08:49:35.111" v="563" actId="478"/>
          <ac:picMkLst>
            <pc:docMk/>
            <pc:sldMk cId="935210534" sldId="306"/>
            <ac:picMk id="3" creationId="{601912EE-EA68-4616-85C0-B087B2D4176B}"/>
          </ac:picMkLst>
        </pc:picChg>
        <pc:picChg chg="add mod">
          <ac:chgData name="HUANG, Kecheng" userId="6042010e-758a-47da-a43c-39d4fc95a6c3" providerId="ADAL" clId="{3E2E7052-9FC5-4483-BC6C-868F42EF994E}" dt="2021-10-21T09:09:07.438" v="836" actId="1076"/>
          <ac:picMkLst>
            <pc:docMk/>
            <pc:sldMk cId="935210534" sldId="306"/>
            <ac:picMk id="6" creationId="{57E41295-CF85-494C-923D-30A1DCB9D645}"/>
          </ac:picMkLst>
        </pc:picChg>
        <pc:picChg chg="del">
          <ac:chgData name="HUANG, Kecheng" userId="6042010e-758a-47da-a43c-39d4fc95a6c3" providerId="ADAL" clId="{3E2E7052-9FC5-4483-BC6C-868F42EF994E}" dt="2021-10-21T08:49:34.575" v="562" actId="478"/>
          <ac:picMkLst>
            <pc:docMk/>
            <pc:sldMk cId="935210534" sldId="306"/>
            <ac:picMk id="8" creationId="{23CC1A58-EADD-461C-9321-DFB8119FE0CA}"/>
          </ac:picMkLst>
        </pc:picChg>
        <pc:picChg chg="del">
          <ac:chgData name="HUANG, Kecheng" userId="6042010e-758a-47da-a43c-39d4fc95a6c3" providerId="ADAL" clId="{3E2E7052-9FC5-4483-BC6C-868F42EF994E}" dt="2021-10-21T08:49:34.095" v="561" actId="478"/>
          <ac:picMkLst>
            <pc:docMk/>
            <pc:sldMk cId="935210534" sldId="306"/>
            <ac:picMk id="10" creationId="{0EC1AE15-D407-48CF-9C6C-F5211B593A60}"/>
          </ac:picMkLst>
        </pc:picChg>
        <pc:picChg chg="add mod">
          <ac:chgData name="HUANG, Kecheng" userId="6042010e-758a-47da-a43c-39d4fc95a6c3" providerId="ADAL" clId="{3E2E7052-9FC5-4483-BC6C-868F42EF994E}" dt="2021-10-21T09:57:52.590" v="1408" actId="1076"/>
          <ac:picMkLst>
            <pc:docMk/>
            <pc:sldMk cId="935210534" sldId="306"/>
            <ac:picMk id="11" creationId="{6835BFAA-5BD6-4E5E-893B-22F0BB37BC02}"/>
          </ac:picMkLst>
        </pc:picChg>
        <pc:picChg chg="del">
          <ac:chgData name="HUANG, Kecheng" userId="6042010e-758a-47da-a43c-39d4fc95a6c3" providerId="ADAL" clId="{3E2E7052-9FC5-4483-BC6C-868F42EF994E}" dt="2021-10-21T08:49:33.586" v="560" actId="478"/>
          <ac:picMkLst>
            <pc:docMk/>
            <pc:sldMk cId="935210534" sldId="306"/>
            <ac:picMk id="12" creationId="{6924C325-E54B-4F66-B481-4422D7BFFF18}"/>
          </ac:picMkLst>
        </pc:picChg>
        <pc:picChg chg="add mod">
          <ac:chgData name="HUANG, Kecheng" userId="6042010e-758a-47da-a43c-39d4fc95a6c3" providerId="ADAL" clId="{3E2E7052-9FC5-4483-BC6C-868F42EF994E}" dt="2021-10-21T09:57:54.901" v="1409" actId="1076"/>
          <ac:picMkLst>
            <pc:docMk/>
            <pc:sldMk cId="935210534" sldId="306"/>
            <ac:picMk id="14" creationId="{E50622AE-5FA4-42DE-923D-601FE3A4A416}"/>
          </ac:picMkLst>
        </pc:picChg>
        <pc:picChg chg="add mod">
          <ac:chgData name="HUANG, Kecheng" userId="6042010e-758a-47da-a43c-39d4fc95a6c3" providerId="ADAL" clId="{3E2E7052-9FC5-4483-BC6C-868F42EF994E}" dt="2021-10-21T09:57:26.629" v="1403" actId="1076"/>
          <ac:picMkLst>
            <pc:docMk/>
            <pc:sldMk cId="935210534" sldId="306"/>
            <ac:picMk id="15" creationId="{61C93C38-CAF0-48D7-BD89-754F8D7F6082}"/>
          </ac:picMkLst>
        </pc:picChg>
      </pc:sldChg>
      <pc:sldChg chg="addSp delSp modSp add mod delAnim modAnim">
        <pc:chgData name="HUANG, Kecheng" userId="6042010e-758a-47da-a43c-39d4fc95a6c3" providerId="ADAL" clId="{3E2E7052-9FC5-4483-BC6C-868F42EF994E}" dt="2021-10-21T09:57:08.708" v="1397" actId="21"/>
        <pc:sldMkLst>
          <pc:docMk/>
          <pc:sldMk cId="3020804573" sldId="307"/>
        </pc:sldMkLst>
        <pc:spChg chg="mod">
          <ac:chgData name="HUANG, Kecheng" userId="6042010e-758a-47da-a43c-39d4fc95a6c3" providerId="ADAL" clId="{3E2E7052-9FC5-4483-BC6C-868F42EF994E}" dt="2021-10-21T09:53:23.417" v="1393" actId="207"/>
          <ac:spMkLst>
            <pc:docMk/>
            <pc:sldMk cId="3020804573" sldId="307"/>
            <ac:spMk id="7" creationId="{E989B82C-DCE6-4E88-9EFB-E65042BD877D}"/>
          </ac:spMkLst>
        </pc:spChg>
        <pc:grpChg chg="add mod">
          <ac:chgData name="HUANG, Kecheng" userId="6042010e-758a-47da-a43c-39d4fc95a6c3" providerId="ADAL" clId="{3E2E7052-9FC5-4483-BC6C-868F42EF994E}" dt="2021-10-21T09:33:34.525" v="1124" actId="1076"/>
          <ac:grpSpMkLst>
            <pc:docMk/>
            <pc:sldMk cId="3020804573" sldId="307"/>
            <ac:grpSpMk id="10" creationId="{3EAFA485-DB32-405F-A26C-B0F180DE9971}"/>
          </ac:grpSpMkLst>
        </pc:grpChg>
        <pc:picChg chg="add mod">
          <ac:chgData name="HUANG, Kecheng" userId="6042010e-758a-47da-a43c-39d4fc95a6c3" providerId="ADAL" clId="{3E2E7052-9FC5-4483-BC6C-868F42EF994E}" dt="2021-10-21T09:33:24.663" v="1122" actId="164"/>
          <ac:picMkLst>
            <pc:docMk/>
            <pc:sldMk cId="3020804573" sldId="307"/>
            <ac:picMk id="3" creationId="{4DD44577-CF55-43EF-9E50-5F48ADC4337C}"/>
          </ac:picMkLst>
        </pc:picChg>
        <pc:picChg chg="del">
          <ac:chgData name="HUANG, Kecheng" userId="6042010e-758a-47da-a43c-39d4fc95a6c3" providerId="ADAL" clId="{3E2E7052-9FC5-4483-BC6C-868F42EF994E}" dt="2021-10-21T09:23:45.415" v="1040" actId="478"/>
          <ac:picMkLst>
            <pc:docMk/>
            <pc:sldMk cId="3020804573" sldId="307"/>
            <ac:picMk id="6" creationId="{57E41295-CF85-494C-923D-30A1DCB9D645}"/>
          </ac:picMkLst>
        </pc:picChg>
        <pc:picChg chg="add mod">
          <ac:chgData name="HUANG, Kecheng" userId="6042010e-758a-47da-a43c-39d4fc95a6c3" providerId="ADAL" clId="{3E2E7052-9FC5-4483-BC6C-868F42EF994E}" dt="2021-10-21T09:33:24.663" v="1122" actId="164"/>
          <ac:picMkLst>
            <pc:docMk/>
            <pc:sldMk cId="3020804573" sldId="307"/>
            <ac:picMk id="9" creationId="{9663F0B2-31D1-42B3-9E67-E23C83C7F1D0}"/>
          </ac:picMkLst>
        </pc:picChg>
        <pc:picChg chg="del">
          <ac:chgData name="HUANG, Kecheng" userId="6042010e-758a-47da-a43c-39d4fc95a6c3" providerId="ADAL" clId="{3E2E7052-9FC5-4483-BC6C-868F42EF994E}" dt="2021-10-21T09:23:44.873" v="1039" actId="478"/>
          <ac:picMkLst>
            <pc:docMk/>
            <pc:sldMk cId="3020804573" sldId="307"/>
            <ac:picMk id="11" creationId="{6835BFAA-5BD6-4E5E-893B-22F0BB37BC02}"/>
          </ac:picMkLst>
        </pc:picChg>
        <pc:picChg chg="add del mod">
          <ac:chgData name="HUANG, Kecheng" userId="6042010e-758a-47da-a43c-39d4fc95a6c3" providerId="ADAL" clId="{3E2E7052-9FC5-4483-BC6C-868F42EF994E}" dt="2021-10-21T09:57:08.708" v="1397" actId="21"/>
          <ac:picMkLst>
            <pc:docMk/>
            <pc:sldMk cId="3020804573" sldId="307"/>
            <ac:picMk id="13" creationId="{2E3088E7-9E3F-4213-B094-705EE1C63D18}"/>
          </ac:picMkLst>
        </pc:picChg>
      </pc:sldChg>
      <pc:sldChg chg="addSp delSp modSp add mod delAnim modAnim">
        <pc:chgData name="HUANG, Kecheng" userId="6042010e-758a-47da-a43c-39d4fc95a6c3" providerId="ADAL" clId="{3E2E7052-9FC5-4483-BC6C-868F42EF994E}" dt="2021-10-21T13:28:56.253" v="2660" actId="20577"/>
        <pc:sldMkLst>
          <pc:docMk/>
          <pc:sldMk cId="4198646253" sldId="308"/>
        </pc:sldMkLst>
        <pc:spChg chg="mod">
          <ac:chgData name="HUANG, Kecheng" userId="6042010e-758a-47da-a43c-39d4fc95a6c3" providerId="ADAL" clId="{3E2E7052-9FC5-4483-BC6C-868F42EF994E}" dt="2021-10-21T13:28:56.253" v="2660" actId="20577"/>
          <ac:spMkLst>
            <pc:docMk/>
            <pc:sldMk cId="4198646253" sldId="308"/>
            <ac:spMk id="7" creationId="{E989B82C-DCE6-4E88-9EFB-E65042BD877D}"/>
          </ac:spMkLst>
        </pc:spChg>
        <pc:picChg chg="del">
          <ac:chgData name="HUANG, Kecheng" userId="6042010e-758a-47da-a43c-39d4fc95a6c3" providerId="ADAL" clId="{3E2E7052-9FC5-4483-BC6C-868F42EF994E}" dt="2021-10-21T12:41:40.315" v="2019" actId="478"/>
          <ac:picMkLst>
            <pc:docMk/>
            <pc:sldMk cId="4198646253" sldId="308"/>
            <ac:picMk id="3" creationId="{A1024A1C-3E0E-4CDA-AE9F-AF966A09BFE5}"/>
          </ac:picMkLst>
        </pc:picChg>
        <pc:picChg chg="add mod">
          <ac:chgData name="HUANG, Kecheng" userId="6042010e-758a-47da-a43c-39d4fc95a6c3" providerId="ADAL" clId="{3E2E7052-9FC5-4483-BC6C-868F42EF994E}" dt="2021-10-21T13:28:06.480" v="2633" actId="14100"/>
          <ac:picMkLst>
            <pc:docMk/>
            <pc:sldMk cId="4198646253" sldId="308"/>
            <ac:picMk id="6" creationId="{37D489A5-CADB-4E5E-A627-EFBCA0D5E6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B7AD-63A4-4C4D-87B1-F939D09D7F75}"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2E86C-79D7-41D8-B838-3C324E6013D3}" type="slidenum">
              <a:rPr lang="zh-CN" altLang="en-US" smtClean="0"/>
              <a:t>‹#›</a:t>
            </a:fld>
            <a:endParaRPr lang="zh-CN" altLang="en-US"/>
          </a:p>
        </p:txBody>
      </p:sp>
    </p:spTree>
    <p:extLst>
      <p:ext uri="{BB962C8B-B14F-4D97-AF65-F5344CB8AC3E}">
        <p14:creationId xmlns:p14="http://schemas.microsoft.com/office/powerpoint/2010/main" val="336297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1</a:t>
            </a:fld>
            <a:endParaRPr lang="zh-CN" altLang="en-US"/>
          </a:p>
        </p:txBody>
      </p:sp>
    </p:spTree>
    <p:extLst>
      <p:ext uri="{BB962C8B-B14F-4D97-AF65-F5344CB8AC3E}">
        <p14:creationId xmlns:p14="http://schemas.microsoft.com/office/powerpoint/2010/main" val="279218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2</a:t>
            </a:fld>
            <a:endParaRPr lang="zh-CN" altLang="en-US"/>
          </a:p>
        </p:txBody>
      </p:sp>
    </p:spTree>
    <p:extLst>
      <p:ext uri="{BB962C8B-B14F-4D97-AF65-F5344CB8AC3E}">
        <p14:creationId xmlns:p14="http://schemas.microsoft.com/office/powerpoint/2010/main" val="27494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3</a:t>
            </a:fld>
            <a:endParaRPr lang="zh-CN" altLang="en-US"/>
          </a:p>
        </p:txBody>
      </p:sp>
    </p:spTree>
    <p:extLst>
      <p:ext uri="{BB962C8B-B14F-4D97-AF65-F5344CB8AC3E}">
        <p14:creationId xmlns:p14="http://schemas.microsoft.com/office/powerpoint/2010/main" val="72509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4</a:t>
            </a:fld>
            <a:endParaRPr lang="zh-CN" altLang="en-US"/>
          </a:p>
        </p:txBody>
      </p:sp>
    </p:spTree>
    <p:extLst>
      <p:ext uri="{BB962C8B-B14F-4D97-AF65-F5344CB8AC3E}">
        <p14:creationId xmlns:p14="http://schemas.microsoft.com/office/powerpoint/2010/main" val="425856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7B02E86C-79D7-41D8-B838-3C324E6013D3}" type="slidenum">
              <a:rPr lang="zh-CN" altLang="en-US" smtClean="0"/>
              <a:t>5</a:t>
            </a:fld>
            <a:endParaRPr lang="zh-CN" altLang="en-US"/>
          </a:p>
        </p:txBody>
      </p:sp>
    </p:spTree>
    <p:extLst>
      <p:ext uri="{BB962C8B-B14F-4D97-AF65-F5344CB8AC3E}">
        <p14:creationId xmlns:p14="http://schemas.microsoft.com/office/powerpoint/2010/main" val="143417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B02E86C-79D7-41D8-B838-3C324E6013D3}" type="slidenum">
              <a:rPr lang="zh-CN" altLang="en-US" smtClean="0"/>
              <a:t>6</a:t>
            </a:fld>
            <a:endParaRPr lang="zh-CN" altLang="en-US"/>
          </a:p>
        </p:txBody>
      </p:sp>
    </p:spTree>
    <p:extLst>
      <p:ext uri="{BB962C8B-B14F-4D97-AF65-F5344CB8AC3E}">
        <p14:creationId xmlns:p14="http://schemas.microsoft.com/office/powerpoint/2010/main" val="119965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319E4-700D-4477-AAD8-FC044F12CB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F8B7BE-6B20-468D-81DD-E0E9AF6E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A5A5ED-6B0D-4202-AFA8-1592901559FE}"/>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9D55506A-AECE-4AFF-B6E7-E6EC090D2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BD4EDC-DF7B-4BCB-8033-1F1388281E8C}"/>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874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5BF6-B765-4FA7-A1D9-0DD7BB7F0B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527A7E-187C-4899-9820-27B0850F8B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94A24C-03E0-4929-BF20-5E9076F69D9A}"/>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C759F275-3362-4D57-A734-CF1A87B79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DAB132-CD4B-4059-8B87-925B2AB6069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35629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87D43-1971-46B1-9412-E544CABAE0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285E5-EE0D-4CD3-B24E-0195E8701C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BF84BD-8780-42B9-A975-4173F2399B6B}"/>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9551EE30-9156-49A1-B6B9-0598DA30D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285D58-11AC-4E4F-BC15-0A8398711C9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40469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3E7D-EBAB-4715-8C9A-EC018B9C0F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931845-992B-44BA-B7A1-8300C21BD0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E89359-370E-45E2-A1F8-94E49EE6B6F1}"/>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72D9D0EE-2C6F-47D2-83B1-0673181A77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FDEB7-B23D-4C10-A5BC-25C25C331F15}"/>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65246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3D716-6C2A-48D6-9F22-3EE3A7039A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652F65-2927-47A0-8FA2-16CAF3BB3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A32A8E-E6E9-4CD1-AD0D-9A61A4647DE2}"/>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837EBDB0-9475-46FF-8818-D8487E12BB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02C47-847A-40B8-A921-89B9D73F131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64717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B060-7535-4076-B236-E437F1504A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5AFFE-ABB2-474B-B05D-71C516A438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3FE20A-0F6D-49E7-86E3-17771A69D3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C6C400B-58B2-44D3-B0CB-8A3729B0E40B}"/>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6" name="页脚占位符 5">
            <a:extLst>
              <a:ext uri="{FF2B5EF4-FFF2-40B4-BE49-F238E27FC236}">
                <a16:creationId xmlns:a16="http://schemas.microsoft.com/office/drawing/2014/main" id="{DFD79CC2-1040-4C11-A2BF-3DA1B17A1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A7E09-6510-40E9-B7B6-8F61F924067A}"/>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016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9C90B-2A1B-4B4A-BE67-8988ACD5F5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824E1B-1517-4172-B046-A829FB43D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0D657A7-D2BE-4CA0-A83B-93EE4AC1E74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1B3C76-C4A7-4CE0-8198-F91D4871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9A6700-929F-4DFD-9BF6-A76215313E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5A5699A-606B-44D7-B3A8-B46C86BFFEE3}"/>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8" name="页脚占位符 7">
            <a:extLst>
              <a:ext uri="{FF2B5EF4-FFF2-40B4-BE49-F238E27FC236}">
                <a16:creationId xmlns:a16="http://schemas.microsoft.com/office/drawing/2014/main" id="{64779A59-1B04-4568-B2DF-756FD258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39D47D-462E-4589-B92E-D6DE31210FF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70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BF686-9B7B-4990-8692-E73DAF567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36EC3F-E307-4A3F-B097-8B83ABA912DA}"/>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4" name="页脚占位符 3">
            <a:extLst>
              <a:ext uri="{FF2B5EF4-FFF2-40B4-BE49-F238E27FC236}">
                <a16:creationId xmlns:a16="http://schemas.microsoft.com/office/drawing/2014/main" id="{EEFBE411-6E5E-4E6D-9D3B-F967A010D3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5895AD-1AAB-4B46-9736-899DB16F4586}"/>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00324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E50A08-252C-4B4F-A84B-2A19A8160CC0}"/>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3" name="页脚占位符 2">
            <a:extLst>
              <a:ext uri="{FF2B5EF4-FFF2-40B4-BE49-F238E27FC236}">
                <a16:creationId xmlns:a16="http://schemas.microsoft.com/office/drawing/2014/main" id="{ED4BE01A-A94B-4982-8E4A-FA60E57A5B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A6CD24-A051-44E4-BA96-A028260AA087}"/>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258616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ACCFD-29CB-49FC-A453-0213D1C4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082F0C-A8F6-4DC0-9C48-94BE2C8FA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3EBA5D9-45BC-4184-9F02-62BC00B8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A81F9C-3440-46AC-A19F-B42CB5561ADD}"/>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6" name="页脚占位符 5">
            <a:extLst>
              <a:ext uri="{FF2B5EF4-FFF2-40B4-BE49-F238E27FC236}">
                <a16:creationId xmlns:a16="http://schemas.microsoft.com/office/drawing/2014/main" id="{E95C7287-6A76-4766-9DA3-8688A64FD5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5A2EC-86C4-4C23-A107-B0A298234461}"/>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18962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1EB60-8BFE-43FF-A6E7-A7D9C4AFB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1EA218-CA89-4F8D-93AD-148C4825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22C6E3-B98E-4BA0-98BF-34402CCA1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A54CA03-5BBD-4F83-B1B4-522587FB5502}"/>
              </a:ext>
            </a:extLst>
          </p:cNvPr>
          <p:cNvSpPr>
            <a:spLocks noGrp="1"/>
          </p:cNvSpPr>
          <p:nvPr>
            <p:ph type="dt" sz="half" idx="10"/>
          </p:nvPr>
        </p:nvSpPr>
        <p:spPr/>
        <p:txBody>
          <a:bodyPr/>
          <a:lstStyle/>
          <a:p>
            <a:fld id="{F9C51544-6859-411E-8846-F576C1D903DB}" type="datetimeFigureOut">
              <a:rPr lang="zh-CN" altLang="en-US" smtClean="0"/>
              <a:t>2021/11/11</a:t>
            </a:fld>
            <a:endParaRPr lang="zh-CN" altLang="en-US"/>
          </a:p>
        </p:txBody>
      </p:sp>
      <p:sp>
        <p:nvSpPr>
          <p:cNvPr id="6" name="页脚占位符 5">
            <a:extLst>
              <a:ext uri="{FF2B5EF4-FFF2-40B4-BE49-F238E27FC236}">
                <a16:creationId xmlns:a16="http://schemas.microsoft.com/office/drawing/2014/main" id="{5932F31D-1714-48BD-B8F5-DC7E95C8D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6FF28-4070-43FC-9C2D-9558A50A7213}"/>
              </a:ext>
            </a:extLst>
          </p:cNvPr>
          <p:cNvSpPr>
            <a:spLocks noGrp="1"/>
          </p:cNvSpPr>
          <p:nvPr>
            <p:ph type="sldNum" sz="quarter" idx="12"/>
          </p:nvPr>
        </p:nvSpPr>
        <p:spPr/>
        <p:txBody>
          <a:body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92016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B7B920-A0D4-43EF-BF9E-63238C624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C23082-0713-4C3B-BFAF-CC2696E40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A2487A-6EE6-4684-8129-791F71EF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51544-6859-411E-8846-F576C1D903DB}" type="datetimeFigureOut">
              <a:rPr lang="zh-CN" altLang="en-US" smtClean="0"/>
              <a:t>2021/11/11</a:t>
            </a:fld>
            <a:endParaRPr lang="zh-CN" altLang="en-US"/>
          </a:p>
        </p:txBody>
      </p:sp>
      <p:sp>
        <p:nvSpPr>
          <p:cNvPr id="5" name="页脚占位符 4">
            <a:extLst>
              <a:ext uri="{FF2B5EF4-FFF2-40B4-BE49-F238E27FC236}">
                <a16:creationId xmlns:a16="http://schemas.microsoft.com/office/drawing/2014/main" id="{CBEEA1B7-C443-49F4-A97A-DB6539FE7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3BF6C1-F237-4C63-987F-CDAA45CE7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D76B4-37A1-4348-97BB-5DDAE314CABA}" type="slidenum">
              <a:rPr lang="zh-CN" altLang="en-US" smtClean="0"/>
              <a:t>‹#›</a:t>
            </a:fld>
            <a:endParaRPr lang="zh-CN" altLang="en-US"/>
          </a:p>
        </p:txBody>
      </p:sp>
    </p:spTree>
    <p:extLst>
      <p:ext uri="{BB962C8B-B14F-4D97-AF65-F5344CB8AC3E}">
        <p14:creationId xmlns:p14="http://schemas.microsoft.com/office/powerpoint/2010/main" val="315930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b="1" dirty="0">
                <a:latin typeface="Times-Bold"/>
              </a:rPr>
              <a:t>Searching for Tracks: Graphs </a:t>
            </a:r>
          </a:p>
        </p:txBody>
      </p:sp>
      <p:sp>
        <p:nvSpPr>
          <p:cNvPr id="5" name="矩形 4">
            <a:extLst>
              <a:ext uri="{FF2B5EF4-FFF2-40B4-BE49-F238E27FC236}">
                <a16:creationId xmlns:a16="http://schemas.microsoft.com/office/drawing/2014/main" id="{F7059B17-42B5-4EBC-AC2F-6F9714AD5E02}"/>
              </a:ext>
            </a:extLst>
          </p:cNvPr>
          <p:cNvSpPr/>
          <p:nvPr/>
        </p:nvSpPr>
        <p:spPr>
          <a:xfrm>
            <a:off x="-1" y="735533"/>
            <a:ext cx="11861802" cy="338554"/>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Controlling Memory Footprint of Stateful Streaming Graph Processing</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it-IT" sz="1400" b="0" i="1" u="none" strike="noStrike" baseline="0" dirty="0">
                <a:latin typeface="Times New Roman" panose="02020603050405020304" pitchFamily="18" charset="0"/>
                <a:cs typeface="Times New Roman" panose="02020603050405020304" pitchFamily="18" charset="0"/>
              </a:rPr>
              <a:t>Pourya Vaziri and Keval Vora, Simon Fraser University</a:t>
            </a:r>
            <a:endParaRPr lang="en-US" altLang="zh-CN"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074087"/>
            <a:ext cx="12038591" cy="6193811"/>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dirty="0">
                <a:latin typeface="Times" pitchFamily="2" charset="0"/>
                <a:cs typeface="Times New Roman" panose="02020603050405020304" pitchFamily="18" charset="0"/>
              </a:rPr>
              <a:t>With interest in analyzing dynamic graphs, </a:t>
            </a:r>
            <a:r>
              <a:rPr lang="en-US" sz="1400" b="1" dirty="0">
                <a:latin typeface="Times" pitchFamily="2" charset="0"/>
                <a:cs typeface="Times New Roman" panose="02020603050405020304" pitchFamily="18" charset="0"/>
              </a:rPr>
              <a:t>streaming graph processing systems </a:t>
            </a:r>
            <a:r>
              <a:rPr lang="en-US" sz="1400" dirty="0">
                <a:latin typeface="Times" pitchFamily="2" charset="0"/>
                <a:cs typeface="Times New Roman" panose="02020603050405020304" pitchFamily="18" charset="0"/>
              </a:rPr>
              <a:t>rely on </a:t>
            </a:r>
            <a:r>
              <a:rPr lang="en-US" sz="1400" b="1" dirty="0">
                <a:solidFill>
                  <a:srgbClr val="FF0000"/>
                </a:solidFill>
                <a:latin typeface="Times" pitchFamily="2" charset="0"/>
                <a:cs typeface="Times New Roman" panose="02020603050405020304" pitchFamily="18" charset="0"/>
              </a:rPr>
              <a:t>stateful iterative models </a:t>
            </a:r>
            <a:r>
              <a:rPr lang="en-US" sz="1400" dirty="0">
                <a:latin typeface="Times" pitchFamily="2" charset="0"/>
                <a:cs typeface="Times New Roman" panose="02020603050405020304" pitchFamily="18" charset="0"/>
              </a:rPr>
              <a:t>where they track the intermediate state as execution progresses to incrementally adjust the results upon graph mutation.</a:t>
            </a:r>
          </a:p>
          <a:p>
            <a:pPr marL="118800" lvl="1" indent="-285750">
              <a:lnSpc>
                <a:spcPct val="150000"/>
              </a:lnSpc>
              <a:buFont typeface="Wingdings" panose="05000000000000000000" pitchFamily="2" charset="2"/>
              <a:buChar char="à"/>
            </a:pPr>
            <a:r>
              <a:rPr lang="en-US" sz="1400" dirty="0">
                <a:latin typeface="Times" pitchFamily="2" charset="0"/>
                <a:cs typeface="Times New Roman" panose="02020603050405020304" pitchFamily="18" charset="0"/>
              </a:rPr>
              <a:t>The </a:t>
            </a:r>
            <a:r>
              <a:rPr lang="en-US" sz="1400" b="1" dirty="0">
                <a:solidFill>
                  <a:srgbClr val="FF0000"/>
                </a:solidFill>
                <a:latin typeface="Times" pitchFamily="2" charset="0"/>
                <a:cs typeface="Times New Roman" panose="02020603050405020304" pitchFamily="18" charset="0"/>
              </a:rPr>
              <a:t>intermediate state </a:t>
            </a:r>
            <a:r>
              <a:rPr lang="en-US" sz="1400" dirty="0">
                <a:latin typeface="Times" pitchFamily="2" charset="0"/>
                <a:cs typeface="Times New Roman" panose="02020603050405020304" pitchFamily="18" charset="0"/>
              </a:rPr>
              <a:t>tracked by models significantly increases the </a:t>
            </a:r>
            <a:r>
              <a:rPr lang="en-US" sz="1400" b="1" dirty="0">
                <a:solidFill>
                  <a:schemeClr val="accent1"/>
                </a:solidFill>
                <a:latin typeface="Times" pitchFamily="2" charset="0"/>
                <a:cs typeface="Times New Roman" panose="02020603050405020304" pitchFamily="18" charset="0"/>
              </a:rPr>
              <a:t>memory footprint </a:t>
            </a:r>
            <a:r>
              <a:rPr lang="en-US" sz="1400" dirty="0">
                <a:latin typeface="Times" pitchFamily="2" charset="0"/>
                <a:cs typeface="Times New Roman" panose="02020603050405020304" pitchFamily="18" charset="0"/>
              </a:rPr>
              <a:t>of these systems, which limits their </a:t>
            </a:r>
            <a:r>
              <a:rPr lang="en-US" sz="1400" b="1" dirty="0">
                <a:solidFill>
                  <a:schemeClr val="accent1"/>
                </a:solidFill>
                <a:latin typeface="Times" pitchFamily="2" charset="0"/>
                <a:cs typeface="Times New Roman" panose="02020603050405020304" pitchFamily="18" charset="0"/>
              </a:rPr>
              <a:t>scalability</a:t>
            </a:r>
            <a:r>
              <a:rPr lang="en-US" sz="1400" dirty="0">
                <a:latin typeface="Times" pitchFamily="2" charset="0"/>
                <a:cs typeface="Times New Roman" panose="02020603050405020304" pitchFamily="18" charset="0"/>
              </a:rPr>
              <a:t> on large graphs.</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Background</a:t>
            </a:r>
          </a:p>
          <a:p>
            <a:pPr marL="468000" lvl="1" indent="-252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Streaming Graph Processing Model. </a:t>
            </a:r>
            <a:r>
              <a:rPr lang="en-US" sz="1400" dirty="0">
                <a:latin typeface="Times" pitchFamily="2" charset="0"/>
                <a:cs typeface="Times New Roman" panose="02020603050405020304" pitchFamily="18" charset="0"/>
              </a:rPr>
              <a:t>A streaming graph (</a:t>
            </a:r>
            <a:r>
              <a:rPr lang="en-US" sz="1400" b="1" dirty="0">
                <a:latin typeface="Times" pitchFamily="2" charset="0"/>
                <a:cs typeface="Times New Roman" panose="02020603050405020304" pitchFamily="18" charset="0"/>
              </a:rPr>
              <a:t>SG</a:t>
            </a:r>
            <a:r>
              <a:rPr lang="en-US" sz="1400" dirty="0">
                <a:latin typeface="Times" pitchFamily="2" charset="0"/>
                <a:cs typeface="Times New Roman" panose="02020603050405020304" pitchFamily="18" charset="0"/>
              </a:rPr>
              <a:t>) is a graph whose structure </a:t>
            </a:r>
            <a:r>
              <a:rPr lang="en-US" sz="1400" b="1" dirty="0">
                <a:solidFill>
                  <a:srgbClr val="FF0000"/>
                </a:solidFill>
                <a:latin typeface="Times" pitchFamily="2" charset="0"/>
                <a:cs typeface="Times New Roman" panose="02020603050405020304" pitchFamily="18" charset="0"/>
              </a:rPr>
              <a:t>keeps on changing (mutation) </a:t>
            </a:r>
            <a:r>
              <a:rPr lang="en-US" sz="1400" dirty="0">
                <a:latin typeface="Times" pitchFamily="2" charset="0"/>
                <a:cs typeface="Times New Roman" panose="02020603050405020304" pitchFamily="18" charset="0"/>
              </a:rPr>
              <a:t>via a continuous stream of </a:t>
            </a:r>
            <a:r>
              <a:rPr lang="en-US" sz="1400" b="1" dirty="0">
                <a:latin typeface="Times" pitchFamily="2" charset="0"/>
                <a:cs typeface="Times New Roman" panose="02020603050405020304" pitchFamily="18" charset="0"/>
              </a:rPr>
              <a:t>graph updates </a:t>
            </a:r>
            <a:r>
              <a:rPr lang="en-US" sz="1400" dirty="0">
                <a:latin typeface="Times" pitchFamily="2" charset="0"/>
                <a:cs typeface="Times New Roman" panose="02020603050405020304" pitchFamily="18" charset="0"/>
              </a:rPr>
              <a:t>(e.g., add and delete of vertices and edges). SG processing systems operate on SGs to produce results </a:t>
            </a:r>
            <a:r>
              <a:rPr lang="en-US" sz="1400" b="1" dirty="0">
                <a:solidFill>
                  <a:srgbClr val="FF0000"/>
                </a:solidFill>
                <a:latin typeface="Times" pitchFamily="2" charset="0"/>
                <a:cs typeface="Times New Roman" panose="02020603050405020304" pitchFamily="18" charset="0"/>
              </a:rPr>
              <a:t>consistent with the latest graph structure</a:t>
            </a:r>
            <a:r>
              <a:rPr lang="en-US" sz="1400" dirty="0">
                <a:latin typeface="Times" pitchFamily="2" charset="0"/>
                <a:cs typeface="Times New Roman" panose="02020603050405020304" pitchFamily="18" charset="0"/>
              </a:rPr>
              <a:t>.</a:t>
            </a:r>
          </a:p>
          <a:p>
            <a:pPr marL="468000" lvl="1" indent="-252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Stateless iterative models. </a:t>
            </a:r>
            <a:r>
              <a:rPr lang="en-US" sz="1400" dirty="0">
                <a:latin typeface="Times" pitchFamily="2" charset="0"/>
                <a:cs typeface="Times New Roman" panose="02020603050405020304" pitchFamily="18" charset="0"/>
              </a:rPr>
              <a:t>It performs iterative processing </a:t>
            </a:r>
            <a:r>
              <a:rPr lang="en-US" sz="1400" b="1" dirty="0">
                <a:solidFill>
                  <a:schemeClr val="accent1"/>
                </a:solidFill>
                <a:latin typeface="Times" pitchFamily="2" charset="0"/>
                <a:cs typeface="Times New Roman" panose="02020603050405020304" pitchFamily="18" charset="0"/>
              </a:rPr>
              <a:t>without capturing </a:t>
            </a:r>
            <a:r>
              <a:rPr lang="en-US" sz="1400" dirty="0">
                <a:latin typeface="Times" pitchFamily="2" charset="0"/>
                <a:cs typeface="Times New Roman" panose="02020603050405020304" pitchFamily="18" charset="0"/>
              </a:rPr>
              <a:t>intermediate values that describe the execution history graph structure mutates. they either continue iterative computation without incorporating the impact of mutations on already computed or, they conservatively deduce the set of values that could be potentially affected due to mutation and recompute those values from scratch. </a:t>
            </a:r>
            <a:r>
              <a:rPr lang="en-US" sz="1400" b="1" dirty="0">
                <a:solidFill>
                  <a:schemeClr val="accent1"/>
                </a:solidFill>
                <a:latin typeface="Times" pitchFamily="2" charset="0"/>
                <a:cs typeface="Times New Roman" panose="02020603050405020304" pitchFamily="18" charset="0"/>
              </a:rPr>
              <a:t>(high-computation)</a:t>
            </a:r>
          </a:p>
          <a:p>
            <a:pPr marL="468000" lvl="1" indent="-252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Stateful Iterative Processing Model. </a:t>
            </a:r>
            <a:r>
              <a:rPr lang="en-US" sz="1400" dirty="0">
                <a:latin typeface="Times" pitchFamily="2" charset="0"/>
                <a:cs typeface="Times New Roman" panose="02020603050405020304" pitchFamily="18" charset="0"/>
              </a:rPr>
              <a:t>It reduce the amount of computation to be performed upon graph </a:t>
            </a:r>
            <a:r>
              <a:rPr lang="en-US" sz="1400" b="1" dirty="0">
                <a:solidFill>
                  <a:srgbClr val="FF0000"/>
                </a:solidFill>
                <a:latin typeface="Times" pitchFamily="2" charset="0"/>
                <a:cs typeface="Times New Roman" panose="02020603050405020304" pitchFamily="18" charset="0"/>
              </a:rPr>
              <a:t>mutation</a:t>
            </a:r>
            <a:r>
              <a:rPr lang="en-US" sz="1400" dirty="0">
                <a:latin typeface="Times" pitchFamily="2" charset="0"/>
                <a:cs typeface="Times New Roman" panose="02020603050405020304" pitchFamily="18" charset="0"/>
              </a:rPr>
              <a:t> using incremental processing. </a:t>
            </a:r>
          </a:p>
          <a:p>
            <a:pPr marL="576000" lvl="2" indent="-285750">
              <a:lnSpc>
                <a:spcPct val="150000"/>
              </a:lnSpc>
              <a:buFont typeface="Wingdings" panose="05000000000000000000" pitchFamily="2" charset="2"/>
              <a:buChar char="à"/>
            </a:pPr>
            <a:r>
              <a:rPr lang="en-US" sz="1400" dirty="0">
                <a:latin typeface="Times" pitchFamily="2" charset="0"/>
                <a:cs typeface="Times New Roman" panose="02020603050405020304" pitchFamily="18" charset="0"/>
              </a:rPr>
              <a:t>The main idea is to track the </a:t>
            </a:r>
            <a:r>
              <a:rPr lang="en-US" sz="1400" b="1" dirty="0">
                <a:solidFill>
                  <a:srgbClr val="FF0000"/>
                </a:solidFill>
                <a:latin typeface="Times" pitchFamily="2" charset="0"/>
                <a:cs typeface="Times New Roman" panose="02020603050405020304" pitchFamily="18" charset="0"/>
              </a:rPr>
              <a:t>intermediate state </a:t>
            </a:r>
            <a:r>
              <a:rPr lang="en-US" sz="1400" dirty="0">
                <a:latin typeface="Times" pitchFamily="2" charset="0"/>
                <a:cs typeface="Times New Roman" panose="02020603050405020304" pitchFamily="18" charset="0"/>
              </a:rPr>
              <a:t>that captures the necessary details of execution history so that when the graph structure </a:t>
            </a:r>
            <a:r>
              <a:rPr lang="en-US" sz="1400" b="1" dirty="0">
                <a:solidFill>
                  <a:srgbClr val="FF0000"/>
                </a:solidFill>
                <a:latin typeface="Times" pitchFamily="2" charset="0"/>
                <a:cs typeface="Times New Roman" panose="02020603050405020304" pitchFamily="18" charset="0"/>
              </a:rPr>
              <a:t>mutates</a:t>
            </a:r>
            <a:r>
              <a:rPr lang="en-US" sz="1400" dirty="0">
                <a:latin typeface="Times" pitchFamily="2" charset="0"/>
                <a:cs typeface="Times New Roman" panose="02020603050405020304" pitchFamily="18" charset="0"/>
              </a:rPr>
              <a:t>, only the relevant parts of execution history are adjusted or recomputed. </a:t>
            </a:r>
          </a:p>
          <a:p>
            <a:pPr marL="468000" lvl="1" indent="-252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Tracking Intermediate State in Memory. </a:t>
            </a:r>
            <a:r>
              <a:rPr lang="en-US" sz="1400" dirty="0">
                <a:latin typeface="Times" pitchFamily="2" charset="0"/>
                <a:cs typeface="Times New Roman" panose="02020603050405020304" pitchFamily="18" charset="0"/>
              </a:rPr>
              <a:t>The </a:t>
            </a:r>
            <a:r>
              <a:rPr lang="en-US" sz="1400" b="1" dirty="0">
                <a:solidFill>
                  <a:srgbClr val="FF0000"/>
                </a:solidFill>
                <a:latin typeface="Times" pitchFamily="2" charset="0"/>
                <a:cs typeface="Times New Roman" panose="02020603050405020304" pitchFamily="18" charset="0"/>
              </a:rPr>
              <a:t>intermediate state </a:t>
            </a:r>
            <a:r>
              <a:rPr lang="en-US" sz="1400" dirty="0">
                <a:latin typeface="Times" pitchFamily="2" charset="0"/>
                <a:cs typeface="Times New Roman" panose="02020603050405020304" pitchFamily="18" charset="0"/>
              </a:rPr>
              <a:t>in stateful iterative models is in form of values relevant for </a:t>
            </a:r>
            <a:r>
              <a:rPr lang="en-US" sz="1400" b="1" dirty="0">
                <a:solidFill>
                  <a:srgbClr val="FF0000"/>
                </a:solidFill>
                <a:latin typeface="Times" pitchFamily="2" charset="0"/>
                <a:cs typeface="Times New Roman" panose="02020603050405020304" pitchFamily="18" charset="0"/>
              </a:rPr>
              <a:t>vertices</a:t>
            </a:r>
            <a:r>
              <a:rPr lang="en-US" sz="1400" dirty="0">
                <a:latin typeface="Times" pitchFamily="2" charset="0"/>
                <a:cs typeface="Times New Roman" panose="02020603050405020304" pitchFamily="18" charset="0"/>
              </a:rPr>
              <a:t> at each iteration. </a:t>
            </a:r>
          </a:p>
          <a:p>
            <a:pPr marL="958950" lvl="2" indent="-285750">
              <a:lnSpc>
                <a:spcPct val="150000"/>
              </a:lnSpc>
              <a:buFont typeface="Wingdings" panose="05000000000000000000" pitchFamily="2" charset="2"/>
              <a:buChar char="ü"/>
            </a:pPr>
            <a:r>
              <a:rPr lang="en-US" sz="1400" i="1" dirty="0">
                <a:latin typeface="Times" pitchFamily="2" charset="0"/>
                <a:cs typeface="Times New Roman" panose="02020603050405020304" pitchFamily="18" charset="0"/>
              </a:rPr>
              <a:t>Aggregation</a:t>
            </a:r>
            <a:r>
              <a:rPr lang="en-US" sz="1400" dirty="0">
                <a:latin typeface="Times" pitchFamily="2" charset="0"/>
                <a:cs typeface="Times New Roman" panose="02020603050405020304" pitchFamily="18" charset="0"/>
              </a:rPr>
              <a:t> at each vertex that collects values from its </a:t>
            </a:r>
            <a:r>
              <a:rPr lang="en-US" sz="1400">
                <a:latin typeface="Times" pitchFamily="2" charset="0"/>
                <a:cs typeface="Times New Roman" panose="02020603050405020304" pitchFamily="18" charset="0"/>
              </a:rPr>
              <a:t>incoming edges;</a:t>
            </a:r>
            <a:endParaRPr lang="en-US" sz="1400" dirty="0">
              <a:latin typeface="Times" pitchFamily="2" charset="0"/>
              <a:cs typeface="Times New Roman" panose="02020603050405020304" pitchFamily="18" charset="0"/>
            </a:endParaRPr>
          </a:p>
          <a:p>
            <a:pPr marL="958950" lvl="2" indent="-285750">
              <a:lnSpc>
                <a:spcPct val="150000"/>
              </a:lnSpc>
              <a:buFont typeface="Wingdings" panose="05000000000000000000" pitchFamily="2" charset="2"/>
              <a:buChar char="ü"/>
            </a:pPr>
            <a:r>
              <a:rPr lang="en-US" sz="1400" i="1" dirty="0">
                <a:latin typeface="Times" pitchFamily="2" charset="0"/>
                <a:cs typeface="Times New Roman" panose="02020603050405020304" pitchFamily="18" charset="0"/>
              </a:rPr>
              <a:t>value </a:t>
            </a:r>
            <a:r>
              <a:rPr lang="en-US" sz="1400" dirty="0">
                <a:latin typeface="Times" pitchFamily="2" charset="0"/>
                <a:cs typeface="Times New Roman" panose="02020603050405020304" pitchFamily="18" charset="0"/>
              </a:rPr>
              <a:t>computed for that vertex;</a:t>
            </a:r>
          </a:p>
          <a:p>
            <a:pPr marL="958950" lvl="2" indent="-285750">
              <a:lnSpc>
                <a:spcPct val="150000"/>
              </a:lnSpc>
              <a:buFont typeface="Wingdings" panose="05000000000000000000" pitchFamily="2" charset="2"/>
              <a:buChar char="ü"/>
            </a:pPr>
            <a:r>
              <a:rPr lang="en-US" sz="1400" i="1" dirty="0">
                <a:latin typeface="Times" pitchFamily="2" charset="0"/>
                <a:cs typeface="Times New Roman" panose="02020603050405020304" pitchFamily="18" charset="0"/>
              </a:rPr>
              <a:t>Iterative algorithms use selective scheduling mechanisms to suppress propagation of minor changes.</a:t>
            </a:r>
          </a:p>
          <a:p>
            <a:pPr marL="1033200" lvl="3" indent="-285750">
              <a:lnSpc>
                <a:spcPct val="150000"/>
              </a:lnSpc>
              <a:buFont typeface="Wingdings" panose="05000000000000000000" pitchFamily="2" charset="2"/>
              <a:buChar char="à"/>
            </a:pPr>
            <a:r>
              <a:rPr lang="en-US" sz="1400" dirty="0">
                <a:latin typeface="Times" pitchFamily="2" charset="0"/>
                <a:cs typeface="Times New Roman" panose="02020603050405020304" pitchFamily="18" charset="0"/>
              </a:rPr>
              <a:t>By explicitly tracking the two values, differences can be correctly </a:t>
            </a:r>
            <a:r>
              <a:rPr lang="en-US" sz="1400" b="1" dirty="0">
                <a:solidFill>
                  <a:srgbClr val="FF0000"/>
                </a:solidFill>
                <a:latin typeface="Times" pitchFamily="2" charset="0"/>
                <a:cs typeface="Times New Roman" panose="02020603050405020304" pitchFamily="18" charset="0"/>
              </a:rPr>
              <a:t>computed</a:t>
            </a:r>
            <a:r>
              <a:rPr lang="en-US" sz="1400" dirty="0">
                <a:latin typeface="Times" pitchFamily="2" charset="0"/>
                <a:cs typeface="Times New Roman" panose="02020603050405020304" pitchFamily="18" charset="0"/>
              </a:rPr>
              <a:t> and </a:t>
            </a:r>
            <a:r>
              <a:rPr lang="en-US" sz="1400" b="1" dirty="0">
                <a:solidFill>
                  <a:srgbClr val="FF0000"/>
                </a:solidFill>
                <a:latin typeface="Times" pitchFamily="2" charset="0"/>
                <a:cs typeface="Times New Roman" panose="02020603050405020304" pitchFamily="18" charset="0"/>
              </a:rPr>
              <a:t>propagated</a:t>
            </a:r>
            <a:r>
              <a:rPr lang="en-US" sz="1400" dirty="0">
                <a:latin typeface="Times" pitchFamily="2" charset="0"/>
                <a:cs typeface="Times New Roman" panose="02020603050405020304" pitchFamily="18" charset="0"/>
              </a:rPr>
              <a:t> based on values visible to the neighbors.</a:t>
            </a:r>
          </a:p>
          <a:p>
            <a:pPr marL="468000" lvl="1" indent="-252000">
              <a:lnSpc>
                <a:spcPct val="150000"/>
              </a:lnSpc>
              <a:buFont typeface="Courier New" panose="02070309020205020404" pitchFamily="49" charset="0"/>
              <a:buChar char="o"/>
            </a:pPr>
            <a:r>
              <a:rPr lang="en-US" sz="1400" b="1" dirty="0">
                <a:latin typeface="Times" pitchFamily="2" charset="0"/>
                <a:cs typeface="Times New Roman" panose="02020603050405020304" pitchFamily="18" charset="0"/>
              </a:rPr>
              <a:t>Tracking this intermediate state </a:t>
            </a:r>
            <a:r>
              <a:rPr lang="en-US" sz="1400" b="1" dirty="0">
                <a:solidFill>
                  <a:schemeClr val="accent1"/>
                </a:solidFill>
                <a:latin typeface="Times" pitchFamily="2" charset="0"/>
                <a:cs typeface="Times New Roman" panose="02020603050405020304" pitchFamily="18" charset="0"/>
              </a:rPr>
              <a:t>increases the memory footprint </a:t>
            </a:r>
            <a:r>
              <a:rPr lang="en-US" sz="1400" b="1" dirty="0">
                <a:latin typeface="Times" pitchFamily="2" charset="0"/>
                <a:cs typeface="Times New Roman" panose="02020603050405020304" pitchFamily="18" charset="0"/>
              </a:rPr>
              <a:t>of such incremental processing techniques.</a:t>
            </a:r>
          </a:p>
          <a:p>
            <a:pPr marL="0" lvl="2">
              <a:lnSpc>
                <a:spcPct val="150000"/>
              </a:lnSpc>
            </a:pPr>
            <a:endParaRPr lang="en-US" sz="1400" b="1" dirty="0">
              <a:latin typeface="Times" pitchFamily="2" charset="0"/>
              <a:cs typeface="Times New Roman" panose="02020603050405020304" pitchFamily="18" charset="0"/>
            </a:endParaRPr>
          </a:p>
        </p:txBody>
      </p:sp>
      <p:pic>
        <p:nvPicPr>
          <p:cNvPr id="3" name="图片 2">
            <a:extLst>
              <a:ext uri="{FF2B5EF4-FFF2-40B4-BE49-F238E27FC236}">
                <a16:creationId xmlns:a16="http://schemas.microsoft.com/office/drawing/2014/main" id="{6E515393-95E5-44A7-A84D-6A91B65F88BB}"/>
              </a:ext>
            </a:extLst>
          </p:cNvPr>
          <p:cNvPicPr>
            <a:picLocks noChangeAspect="1"/>
          </p:cNvPicPr>
          <p:nvPr/>
        </p:nvPicPr>
        <p:blipFill>
          <a:blip r:embed="rId3"/>
          <a:stretch>
            <a:fillRect/>
          </a:stretch>
        </p:blipFill>
        <p:spPr>
          <a:xfrm>
            <a:off x="8226194" y="0"/>
            <a:ext cx="3516300" cy="2275599"/>
          </a:xfrm>
          <a:prstGeom prst="rect">
            <a:avLst/>
          </a:prstGeom>
        </p:spPr>
      </p:pic>
      <p:pic>
        <p:nvPicPr>
          <p:cNvPr id="13" name="图片 12">
            <a:extLst>
              <a:ext uri="{FF2B5EF4-FFF2-40B4-BE49-F238E27FC236}">
                <a16:creationId xmlns:a16="http://schemas.microsoft.com/office/drawing/2014/main" id="{DB562ACC-E1B8-4858-B404-8DEC3B1D6DCD}"/>
              </a:ext>
            </a:extLst>
          </p:cNvPr>
          <p:cNvPicPr>
            <a:picLocks noChangeAspect="1"/>
          </p:cNvPicPr>
          <p:nvPr/>
        </p:nvPicPr>
        <p:blipFill>
          <a:blip r:embed="rId4"/>
          <a:stretch>
            <a:fillRect/>
          </a:stretch>
        </p:blipFill>
        <p:spPr>
          <a:xfrm>
            <a:off x="8012542" y="0"/>
            <a:ext cx="3786156" cy="2148174"/>
          </a:xfrm>
          <a:prstGeom prst="rect">
            <a:avLst/>
          </a:prstGeom>
        </p:spPr>
      </p:pic>
    </p:spTree>
    <p:extLst>
      <p:ext uri="{BB962C8B-B14F-4D97-AF65-F5344CB8AC3E}">
        <p14:creationId xmlns:p14="http://schemas.microsoft.com/office/powerpoint/2010/main" val="41986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b="1" dirty="0">
                <a:latin typeface="Times-Bold"/>
              </a:rPr>
              <a:t>Searching for Tracks: Graphs </a:t>
            </a:r>
          </a:p>
        </p:txBody>
      </p:sp>
      <p:sp>
        <p:nvSpPr>
          <p:cNvPr id="5" name="矩形 4">
            <a:extLst>
              <a:ext uri="{FF2B5EF4-FFF2-40B4-BE49-F238E27FC236}">
                <a16:creationId xmlns:a16="http://schemas.microsoft.com/office/drawing/2014/main" id="{F7059B17-42B5-4EBC-AC2F-6F9714AD5E02}"/>
              </a:ext>
            </a:extLst>
          </p:cNvPr>
          <p:cNvSpPr/>
          <p:nvPr/>
        </p:nvSpPr>
        <p:spPr>
          <a:xfrm>
            <a:off x="-1" y="735533"/>
            <a:ext cx="11861802" cy="338554"/>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Controlling Memory Footprint of Stateful Streaming Graph Processing</a:t>
            </a:r>
            <a:r>
              <a:rPr lang="en-US" sz="1600" b="1" i="0" u="none" strike="noStrike" baseline="0" dirty="0">
                <a:latin typeface="Times New Roman" panose="02020603050405020304" pitchFamily="18" charset="0"/>
                <a:ea typeface="等线" panose="02010600030101010101" pitchFamily="2" charset="-122"/>
                <a:cs typeface="Times New Roman" panose="02020603050405020304" pitchFamily="18" charset="0"/>
              </a:rPr>
              <a:t>. </a:t>
            </a:r>
            <a:r>
              <a:rPr lang="it-IT" sz="1400" b="0" i="1" u="none" strike="noStrike" baseline="0" dirty="0">
                <a:latin typeface="Times New Roman" panose="02020603050405020304" pitchFamily="18" charset="0"/>
                <a:cs typeface="Times New Roman" panose="02020603050405020304" pitchFamily="18" charset="0"/>
              </a:rPr>
              <a:t>Pourya Vaziri and Keval Vora, Simon Fraser University</a:t>
            </a:r>
            <a:endParaRPr lang="en-US" altLang="zh-CN" sz="16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177042" y="1132162"/>
            <a:ext cx="11364987" cy="5224315"/>
          </a:xfrm>
          <a:prstGeom prst="rect">
            <a:avLst/>
          </a:prstGeom>
          <a:noFill/>
        </p:spPr>
        <p:txBody>
          <a:bodyPr wrap="square">
            <a:spAutoFit/>
          </a:bodyPr>
          <a:lstStyle/>
          <a:p>
            <a:pPr marL="216000" indent="-180000">
              <a:lnSpc>
                <a:spcPct val="150000"/>
              </a:lnSpc>
              <a:buFont typeface="Arial" panose="020B0604020202020204" pitchFamily="34" charset="0"/>
              <a:buChar char="•"/>
            </a:pPr>
            <a:r>
              <a:rPr lang="en-US" sz="1400" dirty="0">
                <a:latin typeface="Times" pitchFamily="2" charset="0"/>
                <a:cs typeface="Times New Roman" panose="02020603050405020304" pitchFamily="18" charset="0"/>
              </a:rPr>
              <a:t>Develop novel</a:t>
            </a:r>
            <a:r>
              <a:rPr lang="en-US" sz="1400" b="1" dirty="0">
                <a:solidFill>
                  <a:srgbClr val="FF0000"/>
                </a:solidFill>
                <a:latin typeface="Times" pitchFamily="2" charset="0"/>
                <a:cs typeface="Times New Roman" panose="02020603050405020304" pitchFamily="18" charset="0"/>
              </a:rPr>
              <a:t> memory-efficient </a:t>
            </a:r>
            <a:r>
              <a:rPr lang="en-US" sz="1400" dirty="0">
                <a:latin typeface="Times" pitchFamily="2" charset="0"/>
                <a:cs typeface="Times New Roman" panose="02020603050405020304" pitchFamily="18" charset="0"/>
              </a:rPr>
              <a:t>stateful iterative models that demand </a:t>
            </a:r>
            <a:r>
              <a:rPr lang="en-US" sz="1400" b="1" dirty="0">
                <a:solidFill>
                  <a:schemeClr val="accent1"/>
                </a:solidFill>
                <a:latin typeface="Times" pitchFamily="2" charset="0"/>
                <a:cs typeface="Times New Roman" panose="02020603050405020304" pitchFamily="18" charset="0"/>
              </a:rPr>
              <a:t>much less </a:t>
            </a:r>
            <a:r>
              <a:rPr lang="en-US" sz="1400" dirty="0">
                <a:latin typeface="Times" pitchFamily="2" charset="0"/>
                <a:cs typeface="Times New Roman" panose="02020603050405020304" pitchFamily="18" charset="0"/>
              </a:rPr>
              <a:t>memory capacity to efficiently process streaming graphs and provide the same guarantees as existing state-of-the-art streaming graph processing systems.</a:t>
            </a:r>
          </a:p>
          <a:p>
            <a:pPr marL="216000" indent="-180000">
              <a:lnSpc>
                <a:spcPct val="150000"/>
              </a:lnSpc>
              <a:buFont typeface="Arial" panose="020B0604020202020204" pitchFamily="34" charset="0"/>
              <a:buChar char="•"/>
            </a:pPr>
            <a:r>
              <a:rPr lang="en-US" altLang="zh-CN" sz="1400" b="1" dirty="0">
                <a:latin typeface="Times" pitchFamily="2" charset="0"/>
                <a:cs typeface="Times New Roman" panose="02020603050405020304" pitchFamily="18" charset="0"/>
                <a:sym typeface="Wingdings" pitchFamily="2" charset="2"/>
              </a:rPr>
              <a:t>Techniques </a:t>
            </a:r>
          </a:p>
          <a:p>
            <a:pPr marL="360000" lvl="1" indent="-180000">
              <a:lnSpc>
                <a:spcPct val="150000"/>
              </a:lnSpc>
              <a:buFont typeface="Courier New" panose="02070309020205020404" pitchFamily="49" charset="0"/>
              <a:buChar char="o"/>
            </a:pPr>
            <a:r>
              <a:rPr lang="en-US" sz="1400" b="1" dirty="0">
                <a:solidFill>
                  <a:srgbClr val="FF0000"/>
                </a:solidFill>
                <a:latin typeface="Times" pitchFamily="2" charset="0"/>
                <a:cs typeface="Times New Roman" panose="02020603050405020304" pitchFamily="18" charset="0"/>
              </a:rPr>
              <a:t>Selective</a:t>
            </a:r>
            <a:r>
              <a:rPr lang="en-US" sz="1400" b="1" dirty="0">
                <a:latin typeface="Times" pitchFamily="2" charset="0"/>
                <a:cs typeface="Times New Roman" panose="02020603050405020304" pitchFamily="18" charset="0"/>
              </a:rPr>
              <a:t> Stateful Iterative Model. </a:t>
            </a:r>
            <a:r>
              <a:rPr lang="en-US" sz="1400" dirty="0">
                <a:latin typeface="Times" pitchFamily="2" charset="0"/>
                <a:cs typeface="Times New Roman" panose="02020603050405020304" pitchFamily="18" charset="0"/>
              </a:rPr>
              <a:t>By which memory footprint is controlled by selecting a </a:t>
            </a:r>
            <a:r>
              <a:rPr lang="en-US" sz="1400" b="1" dirty="0">
                <a:solidFill>
                  <a:schemeClr val="accent1"/>
                </a:solidFill>
                <a:latin typeface="Times" pitchFamily="2" charset="0"/>
                <a:cs typeface="Times New Roman" panose="02020603050405020304" pitchFamily="18" charset="0"/>
              </a:rPr>
              <a:t>small portion </a:t>
            </a:r>
            <a:r>
              <a:rPr lang="en-US" sz="1400" dirty="0">
                <a:latin typeface="Times" pitchFamily="2" charset="0"/>
                <a:cs typeface="Times New Roman" panose="02020603050405020304" pitchFamily="18" charset="0"/>
              </a:rPr>
              <a:t>of intermediate state to be maintained during execution. </a:t>
            </a:r>
          </a:p>
          <a:p>
            <a:pPr marL="720000" lvl="2" indent="-285750">
              <a:lnSpc>
                <a:spcPct val="150000"/>
              </a:lnSpc>
              <a:buFont typeface="Wingdings" panose="05000000000000000000" pitchFamily="2" charset="2"/>
              <a:buChar char="à"/>
            </a:pPr>
            <a:r>
              <a:rPr lang="en-US" sz="1400" b="1" dirty="0">
                <a:latin typeface="Times" pitchFamily="2" charset="0"/>
                <a:cs typeface="Times New Roman" panose="02020603050405020304" pitchFamily="18" charset="0"/>
                <a:sym typeface="Wingdings" panose="05000000000000000000" pitchFamily="2" charset="2"/>
              </a:rPr>
              <a:t>Insight-1: </a:t>
            </a:r>
            <a:r>
              <a:rPr lang="en-US" sz="1400" dirty="0">
                <a:latin typeface="Times" pitchFamily="2" charset="0"/>
                <a:cs typeface="Times New Roman" panose="02020603050405020304" pitchFamily="18" charset="0"/>
              </a:rPr>
              <a:t>vertex computations within an iteration are independent of each other, and hence, incrementally recomputing the value of a vertex is only dependent on the intermediate state saved for that vertex (i.e., not dependent on the states saved for other vertices). </a:t>
            </a:r>
          </a:p>
          <a:p>
            <a:pPr marL="720000" lvl="2" indent="-285750">
              <a:lnSpc>
                <a:spcPct val="150000"/>
              </a:lnSpc>
              <a:buFont typeface="Wingdings" panose="05000000000000000000" pitchFamily="2" charset="2"/>
              <a:buChar char="à"/>
            </a:pPr>
            <a:r>
              <a:rPr lang="en-US" sz="1400" b="1" dirty="0">
                <a:latin typeface="Times" pitchFamily="2" charset="0"/>
                <a:cs typeface="Times New Roman" panose="02020603050405020304" pitchFamily="18" charset="0"/>
              </a:rPr>
              <a:t>Insight-2: </a:t>
            </a:r>
            <a:r>
              <a:rPr lang="en-US" sz="1400" dirty="0">
                <a:latin typeface="Times" pitchFamily="2" charset="0"/>
                <a:cs typeface="Times New Roman" panose="02020603050405020304" pitchFamily="18" charset="0"/>
              </a:rPr>
              <a:t>the </a:t>
            </a:r>
            <a:r>
              <a:rPr lang="en-US" sz="1400" b="1" dirty="0">
                <a:solidFill>
                  <a:srgbClr val="FF0000"/>
                </a:solidFill>
                <a:latin typeface="Times" pitchFamily="2" charset="0"/>
                <a:cs typeface="Times New Roman" panose="02020603050405020304" pitchFamily="18" charset="0"/>
              </a:rPr>
              <a:t>usefulness</a:t>
            </a:r>
            <a:r>
              <a:rPr lang="en-US" sz="1400" dirty="0">
                <a:latin typeface="Times" pitchFamily="2" charset="0"/>
                <a:cs typeface="Times New Roman" panose="02020603050405020304" pitchFamily="18" charset="0"/>
              </a:rPr>
              <a:t> of </a:t>
            </a:r>
            <a:r>
              <a:rPr lang="en-US" sz="1400" b="1" dirty="0">
                <a:solidFill>
                  <a:schemeClr val="accent1"/>
                </a:solidFill>
                <a:latin typeface="Times" pitchFamily="2" charset="0"/>
                <a:cs typeface="Times New Roman" panose="02020603050405020304" pitchFamily="18" charset="0"/>
              </a:rPr>
              <a:t>different portions </a:t>
            </a:r>
            <a:r>
              <a:rPr lang="en-US" sz="1400" dirty="0">
                <a:latin typeface="Times" pitchFamily="2" charset="0"/>
                <a:cs typeface="Times New Roman" panose="02020603050405020304" pitchFamily="18" charset="0"/>
              </a:rPr>
              <a:t>of the intermediate state is different; this means, intermediate states for certain vertices would end up reducing more computation than those for other vertices.</a:t>
            </a:r>
          </a:p>
          <a:p>
            <a:pPr marL="720000" lvl="2" indent="-285750">
              <a:lnSpc>
                <a:spcPct val="150000"/>
              </a:lnSpc>
              <a:buFont typeface="Wingdings" panose="05000000000000000000" pitchFamily="2" charset="2"/>
              <a:buChar char="à"/>
            </a:pPr>
            <a:r>
              <a:rPr lang="en-US" sz="1400" b="1" dirty="0">
                <a:latin typeface="Times" pitchFamily="2" charset="0"/>
                <a:cs typeface="Times New Roman" panose="02020603050405020304" pitchFamily="18" charset="0"/>
              </a:rPr>
              <a:t>Main idea: </a:t>
            </a:r>
            <a:r>
              <a:rPr lang="en-US" sz="1400" dirty="0">
                <a:latin typeface="Times" pitchFamily="2" charset="0"/>
                <a:cs typeface="Times New Roman" panose="02020603050405020304" pitchFamily="18" charset="0"/>
              </a:rPr>
              <a:t>Tunes its memory footprint depending on the </a:t>
            </a:r>
            <a:r>
              <a:rPr lang="en-US" sz="1400" b="1" dirty="0">
                <a:latin typeface="Times" pitchFamily="2" charset="0"/>
                <a:cs typeface="Times New Roman" panose="02020603050405020304" pitchFamily="18" charset="0"/>
              </a:rPr>
              <a:t>available main memory </a:t>
            </a:r>
            <a:r>
              <a:rPr lang="en-US" sz="1400" dirty="0">
                <a:latin typeface="Times" pitchFamily="2" charset="0"/>
                <a:cs typeface="Times New Roman" panose="02020603050405020304" pitchFamily="18" charset="0"/>
              </a:rPr>
              <a:t>by selecting the intermediate vertex states to be captured at a fine-grained level.</a:t>
            </a:r>
          </a:p>
          <a:p>
            <a:pPr marL="360000" lvl="1" indent="-180000">
              <a:lnSpc>
                <a:spcPct val="150000"/>
              </a:lnSpc>
              <a:buFont typeface="Courier New" panose="02070309020205020404" pitchFamily="49" charset="0"/>
              <a:buChar char="o"/>
            </a:pPr>
            <a:r>
              <a:rPr lang="en-US" sz="1400" b="1" dirty="0">
                <a:solidFill>
                  <a:srgbClr val="FF0000"/>
                </a:solidFill>
                <a:latin typeface="Times" pitchFamily="2" charset="0"/>
                <a:cs typeface="Times New Roman" panose="02020603050405020304" pitchFamily="18" charset="0"/>
              </a:rPr>
              <a:t>Minimal</a:t>
            </a:r>
            <a:r>
              <a:rPr lang="en-US" sz="1400" b="1" dirty="0">
                <a:latin typeface="Times" pitchFamily="2" charset="0"/>
                <a:cs typeface="Times New Roman" panose="02020603050405020304" pitchFamily="18" charset="0"/>
              </a:rPr>
              <a:t> Stateful Iterative Model. </a:t>
            </a:r>
            <a:r>
              <a:rPr lang="en-US" sz="1400" dirty="0">
                <a:latin typeface="Times" pitchFamily="2" charset="0"/>
                <a:cs typeface="Times New Roman" panose="02020603050405020304" pitchFamily="18" charset="0"/>
              </a:rPr>
              <a:t>It specializes the incremental processing for certain graph algorithms (depending on their update functions) to drastically reduce the memory footprint.</a:t>
            </a:r>
          </a:p>
          <a:p>
            <a:pPr marL="720000" lvl="2" indent="-285750">
              <a:lnSpc>
                <a:spcPct val="150000"/>
              </a:lnSpc>
              <a:buFont typeface="Wingdings" panose="05000000000000000000" pitchFamily="2" charset="2"/>
              <a:buChar char="à"/>
            </a:pPr>
            <a:r>
              <a:rPr lang="en-US" sz="1400" b="1" dirty="0">
                <a:latin typeface="Times" pitchFamily="2" charset="0"/>
                <a:cs typeface="Times New Roman" panose="02020603050405020304" pitchFamily="18" charset="0"/>
              </a:rPr>
              <a:t>Insight: </a:t>
            </a:r>
            <a:r>
              <a:rPr lang="en-US" sz="1400" dirty="0">
                <a:latin typeface="Times" pitchFamily="2" charset="0"/>
                <a:cs typeface="Times New Roman" panose="02020603050405020304" pitchFamily="18" charset="0"/>
              </a:rPr>
              <a:t>The effects of mutations can be propagated iteration-by-iteration throughout the graph even </a:t>
            </a:r>
            <a:r>
              <a:rPr lang="en-US" sz="1400" b="1" dirty="0">
                <a:solidFill>
                  <a:schemeClr val="accent1"/>
                </a:solidFill>
                <a:latin typeface="Times" pitchFamily="2" charset="0"/>
                <a:cs typeface="Times New Roman" panose="02020603050405020304" pitchFamily="18" charset="0"/>
              </a:rPr>
              <a:t>without using the intermediate states </a:t>
            </a:r>
            <a:r>
              <a:rPr lang="en-US" sz="1400" dirty="0">
                <a:latin typeface="Times" pitchFamily="2" charset="0"/>
                <a:cs typeface="Times New Roman" panose="02020603050405020304" pitchFamily="18" charset="0"/>
              </a:rPr>
              <a:t>for most of the vertices. </a:t>
            </a:r>
          </a:p>
          <a:p>
            <a:pPr marL="720000" lvl="2" indent="-285750">
              <a:lnSpc>
                <a:spcPct val="150000"/>
              </a:lnSpc>
              <a:buFont typeface="Wingdings" panose="05000000000000000000" pitchFamily="2" charset="2"/>
              <a:buChar char="à"/>
            </a:pPr>
            <a:r>
              <a:rPr lang="en-US" sz="1400" b="1" dirty="0">
                <a:latin typeface="Times" pitchFamily="2" charset="0"/>
                <a:cs typeface="Times New Roman" panose="02020603050405020304" pitchFamily="18" charset="0"/>
              </a:rPr>
              <a:t>Main idea: </a:t>
            </a:r>
            <a:r>
              <a:rPr lang="en-US" sz="1400" dirty="0">
                <a:latin typeface="Times" pitchFamily="2" charset="0"/>
                <a:cs typeface="Times New Roman" panose="02020603050405020304" pitchFamily="18" charset="0"/>
              </a:rPr>
              <a:t>only that get </a:t>
            </a:r>
            <a:r>
              <a:rPr lang="en-US" sz="1400" b="1" dirty="0">
                <a:solidFill>
                  <a:schemeClr val="accent1"/>
                </a:solidFill>
                <a:latin typeface="Times" pitchFamily="2" charset="0"/>
                <a:cs typeface="Times New Roman" panose="02020603050405020304" pitchFamily="18" charset="0"/>
              </a:rPr>
              <a:t>directly affected </a:t>
            </a:r>
            <a:r>
              <a:rPr lang="en-US" sz="1400" dirty="0">
                <a:latin typeface="Times" pitchFamily="2" charset="0"/>
                <a:cs typeface="Times New Roman" panose="02020603050405020304" pitchFamily="18" charset="0"/>
              </a:rPr>
              <a:t>by graph mutation are needed to perform incremental processing over the entire graph.</a:t>
            </a:r>
          </a:p>
        </p:txBody>
      </p:sp>
      <p:pic>
        <p:nvPicPr>
          <p:cNvPr id="6" name="图片 5">
            <a:extLst>
              <a:ext uri="{FF2B5EF4-FFF2-40B4-BE49-F238E27FC236}">
                <a16:creationId xmlns:a16="http://schemas.microsoft.com/office/drawing/2014/main" id="{A99D3A80-DD39-4736-8CF6-453B957F566C}"/>
              </a:ext>
            </a:extLst>
          </p:cNvPr>
          <p:cNvPicPr>
            <a:picLocks noChangeAspect="1"/>
          </p:cNvPicPr>
          <p:nvPr/>
        </p:nvPicPr>
        <p:blipFill>
          <a:blip r:embed="rId3"/>
          <a:stretch>
            <a:fillRect/>
          </a:stretch>
        </p:blipFill>
        <p:spPr>
          <a:xfrm>
            <a:off x="7315200" y="0"/>
            <a:ext cx="4425056" cy="3200610"/>
          </a:xfrm>
          <a:prstGeom prst="rect">
            <a:avLst/>
          </a:prstGeom>
        </p:spPr>
      </p:pic>
    </p:spTree>
    <p:extLst>
      <p:ext uri="{BB962C8B-B14F-4D97-AF65-F5344CB8AC3E}">
        <p14:creationId xmlns:p14="http://schemas.microsoft.com/office/powerpoint/2010/main" val="28984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Please Don’t Chain Me Up: Blockchain and Security</a:t>
            </a:r>
            <a:endParaRPr lang="en-US"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Avocado: A Secure In-Memory Distributed Storage System</a:t>
            </a:r>
            <a:r>
              <a:rPr lang="en-US" altLang="zh-CN" sz="1600" i="1"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Maurice </a:t>
            </a:r>
            <a:r>
              <a:rPr lang="en-US" sz="1400" b="0" i="0" u="none" strike="noStrike" baseline="0" dirty="0" err="1">
                <a:latin typeface="Times New Roman" panose="02020603050405020304" pitchFamily="18" charset="0"/>
                <a:cs typeface="Times New Roman" panose="02020603050405020304" pitchFamily="18" charset="0"/>
              </a:rPr>
              <a:t>Bailleu</a:t>
            </a:r>
            <a:r>
              <a:rPr lang="en-US" sz="1400" b="0" i="0" u="none" strike="noStrike" baseline="0" dirty="0">
                <a:latin typeface="Times New Roman" panose="02020603050405020304" pitchFamily="18" charset="0"/>
                <a:cs typeface="Times New Roman" panose="02020603050405020304" pitchFamily="18" charset="0"/>
              </a:rPr>
              <a:t>, Dimitra </a:t>
            </a:r>
            <a:r>
              <a:rPr lang="en-US" sz="1400" b="0" i="0" u="none" strike="noStrike" baseline="0" dirty="0" err="1">
                <a:latin typeface="Times New Roman" panose="02020603050405020304" pitchFamily="18" charset="0"/>
                <a:cs typeface="Times New Roman" panose="02020603050405020304" pitchFamily="18" charset="0"/>
              </a:rPr>
              <a:t>Giantsidi</a:t>
            </a:r>
            <a:r>
              <a:rPr lang="en-US" sz="1400" b="0" i="0" u="none" strike="noStrike" baseline="0" dirty="0">
                <a:latin typeface="Times New Roman" panose="02020603050405020304" pitchFamily="18" charset="0"/>
                <a:cs typeface="Times New Roman" panose="02020603050405020304" pitchFamily="18" charset="0"/>
              </a:rPr>
              <a:t>, and Vasilis </a:t>
            </a:r>
            <a:r>
              <a:rPr lang="en-US" sz="1400" b="0" i="0" u="none" strike="noStrike" baseline="0" dirty="0" err="1">
                <a:latin typeface="Times New Roman" panose="02020603050405020304" pitchFamily="18" charset="0"/>
                <a:cs typeface="Times New Roman" panose="02020603050405020304" pitchFamily="18" charset="0"/>
              </a:rPr>
              <a:t>Gavrielatos</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University of Edinburgh; </a:t>
            </a:r>
            <a:r>
              <a:rPr lang="en-US" sz="1400" b="0" i="0" u="none" strike="noStrike" baseline="0" dirty="0">
                <a:latin typeface="Times New Roman" panose="02020603050405020304" pitchFamily="18" charset="0"/>
                <a:cs typeface="Times New Roman" panose="02020603050405020304" pitchFamily="18" charset="0"/>
              </a:rPr>
              <a:t>Do Le Quoc, </a:t>
            </a:r>
            <a:r>
              <a:rPr lang="en-US" sz="1400" b="0" i="1" u="none" strike="noStrike" baseline="0" dirty="0">
                <a:latin typeface="Times New Roman" panose="02020603050405020304" pitchFamily="18" charset="0"/>
                <a:cs typeface="Times New Roman" panose="02020603050405020304" pitchFamily="18" charset="0"/>
              </a:rPr>
              <a:t>Huawei Research; </a:t>
            </a:r>
            <a:r>
              <a:rPr lang="en-US" sz="1400" b="0" i="0" u="none" strike="noStrike" baseline="0" dirty="0">
                <a:latin typeface="Times New Roman" panose="02020603050405020304" pitchFamily="18" charset="0"/>
                <a:cs typeface="Times New Roman" panose="02020603050405020304" pitchFamily="18" charset="0"/>
              </a:rPr>
              <a:t>Vijay Nagarajan, </a:t>
            </a:r>
            <a:r>
              <a:rPr lang="en-US" sz="1400" b="0" i="1" u="none" strike="noStrike" baseline="0" dirty="0">
                <a:latin typeface="Times New Roman" panose="02020603050405020304" pitchFamily="18" charset="0"/>
                <a:cs typeface="Times New Roman" panose="02020603050405020304" pitchFamily="18" charset="0"/>
              </a:rPr>
              <a:t>University of Edinburgh; </a:t>
            </a:r>
            <a:r>
              <a:rPr lang="en-US" sz="1400" b="0" i="0" u="none" strike="noStrike" baseline="0" dirty="0">
                <a:latin typeface="Times New Roman" panose="02020603050405020304" pitchFamily="18" charset="0"/>
                <a:cs typeface="Times New Roman" panose="02020603050405020304" pitchFamily="18" charset="0"/>
              </a:rPr>
              <a:t>Pramod </a:t>
            </a:r>
            <a:r>
              <a:rPr lang="en-US" sz="1400" b="0" i="0" u="none" strike="noStrike" baseline="0" dirty="0" err="1">
                <a:latin typeface="Times New Roman" panose="02020603050405020304" pitchFamily="18" charset="0"/>
                <a:cs typeface="Times New Roman" panose="02020603050405020304" pitchFamily="18" charset="0"/>
              </a:rPr>
              <a:t>Bhatotia</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University of Edinburgh and TU Munich</a:t>
            </a:r>
            <a:endParaRPr lang="en-US" altLang="zh-CN" sz="14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36806"/>
            <a:ext cx="12038591" cy="5224315"/>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Trusted execution environment (TEE) </a:t>
            </a:r>
            <a:r>
              <a:rPr lang="en-US" sz="1400" b="0" i="0" u="none" strike="noStrike" baseline="0" dirty="0">
                <a:latin typeface="Times New Roman" panose="02020603050405020304" pitchFamily="18" charset="0"/>
                <a:cs typeface="Times New Roman" panose="02020603050405020304" pitchFamily="18" charset="0"/>
              </a:rPr>
              <a:t>guarantees the authenticity, integrity and the security of their executing code, data and runtime states. Based on it, an efficient in-memory distributed KV system </a:t>
            </a:r>
            <a:r>
              <a:rPr lang="en-US" sz="1400" dirty="0">
                <a:latin typeface="Times New Roman" panose="02020603050405020304" pitchFamily="18" charset="0"/>
                <a:cs typeface="Times New Roman" panose="02020603050405020304" pitchFamily="18" charset="0"/>
              </a:rPr>
              <a:t>can be meaningful. </a:t>
            </a:r>
            <a:endParaRPr lang="en-US" sz="1400" b="0" i="0" u="none" strike="noStrike" baseline="0" dirty="0">
              <a:latin typeface="Times New Roman" panose="02020603050405020304" pitchFamily="18" charset="0"/>
              <a:cs typeface="Times New Roman" panose="02020603050405020304" pitchFamily="18" charset="0"/>
            </a:endParaRPr>
          </a:p>
          <a:p>
            <a:pPr lvl="1">
              <a:lnSpc>
                <a:spcPct val="150000"/>
              </a:lnSpc>
            </a:pPr>
            <a:r>
              <a:rPr lang="en-US" sz="1400" dirty="0">
                <a:latin typeface="Times New Roman" panose="02020603050405020304" pitchFamily="18" charset="0"/>
                <a:cs typeface="Times New Roman" panose="02020603050405020304" pitchFamily="18" charset="0"/>
                <a:sym typeface="Wingdings" panose="05000000000000000000" pitchFamily="2" charset="2"/>
              </a:rPr>
              <a:t> However, </a:t>
            </a:r>
            <a:r>
              <a:rPr lang="en-US" sz="1400" dirty="0">
                <a:latin typeface="Times New Roman" panose="02020603050405020304" pitchFamily="18" charset="0"/>
                <a:cs typeface="Times New Roman" panose="02020603050405020304" pitchFamily="18" charset="0"/>
              </a:rPr>
              <a:t>the TEEs are primarily designed to secure the </a:t>
            </a:r>
            <a:r>
              <a:rPr lang="en-US" sz="1400" b="1" dirty="0">
                <a:solidFill>
                  <a:schemeClr val="accent1"/>
                </a:solidFill>
                <a:latin typeface="Times New Roman" panose="02020603050405020304" pitchFamily="18" charset="0"/>
                <a:cs typeface="Times New Roman" panose="02020603050405020304" pitchFamily="18" charset="0"/>
              </a:rPr>
              <a:t>limited in-memory </a:t>
            </a:r>
            <a:r>
              <a:rPr lang="en-US" sz="1400" dirty="0">
                <a:latin typeface="Times New Roman" panose="02020603050405020304" pitchFamily="18" charset="0"/>
                <a:cs typeface="Times New Roman" panose="02020603050405020304" pitchFamily="18" charset="0"/>
              </a:rPr>
              <a:t>state of a </a:t>
            </a:r>
            <a:r>
              <a:rPr lang="en-US" sz="1400" b="1" dirty="0">
                <a:solidFill>
                  <a:schemeClr val="accent1"/>
                </a:solidFill>
                <a:latin typeface="Times New Roman" panose="02020603050405020304" pitchFamily="18" charset="0"/>
                <a:cs typeface="Times New Roman" panose="02020603050405020304" pitchFamily="18" charset="0"/>
              </a:rPr>
              <a:t>single-node system</a:t>
            </a:r>
            <a:r>
              <a:rPr lang="en-US" sz="1400" dirty="0">
                <a:latin typeface="Times New Roman" panose="02020603050405020304" pitchFamily="18" charset="0"/>
                <a:cs typeface="Times New Roman" panose="02020603050405020304" pitchFamily="18" charset="0"/>
              </a:rPr>
              <a:t>, and thus, the security properties of TEEs </a:t>
            </a:r>
            <a:r>
              <a:rPr lang="en-US" sz="1400" b="1" dirty="0">
                <a:solidFill>
                  <a:schemeClr val="accent1"/>
                </a:solidFill>
                <a:latin typeface="Times New Roman" panose="02020603050405020304" pitchFamily="18" charset="0"/>
                <a:cs typeface="Times New Roman" panose="02020603050405020304" pitchFamily="18" charset="0"/>
              </a:rPr>
              <a:t>do not naturally extend to a distributed infrastructure</a:t>
            </a:r>
            <a:r>
              <a:rPr lang="en-US" sz="1400" dirty="0">
                <a:latin typeface="Times New Roman" panose="02020603050405020304" pitchFamily="18" charset="0"/>
                <a:cs typeface="Times New Roman" panose="02020603050405020304" pitchFamily="18" charset="0"/>
              </a:rPr>
              <a:t>.</a:t>
            </a:r>
            <a:endParaRPr lang="en-US" altLang="zh-CN" sz="1400" dirty="0">
              <a:latin typeface="Times" pitchFamily="2" charset="0"/>
            </a:endParaRP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Backgrounds:</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In-memory distributed KV stores </a:t>
            </a:r>
            <a:r>
              <a:rPr lang="en-US" sz="1400" dirty="0">
                <a:latin typeface="Times New Roman" panose="02020603050405020304" pitchFamily="18" charset="0"/>
                <a:cs typeface="Times New Roman" panose="02020603050405020304" pitchFamily="18" charset="0"/>
              </a:rPr>
              <a:t>are adopted as storage system infrastructure in the cloud because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they support </a:t>
            </a:r>
            <a:r>
              <a:rPr lang="en-US" sz="1400" b="1" dirty="0">
                <a:latin typeface="Times New Roman" panose="02020603050405020304" pitchFamily="18" charset="0"/>
                <a:cs typeface="Times New Roman" panose="02020603050405020304" pitchFamily="18" charset="0"/>
              </a:rPr>
              <a:t>latency</a:t>
            </a:r>
            <a:r>
              <a:rPr lang="en-US" sz="1400" dirty="0">
                <a:latin typeface="Times New Roman" panose="02020603050405020304" pitchFamily="18" charset="0"/>
                <a:cs typeface="Times New Roman" panose="02020603050405020304" pitchFamily="18" charset="0"/>
              </a:rPr>
              <a:t> sensitive applications by keeping data in memory, and (ii) they accommodate large datasets beyond memory limits of a single server by a </a:t>
            </a:r>
            <a:r>
              <a:rPr lang="en-US" sz="1400" b="1" dirty="0">
                <a:latin typeface="Times New Roman" panose="02020603050405020304" pitchFamily="18" charset="0"/>
                <a:cs typeface="Times New Roman" panose="02020603050405020304" pitchFamily="18" charset="0"/>
              </a:rPr>
              <a:t>scale-out</a:t>
            </a:r>
            <a:r>
              <a:rPr lang="en-US" sz="1400" dirty="0">
                <a:latin typeface="Times New Roman" panose="02020603050405020304" pitchFamily="18" charset="0"/>
                <a:cs typeface="Times New Roman" panose="02020603050405020304" pitchFamily="18" charset="0"/>
              </a:rPr>
              <a:t> distributed design.</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The increased risk of security violations in cloud-oriented storage systems</a:t>
            </a:r>
            <a:r>
              <a:rPr lang="en-US" sz="1400" dirty="0">
                <a:latin typeface="Times New Roman" panose="02020603050405020304" pitchFamily="18" charset="0"/>
                <a:cs typeface="Times New Roman" panose="02020603050405020304" pitchFamily="18" charset="0"/>
              </a:rPr>
              <a:t>. In untrusted environments, an </a:t>
            </a:r>
            <a:r>
              <a:rPr lang="en-US" sz="1400" b="1" dirty="0">
                <a:solidFill>
                  <a:schemeClr val="accent1"/>
                </a:solidFill>
                <a:latin typeface="Times New Roman" panose="02020603050405020304" pitchFamily="18" charset="0"/>
                <a:cs typeface="Times New Roman" panose="02020603050405020304" pitchFamily="18" charset="0"/>
              </a:rPr>
              <a:t>attacker</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(malicious cloud operator) can compromise the security properties of the stored data and query operations, which pose a serious threat to storage systems. </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Hardware-assisted trusted execution environments </a:t>
            </a:r>
            <a:r>
              <a:rPr lang="en-US" sz="1400" dirty="0">
                <a:latin typeface="Times New Roman" panose="02020603050405020304" pitchFamily="18" charset="0"/>
                <a:cs typeface="Times New Roman" panose="02020603050405020304" pitchFamily="18" charset="0"/>
              </a:rPr>
              <a:t>(TEEs) ( Intel SGX, ARM </a:t>
            </a:r>
            <a:r>
              <a:rPr lang="en-US" sz="1400" dirty="0" err="1">
                <a:latin typeface="Times New Roman" panose="02020603050405020304" pitchFamily="18" charset="0"/>
                <a:cs typeface="Times New Roman" panose="02020603050405020304" pitchFamily="18" charset="0"/>
              </a:rPr>
              <a:t>Trustzone</a:t>
            </a:r>
            <a:r>
              <a:rPr lang="en-US" sz="1400" dirty="0">
                <a:latin typeface="Times New Roman" panose="02020603050405020304" pitchFamily="18" charset="0"/>
                <a:cs typeface="Times New Roman" panose="02020603050405020304" pitchFamily="18" charset="0"/>
              </a:rPr>
              <a:t>) provide way to build secure systems</a:t>
            </a:r>
            <a:r>
              <a:rPr lang="en-US" sz="1400" b="1" dirty="0">
                <a:latin typeface="Times New Roman" panose="02020603050405020304" pitchFamily="18" charset="0"/>
                <a:cs typeface="Times New Roman" panose="02020603050405020304" pitchFamily="18" charset="0"/>
              </a:rPr>
              <a:t>.</a:t>
            </a:r>
          </a:p>
          <a:p>
            <a:pPr marL="182250" lvl="1">
              <a:lnSpc>
                <a:spcPct val="150000"/>
              </a:lnSpc>
            </a:pPr>
            <a:r>
              <a:rPr lang="en-US" sz="1400" b="1" dirty="0">
                <a:latin typeface="Times New Roman" panose="02020603050405020304" pitchFamily="18" charset="0"/>
                <a:cs typeface="Times New Roman" panose="02020603050405020304" pitchFamily="18" charset="0"/>
                <a:sym typeface="Wingdings" panose="05000000000000000000" pitchFamily="2" charset="2"/>
              </a:rPr>
              <a:t>       </a:t>
            </a:r>
            <a:r>
              <a:rPr lang="en-US" sz="1400" dirty="0">
                <a:latin typeface="Times New Roman" panose="02020603050405020304" pitchFamily="18" charset="0"/>
                <a:cs typeface="Times New Roman" panose="02020603050405020304" pitchFamily="18" charset="0"/>
                <a:sym typeface="Wingdings" panose="05000000000000000000" pitchFamily="2" charset="2"/>
              </a:rPr>
              <a:t>It provide a </a:t>
            </a:r>
            <a:r>
              <a:rPr lang="en-US" sz="1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hardware-protected secure memory region </a:t>
            </a:r>
            <a:r>
              <a:rPr lang="en-US" sz="1400" dirty="0">
                <a:latin typeface="Times New Roman" panose="02020603050405020304" pitchFamily="18" charset="0"/>
                <a:cs typeface="Times New Roman" panose="02020603050405020304" pitchFamily="18" charset="0"/>
                <a:sym typeface="Wingdings" panose="05000000000000000000" pitchFamily="2" charset="2"/>
              </a:rPr>
              <a:t>whose residing code and data are isolated from any layers in the software stack.</a:t>
            </a:r>
            <a:endParaRPr lang="en-US"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sym typeface="Wingdings" pitchFamily="2" charset="2"/>
              </a:rPr>
              <a:t>Challenges for secure in-memory distributed KV systems.</a:t>
            </a:r>
          </a:p>
          <a:p>
            <a:pPr marL="46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They are supposed to build on high-performance network stacks, while </a:t>
            </a:r>
            <a:r>
              <a:rPr lang="en-US" sz="1400" b="1" dirty="0">
                <a:solidFill>
                  <a:schemeClr val="accent1"/>
                </a:solidFill>
                <a:latin typeface="Times New Roman" panose="02020603050405020304" pitchFamily="18" charset="0"/>
                <a:cs typeface="Times New Roman" panose="02020603050405020304" pitchFamily="18" charset="0"/>
              </a:rPr>
              <a:t>protected memory </a:t>
            </a:r>
            <a:r>
              <a:rPr lang="en-US" sz="1400" dirty="0">
                <a:latin typeface="Times New Roman" panose="02020603050405020304" pitchFamily="18" charset="0"/>
                <a:cs typeface="Times New Roman" panose="02020603050405020304" pitchFamily="18" charset="0"/>
              </a:rPr>
              <a:t>of TEEs cannot be directly accessed via the untrusted RDMA.</a:t>
            </a:r>
          </a:p>
          <a:p>
            <a:pPr marL="468000" lvl="1" indent="-285750">
              <a:lnSpc>
                <a:spcPct val="150000"/>
              </a:lnSpc>
              <a:buFont typeface="Courier New" panose="02070309020205020404" pitchFamily="49" charset="0"/>
              <a:buChar char="o"/>
            </a:pPr>
            <a:r>
              <a:rPr lang="en-US" altLang="zh-CN" sz="1400" dirty="0">
                <a:latin typeface="Times New Roman" panose="02020603050405020304" pitchFamily="18" charset="0"/>
                <a:cs typeface="Times New Roman" panose="02020603050405020304" pitchFamily="18" charset="0"/>
                <a:sym typeface="Wingdings" pitchFamily="2" charset="2"/>
              </a:rPr>
              <a:t>The fault-tolerance of such KV systems requires </a:t>
            </a:r>
            <a:r>
              <a:rPr lang="en-US" altLang="zh-CN" sz="1400" b="1" dirty="0">
                <a:solidFill>
                  <a:schemeClr val="accent1"/>
                </a:solidFill>
                <a:latin typeface="Times New Roman" panose="02020603050405020304" pitchFamily="18" charset="0"/>
                <a:cs typeface="Times New Roman" panose="02020603050405020304" pitchFamily="18" charset="0"/>
                <a:sym typeface="Wingdings" pitchFamily="2" charset="2"/>
              </a:rPr>
              <a:t>secure replication</a:t>
            </a:r>
            <a:r>
              <a:rPr lang="en-US" altLang="zh-CN" sz="1400" dirty="0">
                <a:latin typeface="Times New Roman" panose="02020603050405020304" pitchFamily="18" charset="0"/>
                <a:cs typeface="Times New Roman" panose="02020603050405020304" pitchFamily="18" charset="0"/>
                <a:sym typeface="Wingdings" pitchFamily="2" charset="2"/>
              </a:rPr>
              <a:t>, which are expensive in practice.</a:t>
            </a:r>
          </a:p>
          <a:p>
            <a:pPr marL="468000" lvl="1" indent="-285750">
              <a:lnSpc>
                <a:spcPct val="150000"/>
              </a:lnSpc>
              <a:buFont typeface="Courier New" panose="02070309020205020404" pitchFamily="49" charset="0"/>
              <a:buChar char="o"/>
            </a:pPr>
            <a:r>
              <a:rPr lang="en-US" altLang="zh-CN" sz="1400" dirty="0">
                <a:latin typeface="Times New Roman" panose="02020603050405020304" pitchFamily="18" charset="0"/>
                <a:cs typeface="Times New Roman" panose="02020603050405020304" pitchFamily="18" charset="0"/>
                <a:sym typeface="Wingdings" pitchFamily="2" charset="2"/>
              </a:rPr>
              <a:t>The </a:t>
            </a:r>
            <a:r>
              <a:rPr lang="en-US" sz="1400" b="1" dirty="0">
                <a:latin typeface="Times New Roman" panose="02020603050405020304" pitchFamily="18" charset="0"/>
                <a:cs typeface="Times New Roman" panose="02020603050405020304" pitchFamily="18" charset="0"/>
              </a:rPr>
              <a:t>scalable attestation mechanism</a:t>
            </a:r>
            <a:r>
              <a:rPr lang="en-US" sz="1400" dirty="0">
                <a:latin typeface="Times New Roman" panose="02020603050405020304" pitchFamily="18" charset="0"/>
                <a:cs typeface="Times New Roman" panose="02020603050405020304" pitchFamily="18" charset="0"/>
              </a:rPr>
              <a:t>, that establish trust between the servers and clients, is a single node model.</a:t>
            </a:r>
            <a:endParaRPr lang="en-US" altLang="zh-CN" sz="1400" dirty="0">
              <a:latin typeface="Times New Roman" panose="02020603050405020304" pitchFamily="18" charset="0"/>
              <a:cs typeface="Times New Roman" panose="02020603050405020304" pitchFamily="18" charset="0"/>
              <a:sym typeface="Wingdings" pitchFamily="2" charset="2"/>
            </a:endParaRPr>
          </a:p>
          <a:p>
            <a:pPr marL="468000" lvl="1" indent="-285750">
              <a:lnSpc>
                <a:spcPct val="150000"/>
              </a:lnSpc>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They typically requires fast access to massive memory on each server for single-node KVS, while TEEs provide a </a:t>
            </a:r>
            <a:r>
              <a:rPr lang="en-US" sz="1400" b="1" dirty="0">
                <a:solidFill>
                  <a:schemeClr val="accent1"/>
                </a:solidFill>
                <a:latin typeface="Times New Roman" panose="02020603050405020304" pitchFamily="18" charset="0"/>
                <a:cs typeface="Times New Roman" panose="02020603050405020304" pitchFamily="18" charset="0"/>
              </a:rPr>
              <a:t>limited secure physical memory</a:t>
            </a:r>
            <a:r>
              <a:rPr 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385571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Please Don’t Chain Me Up: Blockchain and Security</a:t>
            </a:r>
            <a:endParaRPr lang="en-US"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Avocado: A Secure In-Memory Distributed Storage System</a:t>
            </a:r>
            <a:r>
              <a:rPr lang="en-US" altLang="zh-CN" sz="1600" i="1"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Maurice </a:t>
            </a:r>
            <a:r>
              <a:rPr lang="en-US" sz="1400" b="0" i="0" u="none" strike="noStrike" baseline="0" dirty="0" err="1">
                <a:latin typeface="Times New Roman" panose="02020603050405020304" pitchFamily="18" charset="0"/>
                <a:cs typeface="Times New Roman" panose="02020603050405020304" pitchFamily="18" charset="0"/>
              </a:rPr>
              <a:t>Bailleu</a:t>
            </a:r>
            <a:r>
              <a:rPr lang="en-US" sz="1400" b="0" i="0" u="none" strike="noStrike" baseline="0" dirty="0">
                <a:latin typeface="Times New Roman" panose="02020603050405020304" pitchFamily="18" charset="0"/>
                <a:cs typeface="Times New Roman" panose="02020603050405020304" pitchFamily="18" charset="0"/>
              </a:rPr>
              <a:t>, Dimitra </a:t>
            </a:r>
            <a:r>
              <a:rPr lang="en-US" sz="1400" b="0" i="0" u="none" strike="noStrike" baseline="0" dirty="0" err="1">
                <a:latin typeface="Times New Roman" panose="02020603050405020304" pitchFamily="18" charset="0"/>
                <a:cs typeface="Times New Roman" panose="02020603050405020304" pitchFamily="18" charset="0"/>
              </a:rPr>
              <a:t>Giantsidi</a:t>
            </a:r>
            <a:r>
              <a:rPr lang="en-US" sz="1400" b="0" i="0" u="none" strike="noStrike" baseline="0" dirty="0">
                <a:latin typeface="Times New Roman" panose="02020603050405020304" pitchFamily="18" charset="0"/>
                <a:cs typeface="Times New Roman" panose="02020603050405020304" pitchFamily="18" charset="0"/>
              </a:rPr>
              <a:t>, and Vasilis </a:t>
            </a:r>
            <a:r>
              <a:rPr lang="en-US" sz="1400" b="0" i="0" u="none" strike="noStrike" baseline="0" dirty="0" err="1">
                <a:latin typeface="Times New Roman" panose="02020603050405020304" pitchFamily="18" charset="0"/>
                <a:cs typeface="Times New Roman" panose="02020603050405020304" pitchFamily="18" charset="0"/>
              </a:rPr>
              <a:t>Gavrielatos</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University of Edinburgh; </a:t>
            </a:r>
            <a:r>
              <a:rPr lang="en-US" sz="1400" b="0" i="0" u="none" strike="noStrike" baseline="0" dirty="0">
                <a:latin typeface="Times New Roman" panose="02020603050405020304" pitchFamily="18" charset="0"/>
                <a:cs typeface="Times New Roman" panose="02020603050405020304" pitchFamily="18" charset="0"/>
              </a:rPr>
              <a:t>Do Le Quoc, </a:t>
            </a:r>
            <a:r>
              <a:rPr lang="en-US" sz="1400" b="0" i="1" u="none" strike="noStrike" baseline="0" dirty="0">
                <a:latin typeface="Times New Roman" panose="02020603050405020304" pitchFamily="18" charset="0"/>
                <a:cs typeface="Times New Roman" panose="02020603050405020304" pitchFamily="18" charset="0"/>
              </a:rPr>
              <a:t>Huawei Research; </a:t>
            </a:r>
            <a:r>
              <a:rPr lang="en-US" sz="1400" b="0" i="0" u="none" strike="noStrike" baseline="0" dirty="0">
                <a:latin typeface="Times New Roman" panose="02020603050405020304" pitchFamily="18" charset="0"/>
                <a:cs typeface="Times New Roman" panose="02020603050405020304" pitchFamily="18" charset="0"/>
              </a:rPr>
              <a:t>Vijay Nagarajan, </a:t>
            </a:r>
            <a:r>
              <a:rPr lang="en-US" sz="1400" b="0" i="1" u="none" strike="noStrike" baseline="0" dirty="0">
                <a:latin typeface="Times New Roman" panose="02020603050405020304" pitchFamily="18" charset="0"/>
                <a:cs typeface="Times New Roman" panose="02020603050405020304" pitchFamily="18" charset="0"/>
              </a:rPr>
              <a:t>University of Edinburgh; </a:t>
            </a:r>
            <a:r>
              <a:rPr lang="en-US" sz="1400" b="0" i="0" u="none" strike="noStrike" baseline="0" dirty="0">
                <a:latin typeface="Times New Roman" panose="02020603050405020304" pitchFamily="18" charset="0"/>
                <a:cs typeface="Times New Roman" panose="02020603050405020304" pitchFamily="18" charset="0"/>
              </a:rPr>
              <a:t>Pramod </a:t>
            </a:r>
            <a:r>
              <a:rPr lang="en-US" sz="1400" b="0" i="0" u="none" strike="noStrike" baseline="0" dirty="0" err="1">
                <a:latin typeface="Times New Roman" panose="02020603050405020304" pitchFamily="18" charset="0"/>
                <a:cs typeface="Times New Roman" panose="02020603050405020304" pitchFamily="18" charset="0"/>
              </a:rPr>
              <a:t>Bhatotia</a:t>
            </a:r>
            <a:r>
              <a:rPr lang="en-US" sz="1400" b="0" i="0" u="none" strike="noStrike" baseline="0"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University of Edinburgh and TU Munich</a:t>
            </a:r>
            <a:endParaRPr lang="en-US" altLang="zh-CN" sz="14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169556" y="1239751"/>
            <a:ext cx="11852886" cy="5408981"/>
          </a:xfrm>
          <a:prstGeom prst="rect">
            <a:avLst/>
          </a:prstGeom>
          <a:noFill/>
        </p:spPr>
        <p:txBody>
          <a:bodyPr wrap="square">
            <a:spAutoFit/>
          </a:bodyPr>
          <a:lstStyle/>
          <a:p>
            <a:pPr marL="285750" lvl="1" indent="-285750">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Propose </a:t>
            </a:r>
            <a:r>
              <a:rPr lang="en-US" sz="1400" dirty="0">
                <a:latin typeface="Times New Roman" panose="02020603050405020304" pitchFamily="18" charset="0"/>
                <a:cs typeface="Times New Roman" panose="02020603050405020304" pitchFamily="18" charset="0"/>
              </a:rPr>
              <a:t>Avocado, a </a:t>
            </a:r>
            <a:r>
              <a:rPr lang="en-US" sz="1400" b="1" dirty="0">
                <a:solidFill>
                  <a:srgbClr val="FF0000"/>
                </a:solidFill>
                <a:latin typeface="Times New Roman" panose="02020603050405020304" pitchFamily="18" charset="0"/>
                <a:cs typeface="Times New Roman" panose="02020603050405020304" pitchFamily="18" charset="0"/>
              </a:rPr>
              <a:t>secure</a:t>
            </a:r>
            <a:r>
              <a:rPr lang="en-US" sz="1400" dirty="0">
                <a:latin typeface="Times New Roman" panose="02020603050405020304" pitchFamily="18" charset="0"/>
                <a:cs typeface="Times New Roman" panose="02020603050405020304" pitchFamily="18" charset="0"/>
              </a:rPr>
              <a:t> in-memory distributed storage system that provides </a:t>
            </a:r>
            <a:r>
              <a:rPr lang="en-US" sz="1400" b="1" dirty="0">
                <a:solidFill>
                  <a:srgbClr val="FF0000"/>
                </a:solidFill>
                <a:latin typeface="Times New Roman" panose="02020603050405020304" pitchFamily="18" charset="0"/>
                <a:cs typeface="Times New Roman" panose="02020603050405020304" pitchFamily="18" charset="0"/>
              </a:rPr>
              <a:t>strong security</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fault-tolerance</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consistency</a:t>
            </a:r>
            <a:r>
              <a:rPr lang="en-US" sz="1400" dirty="0">
                <a:latin typeface="Times New Roman" panose="02020603050405020304" pitchFamily="18" charset="0"/>
                <a:cs typeface="Times New Roman" panose="02020603050405020304" pitchFamily="18" charset="0"/>
              </a:rPr>
              <a:t> (linearizability) and </a:t>
            </a:r>
            <a:r>
              <a:rPr lang="en-US" sz="1400" b="1" dirty="0">
                <a:solidFill>
                  <a:srgbClr val="FF0000"/>
                </a:solidFill>
                <a:latin typeface="Times New Roman" panose="02020603050405020304" pitchFamily="18" charset="0"/>
                <a:cs typeface="Times New Roman" panose="02020603050405020304" pitchFamily="18" charset="0"/>
              </a:rPr>
              <a:t>performance</a:t>
            </a:r>
            <a:r>
              <a:rPr lang="en-US" sz="1400" dirty="0">
                <a:latin typeface="Times New Roman" panose="02020603050405020304" pitchFamily="18" charset="0"/>
                <a:cs typeface="Times New Roman" panose="02020603050405020304" pitchFamily="18" charset="0"/>
              </a:rPr>
              <a:t> for untrusted cloud environments. </a:t>
            </a:r>
            <a:endParaRPr lang="en-US" altLang="zh-CN"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sym typeface="Wingdings" panose="05000000000000000000" pitchFamily="2" charset="2"/>
              </a:rPr>
              <a:t>Main idea: </a:t>
            </a:r>
          </a:p>
          <a:p>
            <a:pPr marL="432000" lvl="2"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Key space are divides into </a:t>
            </a:r>
            <a:r>
              <a:rPr lang="en-US" sz="1400" b="1" dirty="0">
                <a:latin typeface="Times New Roman" panose="02020603050405020304" pitchFamily="18" charset="0"/>
                <a:cs typeface="Times New Roman" panose="02020603050405020304" pitchFamily="18" charset="0"/>
              </a:rPr>
              <a:t>shards</a:t>
            </a:r>
            <a:r>
              <a:rPr lang="en-US" sz="1400" dirty="0">
                <a:latin typeface="Times New Roman" panose="02020603050405020304" pitchFamily="18" charset="0"/>
                <a:cs typeface="Times New Roman" panose="02020603050405020304" pitchFamily="18" charset="0"/>
              </a:rPr>
              <a:t>, each of which is replicated over several nodes that are connected through high-speed network.</a:t>
            </a:r>
            <a:endParaRPr lang="en-US" sz="1400" dirty="0">
              <a:latin typeface="Times New Roman" panose="02020603050405020304" pitchFamily="18" charset="0"/>
              <a:cs typeface="Times New Roman" panose="02020603050405020304" pitchFamily="18" charset="0"/>
              <a:sym typeface="Wingdings" panose="05000000000000000000" pitchFamily="2" charset="2"/>
            </a:endParaRPr>
          </a:p>
          <a:p>
            <a:pPr marL="432000" lvl="2" indent="-285750">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sym typeface="Wingdings" panose="05000000000000000000" pitchFamily="2" charset="2"/>
              </a:rPr>
              <a:t>Based on </a:t>
            </a:r>
            <a:r>
              <a:rPr lang="en-US" sz="1400" b="1"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enclave memory </a:t>
            </a:r>
            <a:r>
              <a:rPr lang="en-US" sz="1400" dirty="0">
                <a:latin typeface="Times New Roman" panose="02020603050405020304" pitchFamily="18" charset="0"/>
                <a:cs typeface="Times New Roman" panose="02020603050405020304" pitchFamily="18" charset="0"/>
                <a:sym typeface="Wingdings" panose="05000000000000000000" pitchFamily="2" charset="2"/>
              </a:rPr>
              <a:t>provided by TEE, integrating and reformatting the </a:t>
            </a:r>
            <a:r>
              <a:rPr lang="en-US" sz="1400" b="1" dirty="0">
                <a:solidFill>
                  <a:schemeClr val="accent1"/>
                </a:solidFill>
                <a:latin typeface="Times New Roman" panose="02020603050405020304" pitchFamily="18" charset="0"/>
                <a:cs typeface="Times New Roman" panose="02020603050405020304" pitchFamily="18" charset="0"/>
              </a:rPr>
              <a:t>shielded execution </a:t>
            </a:r>
            <a:r>
              <a:rPr lang="en-US" sz="1400" dirty="0">
                <a:latin typeface="Times New Roman" panose="02020603050405020304" pitchFamily="18" charset="0"/>
                <a:cs typeface="Times New Roman" panose="02020603050405020304" pitchFamily="18" charset="0"/>
              </a:rPr>
              <a:t>mechanism to support distributed environment. </a:t>
            </a:r>
            <a:r>
              <a:rPr lang="en-US" sz="1400" dirty="0">
                <a:latin typeface="Times New Roman" panose="02020603050405020304" pitchFamily="18" charset="0"/>
                <a:cs typeface="Times New Roman" panose="02020603050405020304" pitchFamily="18" charset="0"/>
                <a:sym typeface="Wingdings" panose="05000000000000000000" pitchFamily="2" charset="2"/>
              </a:rPr>
              <a:t>The address space (</a:t>
            </a:r>
            <a:r>
              <a:rPr lang="en-US" sz="1400" i="1" dirty="0">
                <a:latin typeface="Times New Roman" panose="02020603050405020304" pitchFamily="18" charset="0"/>
                <a:cs typeface="Times New Roman" panose="02020603050405020304" pitchFamily="18" charset="0"/>
                <a:sym typeface="Wingdings" panose="05000000000000000000" pitchFamily="2" charset="2"/>
              </a:rPr>
              <a:t>Key, metadata</a:t>
            </a:r>
            <a:r>
              <a:rPr lang="en-US" sz="1400" dirty="0">
                <a:latin typeface="Times New Roman" panose="02020603050405020304" pitchFamily="18" charset="0"/>
                <a:cs typeface="Times New Roman" panose="02020603050405020304" pitchFamily="18" charset="0"/>
                <a:sym typeface="Wingdings" panose="05000000000000000000" pitchFamily="2" charset="2"/>
              </a:rPr>
              <a:t>) is limited to the </a:t>
            </a:r>
            <a:r>
              <a:rPr lang="en-US" sz="1400" b="1"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enclave memory </a:t>
            </a:r>
            <a:r>
              <a:rPr lang="en-US" sz="1400" dirty="0">
                <a:latin typeface="Times New Roman" panose="02020603050405020304" pitchFamily="18" charset="0"/>
                <a:cs typeface="Times New Roman" panose="02020603050405020304" pitchFamily="18" charset="0"/>
                <a:sym typeface="Wingdings" panose="05000000000000000000" pitchFamily="2" charset="2"/>
              </a:rPr>
              <a:t>and interacts with untrusted memory (Host) through the asynchronous </a:t>
            </a:r>
            <a:r>
              <a:rPr lang="en-US" sz="1400" dirty="0" err="1">
                <a:latin typeface="Times New Roman" panose="02020603050405020304" pitchFamily="18" charset="0"/>
                <a:cs typeface="Times New Roman" panose="02020603050405020304" pitchFamily="18" charset="0"/>
                <a:sym typeface="Wingdings" panose="05000000000000000000" pitchFamily="2" charset="2"/>
              </a:rPr>
              <a:t>syscall</a:t>
            </a:r>
            <a:r>
              <a:rPr lang="en-US" sz="1400" dirty="0">
                <a:latin typeface="Times New Roman" panose="02020603050405020304" pitchFamily="18" charset="0"/>
                <a:cs typeface="Times New Roman" panose="02020603050405020304" pitchFamily="18" charset="0"/>
                <a:sym typeface="Wingdings" panose="05000000000000000000" pitchFamily="2" charset="2"/>
              </a:rPr>
              <a:t> interface.</a:t>
            </a:r>
          </a:p>
          <a:p>
            <a:pPr marL="432000" lvl="2" indent="-285750">
              <a:lnSpc>
                <a:spcPct val="150000"/>
              </a:lnSpc>
              <a:buFont typeface="Wingdings" panose="05000000000000000000" pitchFamily="2" charset="2"/>
              <a:buChar char="ü"/>
            </a:pP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artitions the key and value space by placing the </a:t>
            </a:r>
            <a:r>
              <a:rPr lang="en-US" sz="1400" b="1" dirty="0">
                <a:solidFill>
                  <a:srgbClr val="FF0000"/>
                </a:solidFill>
                <a:latin typeface="Times New Roman" panose="02020603050405020304" pitchFamily="18" charset="0"/>
                <a:cs typeface="Times New Roman" panose="02020603050405020304" pitchFamily="18" charset="0"/>
              </a:rPr>
              <a:t>keys along with metadata </a:t>
            </a:r>
            <a:r>
              <a:rPr lang="en-US" sz="1400" dirty="0">
                <a:latin typeface="Times New Roman" panose="02020603050405020304" pitchFamily="18" charset="0"/>
                <a:cs typeface="Times New Roman" panose="02020603050405020304" pitchFamily="18" charset="0"/>
              </a:rPr>
              <a:t>inside the </a:t>
            </a:r>
            <a:r>
              <a:rPr lang="en-US" sz="1400" b="1" dirty="0">
                <a:solidFill>
                  <a:srgbClr val="FF0000"/>
                </a:solidFill>
                <a:latin typeface="Times New Roman" panose="02020603050405020304" pitchFamily="18" charset="0"/>
                <a:cs typeface="Times New Roman" panose="02020603050405020304" pitchFamily="18" charset="0"/>
              </a:rPr>
              <a:t>enclave memory</a:t>
            </a:r>
            <a:r>
              <a:rPr lang="en-US" sz="1400" dirty="0">
                <a:latin typeface="Times New Roman" panose="02020603050405020304" pitchFamily="18" charset="0"/>
                <a:cs typeface="Times New Roman" panose="02020603050405020304" pitchFamily="18" charset="0"/>
              </a:rPr>
              <a:t>, while storing the bulk of data </a:t>
            </a:r>
            <a:r>
              <a:rPr lang="en-US" sz="1400" b="1" dirty="0">
                <a:solidFill>
                  <a:srgbClr val="FF0000"/>
                </a:solidFill>
                <a:latin typeface="Times New Roman" panose="02020603050405020304" pitchFamily="18" charset="0"/>
                <a:cs typeface="Times New Roman" panose="02020603050405020304" pitchFamily="18" charset="0"/>
              </a:rPr>
              <a:t>encrypted</a:t>
            </a:r>
            <a:r>
              <a:rPr lang="en-US" sz="1400" dirty="0">
                <a:latin typeface="Times New Roman" panose="02020603050405020304" pitchFamily="18" charset="0"/>
                <a:cs typeface="Times New Roman" panose="02020603050405020304" pitchFamily="18" charset="0"/>
              </a:rPr>
              <a:t> and integrity and authenticity protected in the untrusted host memory.</a:t>
            </a:r>
            <a:endParaRPr lang="en-US" altLang="zh-CN"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Techniques : </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Configuration and attestation service (CAS) </a:t>
            </a:r>
            <a:r>
              <a:rPr lang="en-US" sz="1400" dirty="0">
                <a:latin typeface="Times New Roman" panose="02020603050405020304" pitchFamily="18" charset="0"/>
                <a:cs typeface="Times New Roman" panose="02020603050405020304" pitchFamily="18" charset="0"/>
              </a:rPr>
              <a:t>provides and speeds up the trust establishment between the nodes and the clients</a:t>
            </a:r>
            <a:r>
              <a:rPr lang="en-US" sz="1400" b="1" dirty="0">
                <a:latin typeface="Times New Roman" panose="02020603050405020304" pitchFamily="18" charset="0"/>
                <a:cs typeface="Times New Roman" panose="02020603050405020304" pitchFamily="18" charset="0"/>
              </a:rPr>
              <a:t>. </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Secure replication protocol</a:t>
            </a:r>
            <a:r>
              <a:rPr lang="en-US" sz="1400" dirty="0">
                <a:latin typeface="Times New Roman" panose="02020603050405020304" pitchFamily="18" charset="0"/>
                <a:cs typeface="Times New Roman" panose="02020603050405020304" pitchFamily="18" charset="0"/>
              </a:rPr>
              <a:t>. It leverages TEEs to preserve the integrity of protocol execution, which allows to model Byzantine behavior as a normal crash fault, and finally offering linearizable reads and writes.</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High-performance network stack </a:t>
            </a:r>
            <a:r>
              <a:rPr lang="en-US" sz="1400" dirty="0">
                <a:latin typeface="Times New Roman" panose="02020603050405020304" pitchFamily="18" charset="0"/>
                <a:cs typeface="Times New Roman" panose="02020603050405020304" pitchFamily="18" charset="0"/>
              </a:rPr>
              <a:t>for TEEs based on </a:t>
            </a:r>
            <a:r>
              <a:rPr lang="en-US" sz="1400" dirty="0" err="1">
                <a:latin typeface="Times New Roman" panose="02020603050405020304" pitchFamily="18" charset="0"/>
                <a:cs typeface="Times New Roman" panose="02020603050405020304" pitchFamily="18" charset="0"/>
              </a:rPr>
              <a:t>eRPC</a:t>
            </a:r>
            <a:r>
              <a:rPr lang="en-US" sz="1400" dirty="0">
                <a:latin typeface="Times New Roman" panose="02020603050405020304" pitchFamily="18" charset="0"/>
                <a:cs typeface="Times New Roman" panose="02020603050405020304" pitchFamily="18" charset="0"/>
              </a:rPr>
              <a:t>, it supports the complete transport and session layers, while enabling direct I/O within the protected TEE domain.</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Single-node KV storage </a:t>
            </a:r>
            <a:r>
              <a:rPr lang="en-US" sz="1400" dirty="0">
                <a:latin typeface="Times New Roman" panose="02020603050405020304" pitchFamily="18" charset="0"/>
                <a:cs typeface="Times New Roman" panose="02020603050405020304" pitchFamily="18" charset="0"/>
              </a:rPr>
              <a:t>based on a partitioned skip list data structure, which overcomes the memory limitations of TEEs, while supporting lock-free scalable concurrent updates</a:t>
            </a:r>
            <a:endParaRPr lang="en-US" sz="1400" dirty="0">
              <a:latin typeface="Times New Roman" panose="02020603050405020304" pitchFamily="18" charset="0"/>
              <a:cs typeface="Times New Roman" panose="02020603050405020304" pitchFamily="18" charset="0"/>
              <a:sym typeface="Wingdings" panose="05000000000000000000" pitchFamily="2" charset="2"/>
            </a:endParaRPr>
          </a:p>
        </p:txBody>
      </p:sp>
      <p:grpSp>
        <p:nvGrpSpPr>
          <p:cNvPr id="12" name="组合 11">
            <a:extLst>
              <a:ext uri="{FF2B5EF4-FFF2-40B4-BE49-F238E27FC236}">
                <a16:creationId xmlns:a16="http://schemas.microsoft.com/office/drawing/2014/main" id="{28F4D44A-43CC-488B-AA5A-235039293B31}"/>
              </a:ext>
            </a:extLst>
          </p:cNvPr>
          <p:cNvGrpSpPr/>
          <p:nvPr/>
        </p:nvGrpSpPr>
        <p:grpSpPr>
          <a:xfrm>
            <a:off x="5586040" y="0"/>
            <a:ext cx="6201514" cy="2706865"/>
            <a:chOff x="5586040" y="0"/>
            <a:chExt cx="6201514" cy="2706865"/>
          </a:xfrm>
        </p:grpSpPr>
        <p:pic>
          <p:nvPicPr>
            <p:cNvPr id="3" name="图片 2">
              <a:extLst>
                <a:ext uri="{FF2B5EF4-FFF2-40B4-BE49-F238E27FC236}">
                  <a16:creationId xmlns:a16="http://schemas.microsoft.com/office/drawing/2014/main" id="{E7E46996-165C-49F9-B6C2-9F877AB3E0D1}"/>
                </a:ext>
              </a:extLst>
            </p:cNvPr>
            <p:cNvPicPr>
              <a:picLocks noChangeAspect="1"/>
            </p:cNvPicPr>
            <p:nvPr/>
          </p:nvPicPr>
          <p:blipFill>
            <a:blip r:embed="rId3"/>
            <a:stretch>
              <a:fillRect/>
            </a:stretch>
          </p:blipFill>
          <p:spPr>
            <a:xfrm>
              <a:off x="9207054" y="0"/>
              <a:ext cx="2580500" cy="2706865"/>
            </a:xfrm>
            <a:prstGeom prst="rect">
              <a:avLst/>
            </a:prstGeom>
          </p:spPr>
        </p:pic>
        <p:pic>
          <p:nvPicPr>
            <p:cNvPr id="10" name="图片 9">
              <a:extLst>
                <a:ext uri="{FF2B5EF4-FFF2-40B4-BE49-F238E27FC236}">
                  <a16:creationId xmlns:a16="http://schemas.microsoft.com/office/drawing/2014/main" id="{A4E3CBAF-78F6-4E50-976E-43A48CD8074A}"/>
                </a:ext>
              </a:extLst>
            </p:cNvPr>
            <p:cNvPicPr>
              <a:picLocks noChangeAspect="1"/>
            </p:cNvPicPr>
            <p:nvPr/>
          </p:nvPicPr>
          <p:blipFill>
            <a:blip r:embed="rId4"/>
            <a:stretch>
              <a:fillRect/>
            </a:stretch>
          </p:blipFill>
          <p:spPr>
            <a:xfrm>
              <a:off x="5586040" y="0"/>
              <a:ext cx="3621014" cy="2238332"/>
            </a:xfrm>
            <a:prstGeom prst="rect">
              <a:avLst/>
            </a:prstGeom>
          </p:spPr>
        </p:pic>
      </p:grpSp>
    </p:spTree>
    <p:extLst>
      <p:ext uri="{BB962C8B-B14F-4D97-AF65-F5344CB8AC3E}">
        <p14:creationId xmlns:p14="http://schemas.microsoft.com/office/powerpoint/2010/main" val="91377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Please Don’t Chain Me Up: Blockchain and Security</a:t>
            </a:r>
            <a:endParaRPr lang="en-US"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Accelerating Encrypted Deduplication via SGX</a:t>
            </a:r>
            <a:r>
              <a:rPr lang="en-US" altLang="zh-CN" sz="1600" i="1"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Yanjing Ren and </a:t>
            </a:r>
            <a:r>
              <a:rPr lang="en-US" sz="1400" b="0" i="1" u="none" strike="noStrike" baseline="0" dirty="0" err="1">
                <a:latin typeface="Times New Roman" panose="02020603050405020304" pitchFamily="18" charset="0"/>
                <a:cs typeface="Times New Roman" panose="02020603050405020304" pitchFamily="18" charset="0"/>
              </a:rPr>
              <a:t>Jingwei</a:t>
            </a:r>
            <a:r>
              <a:rPr lang="en-US" sz="1400" b="0" i="1" u="none" strike="noStrike" baseline="0" dirty="0">
                <a:latin typeface="Times New Roman" panose="02020603050405020304" pitchFamily="18" charset="0"/>
                <a:cs typeface="Times New Roman" panose="02020603050405020304" pitchFamily="18" charset="0"/>
              </a:rPr>
              <a:t> Li, University of Electronic Science and Technology of China; </a:t>
            </a:r>
            <a:r>
              <a:rPr lang="en-US" sz="1400" b="0" i="1" u="none" strike="noStrike" baseline="0" dirty="0" err="1">
                <a:latin typeface="Times New Roman" panose="02020603050405020304" pitchFamily="18" charset="0"/>
                <a:cs typeface="Times New Roman" panose="02020603050405020304" pitchFamily="18" charset="0"/>
              </a:rPr>
              <a:t>Zuoru</a:t>
            </a:r>
            <a:r>
              <a:rPr lang="en-US" sz="1400" b="0" i="1" u="none" strike="noStrike" baseline="0" dirty="0">
                <a:latin typeface="Times New Roman" panose="02020603050405020304" pitchFamily="18" charset="0"/>
                <a:cs typeface="Times New Roman" panose="02020603050405020304" pitchFamily="18" charset="0"/>
              </a:rPr>
              <a:t> Yang and Patrick P. C. Lee, The Chinese University of Hong Kong; </a:t>
            </a:r>
            <a:r>
              <a:rPr lang="en-US" sz="1400" b="0" i="1" u="none" strike="noStrike" baseline="0" dirty="0" err="1">
                <a:latin typeface="Times New Roman" panose="02020603050405020304" pitchFamily="18" charset="0"/>
                <a:cs typeface="Times New Roman" panose="02020603050405020304" pitchFamily="18" charset="0"/>
              </a:rPr>
              <a:t>Xiaosong</a:t>
            </a:r>
            <a:r>
              <a:rPr lang="en-US" sz="1400" b="0" i="1" u="none" strike="noStrike" baseline="0" dirty="0">
                <a:latin typeface="Times New Roman" panose="02020603050405020304" pitchFamily="18" charset="0"/>
                <a:cs typeface="Times New Roman" panose="02020603050405020304" pitchFamily="18" charset="0"/>
              </a:rPr>
              <a:t> Zhang, University of Electronic Science and Technology of China</a:t>
            </a:r>
            <a:endParaRPr lang="en-US" altLang="zh-CN" sz="14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36806"/>
            <a:ext cx="12038591" cy="568014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Outsourcing data management </a:t>
            </a:r>
            <a:r>
              <a:rPr lang="en-US" sz="1400" dirty="0">
                <a:latin typeface="Times New Roman" panose="02020603050405020304" pitchFamily="18" charset="0"/>
                <a:cs typeface="Times New Roman" panose="02020603050405020304" pitchFamily="18" charset="0"/>
              </a:rPr>
              <a:t>to cloud is common in practice, (i.e., 22% business data are stored in the cloud), which should fulfill security and storage efficiency.</a:t>
            </a:r>
            <a:r>
              <a:rPr lang="en-US" sz="1400" b="1" dirty="0">
                <a:latin typeface="Times New Roman" panose="02020603050405020304" pitchFamily="18" charset="0"/>
                <a:cs typeface="Times New Roman" panose="02020603050405020304" pitchFamily="18" charset="0"/>
                <a:sym typeface="Wingdings" panose="05000000000000000000" pitchFamily="2" charset="2"/>
              </a:rPr>
              <a:t> </a:t>
            </a:r>
            <a:r>
              <a:rPr lang="en-US" sz="1400" b="1" dirty="0">
                <a:latin typeface="Times New Roman" panose="02020603050405020304" pitchFamily="18" charset="0"/>
                <a:cs typeface="Times New Roman" panose="02020603050405020304" pitchFamily="18" charset="0"/>
              </a:rPr>
              <a:t>Encrypted deduplication </a:t>
            </a:r>
            <a:r>
              <a:rPr lang="en-US" sz="1400" dirty="0">
                <a:latin typeface="Times New Roman" panose="02020603050405020304" pitchFamily="18" charset="0"/>
                <a:cs typeface="Times New Roman" panose="02020603050405020304" pitchFamily="18" charset="0"/>
              </a:rPr>
              <a:t>preserves the deduplication effectiveness on encrypted data and is attractive for outsourced storage. </a:t>
            </a:r>
          </a:p>
          <a:p>
            <a:pPr>
              <a:lnSpc>
                <a:spcPct val="150000"/>
              </a:lnSpc>
            </a:pPr>
            <a:r>
              <a:rPr lang="en-US" sz="1400" b="1" dirty="0">
                <a:latin typeface="Times New Roman" panose="02020603050405020304" pitchFamily="18" charset="0"/>
                <a:cs typeface="Times New Roman" panose="02020603050405020304" pitchFamily="18" charset="0"/>
                <a:sym typeface="Wingdings" panose="05000000000000000000" pitchFamily="2" charset="2"/>
              </a:rPr>
              <a:t>        </a:t>
            </a:r>
            <a:r>
              <a:rPr lang="en-US" sz="1400" dirty="0">
                <a:latin typeface="Times New Roman" panose="02020603050405020304" pitchFamily="18" charset="0"/>
                <a:cs typeface="Times New Roman" panose="02020603050405020304" pitchFamily="18" charset="0"/>
              </a:rPr>
              <a:t>However, existing encrypted deduplication approaches build on </a:t>
            </a:r>
            <a:r>
              <a:rPr lang="en-US" sz="1400" b="1" dirty="0">
                <a:solidFill>
                  <a:schemeClr val="accent1"/>
                </a:solidFill>
                <a:latin typeface="Times New Roman" panose="02020603050405020304" pitchFamily="18" charset="0"/>
                <a:cs typeface="Times New Roman" panose="02020603050405020304" pitchFamily="18" charset="0"/>
              </a:rPr>
              <a:t>expensive cryptographic primitives </a:t>
            </a:r>
            <a:r>
              <a:rPr lang="en-US" sz="1400" dirty="0">
                <a:latin typeface="Times New Roman" panose="02020603050405020304" pitchFamily="18" charset="0"/>
                <a:cs typeface="Times New Roman" panose="02020603050405020304" pitchFamily="18" charset="0"/>
              </a:rPr>
              <a:t>that incur substantial </a:t>
            </a:r>
            <a:r>
              <a:rPr lang="en-US" sz="1400" b="1" dirty="0">
                <a:solidFill>
                  <a:schemeClr val="accent1"/>
                </a:solidFill>
                <a:latin typeface="Times New Roman" panose="02020603050405020304" pitchFamily="18" charset="0"/>
                <a:cs typeface="Times New Roman" panose="02020603050405020304" pitchFamily="18" charset="0"/>
              </a:rPr>
              <a:t>performance slowdown</a:t>
            </a:r>
            <a:r>
              <a:rPr 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Backgrounds:</a:t>
            </a: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Chunk-based Encrypted Deduplication. (CED)</a:t>
            </a:r>
          </a:p>
          <a:p>
            <a:pPr marL="825750" lvl="2"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Chunk-based Deduplication </a:t>
            </a:r>
            <a:r>
              <a:rPr lang="en-US" sz="1400" dirty="0">
                <a:latin typeface="Times New Roman" panose="02020603050405020304" pitchFamily="18" charset="0"/>
                <a:cs typeface="Times New Roman" panose="02020603050405020304" pitchFamily="18" charset="0"/>
              </a:rPr>
              <a:t>works by partitioning an input file into </a:t>
            </a:r>
            <a:r>
              <a:rPr lang="en-US" sz="1400" b="1" dirty="0">
                <a:solidFill>
                  <a:srgbClr val="FF0000"/>
                </a:solidFill>
                <a:latin typeface="Times New Roman" panose="02020603050405020304" pitchFamily="18" charset="0"/>
                <a:cs typeface="Times New Roman" panose="02020603050405020304" pitchFamily="18" charset="0"/>
              </a:rPr>
              <a:t>non-overlapping chunks</a:t>
            </a:r>
            <a:r>
              <a:rPr lang="en-US" sz="1400" dirty="0">
                <a:latin typeface="Times New Roman" panose="02020603050405020304" pitchFamily="18" charset="0"/>
                <a:cs typeface="Times New Roman" panose="02020603050405020304" pitchFamily="18" charset="0"/>
              </a:rPr>
              <a:t>. For each chunk, it computes the cryptographic (encoded) hash of the chunk content to get a </a:t>
            </a:r>
            <a:r>
              <a:rPr lang="en-US" sz="1400" b="1" dirty="0">
                <a:solidFill>
                  <a:srgbClr val="FF0000"/>
                </a:solidFill>
                <a:latin typeface="Times New Roman" panose="02020603050405020304" pitchFamily="18" charset="0"/>
                <a:cs typeface="Times New Roman" panose="02020603050405020304" pitchFamily="18" charset="0"/>
              </a:rPr>
              <a:t>fingerprint</a:t>
            </a:r>
            <a:r>
              <a:rPr lang="en-US" sz="1400" dirty="0">
                <a:latin typeface="Times New Roman" panose="02020603050405020304" pitchFamily="18" charset="0"/>
                <a:cs typeface="Times New Roman" panose="02020603050405020304" pitchFamily="18" charset="0"/>
              </a:rPr>
              <a:t>. It treats the chunk as a </a:t>
            </a:r>
            <a:r>
              <a:rPr lang="en-US" sz="1400" b="1" dirty="0">
                <a:solidFill>
                  <a:schemeClr val="accent1"/>
                </a:solidFill>
                <a:latin typeface="Times New Roman" panose="02020603050405020304" pitchFamily="18" charset="0"/>
                <a:cs typeface="Times New Roman" panose="02020603050405020304" pitchFamily="18" charset="0"/>
              </a:rPr>
              <a:t>duplicate</a:t>
            </a:r>
            <a:r>
              <a:rPr lang="en-US" sz="1400" dirty="0">
                <a:latin typeface="Times New Roman" panose="02020603050405020304" pitchFamily="18" charset="0"/>
                <a:cs typeface="Times New Roman" panose="02020603050405020304" pitchFamily="18" charset="0"/>
              </a:rPr>
              <a:t> if the fingerprint has been tracked.</a:t>
            </a:r>
            <a:endParaRPr lang="en-US" sz="1400" b="1" dirty="0">
              <a:latin typeface="Times New Roman" panose="02020603050405020304" pitchFamily="18" charset="0"/>
              <a:cs typeface="Times New Roman" panose="02020603050405020304" pitchFamily="18" charset="0"/>
            </a:endParaRPr>
          </a:p>
          <a:p>
            <a:pPr marL="825750" lvl="2"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 client encrypts each </a:t>
            </a:r>
            <a:r>
              <a:rPr lang="en-US" sz="1400" b="1" dirty="0">
                <a:solidFill>
                  <a:schemeClr val="accent1"/>
                </a:solidFill>
                <a:latin typeface="Times New Roman" panose="02020603050405020304" pitchFamily="18" charset="0"/>
                <a:cs typeface="Times New Roman" panose="02020603050405020304" pitchFamily="18" charset="0"/>
              </a:rPr>
              <a:t>plaintext chunk </a:t>
            </a:r>
            <a:r>
              <a:rPr lang="en-US" sz="1400" dirty="0">
                <a:latin typeface="Times New Roman" panose="02020603050405020304" pitchFamily="18" charset="0"/>
                <a:cs typeface="Times New Roman" panose="02020603050405020304" pitchFamily="18" charset="0"/>
              </a:rPr>
              <a:t>of the input file with symmetric </a:t>
            </a:r>
            <a:r>
              <a:rPr lang="en-US" sz="1400" b="1" dirty="0">
                <a:solidFill>
                  <a:srgbClr val="FF0000"/>
                </a:solidFill>
                <a:latin typeface="Times New Roman" panose="02020603050405020304" pitchFamily="18" charset="0"/>
                <a:cs typeface="Times New Roman" panose="02020603050405020304" pitchFamily="18" charset="0"/>
              </a:rPr>
              <a:t>secret key </a:t>
            </a:r>
            <a:r>
              <a:rPr lang="en-US" sz="1400" dirty="0">
                <a:latin typeface="Times New Roman" panose="02020603050405020304" pitchFamily="18" charset="0"/>
                <a:cs typeface="Times New Roman" panose="02020603050405020304" pitchFamily="18" charset="0"/>
              </a:rPr>
              <a:t>into a </a:t>
            </a:r>
            <a:r>
              <a:rPr lang="en-US" sz="1400" b="1" dirty="0">
                <a:solidFill>
                  <a:schemeClr val="accent1"/>
                </a:solidFill>
                <a:latin typeface="Times New Roman" panose="02020603050405020304" pitchFamily="18" charset="0"/>
                <a:cs typeface="Times New Roman" panose="02020603050405020304" pitchFamily="18" charset="0"/>
              </a:rPr>
              <a:t>ciphertext chunk </a:t>
            </a:r>
            <a:r>
              <a:rPr lang="en-US" sz="1400" dirty="0">
                <a:latin typeface="Times New Roman" panose="02020603050405020304" pitchFamily="18" charset="0"/>
                <a:cs typeface="Times New Roman" panose="02020603050405020304" pitchFamily="18" charset="0"/>
              </a:rPr>
              <a:t>and stores in the cloud. To support file reconstruction, the client creates a file recipe (fingerprints, sizes, keys of the ciphertext chunks) and encrypts it with secret key and stores recipe cloud.</a:t>
            </a:r>
          </a:p>
          <a:p>
            <a:pPr marL="825750" lvl="2" indent="-28575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Rooted Reason for efficiency </a:t>
            </a:r>
            <a:r>
              <a:rPr lang="en-US" sz="1400" b="1" dirty="0">
                <a:latin typeface="Times New Roman" panose="02020603050405020304" pitchFamily="18" charset="0"/>
                <a:cs typeface="Times New Roman" panose="02020603050405020304" pitchFamily="18" charset="0"/>
                <a:sym typeface="Wingdings" pitchFamily="2" charset="2"/>
              </a:rPr>
              <a:t> </a:t>
            </a:r>
            <a:r>
              <a:rPr lang="en-US" sz="1400" b="1" dirty="0">
                <a:latin typeface="Times New Roman" panose="02020603050405020304" pitchFamily="18" charset="0"/>
                <a:cs typeface="Times New Roman" panose="02020603050405020304" pitchFamily="18" charset="0"/>
              </a:rPr>
              <a:t>Proof-of-ownership (</a:t>
            </a:r>
            <a:r>
              <a:rPr lang="en-US" sz="1400" b="1" dirty="0" err="1">
                <a:latin typeface="Times New Roman" panose="02020603050405020304" pitchFamily="18" charset="0"/>
                <a:cs typeface="Times New Roman" panose="02020603050405020304" pitchFamily="18" charset="0"/>
              </a:rPr>
              <a:t>PoW</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CED removes duplicate ciphertext chunks on the client side without being uploaded to the cloud.  The client sends fingerprints to cloud, which checks if corresponding ciphertext chunks have been stored. The client then uploads only the non-duplicate ciphertext chunks to the cloud. The</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cloud</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only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responds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to</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clients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which</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satisfy</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a:t>
            </a:r>
            <a:r>
              <a:rPr lang="zh-CN" altLang="en-US"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PoW</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verification.</a:t>
            </a:r>
            <a:endParaRPr lang="en-US" sz="1400" dirty="0">
              <a:latin typeface="Times New Roman" panose="02020603050405020304" pitchFamily="18" charset="0"/>
              <a:cs typeface="Times New Roman" panose="02020603050405020304" pitchFamily="18" charset="0"/>
            </a:endParaRPr>
          </a:p>
          <a:p>
            <a:pPr marL="468000" lvl="1" indent="-285750">
              <a:lnSpc>
                <a:spcPct val="150000"/>
              </a:lnSpc>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Intel SGX, </a:t>
            </a:r>
            <a:r>
              <a:rPr lang="en-US" sz="1400" dirty="0">
                <a:latin typeface="Times New Roman" panose="02020603050405020304" pitchFamily="18" charset="0"/>
                <a:cs typeface="Times New Roman" panose="02020603050405020304" pitchFamily="18" charset="0"/>
              </a:rPr>
              <a:t>which is a suite of security-related </a:t>
            </a:r>
            <a:r>
              <a:rPr lang="en-US" sz="1400" b="1" dirty="0">
                <a:latin typeface="Times New Roman" panose="02020603050405020304" pitchFamily="18" charset="0"/>
                <a:cs typeface="Times New Roman" panose="02020603050405020304" pitchFamily="18" charset="0"/>
              </a:rPr>
              <a:t>instructions</a:t>
            </a:r>
            <a:r>
              <a:rPr lang="en-US" sz="1400" dirty="0">
                <a:latin typeface="Times New Roman" panose="02020603050405020304" pitchFamily="18" charset="0"/>
                <a:cs typeface="Times New Roman" panose="02020603050405020304" pitchFamily="18" charset="0"/>
              </a:rPr>
              <a:t> built into modern Intel CPUs. SGX </a:t>
            </a:r>
            <a:r>
              <a:rPr lang="en-US" sz="1400" b="1" dirty="0">
                <a:solidFill>
                  <a:schemeClr val="accent1"/>
                </a:solidFill>
                <a:latin typeface="Times New Roman" panose="02020603050405020304" pitchFamily="18" charset="0"/>
                <a:cs typeface="Times New Roman" panose="02020603050405020304" pitchFamily="18" charset="0"/>
              </a:rPr>
              <a:t>shields the execution </a:t>
            </a:r>
            <a:r>
              <a:rPr lang="en-US" sz="1400" dirty="0">
                <a:latin typeface="Times New Roman" panose="02020603050405020304" pitchFamily="18" charset="0"/>
                <a:cs typeface="Times New Roman" panose="02020603050405020304" pitchFamily="18" charset="0"/>
              </a:rPr>
              <a:t>of code and data in a hardware-protected environment called an</a:t>
            </a:r>
            <a:r>
              <a:rPr lang="en-US" sz="1400" b="1" dirty="0">
                <a:solidFill>
                  <a:srgbClr val="FF0000"/>
                </a:solidFill>
                <a:latin typeface="Times New Roman" panose="02020603050405020304" pitchFamily="18" charset="0"/>
                <a:cs typeface="Times New Roman" panose="02020603050405020304" pitchFamily="18" charset="0"/>
              </a:rPr>
              <a:t> enclave</a:t>
            </a:r>
            <a:r>
              <a:rPr lang="en-US" sz="1400" dirty="0">
                <a:latin typeface="Times New Roman" panose="02020603050405020304" pitchFamily="18" charset="0"/>
                <a:cs typeface="Times New Roman" panose="02020603050405020304" pitchFamily="18" charset="0"/>
              </a:rPr>
              <a:t>, which resides in hardware-guarded memory region called the enclave page cache (</a:t>
            </a:r>
            <a:r>
              <a:rPr lang="en-US" sz="1400" b="1" dirty="0">
                <a:solidFill>
                  <a:schemeClr val="accent1"/>
                </a:solidFill>
                <a:latin typeface="Times New Roman" panose="02020603050405020304" pitchFamily="18" charset="0"/>
                <a:cs typeface="Times New Roman" panose="02020603050405020304" pitchFamily="18" charset="0"/>
              </a:rPr>
              <a:t>EPC</a:t>
            </a:r>
            <a:r>
              <a:rPr lang="en-US" sz="1400" dirty="0">
                <a:latin typeface="Times New Roman" panose="02020603050405020304" pitchFamily="18" charset="0"/>
                <a:cs typeface="Times New Roman" panose="02020603050405020304" pitchFamily="18" charset="0"/>
              </a:rPr>
              <a:t>).</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sym typeface="Wingdings" pitchFamily="2" charset="2"/>
              </a:rPr>
              <a:t>Critical Issue: </a:t>
            </a:r>
            <a:r>
              <a:rPr lang="en-US" sz="1600" b="1" i="0" u="none" strike="noStrike" baseline="0" dirty="0">
                <a:solidFill>
                  <a:srgbClr val="FF0000"/>
                </a:solidFill>
                <a:latin typeface="Times New Roman" panose="02020603050405020304" pitchFamily="18" charset="0"/>
                <a:cs typeface="Times New Roman" panose="02020603050405020304" pitchFamily="18" charset="0"/>
              </a:rPr>
              <a:t>How to accelerate encrypted deduplication while preserving security?</a:t>
            </a:r>
          </a:p>
          <a:p>
            <a:pPr marL="0" lvl="1">
              <a:lnSpc>
                <a:spcPct val="150000"/>
              </a:lnSpc>
            </a:pPr>
            <a:r>
              <a:rPr lang="en-US" altLang="zh-CN" sz="1600" dirty="0">
                <a:latin typeface="Times New Roman" panose="02020603050405020304" pitchFamily="18" charset="0"/>
                <a:cs typeface="Times New Roman" panose="02020603050405020304" pitchFamily="18" charset="0"/>
                <a:sym typeface="Wingdings" pitchFamily="2" charset="2"/>
              </a:rPr>
              <a:t>       Current solutions require either isolated server (</a:t>
            </a:r>
            <a:r>
              <a:rPr lang="en-US" altLang="zh-CN" sz="1600" b="1" dirty="0">
                <a:solidFill>
                  <a:schemeClr val="accent1"/>
                </a:solidFill>
                <a:latin typeface="Times New Roman" panose="02020603050405020304" pitchFamily="18" charset="0"/>
                <a:cs typeface="Times New Roman" panose="02020603050405020304" pitchFamily="18" charset="0"/>
                <a:sym typeface="Wingdings" pitchFamily="2" charset="2"/>
              </a:rPr>
              <a:t>extra bandwidth</a:t>
            </a:r>
            <a:r>
              <a:rPr lang="en-US" altLang="zh-CN" sz="1600" dirty="0">
                <a:latin typeface="Times New Roman" panose="02020603050405020304" pitchFamily="18" charset="0"/>
                <a:cs typeface="Times New Roman" panose="02020603050405020304" pitchFamily="18" charset="0"/>
                <a:sym typeface="Wingdings" pitchFamily="2" charset="2"/>
              </a:rPr>
              <a:t>) </a:t>
            </a:r>
            <a:r>
              <a:rPr lang="en-US" altLang="zh-CN" sz="1600" b="1" dirty="0">
                <a:solidFill>
                  <a:schemeClr val="accent1"/>
                </a:solidFill>
                <a:latin typeface="Times New Roman" panose="02020603050405020304" pitchFamily="18" charset="0"/>
                <a:cs typeface="Times New Roman" panose="02020603050405020304" pitchFamily="18" charset="0"/>
                <a:sym typeface="Wingdings" pitchFamily="2" charset="2"/>
              </a:rPr>
              <a:t>or extra computation </a:t>
            </a:r>
            <a:r>
              <a:rPr lang="en-US" altLang="zh-CN" sz="1600" dirty="0">
                <a:latin typeface="Times New Roman" panose="02020603050405020304" pitchFamily="18" charset="0"/>
                <a:cs typeface="Times New Roman" panose="02020603050405020304" pitchFamily="18" charset="0"/>
                <a:sym typeface="Wingdings" pitchFamily="2" charset="2"/>
              </a:rPr>
              <a:t>proving client is trusted. </a:t>
            </a:r>
          </a:p>
          <a:p>
            <a:pPr marL="0" lvl="1">
              <a:lnSpc>
                <a:spcPct val="150000"/>
              </a:lnSpc>
            </a:pPr>
            <a:r>
              <a:rPr lang="en-US" altLang="zh-CN" sz="1600" b="1"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US" altLang="zh-CN" sz="1600" dirty="0">
                <a:latin typeface="Times New Roman" panose="02020603050405020304" pitchFamily="18" charset="0"/>
                <a:cs typeface="Times New Roman" panose="02020603050405020304" pitchFamily="18" charset="0"/>
                <a:sym typeface="Wingdings" pitchFamily="2" charset="2"/>
              </a:rPr>
              <a:t> The advances of </a:t>
            </a:r>
            <a:r>
              <a:rPr lang="en-US" altLang="zh-CN" sz="1600" b="1" dirty="0">
                <a:solidFill>
                  <a:srgbClr val="FF0000"/>
                </a:solidFill>
                <a:latin typeface="Times New Roman" panose="02020603050405020304" pitchFamily="18" charset="0"/>
                <a:cs typeface="Times New Roman" panose="02020603050405020304" pitchFamily="18" charset="0"/>
                <a:sym typeface="Wingdings" pitchFamily="2" charset="2"/>
              </a:rPr>
              <a:t>hardware-assisted trusted execution </a:t>
            </a:r>
            <a:r>
              <a:rPr lang="en-US" altLang="zh-CN" sz="1600" dirty="0">
                <a:latin typeface="Times New Roman" panose="02020603050405020304" pitchFamily="18" charset="0"/>
                <a:cs typeface="Times New Roman" panose="02020603050405020304" pitchFamily="18" charset="0"/>
                <a:sym typeface="Wingdings" pitchFamily="2" charset="2"/>
              </a:rPr>
              <a:t>provide opportunities to improve performance of encrypted deduplication. </a:t>
            </a:r>
            <a:endParaRPr lang="en-US" altLang="zh-CN" sz="1400" b="1"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6086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6890AC-7159-4F19-A547-8DFF331AA3C2}"/>
              </a:ext>
            </a:extLst>
          </p:cNvPr>
          <p:cNvSpPr/>
          <p:nvPr/>
        </p:nvSpPr>
        <p:spPr>
          <a:xfrm>
            <a:off x="-1" y="0"/>
            <a:ext cx="12192000" cy="637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 ATC’21 </a:t>
            </a:r>
            <a:r>
              <a:rPr lang="en-US" altLang="zh-CN" sz="20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cs typeface="Times New Roman" panose="02020603050405020304" pitchFamily="18" charset="0"/>
              </a:rPr>
              <a:t> </a:t>
            </a:r>
            <a:r>
              <a:rPr lang="en-US" sz="1800" b="1" i="0" u="none" strike="noStrike" baseline="0" dirty="0">
                <a:latin typeface="Times-Bold"/>
              </a:rPr>
              <a:t>Please Don’t Chain Me Up: Blockchain and Security</a:t>
            </a:r>
            <a:endParaRPr lang="en-US" b="1" dirty="0">
              <a:latin typeface="Times-Bold"/>
            </a:endParaRPr>
          </a:p>
        </p:txBody>
      </p:sp>
      <p:sp>
        <p:nvSpPr>
          <p:cNvPr id="5" name="矩形 4">
            <a:extLst>
              <a:ext uri="{FF2B5EF4-FFF2-40B4-BE49-F238E27FC236}">
                <a16:creationId xmlns:a16="http://schemas.microsoft.com/office/drawing/2014/main" id="{F7059B17-42B5-4EBC-AC2F-6F9714AD5E02}"/>
              </a:ext>
            </a:extLst>
          </p:cNvPr>
          <p:cNvSpPr/>
          <p:nvPr/>
        </p:nvSpPr>
        <p:spPr>
          <a:xfrm>
            <a:off x="-1" y="637308"/>
            <a:ext cx="12192000" cy="553998"/>
          </a:xfrm>
          <a:prstGeom prst="rect">
            <a:avLst/>
          </a:prstGeom>
        </p:spPr>
        <p:txBody>
          <a:bodyPr wrap="square">
            <a:spAutoFit/>
          </a:bodyPr>
          <a:lstStyle/>
          <a:p>
            <a:pPr algn="l"/>
            <a:r>
              <a:rPr lang="en-US" sz="1600" b="1" i="0" u="none" strike="noStrike" baseline="0" dirty="0">
                <a:latin typeface="Times New Roman" panose="02020603050405020304" pitchFamily="18" charset="0"/>
                <a:cs typeface="Times New Roman" panose="02020603050405020304" pitchFamily="18" charset="0"/>
              </a:rPr>
              <a:t>Accelerating Encrypted Deduplication via SGX</a:t>
            </a:r>
            <a:r>
              <a:rPr lang="en-US" altLang="zh-CN" sz="1600" i="1" dirty="0">
                <a:latin typeface="Times New Roman" panose="02020603050405020304" pitchFamily="18" charset="0"/>
                <a:cs typeface="Times New Roman" panose="02020603050405020304" pitchFamily="18" charset="0"/>
              </a:rPr>
              <a:t>. </a:t>
            </a:r>
            <a:r>
              <a:rPr lang="en-US" sz="1400" b="0" i="1" u="none" strike="noStrike" baseline="0" dirty="0">
                <a:latin typeface="Times New Roman" panose="02020603050405020304" pitchFamily="18" charset="0"/>
                <a:cs typeface="Times New Roman" panose="02020603050405020304" pitchFamily="18" charset="0"/>
              </a:rPr>
              <a:t>Yanjing Ren and </a:t>
            </a:r>
            <a:r>
              <a:rPr lang="en-US" sz="1400" b="0" i="1" u="none" strike="noStrike" baseline="0" dirty="0" err="1">
                <a:latin typeface="Times New Roman" panose="02020603050405020304" pitchFamily="18" charset="0"/>
                <a:cs typeface="Times New Roman" panose="02020603050405020304" pitchFamily="18" charset="0"/>
              </a:rPr>
              <a:t>Jingwei</a:t>
            </a:r>
            <a:r>
              <a:rPr lang="en-US" sz="1400" b="0" i="1" u="none" strike="noStrike" baseline="0" dirty="0">
                <a:latin typeface="Times New Roman" panose="02020603050405020304" pitchFamily="18" charset="0"/>
                <a:cs typeface="Times New Roman" panose="02020603050405020304" pitchFamily="18" charset="0"/>
              </a:rPr>
              <a:t> Li, University of Electronic Science and Technology of China; </a:t>
            </a:r>
            <a:r>
              <a:rPr lang="en-US" sz="1400" b="0" i="1" u="none" strike="noStrike" baseline="0" dirty="0" err="1">
                <a:latin typeface="Times New Roman" panose="02020603050405020304" pitchFamily="18" charset="0"/>
                <a:cs typeface="Times New Roman" panose="02020603050405020304" pitchFamily="18" charset="0"/>
              </a:rPr>
              <a:t>Zuoru</a:t>
            </a:r>
            <a:r>
              <a:rPr lang="en-US" sz="1400" b="0" i="1" u="none" strike="noStrike" baseline="0" dirty="0">
                <a:latin typeface="Times New Roman" panose="02020603050405020304" pitchFamily="18" charset="0"/>
                <a:cs typeface="Times New Roman" panose="02020603050405020304" pitchFamily="18" charset="0"/>
              </a:rPr>
              <a:t> Yang and Patrick P. C. Lee, The Chinese University of Hong Kong; </a:t>
            </a:r>
            <a:r>
              <a:rPr lang="en-US" sz="1400" b="0" i="1" u="none" strike="noStrike" baseline="0" dirty="0" err="1">
                <a:latin typeface="Times New Roman" panose="02020603050405020304" pitchFamily="18" charset="0"/>
                <a:cs typeface="Times New Roman" panose="02020603050405020304" pitchFamily="18" charset="0"/>
              </a:rPr>
              <a:t>Xiaosong</a:t>
            </a:r>
            <a:r>
              <a:rPr lang="en-US" sz="1400" b="0" i="1" u="none" strike="noStrike" baseline="0" dirty="0">
                <a:latin typeface="Times New Roman" panose="02020603050405020304" pitchFamily="18" charset="0"/>
                <a:cs typeface="Times New Roman" panose="02020603050405020304" pitchFamily="18" charset="0"/>
              </a:rPr>
              <a:t> Zhang, University of Electronic Science and Technology of China</a:t>
            </a:r>
            <a:endParaRPr lang="en-US" altLang="zh-CN" sz="1400" i="1" dirty="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989B82C-DCE6-4E88-9EFB-E65042BD877D}"/>
              </a:ext>
            </a:extLst>
          </p:cNvPr>
          <p:cNvSpPr txBox="1"/>
          <p:nvPr/>
        </p:nvSpPr>
        <p:spPr>
          <a:xfrm>
            <a:off x="76703" y="1136806"/>
            <a:ext cx="12038591" cy="5547481"/>
          </a:xfrm>
          <a:prstGeom prst="rect">
            <a:avLst/>
          </a:prstGeom>
          <a:noFill/>
        </p:spPr>
        <p:txBody>
          <a:bodyPr wrap="square">
            <a:spAutoFit/>
          </a:bodyPr>
          <a:lstStyle/>
          <a:p>
            <a:pPr marL="82800" lvl="1">
              <a:lnSpc>
                <a:spcPct val="150000"/>
              </a:lnSpc>
            </a:pPr>
            <a:r>
              <a:rPr lang="en-US" altLang="zh-CN" sz="1400" b="1" dirty="0" err="1">
                <a:latin typeface="Times New Roman" panose="02020603050405020304" pitchFamily="18" charset="0"/>
                <a:cs typeface="Times New Roman" panose="02020603050405020304" pitchFamily="18" charset="0"/>
              </a:rPr>
              <a:t>SGXDedup</a:t>
            </a:r>
            <a:r>
              <a:rPr lang="en-US" altLang="zh-CN" sz="1400" b="1"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How about offloading the </a:t>
            </a:r>
            <a:r>
              <a:rPr lang="en-US" altLang="zh-CN" sz="1400" b="1" dirty="0">
                <a:solidFill>
                  <a:schemeClr val="accent1"/>
                </a:solidFill>
                <a:latin typeface="Times New Roman" panose="02020603050405020304" pitchFamily="18" charset="0"/>
                <a:cs typeface="Times New Roman" panose="02020603050405020304" pitchFamily="18" charset="0"/>
              </a:rPr>
              <a:t>expensive cryptographic operations </a:t>
            </a:r>
            <a:r>
              <a:rPr lang="en-US" altLang="zh-CN" sz="1400" dirty="0">
                <a:latin typeface="Times New Roman" panose="02020603050405020304" pitchFamily="18" charset="0"/>
                <a:cs typeface="Times New Roman" panose="02020603050405020304" pitchFamily="18" charset="0"/>
              </a:rPr>
              <a:t>of encrypted deduplication by directly running sensitive operations in enclaves (within server and client), so as to improve the performance of encrypted deduplication, while maintaining its security, bandwidth efficiency, and storage efficiency. </a:t>
            </a:r>
            <a:endParaRPr lang="en-US" altLang="zh-CN" sz="1400" b="1" dirty="0">
              <a:latin typeface="Times New Roman" panose="02020603050405020304" pitchFamily="18" charset="0"/>
              <a:cs typeface="Times New Roman" panose="02020603050405020304" pitchFamily="18" charset="0"/>
            </a:endParaRPr>
          </a:p>
          <a:p>
            <a:pPr marL="285750" lvl="1"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Workflow</a:t>
            </a:r>
          </a:p>
          <a:p>
            <a:pPr marL="609750" lvl="2"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 </a:t>
            </a:r>
            <a:r>
              <a:rPr lang="en-US" sz="1400" b="1" dirty="0">
                <a:solidFill>
                  <a:srgbClr val="FF0000"/>
                </a:solidFill>
                <a:latin typeface="Times New Roman" panose="02020603050405020304" pitchFamily="18" charset="0"/>
                <a:cs typeface="Times New Roman" panose="02020603050405020304" pitchFamily="18" charset="0"/>
              </a:rPr>
              <a:t>key enclave </a:t>
            </a:r>
            <a:r>
              <a:rPr lang="en-US" sz="1400" dirty="0">
                <a:latin typeface="Times New Roman" panose="02020603050405020304" pitchFamily="18" charset="0"/>
                <a:cs typeface="Times New Roman" panose="02020603050405020304" pitchFamily="18" charset="0"/>
              </a:rPr>
              <a:t>in the key server to manage and protect the </a:t>
            </a:r>
            <a:r>
              <a:rPr lang="en-US" sz="1400" b="1" dirty="0">
                <a:solidFill>
                  <a:srgbClr val="FF0000"/>
                </a:solidFill>
                <a:latin typeface="Times New Roman" panose="02020603050405020304" pitchFamily="18" charset="0"/>
                <a:cs typeface="Times New Roman" panose="02020603050405020304" pitchFamily="18" charset="0"/>
              </a:rPr>
              <a:t>global secret </a:t>
            </a:r>
            <a:r>
              <a:rPr lang="en-US" sz="1400" dirty="0">
                <a:latin typeface="Times New Roman" panose="02020603050405020304" pitchFamily="18" charset="0"/>
                <a:cs typeface="Times New Roman" panose="02020603050405020304" pitchFamily="18" charset="0"/>
              </a:rPr>
              <a:t>of server-aided </a:t>
            </a:r>
            <a:r>
              <a:rPr lang="en-US" sz="1400" b="1" dirty="0">
                <a:latin typeface="Times New Roman" panose="02020603050405020304" pitchFamily="18" charset="0"/>
                <a:cs typeface="Times New Roman" panose="02020603050405020304" pitchFamily="18" charset="0"/>
              </a:rPr>
              <a:t>M</a:t>
            </a:r>
            <a:r>
              <a:rPr lang="en-US" sz="1400" dirty="0">
                <a:latin typeface="Times New Roman" panose="02020603050405020304" pitchFamily="18" charset="0"/>
                <a:cs typeface="Times New Roman" panose="02020603050405020304" pitchFamily="18" charset="0"/>
              </a:rPr>
              <a:t>essage-</a:t>
            </a:r>
            <a:r>
              <a:rPr lang="en-US" sz="1400" b="1" dirty="0">
                <a:latin typeface="Times New Roman" panose="02020603050405020304" pitchFamily="18" charset="0"/>
                <a:cs typeface="Times New Roman" panose="02020603050405020304" pitchFamily="18" charset="0"/>
              </a:rPr>
              <a:t>L</a:t>
            </a:r>
            <a:r>
              <a:rPr lang="en-US" sz="1400" dirty="0">
                <a:latin typeface="Times New Roman" panose="02020603050405020304" pitchFamily="18" charset="0"/>
                <a:cs typeface="Times New Roman" panose="02020603050405020304" pitchFamily="18" charset="0"/>
              </a:rPr>
              <a:t>ocked </a:t>
            </a:r>
            <a:r>
              <a:rPr lang="en-US" sz="1400" b="1" dirty="0">
                <a:latin typeface="Times New Roman" panose="02020603050405020304" pitchFamily="18" charset="0"/>
                <a:cs typeface="Times New Roman" panose="02020603050405020304" pitchFamily="18" charset="0"/>
              </a:rPr>
              <a:t>E</a:t>
            </a:r>
            <a:r>
              <a:rPr lang="en-US" sz="1400" dirty="0">
                <a:latin typeface="Times New Roman" panose="02020603050405020304" pitchFamily="18" charset="0"/>
                <a:cs typeface="Times New Roman" panose="02020603050405020304" pitchFamily="18" charset="0"/>
              </a:rPr>
              <a:t>ncryption) against a compromised key server:</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both the </a:t>
            </a:r>
            <a:r>
              <a:rPr lang="en-US" sz="1400" b="1" dirty="0">
                <a:solidFill>
                  <a:srgbClr val="FF0000"/>
                </a:solidFill>
                <a:latin typeface="Times New Roman" panose="02020603050405020304" pitchFamily="18" charset="0"/>
                <a:cs typeface="Times New Roman" panose="02020603050405020304" pitchFamily="18" charset="0"/>
              </a:rPr>
              <a:t>key enclave </a:t>
            </a:r>
            <a:r>
              <a:rPr lang="en-US" sz="1400" dirty="0">
                <a:latin typeface="Times New Roman" panose="02020603050405020304" pitchFamily="18" charset="0"/>
                <a:cs typeface="Times New Roman" panose="02020603050405020304" pitchFamily="18" charset="0"/>
              </a:rPr>
              <a:t>and </a:t>
            </a:r>
            <a:r>
              <a:rPr lang="en-US" sz="1400" b="1" i="1" dirty="0">
                <a:solidFill>
                  <a:srgbClr val="FF0000"/>
                </a:solidFill>
                <a:latin typeface="Times New Roman" panose="02020603050405020304" pitchFamily="18" charset="0"/>
                <a:cs typeface="Times New Roman" panose="02020603050405020304" pitchFamily="18" charset="0"/>
              </a:rPr>
              <a:t>a client </a:t>
            </a:r>
            <a:r>
              <a:rPr lang="en-US" sz="1400" dirty="0">
                <a:latin typeface="Times New Roman" panose="02020603050405020304" pitchFamily="18" charset="0"/>
                <a:cs typeface="Times New Roman" panose="02020603050405020304" pitchFamily="18" charset="0"/>
              </a:rPr>
              <a:t>first establish a secure channel based on a shared blinded key.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The client then submits the </a:t>
            </a:r>
            <a:r>
              <a:rPr lang="en-US" sz="1400" b="1" dirty="0">
                <a:solidFill>
                  <a:schemeClr val="accent1"/>
                </a:solidFill>
                <a:latin typeface="Times New Roman" panose="02020603050405020304" pitchFamily="18" charset="0"/>
                <a:cs typeface="Times New Roman" panose="02020603050405020304" pitchFamily="18" charset="0"/>
              </a:rPr>
              <a:t>fingerprint </a:t>
            </a:r>
            <a:r>
              <a:rPr lang="en-US" sz="1400" dirty="0">
                <a:latin typeface="Times New Roman" panose="02020603050405020304" pitchFamily="18" charset="0"/>
                <a:cs typeface="Times New Roman" panose="02020603050405020304" pitchFamily="18" charset="0"/>
              </a:rPr>
              <a:t>of a plaintext chunk via the secure channel.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The key enclave computes the MLE key as the cryptographic hash of both the global secret and the fingerprint.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It returns the MLE key via the secure channel.</a:t>
            </a:r>
          </a:p>
          <a:p>
            <a:pPr marL="609750" lvl="2" indent="-285750">
              <a:lnSpc>
                <a:spcPct val="150000"/>
              </a:lnSpc>
              <a:buFont typeface="Wingdings" panose="05000000000000000000" pitchFamily="2" charset="2"/>
              <a:buChar char="Ø"/>
            </a:pPr>
            <a:r>
              <a:rPr lang="en-US" sz="1400" dirty="0" err="1">
                <a:latin typeface="Times New Roman" panose="02020603050405020304" pitchFamily="18" charset="0"/>
                <a:cs typeface="Times New Roman" panose="02020603050405020304" pitchFamily="18" charset="0"/>
              </a:rPr>
              <a:t>SGXDedup</a:t>
            </a:r>
            <a:r>
              <a:rPr lang="en-US" sz="1400" dirty="0">
                <a:latin typeface="Times New Roman" panose="02020603050405020304" pitchFamily="18" charset="0"/>
                <a:cs typeface="Times New Roman" panose="02020603050405020304" pitchFamily="18" charset="0"/>
              </a:rPr>
              <a:t> deploys a </a:t>
            </a:r>
            <a:r>
              <a:rPr lang="en-US" sz="1400" b="1" dirty="0" err="1">
                <a:solidFill>
                  <a:srgbClr val="FF0000"/>
                </a:solidFill>
                <a:latin typeface="Times New Roman" panose="02020603050405020304" pitchFamily="18" charset="0"/>
                <a:cs typeface="Times New Roman" panose="02020603050405020304" pitchFamily="18" charset="0"/>
              </a:rPr>
              <a:t>PoW</a:t>
            </a:r>
            <a:r>
              <a:rPr lang="en-US" sz="1400" b="1" dirty="0">
                <a:solidFill>
                  <a:srgbClr val="FF0000"/>
                </a:solidFill>
                <a:latin typeface="Times New Roman" panose="02020603050405020304" pitchFamily="18" charset="0"/>
                <a:cs typeface="Times New Roman" panose="02020603050405020304" pitchFamily="18" charset="0"/>
              </a:rPr>
              <a:t> enclave </a:t>
            </a:r>
            <a:r>
              <a:rPr lang="en-US" sz="1400" dirty="0">
                <a:latin typeface="Times New Roman" panose="02020603050405020304" pitchFamily="18" charset="0"/>
                <a:cs typeface="Times New Roman" panose="02020603050405020304" pitchFamily="18" charset="0"/>
              </a:rPr>
              <a:t>in each client to prove the authenticity of the ciphertext chunks in source-based deduplication.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PoW</a:t>
            </a:r>
            <a:r>
              <a:rPr lang="en-US" sz="1400" dirty="0">
                <a:latin typeface="Times New Roman" panose="02020603050405020304" pitchFamily="18" charset="0"/>
                <a:cs typeface="Times New Roman" panose="02020603050405020304" pitchFamily="18" charset="0"/>
              </a:rPr>
              <a:t> enclave first sets up a shared </a:t>
            </a:r>
            <a:r>
              <a:rPr lang="en-US" sz="1400" dirty="0" err="1">
                <a:latin typeface="Times New Roman" panose="02020603050405020304" pitchFamily="18" charset="0"/>
                <a:cs typeface="Times New Roman" panose="02020603050405020304" pitchFamily="18" charset="0"/>
              </a:rPr>
              <a:t>PoW</a:t>
            </a:r>
            <a:r>
              <a:rPr lang="en-US" sz="1400" dirty="0">
                <a:latin typeface="Times New Roman" panose="02020603050405020304" pitchFamily="18" charset="0"/>
                <a:cs typeface="Times New Roman" panose="02020603050405020304" pitchFamily="18" charset="0"/>
              </a:rPr>
              <a:t> key with the cloud.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After MLE key generation, the client encrypts each plaintext chunk into a ciphertext chunk. The </a:t>
            </a:r>
            <a:r>
              <a:rPr lang="en-US" sz="1400" dirty="0" err="1">
                <a:latin typeface="Times New Roman" panose="02020603050405020304" pitchFamily="18" charset="0"/>
                <a:cs typeface="Times New Roman" panose="02020603050405020304" pitchFamily="18" charset="0"/>
              </a:rPr>
              <a:t>PoW</a:t>
            </a:r>
            <a:r>
              <a:rPr lang="en-US" sz="1400" dirty="0">
                <a:latin typeface="Times New Roman" panose="02020603050405020304" pitchFamily="18" charset="0"/>
                <a:cs typeface="Times New Roman" panose="02020603050405020304" pitchFamily="18" charset="0"/>
              </a:rPr>
              <a:t> enclave takes the ciphertext chunk as </a:t>
            </a:r>
            <a:r>
              <a:rPr lang="en-US" sz="1400" b="1" dirty="0">
                <a:solidFill>
                  <a:schemeClr val="accent1"/>
                </a:solidFill>
                <a:latin typeface="Times New Roman" panose="02020603050405020304" pitchFamily="18" charset="0"/>
                <a:cs typeface="Times New Roman" panose="02020603050405020304" pitchFamily="18" charset="0"/>
              </a:rPr>
              <a:t>input</a:t>
            </a:r>
            <a:r>
              <a:rPr lang="en-US" sz="1400" dirty="0">
                <a:latin typeface="Times New Roman" panose="02020603050405020304" pitchFamily="18" charset="0"/>
                <a:cs typeface="Times New Roman" panose="02020603050405020304" pitchFamily="18" charset="0"/>
              </a:rPr>
              <a:t>, computes the corresponding </a:t>
            </a:r>
            <a:r>
              <a:rPr lang="en-US" sz="1400" dirty="0">
                <a:solidFill>
                  <a:schemeClr val="accent1"/>
                </a:solidFill>
                <a:latin typeface="Times New Roman" panose="02020603050405020304" pitchFamily="18" charset="0"/>
                <a:cs typeface="Times New Roman" panose="02020603050405020304" pitchFamily="18" charset="0"/>
              </a:rPr>
              <a:t>fingerprint</a:t>
            </a:r>
            <a:r>
              <a:rPr lang="en-US" sz="1400" dirty="0">
                <a:latin typeface="Times New Roman" panose="02020603050405020304" pitchFamily="18" charset="0"/>
                <a:cs typeface="Times New Roman" panose="02020603050405020304" pitchFamily="18" charset="0"/>
              </a:rPr>
              <a:t>, and creates a signature of the fingerprint using the shared </a:t>
            </a:r>
            <a:r>
              <a:rPr lang="en-US" sz="1400" dirty="0" err="1">
                <a:latin typeface="Times New Roman" panose="02020603050405020304" pitchFamily="18" charset="0"/>
                <a:cs typeface="Times New Roman" panose="02020603050405020304" pitchFamily="18" charset="0"/>
              </a:rPr>
              <a:t>PoW</a:t>
            </a:r>
            <a:r>
              <a:rPr lang="en-US" sz="1400" dirty="0">
                <a:latin typeface="Times New Roman" panose="02020603050405020304" pitchFamily="18" charset="0"/>
                <a:cs typeface="Times New Roman" panose="02020603050405020304" pitchFamily="18" charset="0"/>
              </a:rPr>
              <a:t> key with the cloud.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The client then uploads both the fingerprint and the signature to the cloud. The cloud verifies the authenticity of the fingerprint based on the corresponding signature and the </a:t>
            </a:r>
            <a:r>
              <a:rPr lang="en-US" sz="1400" dirty="0" err="1">
                <a:latin typeface="Times New Roman" panose="02020603050405020304" pitchFamily="18" charset="0"/>
                <a:cs typeface="Times New Roman" panose="02020603050405020304" pitchFamily="18" charset="0"/>
              </a:rPr>
              <a:t>PoW</a:t>
            </a:r>
            <a:r>
              <a:rPr lang="en-US" sz="1400" dirty="0">
                <a:latin typeface="Times New Roman" panose="02020603050405020304" pitchFamily="18" charset="0"/>
                <a:cs typeface="Times New Roman" panose="02020603050405020304" pitchFamily="18" charset="0"/>
              </a:rPr>
              <a:t> key. </a:t>
            </a:r>
          </a:p>
          <a:p>
            <a:pPr marL="1066950" lvl="3" indent="-285750">
              <a:lnSpc>
                <a:spcPct val="150000"/>
              </a:lnSpc>
              <a:buFont typeface="Wingdings" pitchFamily="2" charset="2"/>
              <a:buChar char="à"/>
            </a:pPr>
            <a:r>
              <a:rPr lang="en-US" sz="1400" dirty="0">
                <a:latin typeface="Times New Roman" panose="02020603050405020304" pitchFamily="18" charset="0"/>
                <a:cs typeface="Times New Roman" panose="02020603050405020304" pitchFamily="18" charset="0"/>
              </a:rPr>
              <a:t>Only when the fingerprint is authenticated, the cloud proceeds to check if the fingerprint corresponds to any already stored duplicate ciphertext chunk. </a:t>
            </a:r>
          </a:p>
          <a:p>
            <a:pPr marL="285750" lvl="1" indent="-285750">
              <a:lnSpc>
                <a:spcPct val="150000"/>
              </a:lnSpc>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sym typeface="Wingdings" pitchFamily="2" charset="2"/>
              </a:rPr>
              <a:t>By which, there is no need to upload duplicate ciphertext chunks, and will not incurs expensive cryptographic operations for proving that the client is the owner of the ciphertext chunks. </a:t>
            </a:r>
          </a:p>
        </p:txBody>
      </p:sp>
      <p:pic>
        <p:nvPicPr>
          <p:cNvPr id="2" name="图片 1">
            <a:extLst>
              <a:ext uri="{FF2B5EF4-FFF2-40B4-BE49-F238E27FC236}">
                <a16:creationId xmlns:a16="http://schemas.microsoft.com/office/drawing/2014/main" id="{EDDAA9F6-498E-2349-83F5-489AF3F445D0}"/>
              </a:ext>
            </a:extLst>
          </p:cNvPr>
          <p:cNvPicPr>
            <a:picLocks noChangeAspect="1"/>
          </p:cNvPicPr>
          <p:nvPr/>
        </p:nvPicPr>
        <p:blipFill>
          <a:blip r:embed="rId3"/>
          <a:stretch>
            <a:fillRect/>
          </a:stretch>
        </p:blipFill>
        <p:spPr>
          <a:xfrm>
            <a:off x="6860090" y="66612"/>
            <a:ext cx="4922144" cy="2868460"/>
          </a:xfrm>
          <a:prstGeom prst="rect">
            <a:avLst/>
          </a:prstGeom>
        </p:spPr>
      </p:pic>
    </p:spTree>
    <p:extLst>
      <p:ext uri="{BB962C8B-B14F-4D97-AF65-F5344CB8AC3E}">
        <p14:creationId xmlns:p14="http://schemas.microsoft.com/office/powerpoint/2010/main" val="176756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TotalTime>
  <Words>2071</Words>
  <Application>Microsoft Office PowerPoint</Application>
  <PresentationFormat>宽屏</PresentationFormat>
  <Paragraphs>86</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Times-Bold</vt:lpstr>
      <vt:lpstr>等线</vt:lpstr>
      <vt:lpstr>等线 Light</vt:lpstr>
      <vt:lpstr>Arial</vt:lpstr>
      <vt:lpstr>Courier New</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黄克成</dc:creator>
  <cp:lastModifiedBy>HUANG, Kecheng</cp:lastModifiedBy>
  <cp:revision>1</cp:revision>
  <dcterms:created xsi:type="dcterms:W3CDTF">2021-08-02T14:24:05Z</dcterms:created>
  <dcterms:modified xsi:type="dcterms:W3CDTF">2021-11-11T08:08:21Z</dcterms:modified>
</cp:coreProperties>
</file>