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22" r:id="rId2"/>
    <p:sldId id="323" r:id="rId3"/>
    <p:sldId id="317" r:id="rId4"/>
    <p:sldId id="318" r:id="rId5"/>
    <p:sldId id="321" r:id="rId6"/>
    <p:sldId id="324" r:id="rId7"/>
    <p:sldId id="325" r:id="rId8"/>
    <p:sldId id="326" r:id="rId9"/>
    <p:sldId id="32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9B2553-BBDB-418F-8CDA-30ADA6BB9333}" v="269" dt="2021-08-24T09:48:27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340" autoAdjust="0"/>
  </p:normalViewPr>
  <p:slideViewPr>
    <p:cSldViewPr snapToGrid="0">
      <p:cViewPr varScale="1">
        <p:scale>
          <a:sx n="145" d="100"/>
          <a:sy n="145" d="100"/>
        </p:scale>
        <p:origin x="150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, Kecheng" userId="6042010e-758a-47da-a43c-39d4fc95a6c3" providerId="ADAL" clId="{B468F1F7-3345-4AEC-BFD4-4D9DD469D9B1}"/>
    <pc:docChg chg="undo redo custSel addSld delSld modSld sldOrd">
      <pc:chgData name="HUANG, Kecheng" userId="6042010e-758a-47da-a43c-39d4fc95a6c3" providerId="ADAL" clId="{B468F1F7-3345-4AEC-BFD4-4D9DD469D9B1}" dt="2021-08-12T13:38:50.494" v="2234" actId="20577"/>
      <pc:docMkLst>
        <pc:docMk/>
      </pc:docMkLst>
      <pc:sldChg chg="add">
        <pc:chgData name="HUANG, Kecheng" userId="6042010e-758a-47da-a43c-39d4fc95a6c3" providerId="ADAL" clId="{B468F1F7-3345-4AEC-BFD4-4D9DD469D9B1}" dt="2021-08-12T13:08:38.416" v="2088"/>
        <pc:sldMkLst>
          <pc:docMk/>
          <pc:sldMk cId="2727516014" sldId="294"/>
        </pc:sldMkLst>
      </pc:sldChg>
    </pc:docChg>
  </pc:docChgLst>
  <pc:docChgLst>
    <pc:chgData name="HUANG, Kecheng" userId="6042010e-758a-47da-a43c-39d4fc95a6c3" providerId="ADAL" clId="{0B87FE6B-AD3E-41D2-A4D2-16B56DA69978}"/>
    <pc:docChg chg="undo redo custSel addSld delSld modSld sldOrd">
      <pc:chgData name="HUANG, Kecheng" userId="6042010e-758a-47da-a43c-39d4fc95a6c3" providerId="ADAL" clId="{0B87FE6B-AD3E-41D2-A4D2-16B56DA69978}" dt="2021-08-04T11:17:45.703" v="1439" actId="47"/>
      <pc:docMkLst>
        <pc:docMk/>
      </pc:docMkLst>
    </pc:docChg>
  </pc:docChgLst>
  <pc:docChgLst>
    <pc:chgData name="Kecheng HUANG" userId="6042010e-758a-47da-a43c-39d4fc95a6c3" providerId="ADAL" clId="{93DCEC7F-7FB2-4200-9EAB-B5FAB570DED2}"/>
    <pc:docChg chg="custSel addSld delSld modSld sldOrd">
      <pc:chgData name="Kecheng HUANG" userId="6042010e-758a-47da-a43c-39d4fc95a6c3" providerId="ADAL" clId="{93DCEC7F-7FB2-4200-9EAB-B5FAB570DED2}" dt="2021-08-06T15:08:44.541" v="1316" actId="114"/>
      <pc:docMkLst>
        <pc:docMk/>
      </pc:docMkLst>
    </pc:docChg>
  </pc:docChgLst>
  <pc:docChgLst>
    <pc:chgData name="Kecheng HUANG" userId="6042010e-758a-47da-a43c-39d4fc95a6c3" providerId="ADAL" clId="{E5EAC760-B6AB-45F8-9F5D-83355A84D0D8}"/>
    <pc:docChg chg="undo custSel addSld delSld modSld">
      <pc:chgData name="Kecheng HUANG" userId="6042010e-758a-47da-a43c-39d4fc95a6c3" providerId="ADAL" clId="{E5EAC760-B6AB-45F8-9F5D-83355A84D0D8}" dt="2021-08-08T14:31:53.147" v="2937" actId="2696"/>
      <pc:docMkLst>
        <pc:docMk/>
      </pc:docMkLst>
    </pc:docChg>
  </pc:docChgLst>
  <pc:docChgLst>
    <pc:chgData name="HUANG, Kecheng" userId="6042010e-758a-47da-a43c-39d4fc95a6c3" providerId="ADAL" clId="{389B2553-BBDB-418F-8CDA-30ADA6BB9333}"/>
    <pc:docChg chg="undo redo custSel addSld delSld modSld sldOrd">
      <pc:chgData name="HUANG, Kecheng" userId="6042010e-758a-47da-a43c-39d4fc95a6c3" providerId="ADAL" clId="{389B2553-BBDB-418F-8CDA-30ADA6BB9333}" dt="2021-08-24T09:49:26.700" v="9508" actId="113"/>
      <pc:docMkLst>
        <pc:docMk/>
      </pc:docMkLst>
      <pc:sldChg chg="delSp del mod">
        <pc:chgData name="HUANG, Kecheng" userId="6042010e-758a-47da-a43c-39d4fc95a6c3" providerId="ADAL" clId="{389B2553-BBDB-418F-8CDA-30ADA6BB9333}" dt="2021-08-24T03:35:43.522" v="4747" actId="47"/>
        <pc:sldMkLst>
          <pc:docMk/>
          <pc:sldMk cId="2727516014" sldId="294"/>
        </pc:sldMkLst>
        <pc:picChg chg="del">
          <ac:chgData name="HUANG, Kecheng" userId="6042010e-758a-47da-a43c-39d4fc95a6c3" providerId="ADAL" clId="{389B2553-BBDB-418F-8CDA-30ADA6BB9333}" dt="2021-08-24T03:34:25.037" v="4738" actId="21"/>
          <ac:picMkLst>
            <pc:docMk/>
            <pc:sldMk cId="2727516014" sldId="294"/>
            <ac:picMk id="2" creationId="{17808E2D-D474-497D-A9B3-C2428CD645A3}"/>
          </ac:picMkLst>
        </pc:picChg>
      </pc:sldChg>
      <pc:sldChg chg="del modNotesTx">
        <pc:chgData name="HUANG, Kecheng" userId="6042010e-758a-47da-a43c-39d4fc95a6c3" providerId="ADAL" clId="{389B2553-BBDB-418F-8CDA-30ADA6BB9333}" dt="2021-08-24T03:35:47.923" v="4751" actId="47"/>
        <pc:sldMkLst>
          <pc:docMk/>
          <pc:sldMk cId="3229729317" sldId="295"/>
        </pc:sldMkLst>
      </pc:sldChg>
      <pc:sldChg chg="del">
        <pc:chgData name="HUANG, Kecheng" userId="6042010e-758a-47da-a43c-39d4fc95a6c3" providerId="ADAL" clId="{389B2553-BBDB-418F-8CDA-30ADA6BB9333}" dt="2021-08-24T03:35:45.234" v="4748" actId="47"/>
        <pc:sldMkLst>
          <pc:docMk/>
          <pc:sldMk cId="951367671" sldId="296"/>
        </pc:sldMkLst>
      </pc:sldChg>
      <pc:sldChg chg="addSp delSp modSp del mod">
        <pc:chgData name="HUANG, Kecheng" userId="6042010e-758a-47da-a43c-39d4fc95a6c3" providerId="ADAL" clId="{389B2553-BBDB-418F-8CDA-30ADA6BB9333}" dt="2021-08-24T09:27:06.879" v="9237" actId="47"/>
        <pc:sldMkLst>
          <pc:docMk/>
          <pc:sldMk cId="546335473" sldId="297"/>
        </pc:sldMkLst>
        <pc:spChg chg="mod">
          <ac:chgData name="HUANG, Kecheng" userId="6042010e-758a-47da-a43c-39d4fc95a6c3" providerId="ADAL" clId="{389B2553-BBDB-418F-8CDA-30ADA6BB9333}" dt="2021-08-24T03:23:05.588" v="4472" actId="404"/>
          <ac:spMkLst>
            <pc:docMk/>
            <pc:sldMk cId="546335473" sldId="297"/>
            <ac:spMk id="5" creationId="{F7059B17-42B5-4EBC-AC2F-6F9714AD5E02}"/>
          </ac:spMkLst>
        </pc:spChg>
        <pc:spChg chg="del mod">
          <ac:chgData name="HUANG, Kecheng" userId="6042010e-758a-47da-a43c-39d4fc95a6c3" providerId="ADAL" clId="{389B2553-BBDB-418F-8CDA-30ADA6BB9333}" dt="2021-08-24T09:23:36.270" v="9223" actId="478"/>
          <ac:spMkLst>
            <pc:docMk/>
            <pc:sldMk cId="546335473" sldId="297"/>
            <ac:spMk id="7" creationId="{A5D37F8F-D9FC-437C-A0CC-6ED0BC7560C9}"/>
          </ac:spMkLst>
        </pc:spChg>
        <pc:spChg chg="add mod ord">
          <ac:chgData name="HUANG, Kecheng" userId="6042010e-758a-47da-a43c-39d4fc95a6c3" providerId="ADAL" clId="{389B2553-BBDB-418F-8CDA-30ADA6BB9333}" dt="2021-08-24T09:23:42.932" v="9225" actId="167"/>
          <ac:spMkLst>
            <pc:docMk/>
            <pc:sldMk cId="546335473" sldId="297"/>
            <ac:spMk id="16" creationId="{47809FE9-2F66-4081-A682-16F4A0C7ECEF}"/>
          </ac:spMkLst>
        </pc:spChg>
        <pc:grpChg chg="add del mod">
          <ac:chgData name="HUANG, Kecheng" userId="6042010e-758a-47da-a43c-39d4fc95a6c3" providerId="ADAL" clId="{389B2553-BBDB-418F-8CDA-30ADA6BB9333}" dt="2021-08-24T09:26:08.854" v="9228" actId="21"/>
          <ac:grpSpMkLst>
            <pc:docMk/>
            <pc:sldMk cId="546335473" sldId="297"/>
            <ac:grpSpMk id="15" creationId="{F445B201-073A-4121-8A80-10D1056705D1}"/>
          </ac:grpSpMkLst>
        </pc:grpChg>
        <pc:graphicFrameChg chg="add del mod">
          <ac:chgData name="HUANG, Kecheng" userId="6042010e-758a-47da-a43c-39d4fc95a6c3" providerId="ADAL" clId="{389B2553-BBDB-418F-8CDA-30ADA6BB9333}" dt="2021-08-24T03:05:35.483" v="3873"/>
          <ac:graphicFrameMkLst>
            <pc:docMk/>
            <pc:sldMk cId="546335473" sldId="297"/>
            <ac:graphicFrameMk id="2" creationId="{29E38DF0-E35B-487C-A071-36D703C35F77}"/>
          </ac:graphicFrameMkLst>
        </pc:graphicFrameChg>
        <pc:graphicFrameChg chg="add del mod">
          <ac:chgData name="HUANG, Kecheng" userId="6042010e-758a-47da-a43c-39d4fc95a6c3" providerId="ADAL" clId="{389B2553-BBDB-418F-8CDA-30ADA6BB9333}" dt="2021-08-24T03:05:44.816" v="3875"/>
          <ac:graphicFrameMkLst>
            <pc:docMk/>
            <pc:sldMk cId="546335473" sldId="297"/>
            <ac:graphicFrameMk id="3" creationId="{CBB6BBCB-EE35-4ED9-BBBE-E6F1D149AD1C}"/>
          </ac:graphicFrameMkLst>
        </pc:graphicFrameChg>
        <pc:picChg chg="add mod">
          <ac:chgData name="HUANG, Kecheng" userId="6042010e-758a-47da-a43c-39d4fc95a6c3" providerId="ADAL" clId="{389B2553-BBDB-418F-8CDA-30ADA6BB9333}" dt="2021-08-24T03:26:48.996" v="4501" actId="164"/>
          <ac:picMkLst>
            <pc:docMk/>
            <pc:sldMk cId="546335473" sldId="297"/>
            <ac:picMk id="8" creationId="{3DBFFA80-0DD3-4185-A14C-0E7AD2206C0D}"/>
          </ac:picMkLst>
        </pc:picChg>
        <pc:picChg chg="add mod">
          <ac:chgData name="HUANG, Kecheng" userId="6042010e-758a-47da-a43c-39d4fc95a6c3" providerId="ADAL" clId="{389B2553-BBDB-418F-8CDA-30ADA6BB9333}" dt="2021-08-24T03:26:48.996" v="4501" actId="164"/>
          <ac:picMkLst>
            <pc:docMk/>
            <pc:sldMk cId="546335473" sldId="297"/>
            <ac:picMk id="10" creationId="{D6D209B6-41DB-4D21-98E6-6CEFF1BE771B}"/>
          </ac:picMkLst>
        </pc:picChg>
        <pc:picChg chg="add mod">
          <ac:chgData name="HUANG, Kecheng" userId="6042010e-758a-47da-a43c-39d4fc95a6c3" providerId="ADAL" clId="{389B2553-BBDB-418F-8CDA-30ADA6BB9333}" dt="2021-08-24T03:26:48.996" v="4501" actId="164"/>
          <ac:picMkLst>
            <pc:docMk/>
            <pc:sldMk cId="546335473" sldId="297"/>
            <ac:picMk id="12" creationId="{EC8ADD2E-74FC-4442-AE44-890131C98C77}"/>
          </ac:picMkLst>
        </pc:picChg>
        <pc:picChg chg="add mod">
          <ac:chgData name="HUANG, Kecheng" userId="6042010e-758a-47da-a43c-39d4fc95a6c3" providerId="ADAL" clId="{389B2553-BBDB-418F-8CDA-30ADA6BB9333}" dt="2021-08-24T03:26:48.996" v="4501" actId="164"/>
          <ac:picMkLst>
            <pc:docMk/>
            <pc:sldMk cId="546335473" sldId="297"/>
            <ac:picMk id="14" creationId="{6CD97857-7750-436D-978E-367B378D48F3}"/>
          </ac:picMkLst>
        </pc:picChg>
      </pc:sldChg>
      <pc:sldChg chg="modSp del mod modNotesTx">
        <pc:chgData name="HUANG, Kecheng" userId="6042010e-758a-47da-a43c-39d4fc95a6c3" providerId="ADAL" clId="{389B2553-BBDB-418F-8CDA-30ADA6BB9333}" dt="2021-08-24T03:35:52.547" v="4752" actId="47"/>
        <pc:sldMkLst>
          <pc:docMk/>
          <pc:sldMk cId="1291142821" sldId="298"/>
        </pc:sldMkLst>
        <pc:spChg chg="mod">
          <ac:chgData name="HUANG, Kecheng" userId="6042010e-758a-47da-a43c-39d4fc95a6c3" providerId="ADAL" clId="{389B2553-BBDB-418F-8CDA-30ADA6BB9333}" dt="2021-08-19T04:39:12.007" v="921" actId="114"/>
          <ac:spMkLst>
            <pc:docMk/>
            <pc:sldMk cId="1291142821" sldId="298"/>
            <ac:spMk id="7" creationId="{A5D37F8F-D9FC-437C-A0CC-6ED0BC7560C9}"/>
          </ac:spMkLst>
        </pc:spChg>
      </pc:sldChg>
      <pc:sldChg chg="del modNotesTx">
        <pc:chgData name="HUANG, Kecheng" userId="6042010e-758a-47da-a43c-39d4fc95a6c3" providerId="ADAL" clId="{389B2553-BBDB-418F-8CDA-30ADA6BB9333}" dt="2021-08-24T03:35:46.777" v="4750" actId="47"/>
        <pc:sldMkLst>
          <pc:docMk/>
          <pc:sldMk cId="1736727102" sldId="299"/>
        </pc:sldMkLst>
      </pc:sldChg>
      <pc:sldChg chg="addSp delSp modSp del mod modNotesTx">
        <pc:chgData name="HUANG, Kecheng" userId="6042010e-758a-47da-a43c-39d4fc95a6c3" providerId="ADAL" clId="{389B2553-BBDB-418F-8CDA-30ADA6BB9333}" dt="2021-08-24T04:16:05.291" v="5534" actId="47"/>
        <pc:sldMkLst>
          <pc:docMk/>
          <pc:sldMk cId="1132572170" sldId="300"/>
        </pc:sldMkLst>
        <pc:spChg chg="del mod">
          <ac:chgData name="HUANG, Kecheng" userId="6042010e-758a-47da-a43c-39d4fc95a6c3" providerId="ADAL" clId="{389B2553-BBDB-418F-8CDA-30ADA6BB9333}" dt="2021-08-19T03:54:32.788" v="219" actId="478"/>
          <ac:spMkLst>
            <pc:docMk/>
            <pc:sldMk cId="1132572170" sldId="300"/>
            <ac:spMk id="7" creationId="{A5D37F8F-D9FC-437C-A0CC-6ED0BC7560C9}"/>
          </ac:spMkLst>
        </pc:spChg>
        <pc:spChg chg="add mod">
          <ac:chgData name="HUANG, Kecheng" userId="6042010e-758a-47da-a43c-39d4fc95a6c3" providerId="ADAL" clId="{389B2553-BBDB-418F-8CDA-30ADA6BB9333}" dt="2021-08-19T03:54:33.079" v="220"/>
          <ac:spMkLst>
            <pc:docMk/>
            <pc:sldMk cId="1132572170" sldId="300"/>
            <ac:spMk id="10" creationId="{4DCE6DAC-E561-41C5-80ED-B51F991FC796}"/>
          </ac:spMkLst>
        </pc:spChg>
        <pc:picChg chg="mod ord">
          <ac:chgData name="HUANG, Kecheng" userId="6042010e-758a-47da-a43c-39d4fc95a6c3" providerId="ADAL" clId="{389B2553-BBDB-418F-8CDA-30ADA6BB9333}" dt="2021-08-19T03:58:00.248" v="394" actId="1076"/>
          <ac:picMkLst>
            <pc:docMk/>
            <pc:sldMk cId="1132572170" sldId="300"/>
            <ac:picMk id="9" creationId="{D88104F7-E394-4A58-A5E8-6E608FFBA839}"/>
          </ac:picMkLst>
        </pc:picChg>
      </pc:sldChg>
      <pc:sldChg chg="modSp del mod modNotesTx">
        <pc:chgData name="HUANG, Kecheng" userId="6042010e-758a-47da-a43c-39d4fc95a6c3" providerId="ADAL" clId="{389B2553-BBDB-418F-8CDA-30ADA6BB9333}" dt="2021-08-24T04:16:04.616" v="5533" actId="47"/>
        <pc:sldMkLst>
          <pc:docMk/>
          <pc:sldMk cId="43686770" sldId="301"/>
        </pc:sldMkLst>
        <pc:spChg chg="mod">
          <ac:chgData name="HUANG, Kecheng" userId="6042010e-758a-47da-a43c-39d4fc95a6c3" providerId="ADAL" clId="{389B2553-BBDB-418F-8CDA-30ADA6BB9333}" dt="2021-08-19T03:54:13.438" v="216" actId="113"/>
          <ac:spMkLst>
            <pc:docMk/>
            <pc:sldMk cId="43686770" sldId="301"/>
            <ac:spMk id="7" creationId="{A5D37F8F-D9FC-437C-A0CC-6ED0BC7560C9}"/>
          </ac:spMkLst>
        </pc:spChg>
      </pc:sldChg>
      <pc:sldChg chg="addSp delSp modSp del mod modNotesTx">
        <pc:chgData name="HUANG, Kecheng" userId="6042010e-758a-47da-a43c-39d4fc95a6c3" providerId="ADAL" clId="{389B2553-BBDB-418F-8CDA-30ADA6BB9333}" dt="2021-08-24T04:16:03.209" v="5532" actId="47"/>
        <pc:sldMkLst>
          <pc:docMk/>
          <pc:sldMk cId="943076295" sldId="302"/>
        </pc:sldMkLst>
        <pc:spChg chg="mod">
          <ac:chgData name="HUANG, Kecheng" userId="6042010e-758a-47da-a43c-39d4fc95a6c3" providerId="ADAL" clId="{389B2553-BBDB-418F-8CDA-30ADA6BB9333}" dt="2021-08-24T03:36:07.477" v="4754" actId="404"/>
          <ac:spMkLst>
            <pc:docMk/>
            <pc:sldMk cId="943076295" sldId="302"/>
            <ac:spMk id="5" creationId="{F7059B17-42B5-4EBC-AC2F-6F9714AD5E02}"/>
          </ac:spMkLst>
        </pc:spChg>
        <pc:spChg chg="add del mod">
          <ac:chgData name="HUANG, Kecheng" userId="6042010e-758a-47da-a43c-39d4fc95a6c3" providerId="ADAL" clId="{389B2553-BBDB-418F-8CDA-30ADA6BB9333}" dt="2021-08-24T03:36:18.716" v="4755" actId="478"/>
          <ac:spMkLst>
            <pc:docMk/>
            <pc:sldMk cId="943076295" sldId="302"/>
            <ac:spMk id="6" creationId="{E74A24CE-3BD1-4390-9402-D5A741913029}"/>
          </ac:spMkLst>
        </pc:spChg>
        <pc:spChg chg="add mod">
          <ac:chgData name="HUANG, Kecheng" userId="6042010e-758a-47da-a43c-39d4fc95a6c3" providerId="ADAL" clId="{389B2553-BBDB-418F-8CDA-30ADA6BB9333}" dt="2021-08-24T03:49:32.539" v="4945" actId="20577"/>
          <ac:spMkLst>
            <pc:docMk/>
            <pc:sldMk cId="943076295" sldId="302"/>
            <ac:spMk id="7" creationId="{4D0275D9-C0FB-423F-B870-D88762674DE6}"/>
          </ac:spMkLst>
        </pc:spChg>
        <pc:spChg chg="del mod">
          <ac:chgData name="HUANG, Kecheng" userId="6042010e-758a-47da-a43c-39d4fc95a6c3" providerId="ADAL" clId="{389B2553-BBDB-418F-8CDA-30ADA6BB9333}" dt="2021-08-19T03:54:25.341" v="217" actId="478"/>
          <ac:spMkLst>
            <pc:docMk/>
            <pc:sldMk cId="943076295" sldId="302"/>
            <ac:spMk id="7" creationId="{A5D37F8F-D9FC-437C-A0CC-6ED0BC7560C9}"/>
          </ac:spMkLst>
        </pc:spChg>
      </pc:sldChg>
      <pc:sldChg chg="delSp add del mod modNotesTx">
        <pc:chgData name="HUANG, Kecheng" userId="6042010e-758a-47da-a43c-39d4fc95a6c3" providerId="ADAL" clId="{389B2553-BBDB-418F-8CDA-30ADA6BB9333}" dt="2021-08-24T03:35:46.057" v="4749" actId="47"/>
        <pc:sldMkLst>
          <pc:docMk/>
          <pc:sldMk cId="3655062247" sldId="303"/>
        </pc:sldMkLst>
        <pc:picChg chg="del">
          <ac:chgData name="HUANG, Kecheng" userId="6042010e-758a-47da-a43c-39d4fc95a6c3" providerId="ADAL" clId="{389B2553-BBDB-418F-8CDA-30ADA6BB9333}" dt="2021-08-19T03:42:01.053" v="1" actId="478"/>
          <ac:picMkLst>
            <pc:docMk/>
            <pc:sldMk cId="3655062247" sldId="303"/>
            <ac:picMk id="8" creationId="{7D6B79A5-ADF2-4FA2-8D0C-2690F015C120}"/>
          </ac:picMkLst>
        </pc:picChg>
      </pc:sldChg>
      <pc:sldChg chg="addSp delSp modSp add del mod ord modNotesTx">
        <pc:chgData name="HUANG, Kecheng" userId="6042010e-758a-47da-a43c-39d4fc95a6c3" providerId="ADAL" clId="{389B2553-BBDB-418F-8CDA-30ADA6BB9333}" dt="2021-08-24T04:16:05.924" v="5535" actId="47"/>
        <pc:sldMkLst>
          <pc:docMk/>
          <pc:sldMk cId="2497028617" sldId="304"/>
        </pc:sldMkLst>
        <pc:spChg chg="mod">
          <ac:chgData name="HUANG, Kecheng" userId="6042010e-758a-47da-a43c-39d4fc95a6c3" providerId="ADAL" clId="{389B2553-BBDB-418F-8CDA-30ADA6BB9333}" dt="2021-08-19T05:03:35.224" v="1257" actId="114"/>
          <ac:spMkLst>
            <pc:docMk/>
            <pc:sldMk cId="2497028617" sldId="304"/>
            <ac:spMk id="10" creationId="{4DCE6DAC-E561-41C5-80ED-B51F991FC796}"/>
          </ac:spMkLst>
        </pc:spChg>
        <pc:picChg chg="add del mod">
          <ac:chgData name="HUANG, Kecheng" userId="6042010e-758a-47da-a43c-39d4fc95a6c3" providerId="ADAL" clId="{389B2553-BBDB-418F-8CDA-30ADA6BB9333}" dt="2021-08-19T05:07:41.614" v="1275" actId="478"/>
          <ac:picMkLst>
            <pc:docMk/>
            <pc:sldMk cId="2497028617" sldId="304"/>
            <ac:picMk id="3" creationId="{16D44789-69D2-42AB-A499-FA21B5432FC9}"/>
          </ac:picMkLst>
        </pc:picChg>
        <pc:picChg chg="add del mod">
          <ac:chgData name="HUANG, Kecheng" userId="6042010e-758a-47da-a43c-39d4fc95a6c3" providerId="ADAL" clId="{389B2553-BBDB-418F-8CDA-30ADA6BB9333}" dt="2021-08-19T11:01:26.344" v="3865" actId="478"/>
          <ac:picMkLst>
            <pc:docMk/>
            <pc:sldMk cId="2497028617" sldId="304"/>
            <ac:picMk id="7" creationId="{0C5159BD-1D5C-4DD5-837E-FE15222C7724}"/>
          </ac:picMkLst>
        </pc:picChg>
        <pc:picChg chg="del ord">
          <ac:chgData name="HUANG, Kecheng" userId="6042010e-758a-47da-a43c-39d4fc95a6c3" providerId="ADAL" clId="{389B2553-BBDB-418F-8CDA-30ADA6BB9333}" dt="2021-08-19T03:58:20.261" v="396" actId="478"/>
          <ac:picMkLst>
            <pc:docMk/>
            <pc:sldMk cId="2497028617" sldId="304"/>
            <ac:picMk id="8" creationId="{0CC4D215-1F27-41EF-AE5C-376D0933D9CC}"/>
          </ac:picMkLst>
        </pc:picChg>
        <pc:picChg chg="del">
          <ac:chgData name="HUANG, Kecheng" userId="6042010e-758a-47da-a43c-39d4fc95a6c3" providerId="ADAL" clId="{389B2553-BBDB-418F-8CDA-30ADA6BB9333}" dt="2021-08-19T03:57:53.493" v="392" actId="478"/>
          <ac:picMkLst>
            <pc:docMk/>
            <pc:sldMk cId="2497028617" sldId="304"/>
            <ac:picMk id="9" creationId="{D88104F7-E394-4A58-A5E8-6E608FFBA839}"/>
          </ac:picMkLst>
        </pc:picChg>
        <pc:picChg chg="add del mod">
          <ac:chgData name="HUANG, Kecheng" userId="6042010e-758a-47da-a43c-39d4fc95a6c3" providerId="ADAL" clId="{389B2553-BBDB-418F-8CDA-30ADA6BB9333}" dt="2021-08-19T05:07:36.520" v="1274" actId="478"/>
          <ac:picMkLst>
            <pc:docMk/>
            <pc:sldMk cId="2497028617" sldId="304"/>
            <ac:picMk id="12" creationId="{37F12257-F6FD-4E54-AD78-44C4D149066C}"/>
          </ac:picMkLst>
        </pc:picChg>
        <pc:picChg chg="add del mod">
          <ac:chgData name="HUANG, Kecheng" userId="6042010e-758a-47da-a43c-39d4fc95a6c3" providerId="ADAL" clId="{389B2553-BBDB-418F-8CDA-30ADA6BB9333}" dt="2021-08-19T05:07:34.287" v="1273" actId="478"/>
          <ac:picMkLst>
            <pc:docMk/>
            <pc:sldMk cId="2497028617" sldId="304"/>
            <ac:picMk id="14" creationId="{CB00D0FE-0F82-40D2-BA85-F39CAE7F76BF}"/>
          </ac:picMkLst>
        </pc:picChg>
      </pc:sldChg>
      <pc:sldChg chg="delSp modSp add del mod modNotesTx">
        <pc:chgData name="HUANG, Kecheng" userId="6042010e-758a-47da-a43c-39d4fc95a6c3" providerId="ADAL" clId="{389B2553-BBDB-418F-8CDA-30ADA6BB9333}" dt="2021-08-24T04:16:08.633" v="5538" actId="47"/>
        <pc:sldMkLst>
          <pc:docMk/>
          <pc:sldMk cId="1895428649" sldId="305"/>
        </pc:sldMkLst>
        <pc:spChg chg="mod">
          <ac:chgData name="HUANG, Kecheng" userId="6042010e-758a-47da-a43c-39d4fc95a6c3" providerId="ADAL" clId="{389B2553-BBDB-418F-8CDA-30ADA6BB9333}" dt="2021-08-19T05:08:16.504" v="1287" actId="1076"/>
          <ac:spMkLst>
            <pc:docMk/>
            <pc:sldMk cId="1895428649" sldId="305"/>
            <ac:spMk id="4" creationId="{CE6890AC-7159-4F19-A547-8DFF331AA3C2}"/>
          </ac:spMkLst>
        </pc:spChg>
        <pc:picChg chg="del">
          <ac:chgData name="HUANG, Kecheng" userId="6042010e-758a-47da-a43c-39d4fc95a6c3" providerId="ADAL" clId="{389B2553-BBDB-418F-8CDA-30ADA6BB9333}" dt="2021-08-19T05:08:11.823" v="1284" actId="478"/>
          <ac:picMkLst>
            <pc:docMk/>
            <pc:sldMk cId="1895428649" sldId="305"/>
            <ac:picMk id="3" creationId="{16D44789-69D2-42AB-A499-FA21B5432FC9}"/>
          </ac:picMkLst>
        </pc:picChg>
        <pc:picChg chg="del">
          <ac:chgData name="HUANG, Kecheng" userId="6042010e-758a-47da-a43c-39d4fc95a6c3" providerId="ADAL" clId="{389B2553-BBDB-418F-8CDA-30ADA6BB9333}" dt="2021-08-19T05:08:11.205" v="1283" actId="478"/>
          <ac:picMkLst>
            <pc:docMk/>
            <pc:sldMk cId="1895428649" sldId="305"/>
            <ac:picMk id="7" creationId="{0C5159BD-1D5C-4DD5-837E-FE15222C7724}"/>
          </ac:picMkLst>
        </pc:picChg>
        <pc:picChg chg="del">
          <ac:chgData name="HUANG, Kecheng" userId="6042010e-758a-47da-a43c-39d4fc95a6c3" providerId="ADAL" clId="{389B2553-BBDB-418F-8CDA-30ADA6BB9333}" dt="2021-08-19T05:08:10.645" v="1282" actId="478"/>
          <ac:picMkLst>
            <pc:docMk/>
            <pc:sldMk cId="1895428649" sldId="305"/>
            <ac:picMk id="12" creationId="{37F12257-F6FD-4E54-AD78-44C4D149066C}"/>
          </ac:picMkLst>
        </pc:picChg>
        <pc:picChg chg="mod">
          <ac:chgData name="HUANG, Kecheng" userId="6042010e-758a-47da-a43c-39d4fc95a6c3" providerId="ADAL" clId="{389B2553-BBDB-418F-8CDA-30ADA6BB9333}" dt="2021-08-19T05:08:21.612" v="1289" actId="1076"/>
          <ac:picMkLst>
            <pc:docMk/>
            <pc:sldMk cId="1895428649" sldId="305"/>
            <ac:picMk id="14" creationId="{CB00D0FE-0F82-40D2-BA85-F39CAE7F76BF}"/>
          </ac:picMkLst>
        </pc:picChg>
      </pc:sldChg>
      <pc:sldChg chg="delSp modSp add del mod">
        <pc:chgData name="HUANG, Kecheng" userId="6042010e-758a-47da-a43c-39d4fc95a6c3" providerId="ADAL" clId="{389B2553-BBDB-418F-8CDA-30ADA6BB9333}" dt="2021-08-24T04:16:07.989" v="5537" actId="47"/>
        <pc:sldMkLst>
          <pc:docMk/>
          <pc:sldMk cId="1560393592" sldId="306"/>
        </pc:sldMkLst>
        <pc:picChg chg="del">
          <ac:chgData name="HUANG, Kecheng" userId="6042010e-758a-47da-a43c-39d4fc95a6c3" providerId="ADAL" clId="{389B2553-BBDB-418F-8CDA-30ADA6BB9333}" dt="2021-08-19T05:08:03.519" v="1278" actId="478"/>
          <ac:picMkLst>
            <pc:docMk/>
            <pc:sldMk cId="1560393592" sldId="306"/>
            <ac:picMk id="3" creationId="{16D44789-69D2-42AB-A499-FA21B5432FC9}"/>
          </ac:picMkLst>
        </pc:picChg>
        <pc:picChg chg="del">
          <ac:chgData name="HUANG, Kecheng" userId="6042010e-758a-47da-a43c-39d4fc95a6c3" providerId="ADAL" clId="{389B2553-BBDB-418F-8CDA-30ADA6BB9333}" dt="2021-08-19T05:08:05.935" v="1280" actId="478"/>
          <ac:picMkLst>
            <pc:docMk/>
            <pc:sldMk cId="1560393592" sldId="306"/>
            <ac:picMk id="7" creationId="{0C5159BD-1D5C-4DD5-837E-FE15222C7724}"/>
          </ac:picMkLst>
        </pc:picChg>
        <pc:picChg chg="mod">
          <ac:chgData name="HUANG, Kecheng" userId="6042010e-758a-47da-a43c-39d4fc95a6c3" providerId="ADAL" clId="{389B2553-BBDB-418F-8CDA-30ADA6BB9333}" dt="2021-08-19T05:08:07.475" v="1281" actId="1076"/>
          <ac:picMkLst>
            <pc:docMk/>
            <pc:sldMk cId="1560393592" sldId="306"/>
            <ac:picMk id="12" creationId="{37F12257-F6FD-4E54-AD78-44C4D149066C}"/>
          </ac:picMkLst>
        </pc:picChg>
        <pc:picChg chg="del">
          <ac:chgData name="HUANG, Kecheng" userId="6042010e-758a-47da-a43c-39d4fc95a6c3" providerId="ADAL" clId="{389B2553-BBDB-418F-8CDA-30ADA6BB9333}" dt="2021-08-19T05:08:01.857" v="1277" actId="478"/>
          <ac:picMkLst>
            <pc:docMk/>
            <pc:sldMk cId="1560393592" sldId="306"/>
            <ac:picMk id="14" creationId="{CB00D0FE-0F82-40D2-BA85-F39CAE7F76BF}"/>
          </ac:picMkLst>
        </pc:picChg>
      </pc:sldChg>
      <pc:sldChg chg="addSp delSp modSp add del mod modNotesTx">
        <pc:chgData name="HUANG, Kecheng" userId="6042010e-758a-47da-a43c-39d4fc95a6c3" providerId="ADAL" clId="{389B2553-BBDB-418F-8CDA-30ADA6BB9333}" dt="2021-08-24T04:46:02.092" v="5947" actId="47"/>
        <pc:sldMkLst>
          <pc:docMk/>
          <pc:sldMk cId="2942902770" sldId="307"/>
        </pc:sldMkLst>
        <pc:spChg chg="mod">
          <ac:chgData name="HUANG, Kecheng" userId="6042010e-758a-47da-a43c-39d4fc95a6c3" providerId="ADAL" clId="{389B2553-BBDB-418F-8CDA-30ADA6BB9333}" dt="2021-08-19T10:28:20.204" v="3001" actId="1076"/>
          <ac:spMkLst>
            <pc:docMk/>
            <pc:sldMk cId="2942902770" sldId="307"/>
            <ac:spMk id="5" creationId="{F7059B17-42B5-4EBC-AC2F-6F9714AD5E02}"/>
          </ac:spMkLst>
        </pc:spChg>
        <pc:spChg chg="mod">
          <ac:chgData name="HUANG, Kecheng" userId="6042010e-758a-47da-a43c-39d4fc95a6c3" providerId="ADAL" clId="{389B2553-BBDB-418F-8CDA-30ADA6BB9333}" dt="2021-08-19T10:28:15.540" v="3000" actId="1076"/>
          <ac:spMkLst>
            <pc:docMk/>
            <pc:sldMk cId="2942902770" sldId="307"/>
            <ac:spMk id="10" creationId="{4DCE6DAC-E561-41C5-80ED-B51F991FC796}"/>
          </ac:spMkLst>
        </pc:spChg>
        <pc:picChg chg="add del mod">
          <ac:chgData name="HUANG, Kecheng" userId="6042010e-758a-47da-a43c-39d4fc95a6c3" providerId="ADAL" clId="{389B2553-BBDB-418F-8CDA-30ADA6BB9333}" dt="2021-08-19T10:27:39.598" v="2995" actId="478"/>
          <ac:picMkLst>
            <pc:docMk/>
            <pc:sldMk cId="2942902770" sldId="307"/>
            <ac:picMk id="3" creationId="{2665BCC6-590D-43A6-A06A-CC24C57293BD}"/>
          </ac:picMkLst>
        </pc:picChg>
        <pc:picChg chg="add mod">
          <ac:chgData name="HUANG, Kecheng" userId="6042010e-758a-47da-a43c-39d4fc95a6c3" providerId="ADAL" clId="{389B2553-BBDB-418F-8CDA-30ADA6BB9333}" dt="2021-08-19T10:52:24.061" v="3774" actId="1076"/>
          <ac:picMkLst>
            <pc:docMk/>
            <pc:sldMk cId="2942902770" sldId="307"/>
            <ac:picMk id="7" creationId="{DC7944D4-99A8-419C-92A3-2C05D7044807}"/>
          </ac:picMkLst>
        </pc:picChg>
        <pc:picChg chg="del">
          <ac:chgData name="HUANG, Kecheng" userId="6042010e-758a-47da-a43c-39d4fc95a6c3" providerId="ADAL" clId="{389B2553-BBDB-418F-8CDA-30ADA6BB9333}" dt="2021-08-19T07:00:05.351" v="1368" actId="478"/>
          <ac:picMkLst>
            <pc:docMk/>
            <pc:sldMk cId="2942902770" sldId="307"/>
            <ac:picMk id="14" creationId="{CB00D0FE-0F82-40D2-BA85-F39CAE7F76BF}"/>
          </ac:picMkLst>
        </pc:picChg>
      </pc:sldChg>
      <pc:sldChg chg="addSp delSp modSp add del mod">
        <pc:chgData name="HUANG, Kecheng" userId="6042010e-758a-47da-a43c-39d4fc95a6c3" providerId="ADAL" clId="{389B2553-BBDB-418F-8CDA-30ADA6BB9333}" dt="2021-08-24T04:46:02.092" v="5947" actId="47"/>
        <pc:sldMkLst>
          <pc:docMk/>
          <pc:sldMk cId="2316863118" sldId="308"/>
        </pc:sldMkLst>
        <pc:spChg chg="del">
          <ac:chgData name="HUANG, Kecheng" userId="6042010e-758a-47da-a43c-39d4fc95a6c3" providerId="ADAL" clId="{389B2553-BBDB-418F-8CDA-30ADA6BB9333}" dt="2021-08-19T10:28:26.919" v="3002" actId="478"/>
          <ac:spMkLst>
            <pc:docMk/>
            <pc:sldMk cId="2316863118" sldId="308"/>
            <ac:spMk id="5" creationId="{F7059B17-42B5-4EBC-AC2F-6F9714AD5E02}"/>
          </ac:spMkLst>
        </pc:spChg>
        <pc:spChg chg="add mod">
          <ac:chgData name="HUANG, Kecheng" userId="6042010e-758a-47da-a43c-39d4fc95a6c3" providerId="ADAL" clId="{389B2553-BBDB-418F-8CDA-30ADA6BB9333}" dt="2021-08-19T10:28:27.898" v="3003"/>
          <ac:spMkLst>
            <pc:docMk/>
            <pc:sldMk cId="2316863118" sldId="308"/>
            <ac:spMk id="6" creationId="{F5DA1EC9-884A-494D-8C13-072DCB2092D1}"/>
          </ac:spMkLst>
        </pc:spChg>
        <pc:spChg chg="add mod">
          <ac:chgData name="HUANG, Kecheng" userId="6042010e-758a-47da-a43c-39d4fc95a6c3" providerId="ADAL" clId="{389B2553-BBDB-418F-8CDA-30ADA6BB9333}" dt="2021-08-19T10:28:27.898" v="3003"/>
          <ac:spMkLst>
            <pc:docMk/>
            <pc:sldMk cId="2316863118" sldId="308"/>
            <ac:spMk id="7" creationId="{0B6E978B-7292-4388-8040-FD4238C63E7A}"/>
          </ac:spMkLst>
        </pc:spChg>
        <pc:spChg chg="del">
          <ac:chgData name="HUANG, Kecheng" userId="6042010e-758a-47da-a43c-39d4fc95a6c3" providerId="ADAL" clId="{389B2553-BBDB-418F-8CDA-30ADA6BB9333}" dt="2021-08-19T10:28:26.919" v="3002" actId="478"/>
          <ac:spMkLst>
            <pc:docMk/>
            <pc:sldMk cId="2316863118" sldId="308"/>
            <ac:spMk id="10" creationId="{4DCE6DAC-E561-41C5-80ED-B51F991FC796}"/>
          </ac:spMkLst>
        </pc:spChg>
        <pc:picChg chg="ord">
          <ac:chgData name="HUANG, Kecheng" userId="6042010e-758a-47da-a43c-39d4fc95a6c3" providerId="ADAL" clId="{389B2553-BBDB-418F-8CDA-30ADA6BB9333}" dt="2021-08-19T10:28:30.902" v="3004" actId="166"/>
          <ac:picMkLst>
            <pc:docMk/>
            <pc:sldMk cId="2316863118" sldId="308"/>
            <ac:picMk id="3" creationId="{2665BCC6-590D-43A6-A06A-CC24C57293BD}"/>
          </ac:picMkLst>
        </pc:picChg>
      </pc:sldChg>
      <pc:sldChg chg="addSp delSp modSp add del mod delAnim modAnim modNotesTx">
        <pc:chgData name="HUANG, Kecheng" userId="6042010e-758a-47da-a43c-39d4fc95a6c3" providerId="ADAL" clId="{389B2553-BBDB-418F-8CDA-30ADA6BB9333}" dt="2021-08-24T09:40:10.920" v="9465" actId="47"/>
        <pc:sldMkLst>
          <pc:docMk/>
          <pc:sldMk cId="4019387619" sldId="310"/>
        </pc:sldMkLst>
        <pc:spChg chg="mod">
          <ac:chgData name="HUANG, Kecheng" userId="6042010e-758a-47da-a43c-39d4fc95a6c3" providerId="ADAL" clId="{389B2553-BBDB-418F-8CDA-30ADA6BB9333}" dt="2021-08-24T04:16:28.930" v="5541" actId="1076"/>
          <ac:spMkLst>
            <pc:docMk/>
            <pc:sldMk cId="4019387619" sldId="310"/>
            <ac:spMk id="5" creationId="{F7059B17-42B5-4EBC-AC2F-6F9714AD5E02}"/>
          </ac:spMkLst>
        </pc:spChg>
        <pc:spChg chg="add del mod">
          <ac:chgData name="HUANG, Kecheng" userId="6042010e-758a-47da-a43c-39d4fc95a6c3" providerId="ADAL" clId="{389B2553-BBDB-418F-8CDA-30ADA6BB9333}" dt="2021-08-24T04:45:51.059" v="5944" actId="478"/>
          <ac:spMkLst>
            <pc:docMk/>
            <pc:sldMk cId="4019387619" sldId="310"/>
            <ac:spMk id="6" creationId="{AEECB450-7C93-4B7B-9A01-12365727C729}"/>
          </ac:spMkLst>
        </pc:spChg>
        <pc:spChg chg="del">
          <ac:chgData name="HUANG, Kecheng" userId="6042010e-758a-47da-a43c-39d4fc95a6c3" providerId="ADAL" clId="{389B2553-BBDB-418F-8CDA-30ADA6BB9333}" dt="2021-08-24T04:16:48.022" v="5542" actId="478"/>
          <ac:spMkLst>
            <pc:docMk/>
            <pc:sldMk cId="4019387619" sldId="310"/>
            <ac:spMk id="10" creationId="{4DCE6DAC-E561-41C5-80ED-B51F991FC796}"/>
          </ac:spMkLst>
        </pc:spChg>
        <pc:spChg chg="add mod">
          <ac:chgData name="HUANG, Kecheng" userId="6042010e-758a-47da-a43c-39d4fc95a6c3" providerId="ADAL" clId="{389B2553-BBDB-418F-8CDA-30ADA6BB9333}" dt="2021-08-24T04:50:46.375" v="6093" actId="20577"/>
          <ac:spMkLst>
            <pc:docMk/>
            <pc:sldMk cId="4019387619" sldId="310"/>
            <ac:spMk id="18" creationId="{1B1176E4-B030-4596-9614-3112CBEF4F65}"/>
          </ac:spMkLst>
        </pc:spChg>
        <pc:grpChg chg="add del mod ord">
          <ac:chgData name="HUANG, Kecheng" userId="6042010e-758a-47da-a43c-39d4fc95a6c3" providerId="ADAL" clId="{389B2553-BBDB-418F-8CDA-30ADA6BB9333}" dt="2021-08-24T09:38:21.036" v="9451" actId="21"/>
          <ac:grpSpMkLst>
            <pc:docMk/>
            <pc:sldMk cId="4019387619" sldId="310"/>
            <ac:grpSpMk id="16" creationId="{50C90C26-14AC-4AE9-B44B-72B2AEE80AA0}"/>
          </ac:grpSpMkLst>
        </pc:grpChg>
        <pc:grpChg chg="add del mod">
          <ac:chgData name="HUANG, Kecheng" userId="6042010e-758a-47da-a43c-39d4fc95a6c3" providerId="ADAL" clId="{389B2553-BBDB-418F-8CDA-30ADA6BB9333}" dt="2021-08-24T04:42:54.102" v="5774" actId="478"/>
          <ac:grpSpMkLst>
            <pc:docMk/>
            <pc:sldMk cId="4019387619" sldId="310"/>
            <ac:grpSpMk id="17" creationId="{5274AB3D-B833-45DA-9CC3-F3D38586698A}"/>
          </ac:grpSpMkLst>
        </pc:grpChg>
        <pc:picChg chg="add del mod">
          <ac:chgData name="HUANG, Kecheng" userId="6042010e-758a-47da-a43c-39d4fc95a6c3" providerId="ADAL" clId="{389B2553-BBDB-418F-8CDA-30ADA6BB9333}" dt="2021-08-24T04:42:55.895" v="5776" actId="478"/>
          <ac:picMkLst>
            <pc:docMk/>
            <pc:sldMk cId="4019387619" sldId="310"/>
            <ac:picMk id="3" creationId="{18B8BCDC-B5E8-4079-A68C-CCFE135C32EA}"/>
          </ac:picMkLst>
        </pc:picChg>
        <pc:picChg chg="del">
          <ac:chgData name="HUANG, Kecheng" userId="6042010e-758a-47da-a43c-39d4fc95a6c3" providerId="ADAL" clId="{389B2553-BBDB-418F-8CDA-30ADA6BB9333}" dt="2021-08-19T10:52:30.833" v="3776" actId="478"/>
          <ac:picMkLst>
            <pc:docMk/>
            <pc:sldMk cId="4019387619" sldId="310"/>
            <ac:picMk id="7" creationId="{DC7944D4-99A8-419C-92A3-2C05D7044807}"/>
          </ac:picMkLst>
        </pc:picChg>
        <pc:picChg chg="add mod">
          <ac:chgData name="HUANG, Kecheng" userId="6042010e-758a-47da-a43c-39d4fc95a6c3" providerId="ADAL" clId="{389B2553-BBDB-418F-8CDA-30ADA6BB9333}" dt="2021-08-24T04:41:43.285" v="5756" actId="164"/>
          <ac:picMkLst>
            <pc:docMk/>
            <pc:sldMk cId="4019387619" sldId="310"/>
            <ac:picMk id="8" creationId="{00C6FB8A-4E36-4094-BF6F-DBB3938F020B}"/>
          </ac:picMkLst>
        </pc:picChg>
        <pc:picChg chg="add mod">
          <ac:chgData name="HUANG, Kecheng" userId="6042010e-758a-47da-a43c-39d4fc95a6c3" providerId="ADAL" clId="{389B2553-BBDB-418F-8CDA-30ADA6BB9333}" dt="2021-08-24T04:41:43.285" v="5756" actId="164"/>
          <ac:picMkLst>
            <pc:docMk/>
            <pc:sldMk cId="4019387619" sldId="310"/>
            <ac:picMk id="9" creationId="{859B5E9C-8D90-46EA-8852-A7015FA30099}"/>
          </ac:picMkLst>
        </pc:picChg>
        <pc:picChg chg="add mod">
          <ac:chgData name="HUANG, Kecheng" userId="6042010e-758a-47da-a43c-39d4fc95a6c3" providerId="ADAL" clId="{389B2553-BBDB-418F-8CDA-30ADA6BB9333}" dt="2021-08-24T04:41:13.108" v="5748" actId="164"/>
          <ac:picMkLst>
            <pc:docMk/>
            <pc:sldMk cId="4019387619" sldId="310"/>
            <ac:picMk id="11" creationId="{49489CFE-D279-465D-B690-A3594A3C22E4}"/>
          </ac:picMkLst>
        </pc:picChg>
        <pc:picChg chg="add mod">
          <ac:chgData name="HUANG, Kecheng" userId="6042010e-758a-47da-a43c-39d4fc95a6c3" providerId="ADAL" clId="{389B2553-BBDB-418F-8CDA-30ADA6BB9333}" dt="2021-08-24T04:41:13.108" v="5748" actId="164"/>
          <ac:picMkLst>
            <pc:docMk/>
            <pc:sldMk cId="4019387619" sldId="310"/>
            <ac:picMk id="13" creationId="{5091914C-7681-4773-B6AF-D5752CE95CC6}"/>
          </ac:picMkLst>
        </pc:picChg>
        <pc:picChg chg="add mod">
          <ac:chgData name="HUANG, Kecheng" userId="6042010e-758a-47da-a43c-39d4fc95a6c3" providerId="ADAL" clId="{389B2553-BBDB-418F-8CDA-30ADA6BB9333}" dt="2021-08-24T04:41:13.108" v="5748" actId="164"/>
          <ac:picMkLst>
            <pc:docMk/>
            <pc:sldMk cId="4019387619" sldId="310"/>
            <ac:picMk id="15" creationId="{E5DB89F4-85BE-42AF-9A55-398C2EB4EF98}"/>
          </ac:picMkLst>
        </pc:picChg>
      </pc:sldChg>
      <pc:sldChg chg="delSp add del mod">
        <pc:chgData name="HUANG, Kecheng" userId="6042010e-758a-47da-a43c-39d4fc95a6c3" providerId="ADAL" clId="{389B2553-BBDB-418F-8CDA-30ADA6BB9333}" dt="2021-08-24T04:46:02.092" v="5947" actId="47"/>
        <pc:sldMkLst>
          <pc:docMk/>
          <pc:sldMk cId="1762976479" sldId="311"/>
        </pc:sldMkLst>
        <pc:picChg chg="del">
          <ac:chgData name="HUANG, Kecheng" userId="6042010e-758a-47da-a43c-39d4fc95a6c3" providerId="ADAL" clId="{389B2553-BBDB-418F-8CDA-30ADA6BB9333}" dt="2021-08-24T04:38:50.552" v="5692" actId="21"/>
          <ac:picMkLst>
            <pc:docMk/>
            <pc:sldMk cId="1762976479" sldId="311"/>
            <ac:picMk id="8" creationId="{02C2662F-72C8-4690-BB96-E05B0EA17BC4}"/>
          </ac:picMkLst>
        </pc:picChg>
        <pc:picChg chg="del">
          <ac:chgData name="HUANG, Kecheng" userId="6042010e-758a-47da-a43c-39d4fc95a6c3" providerId="ADAL" clId="{389B2553-BBDB-418F-8CDA-30ADA6BB9333}" dt="2021-08-19T10:57:15.590" v="3798" actId="478"/>
          <ac:picMkLst>
            <pc:docMk/>
            <pc:sldMk cId="1762976479" sldId="311"/>
            <ac:picMk id="11" creationId="{BDA0275B-6EF1-4D03-AEE1-95EF8215A297}"/>
          </ac:picMkLst>
        </pc:picChg>
        <pc:picChg chg="del">
          <ac:chgData name="HUANG, Kecheng" userId="6042010e-758a-47da-a43c-39d4fc95a6c3" providerId="ADAL" clId="{389B2553-BBDB-418F-8CDA-30ADA6BB9333}" dt="2021-08-19T10:57:14.656" v="3797" actId="478"/>
          <ac:picMkLst>
            <pc:docMk/>
            <pc:sldMk cId="1762976479" sldId="311"/>
            <ac:picMk id="13" creationId="{96BAE27E-1682-49F4-9F57-C914E8F18F44}"/>
          </ac:picMkLst>
        </pc:picChg>
      </pc:sldChg>
      <pc:sldChg chg="delSp modSp add del mod">
        <pc:chgData name="HUANG, Kecheng" userId="6042010e-758a-47da-a43c-39d4fc95a6c3" providerId="ADAL" clId="{389B2553-BBDB-418F-8CDA-30ADA6BB9333}" dt="2021-08-24T04:46:02.092" v="5947" actId="47"/>
        <pc:sldMkLst>
          <pc:docMk/>
          <pc:sldMk cId="4217110159" sldId="312"/>
        </pc:sldMkLst>
        <pc:picChg chg="del">
          <ac:chgData name="HUANG, Kecheng" userId="6042010e-758a-47da-a43c-39d4fc95a6c3" providerId="ADAL" clId="{389B2553-BBDB-418F-8CDA-30ADA6BB9333}" dt="2021-08-19T10:57:20.696" v="3800" actId="478"/>
          <ac:picMkLst>
            <pc:docMk/>
            <pc:sldMk cId="4217110159" sldId="312"/>
            <ac:picMk id="8" creationId="{02C2662F-72C8-4690-BB96-E05B0EA17BC4}"/>
          </ac:picMkLst>
        </pc:picChg>
        <pc:picChg chg="mod">
          <ac:chgData name="HUANG, Kecheng" userId="6042010e-758a-47da-a43c-39d4fc95a6c3" providerId="ADAL" clId="{389B2553-BBDB-418F-8CDA-30ADA6BB9333}" dt="2021-08-19T10:57:31.077" v="3804" actId="1076"/>
          <ac:picMkLst>
            <pc:docMk/>
            <pc:sldMk cId="4217110159" sldId="312"/>
            <ac:picMk id="11" creationId="{BDA0275B-6EF1-4D03-AEE1-95EF8215A297}"/>
          </ac:picMkLst>
        </pc:picChg>
        <pc:picChg chg="del">
          <ac:chgData name="HUANG, Kecheng" userId="6042010e-758a-47da-a43c-39d4fc95a6c3" providerId="ADAL" clId="{389B2553-BBDB-418F-8CDA-30ADA6BB9333}" dt="2021-08-19T10:57:19.583" v="3799" actId="478"/>
          <ac:picMkLst>
            <pc:docMk/>
            <pc:sldMk cId="4217110159" sldId="312"/>
            <ac:picMk id="13" creationId="{96BAE27E-1682-49F4-9F57-C914E8F18F44}"/>
          </ac:picMkLst>
        </pc:picChg>
      </pc:sldChg>
      <pc:sldChg chg="delSp modSp add del mod">
        <pc:chgData name="HUANG, Kecheng" userId="6042010e-758a-47da-a43c-39d4fc95a6c3" providerId="ADAL" clId="{389B2553-BBDB-418F-8CDA-30ADA6BB9333}" dt="2021-08-24T04:46:02.092" v="5947" actId="47"/>
        <pc:sldMkLst>
          <pc:docMk/>
          <pc:sldMk cId="1646727330" sldId="313"/>
        </pc:sldMkLst>
        <pc:picChg chg="del">
          <ac:chgData name="HUANG, Kecheng" userId="6042010e-758a-47da-a43c-39d4fc95a6c3" providerId="ADAL" clId="{389B2553-BBDB-418F-8CDA-30ADA6BB9333}" dt="2021-08-19T10:57:35.726" v="3806" actId="478"/>
          <ac:picMkLst>
            <pc:docMk/>
            <pc:sldMk cId="1646727330" sldId="313"/>
            <ac:picMk id="8" creationId="{02C2662F-72C8-4690-BB96-E05B0EA17BC4}"/>
          </ac:picMkLst>
        </pc:picChg>
        <pc:picChg chg="del">
          <ac:chgData name="HUANG, Kecheng" userId="6042010e-758a-47da-a43c-39d4fc95a6c3" providerId="ADAL" clId="{389B2553-BBDB-418F-8CDA-30ADA6BB9333}" dt="2021-08-19T10:57:35.137" v="3805" actId="478"/>
          <ac:picMkLst>
            <pc:docMk/>
            <pc:sldMk cId="1646727330" sldId="313"/>
            <ac:picMk id="11" creationId="{BDA0275B-6EF1-4D03-AEE1-95EF8215A297}"/>
          </ac:picMkLst>
        </pc:picChg>
        <pc:picChg chg="mod">
          <ac:chgData name="HUANG, Kecheng" userId="6042010e-758a-47da-a43c-39d4fc95a6c3" providerId="ADAL" clId="{389B2553-BBDB-418F-8CDA-30ADA6BB9333}" dt="2021-08-19T10:58:09.588" v="3810" actId="1076"/>
          <ac:picMkLst>
            <pc:docMk/>
            <pc:sldMk cId="1646727330" sldId="313"/>
            <ac:picMk id="13" creationId="{96BAE27E-1682-49F4-9F57-C914E8F18F44}"/>
          </ac:picMkLst>
        </pc:picChg>
      </pc:sldChg>
      <pc:sldChg chg="add del">
        <pc:chgData name="HUANG, Kecheng" userId="6042010e-758a-47da-a43c-39d4fc95a6c3" providerId="ADAL" clId="{389B2553-BBDB-418F-8CDA-30ADA6BB9333}" dt="2021-08-24T04:16:06.507" v="5536" actId="47"/>
        <pc:sldMkLst>
          <pc:docMk/>
          <pc:sldMk cId="1425898734" sldId="314"/>
        </pc:sldMkLst>
      </pc:sldChg>
      <pc:sldChg chg="delSp add del mod">
        <pc:chgData name="HUANG, Kecheng" userId="6042010e-758a-47da-a43c-39d4fc95a6c3" providerId="ADAL" clId="{389B2553-BBDB-418F-8CDA-30ADA6BB9333}" dt="2021-08-24T04:46:02.092" v="5947" actId="47"/>
        <pc:sldMkLst>
          <pc:docMk/>
          <pc:sldMk cId="3351121241" sldId="315"/>
        </pc:sldMkLst>
        <pc:picChg chg="del">
          <ac:chgData name="HUANG, Kecheng" userId="6042010e-758a-47da-a43c-39d4fc95a6c3" providerId="ADAL" clId="{389B2553-BBDB-418F-8CDA-30ADA6BB9333}" dt="2021-08-19T11:04:13.729" v="3871" actId="478"/>
          <ac:picMkLst>
            <pc:docMk/>
            <pc:sldMk cId="3351121241" sldId="315"/>
            <ac:picMk id="8" creationId="{02C2662F-72C8-4690-BB96-E05B0EA17BC4}"/>
          </ac:picMkLst>
        </pc:picChg>
      </pc:sldChg>
      <pc:sldChg chg="addSp delSp modSp add del mod">
        <pc:chgData name="HUANG, Kecheng" userId="6042010e-758a-47da-a43c-39d4fc95a6c3" providerId="ADAL" clId="{389B2553-BBDB-418F-8CDA-30ADA6BB9333}" dt="2021-08-24T09:27:01.546" v="9236" actId="47"/>
        <pc:sldMkLst>
          <pc:docMk/>
          <pc:sldMk cId="3249647007" sldId="316"/>
        </pc:sldMkLst>
        <pc:spChg chg="mod">
          <ac:chgData name="HUANG, Kecheng" userId="6042010e-758a-47da-a43c-39d4fc95a6c3" providerId="ADAL" clId="{389B2553-BBDB-418F-8CDA-30ADA6BB9333}" dt="2021-08-24T04:13:34.731" v="5513" actId="33524"/>
          <ac:spMkLst>
            <pc:docMk/>
            <pc:sldMk cId="3249647007" sldId="316"/>
            <ac:spMk id="7" creationId="{A5D37F8F-D9FC-437C-A0CC-6ED0BC7560C9}"/>
          </ac:spMkLst>
        </pc:spChg>
        <pc:spChg chg="mod">
          <ac:chgData name="HUANG, Kecheng" userId="6042010e-758a-47da-a43c-39d4fc95a6c3" providerId="ADAL" clId="{389B2553-BBDB-418F-8CDA-30ADA6BB9333}" dt="2021-08-24T03:34:33.242" v="4740"/>
          <ac:spMkLst>
            <pc:docMk/>
            <pc:sldMk cId="3249647007" sldId="316"/>
            <ac:spMk id="17" creationId="{DD28B167-4DD0-48CE-895D-31742126AA8E}"/>
          </ac:spMkLst>
        </pc:spChg>
        <pc:spChg chg="mod">
          <ac:chgData name="HUANG, Kecheng" userId="6042010e-758a-47da-a43c-39d4fc95a6c3" providerId="ADAL" clId="{389B2553-BBDB-418F-8CDA-30ADA6BB9333}" dt="2021-08-24T03:34:33.242" v="4740"/>
          <ac:spMkLst>
            <pc:docMk/>
            <pc:sldMk cId="3249647007" sldId="316"/>
            <ac:spMk id="18" creationId="{622C2B93-F2CF-43BC-B97B-5592A5FB1802}"/>
          </ac:spMkLst>
        </pc:spChg>
        <pc:grpChg chg="add del mod">
          <ac:chgData name="HUANG, Kecheng" userId="6042010e-758a-47da-a43c-39d4fc95a6c3" providerId="ADAL" clId="{389B2553-BBDB-418F-8CDA-30ADA6BB9333}" dt="2021-08-24T04:05:05.734" v="5304" actId="478"/>
          <ac:grpSpMkLst>
            <pc:docMk/>
            <pc:sldMk cId="3249647007" sldId="316"/>
            <ac:grpSpMk id="2" creationId="{6665EDDB-EE6B-405B-BF9E-25A6C309BB6D}"/>
          </ac:grpSpMkLst>
        </pc:grpChg>
        <pc:grpChg chg="add mod">
          <ac:chgData name="HUANG, Kecheng" userId="6042010e-758a-47da-a43c-39d4fc95a6c3" providerId="ADAL" clId="{389B2553-BBDB-418F-8CDA-30ADA6BB9333}" dt="2021-08-24T03:34:39.556" v="4743" actId="164"/>
          <ac:grpSpMkLst>
            <pc:docMk/>
            <pc:sldMk cId="3249647007" sldId="316"/>
            <ac:grpSpMk id="13" creationId="{08FFE488-E51E-4B69-8863-4FAE0D2964F2}"/>
          </ac:grpSpMkLst>
        </pc:grpChg>
        <pc:grpChg chg="del">
          <ac:chgData name="HUANG, Kecheng" userId="6042010e-758a-47da-a43c-39d4fc95a6c3" providerId="ADAL" clId="{389B2553-BBDB-418F-8CDA-30ADA6BB9333}" dt="2021-08-24T03:34:17.797" v="4737" actId="478"/>
          <ac:grpSpMkLst>
            <pc:docMk/>
            <pc:sldMk cId="3249647007" sldId="316"/>
            <ac:grpSpMk id="15" creationId="{F445B201-073A-4121-8A80-10D1056705D1}"/>
          </ac:grpSpMkLst>
        </pc:grpChg>
        <pc:grpChg chg="add del mod">
          <ac:chgData name="HUANG, Kecheng" userId="6042010e-758a-47da-a43c-39d4fc95a6c3" providerId="ADAL" clId="{389B2553-BBDB-418F-8CDA-30ADA6BB9333}" dt="2021-08-24T04:14:00.486" v="5515" actId="478"/>
          <ac:grpSpMkLst>
            <pc:docMk/>
            <pc:sldMk cId="3249647007" sldId="316"/>
            <ac:grpSpMk id="24" creationId="{E8DC04FA-13C9-47E3-BE24-F9D9890E5D36}"/>
          </ac:grpSpMkLst>
        </pc:grpChg>
        <pc:grpChg chg="add del mod">
          <ac:chgData name="HUANG, Kecheng" userId="6042010e-758a-47da-a43c-39d4fc95a6c3" providerId="ADAL" clId="{389B2553-BBDB-418F-8CDA-30ADA6BB9333}" dt="2021-08-24T09:26:00.287" v="9226" actId="21"/>
          <ac:grpSpMkLst>
            <pc:docMk/>
            <pc:sldMk cId="3249647007" sldId="316"/>
            <ac:grpSpMk id="29" creationId="{BD4220AE-7271-4365-9896-D84D6B055D84}"/>
          </ac:grpSpMkLst>
        </pc:grpChg>
        <pc:picChg chg="add mod">
          <ac:chgData name="HUANG, Kecheng" userId="6042010e-758a-47da-a43c-39d4fc95a6c3" providerId="ADAL" clId="{389B2553-BBDB-418F-8CDA-30ADA6BB9333}" dt="2021-08-24T04:10:05.206" v="5334" actId="164"/>
          <ac:picMkLst>
            <pc:docMk/>
            <pc:sldMk cId="3249647007" sldId="316"/>
            <ac:picMk id="6" creationId="{EAEA44C2-5FDB-4D3A-BF39-6E2BD350D037}"/>
          </ac:picMkLst>
        </pc:picChg>
        <pc:picChg chg="add mod">
          <ac:chgData name="HUANG, Kecheng" userId="6042010e-758a-47da-a43c-39d4fc95a6c3" providerId="ADAL" clId="{389B2553-BBDB-418F-8CDA-30ADA6BB9333}" dt="2021-08-24T03:34:39.556" v="4743" actId="164"/>
          <ac:picMkLst>
            <pc:docMk/>
            <pc:sldMk cId="3249647007" sldId="316"/>
            <ac:picMk id="11" creationId="{9D6101DD-75CA-41A2-A3A2-FD924233D74D}"/>
          </ac:picMkLst>
        </pc:picChg>
        <pc:picChg chg="mod">
          <ac:chgData name="HUANG, Kecheng" userId="6042010e-758a-47da-a43c-39d4fc95a6c3" providerId="ADAL" clId="{389B2553-BBDB-418F-8CDA-30ADA6BB9333}" dt="2021-08-24T03:34:33.242" v="4740"/>
          <ac:picMkLst>
            <pc:docMk/>
            <pc:sldMk cId="3249647007" sldId="316"/>
            <ac:picMk id="16" creationId="{DD8C7D7F-E57E-46FE-B086-8BCBE2F4BD1B}"/>
          </ac:picMkLst>
        </pc:picChg>
        <pc:picChg chg="add mod">
          <ac:chgData name="HUANG, Kecheng" userId="6042010e-758a-47da-a43c-39d4fc95a6c3" providerId="ADAL" clId="{389B2553-BBDB-418F-8CDA-30ADA6BB9333}" dt="2021-08-24T04:10:05.206" v="5334" actId="164"/>
          <ac:picMkLst>
            <pc:docMk/>
            <pc:sldMk cId="3249647007" sldId="316"/>
            <ac:picMk id="19" creationId="{33D150DF-56C1-4E8E-BEE2-01A6C6945EB3}"/>
          </ac:picMkLst>
        </pc:picChg>
        <pc:picChg chg="add mod">
          <ac:chgData name="HUANG, Kecheng" userId="6042010e-758a-47da-a43c-39d4fc95a6c3" providerId="ADAL" clId="{389B2553-BBDB-418F-8CDA-30ADA6BB9333}" dt="2021-08-24T04:10:05.206" v="5334" actId="164"/>
          <ac:picMkLst>
            <pc:docMk/>
            <pc:sldMk cId="3249647007" sldId="316"/>
            <ac:picMk id="21" creationId="{B538EF82-1029-4BA9-9520-6730525092A5}"/>
          </ac:picMkLst>
        </pc:picChg>
        <pc:picChg chg="add mod">
          <ac:chgData name="HUANG, Kecheng" userId="6042010e-758a-47da-a43c-39d4fc95a6c3" providerId="ADAL" clId="{389B2553-BBDB-418F-8CDA-30ADA6BB9333}" dt="2021-08-24T04:10:05.206" v="5334" actId="164"/>
          <ac:picMkLst>
            <pc:docMk/>
            <pc:sldMk cId="3249647007" sldId="316"/>
            <ac:picMk id="23" creationId="{E3AC7A12-6F3A-4A98-A378-87D971D17410}"/>
          </ac:picMkLst>
        </pc:picChg>
        <pc:picChg chg="add mod">
          <ac:chgData name="HUANG, Kecheng" userId="6042010e-758a-47da-a43c-39d4fc95a6c3" providerId="ADAL" clId="{389B2553-BBDB-418F-8CDA-30ADA6BB9333}" dt="2021-08-24T04:15:34.998" v="5528" actId="164"/>
          <ac:picMkLst>
            <pc:docMk/>
            <pc:sldMk cId="3249647007" sldId="316"/>
            <ac:picMk id="26" creationId="{B888224B-6102-40A0-AAD9-DA945A4E8CBA}"/>
          </ac:picMkLst>
        </pc:picChg>
        <pc:picChg chg="add mod">
          <ac:chgData name="HUANG, Kecheng" userId="6042010e-758a-47da-a43c-39d4fc95a6c3" providerId="ADAL" clId="{389B2553-BBDB-418F-8CDA-30ADA6BB9333}" dt="2021-08-24T04:15:34.998" v="5528" actId="164"/>
          <ac:picMkLst>
            <pc:docMk/>
            <pc:sldMk cId="3249647007" sldId="316"/>
            <ac:picMk id="28" creationId="{D1E8B4D5-284D-447F-8700-27533FCE6304}"/>
          </ac:picMkLst>
        </pc:picChg>
      </pc:sldChg>
      <pc:sldChg chg="addSp delSp modSp add mod modAnim">
        <pc:chgData name="HUANG, Kecheng" userId="6042010e-758a-47da-a43c-39d4fc95a6c3" providerId="ADAL" clId="{389B2553-BBDB-418F-8CDA-30ADA6BB9333}" dt="2021-08-24T09:44:00.250" v="9478" actId="1076"/>
        <pc:sldMkLst>
          <pc:docMk/>
          <pc:sldMk cId="1591770738" sldId="317"/>
        </pc:sldMkLst>
        <pc:grpChg chg="del">
          <ac:chgData name="HUANG, Kecheng" userId="6042010e-758a-47da-a43c-39d4fc95a6c3" providerId="ADAL" clId="{389B2553-BBDB-418F-8CDA-30ADA6BB9333}" dt="2021-08-24T03:34:53.365" v="4746" actId="478"/>
          <ac:grpSpMkLst>
            <pc:docMk/>
            <pc:sldMk cId="1591770738" sldId="317"/>
            <ac:grpSpMk id="2" creationId="{6665EDDB-EE6B-405B-BF9E-25A6C309BB6D}"/>
          </ac:grpSpMkLst>
        </pc:grpChg>
        <pc:grpChg chg="add mod">
          <ac:chgData name="HUANG, Kecheng" userId="6042010e-758a-47da-a43c-39d4fc95a6c3" providerId="ADAL" clId="{389B2553-BBDB-418F-8CDA-30ADA6BB9333}" dt="2021-08-24T09:44:00.250" v="9478" actId="1076"/>
          <ac:grpSpMkLst>
            <pc:docMk/>
            <pc:sldMk cId="1591770738" sldId="317"/>
            <ac:grpSpMk id="8" creationId="{6848F6CA-02D7-4750-8C78-D9A293289432}"/>
          </ac:grpSpMkLst>
        </pc:grpChg>
        <pc:grpChg chg="add mod">
          <ac:chgData name="HUANG, Kecheng" userId="6042010e-758a-47da-a43c-39d4fc95a6c3" providerId="ADAL" clId="{389B2553-BBDB-418F-8CDA-30ADA6BB9333}" dt="2021-08-24T09:26:02.983" v="9227"/>
          <ac:grpSpMkLst>
            <pc:docMk/>
            <pc:sldMk cId="1591770738" sldId="317"/>
            <ac:grpSpMk id="12" creationId="{4CAE70D3-AC22-4587-8A76-CCAAB40E27A1}"/>
          </ac:grpSpMkLst>
        </pc:grpChg>
        <pc:grpChg chg="add mod">
          <ac:chgData name="HUANG, Kecheng" userId="6042010e-758a-47da-a43c-39d4fc95a6c3" providerId="ADAL" clId="{389B2553-BBDB-418F-8CDA-30ADA6BB9333}" dt="2021-08-24T09:43:38.693" v="9474" actId="164"/>
          <ac:grpSpMkLst>
            <pc:docMk/>
            <pc:sldMk cId="1591770738" sldId="317"/>
            <ac:grpSpMk id="19" creationId="{C40F42C9-8DC2-4E70-A0A7-80028246FA9F}"/>
          </ac:grpSpMkLst>
        </pc:grpChg>
        <pc:picChg chg="add mod">
          <ac:chgData name="HUANG, Kecheng" userId="6042010e-758a-47da-a43c-39d4fc95a6c3" providerId="ADAL" clId="{389B2553-BBDB-418F-8CDA-30ADA6BB9333}" dt="2021-08-24T09:43:38.693" v="9474" actId="164"/>
          <ac:picMkLst>
            <pc:docMk/>
            <pc:sldMk cId="1591770738" sldId="317"/>
            <ac:picMk id="6" creationId="{AB44DED6-59B2-4130-AABB-DB22DFFCAC9F}"/>
          </ac:picMkLst>
        </pc:picChg>
        <pc:picChg chg="mod">
          <ac:chgData name="HUANG, Kecheng" userId="6042010e-758a-47da-a43c-39d4fc95a6c3" providerId="ADAL" clId="{389B2553-BBDB-418F-8CDA-30ADA6BB9333}" dt="2021-08-24T09:26:02.983" v="9227"/>
          <ac:picMkLst>
            <pc:docMk/>
            <pc:sldMk cId="1591770738" sldId="317"/>
            <ac:picMk id="14" creationId="{A27BF636-7888-46DE-BB26-DA3BF3B53938}"/>
          </ac:picMkLst>
        </pc:picChg>
        <pc:picChg chg="mod">
          <ac:chgData name="HUANG, Kecheng" userId="6042010e-758a-47da-a43c-39d4fc95a6c3" providerId="ADAL" clId="{389B2553-BBDB-418F-8CDA-30ADA6BB9333}" dt="2021-08-24T09:26:02.983" v="9227"/>
          <ac:picMkLst>
            <pc:docMk/>
            <pc:sldMk cId="1591770738" sldId="317"/>
            <ac:picMk id="15" creationId="{7163C393-84D5-46B6-99E5-D41636F5D784}"/>
          </ac:picMkLst>
        </pc:picChg>
        <pc:picChg chg="mod">
          <ac:chgData name="HUANG, Kecheng" userId="6042010e-758a-47da-a43c-39d4fc95a6c3" providerId="ADAL" clId="{389B2553-BBDB-418F-8CDA-30ADA6BB9333}" dt="2021-08-24T09:26:10.998" v="9229"/>
          <ac:picMkLst>
            <pc:docMk/>
            <pc:sldMk cId="1591770738" sldId="317"/>
            <ac:picMk id="20" creationId="{43B2CDED-D280-4AD6-BA15-A3C9DF398CE8}"/>
          </ac:picMkLst>
        </pc:picChg>
        <pc:picChg chg="mod">
          <ac:chgData name="HUANG, Kecheng" userId="6042010e-758a-47da-a43c-39d4fc95a6c3" providerId="ADAL" clId="{389B2553-BBDB-418F-8CDA-30ADA6BB9333}" dt="2021-08-24T09:26:10.998" v="9229"/>
          <ac:picMkLst>
            <pc:docMk/>
            <pc:sldMk cId="1591770738" sldId="317"/>
            <ac:picMk id="21" creationId="{B5534036-65EF-4B24-B0BC-895A1F4923D1}"/>
          </ac:picMkLst>
        </pc:picChg>
        <pc:picChg chg="mod">
          <ac:chgData name="HUANG, Kecheng" userId="6042010e-758a-47da-a43c-39d4fc95a6c3" providerId="ADAL" clId="{389B2553-BBDB-418F-8CDA-30ADA6BB9333}" dt="2021-08-24T09:26:10.998" v="9229"/>
          <ac:picMkLst>
            <pc:docMk/>
            <pc:sldMk cId="1591770738" sldId="317"/>
            <ac:picMk id="22" creationId="{3F7D2E54-9681-4258-8419-6BE96DB35039}"/>
          </ac:picMkLst>
        </pc:picChg>
        <pc:picChg chg="mod">
          <ac:chgData name="HUANG, Kecheng" userId="6042010e-758a-47da-a43c-39d4fc95a6c3" providerId="ADAL" clId="{389B2553-BBDB-418F-8CDA-30ADA6BB9333}" dt="2021-08-24T09:26:10.998" v="9229"/>
          <ac:picMkLst>
            <pc:docMk/>
            <pc:sldMk cId="1591770738" sldId="317"/>
            <ac:picMk id="23" creationId="{F1F32874-CA1E-44D1-BAE8-3F213E27022B}"/>
          </ac:picMkLst>
        </pc:picChg>
      </pc:sldChg>
      <pc:sldChg chg="modSp add mod modAnim">
        <pc:chgData name="HUANG, Kecheng" userId="6042010e-758a-47da-a43c-39d4fc95a6c3" providerId="ADAL" clId="{389B2553-BBDB-418F-8CDA-30ADA6BB9333}" dt="2021-08-24T09:41:03.033" v="9466"/>
        <pc:sldMkLst>
          <pc:docMk/>
          <pc:sldMk cId="534852111" sldId="318"/>
        </pc:sldMkLst>
        <pc:spChg chg="mod">
          <ac:chgData name="HUANG, Kecheng" userId="6042010e-758a-47da-a43c-39d4fc95a6c3" providerId="ADAL" clId="{389B2553-BBDB-418F-8CDA-30ADA6BB9333}" dt="2021-08-24T09:37:51.941" v="9446" actId="114"/>
          <ac:spMkLst>
            <pc:docMk/>
            <pc:sldMk cId="534852111" sldId="318"/>
            <ac:spMk id="7" creationId="{A5D37F8F-D9FC-437C-A0CC-6ED0BC7560C9}"/>
          </ac:spMkLst>
        </pc:spChg>
        <pc:grpChg chg="mod">
          <ac:chgData name="HUANG, Kecheng" userId="6042010e-758a-47da-a43c-39d4fc95a6c3" providerId="ADAL" clId="{389B2553-BBDB-418F-8CDA-30ADA6BB9333}" dt="2021-08-24T09:38:00.025" v="9447" actId="1076"/>
          <ac:grpSpMkLst>
            <pc:docMk/>
            <pc:sldMk cId="534852111" sldId="318"/>
            <ac:grpSpMk id="24" creationId="{E8DC04FA-13C9-47E3-BE24-F9D9890E5D36}"/>
          </ac:grpSpMkLst>
        </pc:grpChg>
      </pc:sldChg>
      <pc:sldChg chg="delSp add del mod">
        <pc:chgData name="HUANG, Kecheng" userId="6042010e-758a-47da-a43c-39d4fc95a6c3" providerId="ADAL" clId="{389B2553-BBDB-418F-8CDA-30ADA6BB9333}" dt="2021-08-24T09:28:51.535" v="9240" actId="47"/>
        <pc:sldMkLst>
          <pc:docMk/>
          <pc:sldMk cId="290785109" sldId="319"/>
        </pc:sldMkLst>
        <pc:grpChg chg="del">
          <ac:chgData name="HUANG, Kecheng" userId="6042010e-758a-47da-a43c-39d4fc95a6c3" providerId="ADAL" clId="{389B2553-BBDB-418F-8CDA-30ADA6BB9333}" dt="2021-08-24T04:15:51.494" v="5531" actId="478"/>
          <ac:grpSpMkLst>
            <pc:docMk/>
            <pc:sldMk cId="290785109" sldId="319"/>
            <ac:grpSpMk id="24" creationId="{E8DC04FA-13C9-47E3-BE24-F9D9890E5D36}"/>
          </ac:grpSpMkLst>
        </pc:grpChg>
      </pc:sldChg>
      <pc:sldChg chg="addSp delSp modSp add del mod addAnim delAnim modAnim">
        <pc:chgData name="HUANG, Kecheng" userId="6042010e-758a-47da-a43c-39d4fc95a6c3" providerId="ADAL" clId="{389B2553-BBDB-418F-8CDA-30ADA6BB9333}" dt="2021-08-24T09:40:09.855" v="9464" actId="47"/>
        <pc:sldMkLst>
          <pc:docMk/>
          <pc:sldMk cId="4131383322" sldId="320"/>
        </pc:sldMkLst>
        <pc:spChg chg="mod">
          <ac:chgData name="HUANG, Kecheng" userId="6042010e-758a-47da-a43c-39d4fc95a6c3" providerId="ADAL" clId="{389B2553-BBDB-418F-8CDA-30ADA6BB9333}" dt="2021-08-24T04:50:48.277" v="6094" actId="20577"/>
          <ac:spMkLst>
            <pc:docMk/>
            <pc:sldMk cId="4131383322" sldId="320"/>
            <ac:spMk id="6" creationId="{AEECB450-7C93-4B7B-9A01-12365727C729}"/>
          </ac:spMkLst>
        </pc:spChg>
        <pc:grpChg chg="del">
          <ac:chgData name="HUANG, Kecheng" userId="6042010e-758a-47da-a43c-39d4fc95a6c3" providerId="ADAL" clId="{389B2553-BBDB-418F-8CDA-30ADA6BB9333}" dt="2021-08-24T04:42:43.069" v="5768" actId="478"/>
          <ac:grpSpMkLst>
            <pc:docMk/>
            <pc:sldMk cId="4131383322" sldId="320"/>
            <ac:grpSpMk id="16" creationId="{50C90C26-14AC-4AE9-B44B-72B2AEE80AA0}"/>
          </ac:grpSpMkLst>
        </pc:grpChg>
        <pc:grpChg chg="add del mod">
          <ac:chgData name="HUANG, Kecheng" userId="6042010e-758a-47da-a43c-39d4fc95a6c3" providerId="ADAL" clId="{389B2553-BBDB-418F-8CDA-30ADA6BB9333}" dt="2021-08-24T09:38:13.824" v="9449" actId="21"/>
          <ac:grpSpMkLst>
            <pc:docMk/>
            <pc:sldMk cId="4131383322" sldId="320"/>
            <ac:grpSpMk id="17" creationId="{5274AB3D-B833-45DA-9CC3-F3D38586698A}"/>
          </ac:grpSpMkLst>
        </pc:grpChg>
        <pc:picChg chg="del">
          <ac:chgData name="HUANG, Kecheng" userId="6042010e-758a-47da-a43c-39d4fc95a6c3" providerId="ADAL" clId="{389B2553-BBDB-418F-8CDA-30ADA6BB9333}" dt="2021-08-24T04:42:48.048" v="5772" actId="478"/>
          <ac:picMkLst>
            <pc:docMk/>
            <pc:sldMk cId="4131383322" sldId="320"/>
            <ac:picMk id="3" creationId="{18B8BCDC-B5E8-4079-A68C-CCFE135C32EA}"/>
          </ac:picMkLst>
        </pc:picChg>
      </pc:sldChg>
      <pc:sldChg chg="addSp delSp modSp add mod addAnim delAnim modAnim">
        <pc:chgData name="HUANG, Kecheng" userId="6042010e-758a-47da-a43c-39d4fc95a6c3" providerId="ADAL" clId="{389B2553-BBDB-418F-8CDA-30ADA6BB9333}" dt="2021-08-24T09:38:58.147" v="9463" actId="1076"/>
        <pc:sldMkLst>
          <pc:docMk/>
          <pc:sldMk cId="204903716" sldId="321"/>
        </pc:sldMkLst>
        <pc:spChg chg="del">
          <ac:chgData name="HUANG, Kecheng" userId="6042010e-758a-47da-a43c-39d4fc95a6c3" providerId="ADAL" clId="{389B2553-BBDB-418F-8CDA-30ADA6BB9333}" dt="2021-08-24T04:45:39.902" v="5941" actId="478"/>
          <ac:spMkLst>
            <pc:docMk/>
            <pc:sldMk cId="204903716" sldId="321"/>
            <ac:spMk id="6" creationId="{AEECB450-7C93-4B7B-9A01-12365727C729}"/>
          </ac:spMkLst>
        </pc:spChg>
        <pc:spChg chg="add mod">
          <ac:chgData name="HUANG, Kecheng" userId="6042010e-758a-47da-a43c-39d4fc95a6c3" providerId="ADAL" clId="{389B2553-BBDB-418F-8CDA-30ADA6BB9333}" dt="2021-08-24T04:50:50.990" v="6095" actId="20577"/>
          <ac:spMkLst>
            <pc:docMk/>
            <pc:sldMk cId="204903716" sldId="321"/>
            <ac:spMk id="14" creationId="{10F5BF47-EC8B-49DF-B370-A4B633552EFE}"/>
          </ac:spMkLst>
        </pc:spChg>
        <pc:grpChg chg="del">
          <ac:chgData name="HUANG, Kecheng" userId="6042010e-758a-47da-a43c-39d4fc95a6c3" providerId="ADAL" clId="{389B2553-BBDB-418F-8CDA-30ADA6BB9333}" dt="2021-08-24T04:42:38.462" v="5766" actId="478"/>
          <ac:grpSpMkLst>
            <pc:docMk/>
            <pc:sldMk cId="204903716" sldId="321"/>
            <ac:grpSpMk id="16" creationId="{50C90C26-14AC-4AE9-B44B-72B2AEE80AA0}"/>
          </ac:grpSpMkLst>
        </pc:grpChg>
        <pc:grpChg chg="add del">
          <ac:chgData name="HUANG, Kecheng" userId="6042010e-758a-47da-a43c-39d4fc95a6c3" providerId="ADAL" clId="{389B2553-BBDB-418F-8CDA-30ADA6BB9333}" dt="2021-08-24T04:42:39.575" v="5767" actId="478"/>
          <ac:grpSpMkLst>
            <pc:docMk/>
            <pc:sldMk cId="204903716" sldId="321"/>
            <ac:grpSpMk id="17" creationId="{5274AB3D-B833-45DA-9CC3-F3D38586698A}"/>
          </ac:grpSpMkLst>
        </pc:grpChg>
        <pc:grpChg chg="add mod">
          <ac:chgData name="HUANG, Kecheng" userId="6042010e-758a-47da-a43c-39d4fc95a6c3" providerId="ADAL" clId="{389B2553-BBDB-418F-8CDA-30ADA6BB9333}" dt="2021-08-24T09:38:45.370" v="9460" actId="1076"/>
          <ac:grpSpMkLst>
            <pc:docMk/>
            <pc:sldMk cId="204903716" sldId="321"/>
            <ac:grpSpMk id="18" creationId="{CCC828E1-87F3-4369-95D0-FF6DC80F9E95}"/>
          </ac:grpSpMkLst>
        </pc:grpChg>
        <pc:grpChg chg="add mod">
          <ac:chgData name="HUANG, Kecheng" userId="6042010e-758a-47da-a43c-39d4fc95a6c3" providerId="ADAL" clId="{389B2553-BBDB-418F-8CDA-30ADA6BB9333}" dt="2021-08-24T09:38:58.147" v="9463" actId="1076"/>
          <ac:grpSpMkLst>
            <pc:docMk/>
            <pc:sldMk cId="204903716" sldId="321"/>
            <ac:grpSpMk id="21" creationId="{B1B83CBE-46F6-4198-B1A0-3B2291BDC0CE}"/>
          </ac:grpSpMkLst>
        </pc:grpChg>
        <pc:picChg chg="ord">
          <ac:chgData name="HUANG, Kecheng" userId="6042010e-758a-47da-a43c-39d4fc95a6c3" providerId="ADAL" clId="{389B2553-BBDB-418F-8CDA-30ADA6BB9333}" dt="2021-08-24T04:45:44.013" v="5943" actId="166"/>
          <ac:picMkLst>
            <pc:docMk/>
            <pc:sldMk cId="204903716" sldId="321"/>
            <ac:picMk id="3" creationId="{18B8BCDC-B5E8-4079-A68C-CCFE135C32EA}"/>
          </ac:picMkLst>
        </pc:picChg>
        <pc:picChg chg="mod">
          <ac:chgData name="HUANG, Kecheng" userId="6042010e-758a-47da-a43c-39d4fc95a6c3" providerId="ADAL" clId="{389B2553-BBDB-418F-8CDA-30ADA6BB9333}" dt="2021-08-24T09:38:16.693" v="9450"/>
          <ac:picMkLst>
            <pc:docMk/>
            <pc:sldMk cId="204903716" sldId="321"/>
            <ac:picMk id="19" creationId="{6FA46054-89B6-4B9B-B7C9-855D61176DE2}"/>
          </ac:picMkLst>
        </pc:picChg>
        <pc:picChg chg="mod">
          <ac:chgData name="HUANG, Kecheng" userId="6042010e-758a-47da-a43c-39d4fc95a6c3" providerId="ADAL" clId="{389B2553-BBDB-418F-8CDA-30ADA6BB9333}" dt="2021-08-24T09:38:16.693" v="9450"/>
          <ac:picMkLst>
            <pc:docMk/>
            <pc:sldMk cId="204903716" sldId="321"/>
            <ac:picMk id="20" creationId="{EA16F7EC-1EF0-4B07-88F6-227E98BD1821}"/>
          </ac:picMkLst>
        </pc:picChg>
        <pc:picChg chg="mod">
          <ac:chgData name="HUANG, Kecheng" userId="6042010e-758a-47da-a43c-39d4fc95a6c3" providerId="ADAL" clId="{389B2553-BBDB-418F-8CDA-30ADA6BB9333}" dt="2021-08-24T09:38:23.400" v="9452"/>
          <ac:picMkLst>
            <pc:docMk/>
            <pc:sldMk cId="204903716" sldId="321"/>
            <ac:picMk id="22" creationId="{302F05E1-F56C-4ADD-900F-3F29C238FA5A}"/>
          </ac:picMkLst>
        </pc:picChg>
        <pc:picChg chg="mod">
          <ac:chgData name="HUANG, Kecheng" userId="6042010e-758a-47da-a43c-39d4fc95a6c3" providerId="ADAL" clId="{389B2553-BBDB-418F-8CDA-30ADA6BB9333}" dt="2021-08-24T09:38:23.400" v="9452"/>
          <ac:picMkLst>
            <pc:docMk/>
            <pc:sldMk cId="204903716" sldId="321"/>
            <ac:picMk id="23" creationId="{788D39EC-5A53-4AD2-8E55-511E03082338}"/>
          </ac:picMkLst>
        </pc:picChg>
        <pc:picChg chg="mod">
          <ac:chgData name="HUANG, Kecheng" userId="6042010e-758a-47da-a43c-39d4fc95a6c3" providerId="ADAL" clId="{389B2553-BBDB-418F-8CDA-30ADA6BB9333}" dt="2021-08-24T09:38:23.400" v="9452"/>
          <ac:picMkLst>
            <pc:docMk/>
            <pc:sldMk cId="204903716" sldId="321"/>
            <ac:picMk id="24" creationId="{29BC5C60-FD4D-40D0-A6A7-9575A25C3242}"/>
          </ac:picMkLst>
        </pc:picChg>
      </pc:sldChg>
      <pc:sldChg chg="delSp modSp add mod">
        <pc:chgData name="HUANG, Kecheng" userId="6042010e-758a-47da-a43c-39d4fc95a6c3" providerId="ADAL" clId="{389B2553-BBDB-418F-8CDA-30ADA6BB9333}" dt="2021-08-24T04:48:32.291" v="6053" actId="12"/>
        <pc:sldMkLst>
          <pc:docMk/>
          <pc:sldMk cId="200479334" sldId="322"/>
        </pc:sldMkLst>
        <pc:spChg chg="mod">
          <ac:chgData name="HUANG, Kecheng" userId="6042010e-758a-47da-a43c-39d4fc95a6c3" providerId="ADAL" clId="{389B2553-BBDB-418F-8CDA-30ADA6BB9333}" dt="2021-08-24T04:46:35.845" v="5956" actId="20577"/>
          <ac:spMkLst>
            <pc:docMk/>
            <pc:sldMk cId="200479334" sldId="322"/>
            <ac:spMk id="4" creationId="{CE6890AC-7159-4F19-A547-8DFF331AA3C2}"/>
          </ac:spMkLst>
        </pc:spChg>
        <pc:spChg chg="del mod">
          <ac:chgData name="HUANG, Kecheng" userId="6042010e-758a-47da-a43c-39d4fc95a6c3" providerId="ADAL" clId="{389B2553-BBDB-418F-8CDA-30ADA6BB9333}" dt="2021-08-24T04:46:41.118" v="5958" actId="478"/>
          <ac:spMkLst>
            <pc:docMk/>
            <pc:sldMk cId="200479334" sldId="322"/>
            <ac:spMk id="5" creationId="{F7059B17-42B5-4EBC-AC2F-6F9714AD5E02}"/>
          </ac:spMkLst>
        </pc:spChg>
        <pc:spChg chg="mod">
          <ac:chgData name="HUANG, Kecheng" userId="6042010e-758a-47da-a43c-39d4fc95a6c3" providerId="ADAL" clId="{389B2553-BBDB-418F-8CDA-30ADA6BB9333}" dt="2021-08-24T04:48:32.291" v="6053" actId="12"/>
          <ac:spMkLst>
            <pc:docMk/>
            <pc:sldMk cId="200479334" sldId="322"/>
            <ac:spMk id="7" creationId="{A5D37F8F-D9FC-437C-A0CC-6ED0BC7560C9}"/>
          </ac:spMkLst>
        </pc:spChg>
      </pc:sldChg>
      <pc:sldChg chg="modSp add mod">
        <pc:chgData name="HUANG, Kecheng" userId="6042010e-758a-47da-a43c-39d4fc95a6c3" providerId="ADAL" clId="{389B2553-BBDB-418F-8CDA-30ADA6BB9333}" dt="2021-08-24T09:49:26.700" v="9508" actId="113"/>
        <pc:sldMkLst>
          <pc:docMk/>
          <pc:sldMk cId="1833320644" sldId="323"/>
        </pc:sldMkLst>
        <pc:spChg chg="mod">
          <ac:chgData name="HUANG, Kecheng" userId="6042010e-758a-47da-a43c-39d4fc95a6c3" providerId="ADAL" clId="{389B2553-BBDB-418F-8CDA-30ADA6BB9333}" dt="2021-08-24T09:49:26.700" v="9508" actId="113"/>
          <ac:spMkLst>
            <pc:docMk/>
            <pc:sldMk cId="1833320644" sldId="323"/>
            <ac:spMk id="7" creationId="{A5D37F8F-D9FC-437C-A0CC-6ED0BC7560C9}"/>
          </ac:spMkLst>
        </pc:spChg>
      </pc:sldChg>
      <pc:sldChg chg="modSp add mod">
        <pc:chgData name="HUANG, Kecheng" userId="6042010e-758a-47da-a43c-39d4fc95a6c3" providerId="ADAL" clId="{389B2553-BBDB-418F-8CDA-30ADA6BB9333}" dt="2021-08-24T04:49:04.463" v="6058" actId="113"/>
        <pc:sldMkLst>
          <pc:docMk/>
          <pc:sldMk cId="1014928562" sldId="324"/>
        </pc:sldMkLst>
        <pc:spChg chg="mod">
          <ac:chgData name="HUANG, Kecheng" userId="6042010e-758a-47da-a43c-39d4fc95a6c3" providerId="ADAL" clId="{389B2553-BBDB-418F-8CDA-30ADA6BB9333}" dt="2021-08-24T04:49:04.463" v="6058" actId="113"/>
          <ac:spMkLst>
            <pc:docMk/>
            <pc:sldMk cId="1014928562" sldId="324"/>
            <ac:spMk id="7" creationId="{A5D37F8F-D9FC-437C-A0CC-6ED0BC7560C9}"/>
          </ac:spMkLst>
        </pc:spChg>
      </pc:sldChg>
      <pc:sldChg chg="addSp delSp modSp add mod ord addAnim delAnim modAnim">
        <pc:chgData name="HUANG, Kecheng" userId="6042010e-758a-47da-a43c-39d4fc95a6c3" providerId="ADAL" clId="{389B2553-BBDB-418F-8CDA-30ADA6BB9333}" dt="2021-08-24T08:50:49.586" v="8475"/>
        <pc:sldMkLst>
          <pc:docMk/>
          <pc:sldMk cId="1364872862" sldId="325"/>
        </pc:sldMkLst>
        <pc:spChg chg="mod">
          <ac:chgData name="HUANG, Kecheng" userId="6042010e-758a-47da-a43c-39d4fc95a6c3" providerId="ADAL" clId="{389B2553-BBDB-418F-8CDA-30ADA6BB9333}" dt="2021-08-24T04:49:30.591" v="6079" actId="20577"/>
          <ac:spMkLst>
            <pc:docMk/>
            <pc:sldMk cId="1364872862" sldId="325"/>
            <ac:spMk id="4" creationId="{CE6890AC-7159-4F19-A547-8DFF331AA3C2}"/>
          </ac:spMkLst>
        </pc:spChg>
        <pc:spChg chg="mod">
          <ac:chgData name="HUANG, Kecheng" userId="6042010e-758a-47da-a43c-39d4fc95a6c3" providerId="ADAL" clId="{389B2553-BBDB-418F-8CDA-30ADA6BB9333}" dt="2021-08-24T04:50:23" v="6091" actId="404"/>
          <ac:spMkLst>
            <pc:docMk/>
            <pc:sldMk cId="1364872862" sldId="325"/>
            <ac:spMk id="5" creationId="{F7059B17-42B5-4EBC-AC2F-6F9714AD5E02}"/>
          </ac:spMkLst>
        </pc:spChg>
        <pc:spChg chg="mod">
          <ac:chgData name="HUANG, Kecheng" userId="6042010e-758a-47da-a43c-39d4fc95a6c3" providerId="ADAL" clId="{389B2553-BBDB-418F-8CDA-30ADA6BB9333}" dt="2021-08-24T07:08:18.495" v="7363" actId="20577"/>
          <ac:spMkLst>
            <pc:docMk/>
            <pc:sldMk cId="1364872862" sldId="325"/>
            <ac:spMk id="18" creationId="{1B1176E4-B030-4596-9614-3112CBEF4F65}"/>
          </ac:spMkLst>
        </pc:spChg>
        <pc:grpChg chg="del">
          <ac:chgData name="HUANG, Kecheng" userId="6042010e-758a-47da-a43c-39d4fc95a6c3" providerId="ADAL" clId="{389B2553-BBDB-418F-8CDA-30ADA6BB9333}" dt="2021-08-24T04:49:15.199" v="6060" actId="478"/>
          <ac:grpSpMkLst>
            <pc:docMk/>
            <pc:sldMk cId="1364872862" sldId="325"/>
            <ac:grpSpMk id="16" creationId="{50C90C26-14AC-4AE9-B44B-72B2AEE80AA0}"/>
          </ac:grpSpMkLst>
        </pc:grpChg>
        <pc:picChg chg="add del mod">
          <ac:chgData name="HUANG, Kecheng" userId="6042010e-758a-47da-a43c-39d4fc95a6c3" providerId="ADAL" clId="{389B2553-BBDB-418F-8CDA-30ADA6BB9333}" dt="2021-08-24T08:50:46.039" v="8473" actId="478"/>
          <ac:picMkLst>
            <pc:docMk/>
            <pc:sldMk cId="1364872862" sldId="325"/>
            <ac:picMk id="3" creationId="{CA0A5E95-7D38-4757-B497-81B75973E379}"/>
          </ac:picMkLst>
        </pc:picChg>
        <pc:picChg chg="add del mod">
          <ac:chgData name="HUANG, Kecheng" userId="6042010e-758a-47da-a43c-39d4fc95a6c3" providerId="ADAL" clId="{389B2553-BBDB-418F-8CDA-30ADA6BB9333}" dt="2021-08-24T06:55:59.733" v="7134" actId="478"/>
          <ac:picMkLst>
            <pc:docMk/>
            <pc:sldMk cId="1364872862" sldId="325"/>
            <ac:picMk id="7" creationId="{E381CBF2-7226-4A62-BA7A-4CA67B17EDDF}"/>
          </ac:picMkLst>
        </pc:picChg>
        <pc:picChg chg="add mod">
          <ac:chgData name="HUANG, Kecheng" userId="6042010e-758a-47da-a43c-39d4fc95a6c3" providerId="ADAL" clId="{389B2553-BBDB-418F-8CDA-30ADA6BB9333}" dt="2021-08-24T07:07:14.198" v="7348" actId="1076"/>
          <ac:picMkLst>
            <pc:docMk/>
            <pc:sldMk cId="1364872862" sldId="325"/>
            <ac:picMk id="9" creationId="{210D6512-706B-436D-9276-6DF7A2A7B0A9}"/>
          </ac:picMkLst>
        </pc:picChg>
        <pc:picChg chg="add del mod">
          <ac:chgData name="HUANG, Kecheng" userId="6042010e-758a-47da-a43c-39d4fc95a6c3" providerId="ADAL" clId="{389B2553-BBDB-418F-8CDA-30ADA6BB9333}" dt="2021-08-24T07:01:00.181" v="7142" actId="478"/>
          <ac:picMkLst>
            <pc:docMk/>
            <pc:sldMk cId="1364872862" sldId="325"/>
            <ac:picMk id="12" creationId="{D1E3AFC7-B4AB-4BE7-905E-26FC1DF6C01B}"/>
          </ac:picMkLst>
        </pc:picChg>
        <pc:picChg chg="add mod">
          <ac:chgData name="HUANG, Kecheng" userId="6042010e-758a-47da-a43c-39d4fc95a6c3" providerId="ADAL" clId="{389B2553-BBDB-418F-8CDA-30ADA6BB9333}" dt="2021-08-24T07:07:44.486" v="7351" actId="1076"/>
          <ac:picMkLst>
            <pc:docMk/>
            <pc:sldMk cId="1364872862" sldId="325"/>
            <ac:picMk id="17" creationId="{C2774E07-61DA-4882-BD39-7B84C9D379F4}"/>
          </ac:picMkLst>
        </pc:picChg>
        <pc:picChg chg="add mod">
          <ac:chgData name="HUANG, Kecheng" userId="6042010e-758a-47da-a43c-39d4fc95a6c3" providerId="ADAL" clId="{389B2553-BBDB-418F-8CDA-30ADA6BB9333}" dt="2021-08-24T07:07:59.326" v="7356" actId="1076"/>
          <ac:picMkLst>
            <pc:docMk/>
            <pc:sldMk cId="1364872862" sldId="325"/>
            <ac:picMk id="20" creationId="{6623B235-A199-407E-8734-E58B5666F33E}"/>
          </ac:picMkLst>
        </pc:picChg>
      </pc:sldChg>
      <pc:sldChg chg="addSp delSp modSp add mod delAnim modAnim">
        <pc:chgData name="HUANG, Kecheng" userId="6042010e-758a-47da-a43c-39d4fc95a6c3" providerId="ADAL" clId="{389B2553-BBDB-418F-8CDA-30ADA6BB9333}" dt="2021-08-24T09:21:52.306" v="9222" actId="1076"/>
        <pc:sldMkLst>
          <pc:docMk/>
          <pc:sldMk cId="136435017" sldId="326"/>
        </pc:sldMkLst>
        <pc:spChg chg="mod">
          <ac:chgData name="HUANG, Kecheng" userId="6042010e-758a-47da-a43c-39d4fc95a6c3" providerId="ADAL" clId="{389B2553-BBDB-418F-8CDA-30ADA6BB9333}" dt="2021-08-24T07:10:50.987" v="7371" actId="20577"/>
          <ac:spMkLst>
            <pc:docMk/>
            <pc:sldMk cId="136435017" sldId="326"/>
            <ac:spMk id="4" creationId="{CE6890AC-7159-4F19-A547-8DFF331AA3C2}"/>
          </ac:spMkLst>
        </pc:spChg>
        <pc:spChg chg="mod">
          <ac:chgData name="HUANG, Kecheng" userId="6042010e-758a-47da-a43c-39d4fc95a6c3" providerId="ADAL" clId="{389B2553-BBDB-418F-8CDA-30ADA6BB9333}" dt="2021-08-24T07:11:57.849" v="7387" actId="404"/>
          <ac:spMkLst>
            <pc:docMk/>
            <pc:sldMk cId="136435017" sldId="326"/>
            <ac:spMk id="5" creationId="{F7059B17-42B5-4EBC-AC2F-6F9714AD5E02}"/>
          </ac:spMkLst>
        </pc:spChg>
        <pc:spChg chg="add mod">
          <ac:chgData name="HUANG, Kecheng" userId="6042010e-758a-47da-a43c-39d4fc95a6c3" providerId="ADAL" clId="{389B2553-BBDB-418F-8CDA-30ADA6BB9333}" dt="2021-08-24T07:23:47.416" v="7985" actId="164"/>
          <ac:spMkLst>
            <pc:docMk/>
            <pc:sldMk cId="136435017" sldId="326"/>
            <ac:spMk id="10" creationId="{81077AE4-28DA-442D-BB81-A9292F05C0F1}"/>
          </ac:spMkLst>
        </pc:spChg>
        <pc:spChg chg="add mod">
          <ac:chgData name="HUANG, Kecheng" userId="6042010e-758a-47da-a43c-39d4fc95a6c3" providerId="ADAL" clId="{389B2553-BBDB-418F-8CDA-30ADA6BB9333}" dt="2021-08-24T07:23:47.416" v="7985" actId="164"/>
          <ac:spMkLst>
            <pc:docMk/>
            <pc:sldMk cId="136435017" sldId="326"/>
            <ac:spMk id="11" creationId="{FFDC1469-2D28-42BC-891A-A5F23060F6E5}"/>
          </ac:spMkLst>
        </pc:spChg>
        <pc:spChg chg="add mod">
          <ac:chgData name="HUANG, Kecheng" userId="6042010e-758a-47da-a43c-39d4fc95a6c3" providerId="ADAL" clId="{389B2553-BBDB-418F-8CDA-30ADA6BB9333}" dt="2021-08-24T07:23:47.416" v="7985" actId="164"/>
          <ac:spMkLst>
            <pc:docMk/>
            <pc:sldMk cId="136435017" sldId="326"/>
            <ac:spMk id="14" creationId="{6C3DD021-E44E-49FD-8B19-D27ED0F87812}"/>
          </ac:spMkLst>
        </pc:spChg>
        <pc:spChg chg="add mod">
          <ac:chgData name="HUANG, Kecheng" userId="6042010e-758a-47da-a43c-39d4fc95a6c3" providerId="ADAL" clId="{389B2553-BBDB-418F-8CDA-30ADA6BB9333}" dt="2021-08-24T07:23:47.416" v="7985" actId="164"/>
          <ac:spMkLst>
            <pc:docMk/>
            <pc:sldMk cId="136435017" sldId="326"/>
            <ac:spMk id="15" creationId="{CCBDD0DE-31CD-4E42-8332-03F6E3DA77E5}"/>
          </ac:spMkLst>
        </pc:spChg>
        <pc:spChg chg="add mod">
          <ac:chgData name="HUANG, Kecheng" userId="6042010e-758a-47da-a43c-39d4fc95a6c3" providerId="ADAL" clId="{389B2553-BBDB-418F-8CDA-30ADA6BB9333}" dt="2021-08-24T07:23:47.416" v="7985" actId="164"/>
          <ac:spMkLst>
            <pc:docMk/>
            <pc:sldMk cId="136435017" sldId="326"/>
            <ac:spMk id="16" creationId="{1C58FD51-0CFA-458C-8E82-819C1240E677}"/>
          </ac:spMkLst>
        </pc:spChg>
        <pc:spChg chg="mod">
          <ac:chgData name="HUANG, Kecheng" userId="6042010e-758a-47da-a43c-39d4fc95a6c3" providerId="ADAL" clId="{389B2553-BBDB-418F-8CDA-30ADA6BB9333}" dt="2021-08-24T07:30:42.273" v="8431" actId="20577"/>
          <ac:spMkLst>
            <pc:docMk/>
            <pc:sldMk cId="136435017" sldId="326"/>
            <ac:spMk id="18" creationId="{1B1176E4-B030-4596-9614-3112CBEF4F65}"/>
          </ac:spMkLst>
        </pc:spChg>
        <pc:grpChg chg="add mod">
          <ac:chgData name="HUANG, Kecheng" userId="6042010e-758a-47da-a43c-39d4fc95a6c3" providerId="ADAL" clId="{389B2553-BBDB-418F-8CDA-30ADA6BB9333}" dt="2021-08-24T07:31:16.551" v="8443" actId="1076"/>
          <ac:grpSpMkLst>
            <pc:docMk/>
            <pc:sldMk cId="136435017" sldId="326"/>
            <ac:grpSpMk id="12" creationId="{887E0C6E-54D6-4DCA-83AF-138C0D49B6CF}"/>
          </ac:grpSpMkLst>
        </pc:grpChg>
        <pc:grpChg chg="add mod">
          <ac:chgData name="HUANG, Kecheng" userId="6042010e-758a-47da-a43c-39d4fc95a6c3" providerId="ADAL" clId="{389B2553-BBDB-418F-8CDA-30ADA6BB9333}" dt="2021-08-24T09:21:08.750" v="9212" actId="164"/>
          <ac:grpSpMkLst>
            <pc:docMk/>
            <pc:sldMk cId="136435017" sldId="326"/>
            <ac:grpSpMk id="23" creationId="{43BC1EB6-0620-4634-BDAB-ADEB7341DB87}"/>
          </ac:grpSpMkLst>
        </pc:grpChg>
        <pc:grpChg chg="add mod">
          <ac:chgData name="HUANG, Kecheng" userId="6042010e-758a-47da-a43c-39d4fc95a6c3" providerId="ADAL" clId="{389B2553-BBDB-418F-8CDA-30ADA6BB9333}" dt="2021-08-24T09:21:52.306" v="9222" actId="1076"/>
          <ac:grpSpMkLst>
            <pc:docMk/>
            <pc:sldMk cId="136435017" sldId="326"/>
            <ac:grpSpMk id="26" creationId="{63B073CE-BF57-41F3-8922-D0CBC2303DD4}"/>
          </ac:grpSpMkLst>
        </pc:grpChg>
        <pc:picChg chg="del">
          <ac:chgData name="HUANG, Kecheng" userId="6042010e-758a-47da-a43c-39d4fc95a6c3" providerId="ADAL" clId="{389B2553-BBDB-418F-8CDA-30ADA6BB9333}" dt="2021-08-24T07:18:06.778" v="7887" actId="478"/>
          <ac:picMkLst>
            <pc:docMk/>
            <pc:sldMk cId="136435017" sldId="326"/>
            <ac:picMk id="3" creationId="{CA0A5E95-7D38-4757-B497-81B75973E379}"/>
          </ac:picMkLst>
        </pc:picChg>
        <pc:picChg chg="add mod">
          <ac:chgData name="HUANG, Kecheng" userId="6042010e-758a-47da-a43c-39d4fc95a6c3" providerId="ADAL" clId="{389B2553-BBDB-418F-8CDA-30ADA6BB9333}" dt="2021-08-24T07:31:00.815" v="8438" actId="1076"/>
          <ac:picMkLst>
            <pc:docMk/>
            <pc:sldMk cId="136435017" sldId="326"/>
            <ac:picMk id="6" creationId="{5C2EBDD7-81C4-4810-84F6-5EDE44F44C80}"/>
          </ac:picMkLst>
        </pc:picChg>
        <pc:picChg chg="add mod">
          <ac:chgData name="HUANG, Kecheng" userId="6042010e-758a-47da-a43c-39d4fc95a6c3" providerId="ADAL" clId="{389B2553-BBDB-418F-8CDA-30ADA6BB9333}" dt="2021-08-24T07:23:47.416" v="7985" actId="164"/>
          <ac:picMkLst>
            <pc:docMk/>
            <pc:sldMk cId="136435017" sldId="326"/>
            <ac:picMk id="8" creationId="{15EBD0DD-419D-43EC-BA5B-A3C4C7A4ECDE}"/>
          </ac:picMkLst>
        </pc:picChg>
        <pc:picChg chg="del">
          <ac:chgData name="HUANG, Kecheng" userId="6042010e-758a-47da-a43c-39d4fc95a6c3" providerId="ADAL" clId="{389B2553-BBDB-418F-8CDA-30ADA6BB9333}" dt="2021-08-24T07:11:14.448" v="7374" actId="478"/>
          <ac:picMkLst>
            <pc:docMk/>
            <pc:sldMk cId="136435017" sldId="326"/>
            <ac:picMk id="9" creationId="{210D6512-706B-436D-9276-6DF7A2A7B0A9}"/>
          </ac:picMkLst>
        </pc:picChg>
        <pc:picChg chg="del">
          <ac:chgData name="HUANG, Kecheng" userId="6042010e-758a-47da-a43c-39d4fc95a6c3" providerId="ADAL" clId="{389B2553-BBDB-418F-8CDA-30ADA6BB9333}" dt="2021-08-24T07:11:13.931" v="7373" actId="478"/>
          <ac:picMkLst>
            <pc:docMk/>
            <pc:sldMk cId="136435017" sldId="326"/>
            <ac:picMk id="17" creationId="{C2774E07-61DA-4882-BD39-7B84C9D379F4}"/>
          </ac:picMkLst>
        </pc:picChg>
        <pc:picChg chg="add mod">
          <ac:chgData name="HUANG, Kecheng" userId="6042010e-758a-47da-a43c-39d4fc95a6c3" providerId="ADAL" clId="{389B2553-BBDB-418F-8CDA-30ADA6BB9333}" dt="2021-08-24T07:30:56.043" v="8436" actId="164"/>
          <ac:picMkLst>
            <pc:docMk/>
            <pc:sldMk cId="136435017" sldId="326"/>
            <ac:picMk id="19" creationId="{C68CCC24-BC2A-43E7-8A0C-2EDE426A40B6}"/>
          </ac:picMkLst>
        </pc:picChg>
        <pc:picChg chg="del">
          <ac:chgData name="HUANG, Kecheng" userId="6042010e-758a-47da-a43c-39d4fc95a6c3" providerId="ADAL" clId="{389B2553-BBDB-418F-8CDA-30ADA6BB9333}" dt="2021-08-24T07:11:13.410" v="7372" actId="478"/>
          <ac:picMkLst>
            <pc:docMk/>
            <pc:sldMk cId="136435017" sldId="326"/>
            <ac:picMk id="20" creationId="{6623B235-A199-407E-8734-E58B5666F33E}"/>
          </ac:picMkLst>
        </pc:picChg>
        <pc:picChg chg="add mod">
          <ac:chgData name="HUANG, Kecheng" userId="6042010e-758a-47da-a43c-39d4fc95a6c3" providerId="ADAL" clId="{389B2553-BBDB-418F-8CDA-30ADA6BB9333}" dt="2021-08-24T07:30:56.043" v="8436" actId="164"/>
          <ac:picMkLst>
            <pc:docMk/>
            <pc:sldMk cId="136435017" sldId="326"/>
            <ac:picMk id="22" creationId="{A86BBB8B-828F-417C-BAE5-E57B59E07E17}"/>
          </ac:picMkLst>
        </pc:picChg>
        <pc:picChg chg="add mod">
          <ac:chgData name="HUANG, Kecheng" userId="6042010e-758a-47da-a43c-39d4fc95a6c3" providerId="ADAL" clId="{389B2553-BBDB-418F-8CDA-30ADA6BB9333}" dt="2021-08-24T09:21:08.750" v="9212" actId="164"/>
          <ac:picMkLst>
            <pc:docMk/>
            <pc:sldMk cId="136435017" sldId="326"/>
            <ac:picMk id="25" creationId="{504555C4-E749-4DA7-BABF-2421ECBA99A4}"/>
          </ac:picMkLst>
        </pc:picChg>
      </pc:sldChg>
      <pc:sldChg chg="addSp delSp modSp add mod delAnim modAnim">
        <pc:chgData name="HUANG, Kecheng" userId="6042010e-758a-47da-a43c-39d4fc95a6c3" providerId="ADAL" clId="{389B2553-BBDB-418F-8CDA-30ADA6BB9333}" dt="2021-08-24T09:18:30.482" v="9203" actId="166"/>
        <pc:sldMkLst>
          <pc:docMk/>
          <pc:sldMk cId="3746532895" sldId="327"/>
        </pc:sldMkLst>
        <pc:spChg chg="mod">
          <ac:chgData name="HUANG, Kecheng" userId="6042010e-758a-47da-a43c-39d4fc95a6c3" providerId="ADAL" clId="{389B2553-BBDB-418F-8CDA-30ADA6BB9333}" dt="2021-08-24T08:49:26.355" v="8454" actId="20577"/>
          <ac:spMkLst>
            <pc:docMk/>
            <pc:sldMk cId="3746532895" sldId="327"/>
            <ac:spMk id="4" creationId="{CE6890AC-7159-4F19-A547-8DFF331AA3C2}"/>
          </ac:spMkLst>
        </pc:spChg>
        <pc:spChg chg="mod">
          <ac:chgData name="HUANG, Kecheng" userId="6042010e-758a-47da-a43c-39d4fc95a6c3" providerId="ADAL" clId="{389B2553-BBDB-418F-8CDA-30ADA6BB9333}" dt="2021-08-24T08:50:18.731" v="8471" actId="20577"/>
          <ac:spMkLst>
            <pc:docMk/>
            <pc:sldMk cId="3746532895" sldId="327"/>
            <ac:spMk id="5" creationId="{F7059B17-42B5-4EBC-AC2F-6F9714AD5E02}"/>
          </ac:spMkLst>
        </pc:spChg>
        <pc:spChg chg="mod">
          <ac:chgData name="HUANG, Kecheng" userId="6042010e-758a-47da-a43c-39d4fc95a6c3" providerId="ADAL" clId="{389B2553-BBDB-418F-8CDA-30ADA6BB9333}" dt="2021-08-24T09:12:11.492" v="9166" actId="20577"/>
          <ac:spMkLst>
            <pc:docMk/>
            <pc:sldMk cId="3746532895" sldId="327"/>
            <ac:spMk id="18" creationId="{1B1176E4-B030-4596-9614-3112CBEF4F65}"/>
          </ac:spMkLst>
        </pc:spChg>
        <pc:grpChg chg="add mod">
          <ac:chgData name="HUANG, Kecheng" userId="6042010e-758a-47da-a43c-39d4fc95a6c3" providerId="ADAL" clId="{389B2553-BBDB-418F-8CDA-30ADA6BB9333}" dt="2021-08-24T09:06:13.322" v="8903" actId="1076"/>
          <ac:grpSpMkLst>
            <pc:docMk/>
            <pc:sldMk cId="3746532895" sldId="327"/>
            <ac:grpSpMk id="10" creationId="{2C14A6CB-A8DB-4B0B-ACB7-A5D88FC8C522}"/>
          </ac:grpSpMkLst>
        </pc:grpChg>
        <pc:grpChg chg="add mod ord">
          <ac:chgData name="HUANG, Kecheng" userId="6042010e-758a-47da-a43c-39d4fc95a6c3" providerId="ADAL" clId="{389B2553-BBDB-418F-8CDA-30ADA6BB9333}" dt="2021-08-24T09:18:30.482" v="9203" actId="166"/>
          <ac:grpSpMkLst>
            <pc:docMk/>
            <pc:sldMk cId="3746532895" sldId="327"/>
            <ac:grpSpMk id="19" creationId="{30A8EE53-75FE-4363-8D93-FAA31BB67078}"/>
          </ac:grpSpMkLst>
        </pc:grpChg>
        <pc:picChg chg="del">
          <ac:chgData name="HUANG, Kecheng" userId="6042010e-758a-47da-a43c-39d4fc95a6c3" providerId="ADAL" clId="{389B2553-BBDB-418F-8CDA-30ADA6BB9333}" dt="2021-08-24T09:00:53.152" v="8777" actId="478"/>
          <ac:picMkLst>
            <pc:docMk/>
            <pc:sldMk cId="3746532895" sldId="327"/>
            <ac:picMk id="3" creationId="{CA0A5E95-7D38-4757-B497-81B75973E379}"/>
          </ac:picMkLst>
        </pc:picChg>
        <pc:picChg chg="add mod">
          <ac:chgData name="HUANG, Kecheng" userId="6042010e-758a-47da-a43c-39d4fc95a6c3" providerId="ADAL" clId="{389B2553-BBDB-418F-8CDA-30ADA6BB9333}" dt="2021-08-24T09:06:11.812" v="8902" actId="164"/>
          <ac:picMkLst>
            <pc:docMk/>
            <pc:sldMk cId="3746532895" sldId="327"/>
            <ac:picMk id="6" creationId="{9B294493-BADE-4570-8895-BA39E4964750}"/>
          </ac:picMkLst>
        </pc:picChg>
        <pc:picChg chg="add mod">
          <ac:chgData name="HUANG, Kecheng" userId="6042010e-758a-47da-a43c-39d4fc95a6c3" providerId="ADAL" clId="{389B2553-BBDB-418F-8CDA-30ADA6BB9333}" dt="2021-08-24T09:06:11.812" v="8902" actId="164"/>
          <ac:picMkLst>
            <pc:docMk/>
            <pc:sldMk cId="3746532895" sldId="327"/>
            <ac:picMk id="8" creationId="{9292A412-8E00-48A0-A975-E3DB9F027C1F}"/>
          </ac:picMkLst>
        </pc:picChg>
        <pc:picChg chg="del">
          <ac:chgData name="HUANG, Kecheng" userId="6042010e-758a-47da-a43c-39d4fc95a6c3" providerId="ADAL" clId="{389B2553-BBDB-418F-8CDA-30ADA6BB9333}" dt="2021-08-24T08:49:45.649" v="8463" actId="478"/>
          <ac:picMkLst>
            <pc:docMk/>
            <pc:sldMk cId="3746532895" sldId="327"/>
            <ac:picMk id="9" creationId="{210D6512-706B-436D-9276-6DF7A2A7B0A9}"/>
          </ac:picMkLst>
        </pc:picChg>
        <pc:picChg chg="add mod">
          <ac:chgData name="HUANG, Kecheng" userId="6042010e-758a-47da-a43c-39d4fc95a6c3" providerId="ADAL" clId="{389B2553-BBDB-418F-8CDA-30ADA6BB9333}" dt="2021-08-24T09:13:42.555" v="9184" actId="164"/>
          <ac:picMkLst>
            <pc:docMk/>
            <pc:sldMk cId="3746532895" sldId="327"/>
            <ac:picMk id="12" creationId="{F61F5B84-E425-4F02-B1E3-94320B90ABC9}"/>
          </ac:picMkLst>
        </pc:picChg>
        <pc:picChg chg="add mod">
          <ac:chgData name="HUANG, Kecheng" userId="6042010e-758a-47da-a43c-39d4fc95a6c3" providerId="ADAL" clId="{389B2553-BBDB-418F-8CDA-30ADA6BB9333}" dt="2021-08-24T09:13:42.555" v="9184" actId="164"/>
          <ac:picMkLst>
            <pc:docMk/>
            <pc:sldMk cId="3746532895" sldId="327"/>
            <ac:picMk id="14" creationId="{EE78E3E5-B009-4EE4-832A-4734DE4C87B7}"/>
          </ac:picMkLst>
        </pc:picChg>
        <pc:picChg chg="add mod">
          <ac:chgData name="HUANG, Kecheng" userId="6042010e-758a-47da-a43c-39d4fc95a6c3" providerId="ADAL" clId="{389B2553-BBDB-418F-8CDA-30ADA6BB9333}" dt="2021-08-24T09:13:42.555" v="9184" actId="164"/>
          <ac:picMkLst>
            <pc:docMk/>
            <pc:sldMk cId="3746532895" sldId="327"/>
            <ac:picMk id="16" creationId="{2F7FF5F7-D312-436B-B9A9-D7AC24D63088}"/>
          </ac:picMkLst>
        </pc:picChg>
        <pc:picChg chg="del">
          <ac:chgData name="HUANG, Kecheng" userId="6042010e-758a-47da-a43c-39d4fc95a6c3" providerId="ADAL" clId="{389B2553-BBDB-418F-8CDA-30ADA6BB9333}" dt="2021-08-24T08:49:45.007" v="8462" actId="478"/>
          <ac:picMkLst>
            <pc:docMk/>
            <pc:sldMk cId="3746532895" sldId="327"/>
            <ac:picMk id="17" creationId="{C2774E07-61DA-4882-BD39-7B84C9D379F4}"/>
          </ac:picMkLst>
        </pc:picChg>
        <pc:picChg chg="del">
          <ac:chgData name="HUANG, Kecheng" userId="6042010e-758a-47da-a43c-39d4fc95a6c3" providerId="ADAL" clId="{389B2553-BBDB-418F-8CDA-30ADA6BB9333}" dt="2021-08-24T08:49:44.462" v="8461" actId="478"/>
          <ac:picMkLst>
            <pc:docMk/>
            <pc:sldMk cId="3746532895" sldId="327"/>
            <ac:picMk id="20" creationId="{6623B235-A199-407E-8734-E58B5666F33E}"/>
          </ac:picMkLst>
        </pc:picChg>
        <pc:picChg chg="add mod">
          <ac:chgData name="HUANG, Kecheng" userId="6042010e-758a-47da-a43c-39d4fc95a6c3" providerId="ADAL" clId="{389B2553-BBDB-418F-8CDA-30ADA6BB9333}" dt="2021-08-24T09:18:23.594" v="9201" actId="1076"/>
          <ac:picMkLst>
            <pc:docMk/>
            <pc:sldMk cId="3746532895" sldId="327"/>
            <ac:picMk id="22" creationId="{EA16D34C-132B-426E-A56B-91EFD9358259}"/>
          </ac:picMkLst>
        </pc:picChg>
      </pc:sldChg>
      <pc:sldChg chg="modSp add del mod">
        <pc:chgData name="HUANG, Kecheng" userId="6042010e-758a-47da-a43c-39d4fc95a6c3" providerId="ADAL" clId="{389B2553-BBDB-418F-8CDA-30ADA6BB9333}" dt="2021-08-24T09:49:21.402" v="9506" actId="47"/>
        <pc:sldMkLst>
          <pc:docMk/>
          <pc:sldMk cId="3435277189" sldId="328"/>
        </pc:sldMkLst>
        <pc:spChg chg="mod">
          <ac:chgData name="HUANG, Kecheng" userId="6042010e-758a-47da-a43c-39d4fc95a6c3" providerId="ADAL" clId="{389B2553-BBDB-418F-8CDA-30ADA6BB9333}" dt="2021-08-24T09:48:21.940" v="9480" actId="113"/>
          <ac:spMkLst>
            <pc:docMk/>
            <pc:sldMk cId="3435277189" sldId="328"/>
            <ac:spMk id="7" creationId="{A5D37F8F-D9FC-437C-A0CC-6ED0BC7560C9}"/>
          </ac:spMkLst>
        </pc:spChg>
      </pc:sldChg>
      <pc:sldChg chg="delSp modSp add del mod">
        <pc:chgData name="HUANG, Kecheng" userId="6042010e-758a-47da-a43c-39d4fc95a6c3" providerId="ADAL" clId="{389B2553-BBDB-418F-8CDA-30ADA6BB9333}" dt="2021-08-24T09:49:13.673" v="9505" actId="47"/>
        <pc:sldMkLst>
          <pc:docMk/>
          <pc:sldMk cId="2387960944" sldId="329"/>
        </pc:sldMkLst>
        <pc:spChg chg="mod">
          <ac:chgData name="HUANG, Kecheng" userId="6042010e-758a-47da-a43c-39d4fc95a6c3" providerId="ADAL" clId="{389B2553-BBDB-418F-8CDA-30ADA6BB9333}" dt="2021-08-24T09:48:48.486" v="9501" actId="20577"/>
          <ac:spMkLst>
            <pc:docMk/>
            <pc:sldMk cId="2387960944" sldId="329"/>
            <ac:spMk id="4" creationId="{CE6890AC-7159-4F19-A547-8DFF331AA3C2}"/>
          </ac:spMkLst>
        </pc:spChg>
        <pc:spChg chg="del mod">
          <ac:chgData name="HUANG, Kecheng" userId="6042010e-758a-47da-a43c-39d4fc95a6c3" providerId="ADAL" clId="{389B2553-BBDB-418F-8CDA-30ADA6BB9333}" dt="2021-08-24T09:49:10.462" v="9504"/>
          <ac:spMkLst>
            <pc:docMk/>
            <pc:sldMk cId="2387960944" sldId="329"/>
            <ac:spMk id="7" creationId="{A5D37F8F-D9FC-437C-A0CC-6ED0BC7560C9}"/>
          </ac:spMkLst>
        </pc:spChg>
      </pc:sldChg>
    </pc:docChg>
  </pc:docChgLst>
  <pc:docChgLst>
    <pc:chgData name="Kecheng HUANG" userId="6042010e-758a-47da-a43c-39d4fc95a6c3" providerId="ADAL" clId="{9F7E92D3-A102-4B63-82D6-71A36C4D2FAB}"/>
    <pc:docChg chg="undo custSel addSld delSld modSld">
      <pc:chgData name="Kecheng HUANG" userId="6042010e-758a-47da-a43c-39d4fc95a6c3" providerId="ADAL" clId="{9F7E92D3-A102-4B63-82D6-71A36C4D2FAB}" dt="2021-08-21T00:31:34.517" v="2664" actId="20577"/>
      <pc:docMkLst>
        <pc:docMk/>
      </pc:docMkLst>
      <pc:sldChg chg="addSp delSp modSp modNotesTx">
        <pc:chgData name="Kecheng HUANG" userId="6042010e-758a-47da-a43c-39d4fc95a6c3" providerId="ADAL" clId="{9F7E92D3-A102-4B63-82D6-71A36C4D2FAB}" dt="2021-08-15T08:04:23.216" v="892" actId="166"/>
        <pc:sldMkLst>
          <pc:docMk/>
          <pc:sldMk cId="2727516014" sldId="294"/>
        </pc:sldMkLst>
        <pc:spChg chg="mod">
          <ac:chgData name="Kecheng HUANG" userId="6042010e-758a-47da-a43c-39d4fc95a6c3" providerId="ADAL" clId="{9F7E92D3-A102-4B63-82D6-71A36C4D2FAB}" dt="2021-08-15T07:16:35.733" v="168" actId="1076"/>
          <ac:spMkLst>
            <pc:docMk/>
            <pc:sldMk cId="2727516014" sldId="294"/>
            <ac:spMk id="4" creationId="{CE6890AC-7159-4F19-A547-8DFF331AA3C2}"/>
          </ac:spMkLst>
        </pc:spChg>
        <pc:spChg chg="mod">
          <ac:chgData name="Kecheng HUANG" userId="6042010e-758a-47da-a43c-39d4fc95a6c3" providerId="ADAL" clId="{9F7E92D3-A102-4B63-82D6-71A36C4D2FAB}" dt="2021-08-15T07:16:18.698" v="166" actId="14100"/>
          <ac:spMkLst>
            <pc:docMk/>
            <pc:sldMk cId="2727516014" sldId="294"/>
            <ac:spMk id="5" creationId="{F7059B17-42B5-4EBC-AC2F-6F9714AD5E02}"/>
          </ac:spMkLst>
        </pc:spChg>
        <pc:spChg chg="del mod">
          <ac:chgData name="Kecheng HUANG" userId="6042010e-758a-47da-a43c-39d4fc95a6c3" providerId="ADAL" clId="{9F7E92D3-A102-4B63-82D6-71A36C4D2FAB}" dt="2021-08-15T08:04:19.287" v="890" actId="478"/>
          <ac:spMkLst>
            <pc:docMk/>
            <pc:sldMk cId="2727516014" sldId="294"/>
            <ac:spMk id="7" creationId="{A5D37F8F-D9FC-437C-A0CC-6ED0BC7560C9}"/>
          </ac:spMkLst>
        </pc:spChg>
        <pc:spChg chg="add mod">
          <ac:chgData name="Kecheng HUANG" userId="6042010e-758a-47da-a43c-39d4fc95a6c3" providerId="ADAL" clId="{9F7E92D3-A102-4B63-82D6-71A36C4D2FAB}" dt="2021-08-15T07:37:24.158" v="249" actId="948"/>
          <ac:spMkLst>
            <pc:docMk/>
            <pc:sldMk cId="2727516014" sldId="294"/>
            <ac:spMk id="9" creationId="{DDCD32CB-8B58-48A5-BC1D-15A87DC7784D}"/>
          </ac:spMkLst>
        </pc:spChg>
        <pc:spChg chg="add mod">
          <ac:chgData name="Kecheng HUANG" userId="6042010e-758a-47da-a43c-39d4fc95a6c3" providerId="ADAL" clId="{9F7E92D3-A102-4B63-82D6-71A36C4D2FAB}" dt="2021-08-15T07:22:05.413" v="197" actId="164"/>
          <ac:spMkLst>
            <pc:docMk/>
            <pc:sldMk cId="2727516014" sldId="294"/>
            <ac:spMk id="10" creationId="{A067828D-C038-4142-AAA3-506D3D4509D7}"/>
          </ac:spMkLst>
        </pc:spChg>
        <pc:spChg chg="add">
          <ac:chgData name="Kecheng HUANG" userId="6042010e-758a-47da-a43c-39d4fc95a6c3" providerId="ADAL" clId="{9F7E92D3-A102-4B63-82D6-71A36C4D2FAB}" dt="2021-08-15T08:04:19.552" v="891"/>
          <ac:spMkLst>
            <pc:docMk/>
            <pc:sldMk cId="2727516014" sldId="294"/>
            <ac:spMk id="12" creationId="{C89FEAD6-8268-478B-923C-3DDC0204A6FE}"/>
          </ac:spMkLst>
        </pc:spChg>
        <pc:grpChg chg="add del mod">
          <ac:chgData name="Kecheng HUANG" userId="6042010e-758a-47da-a43c-39d4fc95a6c3" providerId="ADAL" clId="{9F7E92D3-A102-4B63-82D6-71A36C4D2FAB}" dt="2021-08-15T08:02:45.721" v="862" actId="478"/>
          <ac:grpSpMkLst>
            <pc:docMk/>
            <pc:sldMk cId="2727516014" sldId="294"/>
            <ac:grpSpMk id="11" creationId="{AB42457A-8166-42EC-8EE3-92534F09E585}"/>
          </ac:grpSpMkLst>
        </pc:grpChg>
        <pc:picChg chg="add mod ord">
          <ac:chgData name="Kecheng HUANG" userId="6042010e-758a-47da-a43c-39d4fc95a6c3" providerId="ADAL" clId="{9F7E92D3-A102-4B63-82D6-71A36C4D2FAB}" dt="2021-08-15T08:04:23.216" v="892" actId="166"/>
          <ac:picMkLst>
            <pc:docMk/>
            <pc:sldMk cId="2727516014" sldId="294"/>
            <ac:picMk id="2" creationId="{17808E2D-D474-497D-A9B3-C2428CD645A3}"/>
          </ac:picMkLst>
        </pc:picChg>
        <pc:picChg chg="del">
          <ac:chgData name="Kecheng HUANG" userId="6042010e-758a-47da-a43c-39d4fc95a6c3" providerId="ADAL" clId="{9F7E92D3-A102-4B63-82D6-71A36C4D2FAB}" dt="2021-08-15T06:23:14.553" v="15" actId="478"/>
          <ac:picMkLst>
            <pc:docMk/>
            <pc:sldMk cId="2727516014" sldId="294"/>
            <ac:picMk id="3" creationId="{8101A124-4E55-4D9E-9DBC-4D8503C56794}"/>
          </ac:picMkLst>
        </pc:picChg>
        <pc:picChg chg="add mod">
          <ac:chgData name="Kecheng HUANG" userId="6042010e-758a-47da-a43c-39d4fc95a6c3" providerId="ADAL" clId="{9F7E92D3-A102-4B63-82D6-71A36C4D2FAB}" dt="2021-08-15T07:22:05.413" v="197" actId="164"/>
          <ac:picMkLst>
            <pc:docMk/>
            <pc:sldMk cId="2727516014" sldId="294"/>
            <ac:picMk id="6" creationId="{84C249FC-3CA1-4415-B1C2-3A7FE581E6D0}"/>
          </ac:picMkLst>
        </pc:picChg>
        <pc:picChg chg="del">
          <ac:chgData name="Kecheng HUANG" userId="6042010e-758a-47da-a43c-39d4fc95a6c3" providerId="ADAL" clId="{9F7E92D3-A102-4B63-82D6-71A36C4D2FAB}" dt="2021-08-15T06:23:11.993" v="14" actId="478"/>
          <ac:picMkLst>
            <pc:docMk/>
            <pc:sldMk cId="2727516014" sldId="294"/>
            <ac:picMk id="8" creationId="{4E4AF71B-43FC-49A0-843D-39AD054CC5F3}"/>
          </ac:picMkLst>
        </pc:picChg>
      </pc:sldChg>
      <pc:sldChg chg="addSp delSp modSp add">
        <pc:chgData name="Kecheng HUANG" userId="6042010e-758a-47da-a43c-39d4fc95a6c3" providerId="ADAL" clId="{9F7E92D3-A102-4B63-82D6-71A36C4D2FAB}" dt="2021-08-15T09:05:02.900" v="1981" actId="166"/>
        <pc:sldMkLst>
          <pc:docMk/>
          <pc:sldMk cId="3229729317" sldId="295"/>
        </pc:sldMkLst>
        <pc:spChg chg="del mod">
          <ac:chgData name="Kecheng HUANG" userId="6042010e-758a-47da-a43c-39d4fc95a6c3" providerId="ADAL" clId="{9F7E92D3-A102-4B63-82D6-71A36C4D2FAB}" dt="2021-08-15T09:04:58.425" v="1979" actId="478"/>
          <ac:spMkLst>
            <pc:docMk/>
            <pc:sldMk cId="3229729317" sldId="295"/>
            <ac:spMk id="7" creationId="{A5D37F8F-D9FC-437C-A0CC-6ED0BC7560C9}"/>
          </ac:spMkLst>
        </pc:spChg>
        <pc:spChg chg="add">
          <ac:chgData name="Kecheng HUANG" userId="6042010e-758a-47da-a43c-39d4fc95a6c3" providerId="ADAL" clId="{9F7E92D3-A102-4B63-82D6-71A36C4D2FAB}" dt="2021-08-15T09:04:58.657" v="1980"/>
          <ac:spMkLst>
            <pc:docMk/>
            <pc:sldMk cId="3229729317" sldId="295"/>
            <ac:spMk id="14" creationId="{DB25ED47-7E6D-4E45-982A-253015EA2760}"/>
          </ac:spMkLst>
        </pc:spChg>
        <pc:grpChg chg="del">
          <ac:chgData name="Kecheng HUANG" userId="6042010e-758a-47da-a43c-39d4fc95a6c3" providerId="ADAL" clId="{9F7E92D3-A102-4B63-82D6-71A36C4D2FAB}" dt="2021-08-15T07:22:23.959" v="200" actId="478"/>
          <ac:grpSpMkLst>
            <pc:docMk/>
            <pc:sldMk cId="3229729317" sldId="295"/>
            <ac:grpSpMk id="11" creationId="{AB42457A-8166-42EC-8EE3-92534F09E585}"/>
          </ac:grpSpMkLst>
        </pc:grpChg>
        <pc:picChg chg="del">
          <ac:chgData name="Kecheng HUANG" userId="6042010e-758a-47da-a43c-39d4fc95a6c3" providerId="ADAL" clId="{9F7E92D3-A102-4B63-82D6-71A36C4D2FAB}" dt="2021-08-15T07:22:23.475" v="199" actId="478"/>
          <ac:picMkLst>
            <pc:docMk/>
            <pc:sldMk cId="3229729317" sldId="295"/>
            <ac:picMk id="2" creationId="{17808E2D-D474-497D-A9B3-C2428CD645A3}"/>
          </ac:picMkLst>
        </pc:picChg>
        <pc:picChg chg="add del mod">
          <ac:chgData name="Kecheng HUANG" userId="6042010e-758a-47da-a43c-39d4fc95a6c3" providerId="ADAL" clId="{9F7E92D3-A102-4B63-82D6-71A36C4D2FAB}" dt="2021-08-15T08:17:12.369" v="1112" actId="478"/>
          <ac:picMkLst>
            <pc:docMk/>
            <pc:sldMk cId="3229729317" sldId="295"/>
            <ac:picMk id="3" creationId="{406D3A8B-02B4-4806-95EB-25B32F5D7467}"/>
          </ac:picMkLst>
        </pc:picChg>
        <pc:picChg chg="add del mod">
          <ac:chgData name="Kecheng HUANG" userId="6042010e-758a-47da-a43c-39d4fc95a6c3" providerId="ADAL" clId="{9F7E92D3-A102-4B63-82D6-71A36C4D2FAB}" dt="2021-08-15T08:57:36.608" v="1886" actId="478"/>
          <ac:picMkLst>
            <pc:docMk/>
            <pc:sldMk cId="3229729317" sldId="295"/>
            <ac:picMk id="8" creationId="{7D6B79A5-ADF2-4FA2-8D0C-2690F015C120}"/>
          </ac:picMkLst>
        </pc:picChg>
        <pc:picChg chg="add mod ord">
          <ac:chgData name="Kecheng HUANG" userId="6042010e-758a-47da-a43c-39d4fc95a6c3" providerId="ADAL" clId="{9F7E92D3-A102-4B63-82D6-71A36C4D2FAB}" dt="2021-08-15T09:05:02.900" v="1981" actId="166"/>
          <ac:picMkLst>
            <pc:docMk/>
            <pc:sldMk cId="3229729317" sldId="295"/>
            <ac:picMk id="12" creationId="{C294E314-D8D2-4E6B-9AAC-61B4E463BEE6}"/>
          </ac:picMkLst>
        </pc:picChg>
        <pc:picChg chg="add del mod">
          <ac:chgData name="Kecheng HUANG" userId="6042010e-758a-47da-a43c-39d4fc95a6c3" providerId="ADAL" clId="{9F7E92D3-A102-4B63-82D6-71A36C4D2FAB}" dt="2021-08-15T08:51:38.520" v="1882" actId="478"/>
          <ac:picMkLst>
            <pc:docMk/>
            <pc:sldMk cId="3229729317" sldId="295"/>
            <ac:picMk id="13" creationId="{E296E2C7-3D07-4F1C-9076-4BC84612B129}"/>
          </ac:picMkLst>
        </pc:picChg>
      </pc:sldChg>
      <pc:sldChg chg="addSp delSp modSp add">
        <pc:chgData name="Kecheng HUANG" userId="6042010e-758a-47da-a43c-39d4fc95a6c3" providerId="ADAL" clId="{9F7E92D3-A102-4B63-82D6-71A36C4D2FAB}" dt="2021-08-15T08:05:27.419" v="899" actId="207"/>
        <pc:sldMkLst>
          <pc:docMk/>
          <pc:sldMk cId="951367671" sldId="296"/>
        </pc:sldMkLst>
        <pc:spChg chg="del">
          <ac:chgData name="Kecheng HUANG" userId="6042010e-758a-47da-a43c-39d4fc95a6c3" providerId="ADAL" clId="{9F7E92D3-A102-4B63-82D6-71A36C4D2FAB}" dt="2021-08-15T08:04:28.197" v="893" actId="478"/>
          <ac:spMkLst>
            <pc:docMk/>
            <pc:sldMk cId="951367671" sldId="296"/>
            <ac:spMk id="7" creationId="{A5D37F8F-D9FC-437C-A0CC-6ED0BC7560C9}"/>
          </ac:spMkLst>
        </pc:spChg>
        <pc:spChg chg="mod">
          <ac:chgData name="Kecheng HUANG" userId="6042010e-758a-47da-a43c-39d4fc95a6c3" providerId="ADAL" clId="{9F7E92D3-A102-4B63-82D6-71A36C4D2FAB}" dt="2021-08-15T08:05:27.419" v="899" actId="207"/>
          <ac:spMkLst>
            <pc:docMk/>
            <pc:sldMk cId="951367671" sldId="296"/>
            <ac:spMk id="9" creationId="{DDCD32CB-8B58-48A5-BC1D-15A87DC7784D}"/>
          </ac:spMkLst>
        </pc:spChg>
        <pc:spChg chg="add">
          <ac:chgData name="Kecheng HUANG" userId="6042010e-758a-47da-a43c-39d4fc95a6c3" providerId="ADAL" clId="{9F7E92D3-A102-4B63-82D6-71A36C4D2FAB}" dt="2021-08-15T08:04:29.164" v="894"/>
          <ac:spMkLst>
            <pc:docMk/>
            <pc:sldMk cId="951367671" sldId="296"/>
            <ac:spMk id="12" creationId="{CC4C6277-FF3C-4C3C-805F-7A54604E63AE}"/>
          </ac:spMkLst>
        </pc:spChg>
        <pc:grpChg chg="mod ord">
          <ac:chgData name="Kecheng HUANG" userId="6042010e-758a-47da-a43c-39d4fc95a6c3" providerId="ADAL" clId="{9F7E92D3-A102-4B63-82D6-71A36C4D2FAB}" dt="2021-08-15T08:05:07.149" v="898" actId="166"/>
          <ac:grpSpMkLst>
            <pc:docMk/>
            <pc:sldMk cId="951367671" sldId="296"/>
            <ac:grpSpMk id="11" creationId="{AB42457A-8166-42EC-8EE3-92534F09E585}"/>
          </ac:grpSpMkLst>
        </pc:grpChg>
        <pc:picChg chg="del">
          <ac:chgData name="Kecheng HUANG" userId="6042010e-758a-47da-a43c-39d4fc95a6c3" providerId="ADAL" clId="{9F7E92D3-A102-4B63-82D6-71A36C4D2FAB}" dt="2021-08-15T08:04:34.911" v="896" actId="478"/>
          <ac:picMkLst>
            <pc:docMk/>
            <pc:sldMk cId="951367671" sldId="296"/>
            <ac:picMk id="2" creationId="{17808E2D-D474-497D-A9B3-C2428CD645A3}"/>
          </ac:picMkLst>
        </pc:picChg>
      </pc:sldChg>
      <pc:sldChg chg="delSp modSp add modNotesTx">
        <pc:chgData name="Kecheng HUANG" userId="6042010e-758a-47da-a43c-39d4fc95a6c3" providerId="ADAL" clId="{9F7E92D3-A102-4B63-82D6-71A36C4D2FAB}" dt="2021-08-21T00:31:34.517" v="2664" actId="20577"/>
        <pc:sldMkLst>
          <pc:docMk/>
          <pc:sldMk cId="546335473" sldId="297"/>
        </pc:sldMkLst>
        <pc:spChg chg="mod">
          <ac:chgData name="Kecheng HUANG" userId="6042010e-758a-47da-a43c-39d4fc95a6c3" providerId="ADAL" clId="{9F7E92D3-A102-4B63-82D6-71A36C4D2FAB}" dt="2021-08-15T08:03:12.028" v="865" actId="403"/>
          <ac:spMkLst>
            <pc:docMk/>
            <pc:sldMk cId="546335473" sldId="297"/>
            <ac:spMk id="7" creationId="{A5D37F8F-D9FC-437C-A0CC-6ED0BC7560C9}"/>
          </ac:spMkLst>
        </pc:spChg>
        <pc:picChg chg="del">
          <ac:chgData name="Kecheng HUANG" userId="6042010e-758a-47da-a43c-39d4fc95a6c3" providerId="ADAL" clId="{9F7E92D3-A102-4B63-82D6-71A36C4D2FAB}" dt="2021-08-15T08:02:51.219" v="864" actId="478"/>
          <ac:picMkLst>
            <pc:docMk/>
            <pc:sldMk cId="546335473" sldId="297"/>
            <ac:picMk id="2" creationId="{17808E2D-D474-497D-A9B3-C2428CD645A3}"/>
          </ac:picMkLst>
        </pc:picChg>
      </pc:sldChg>
      <pc:sldChg chg="addSp delSp modSp add">
        <pc:chgData name="Kecheng HUANG" userId="6042010e-758a-47da-a43c-39d4fc95a6c3" providerId="ADAL" clId="{9F7E92D3-A102-4B63-82D6-71A36C4D2FAB}" dt="2021-08-15T09:04:28.369" v="1977" actId="1076"/>
        <pc:sldMkLst>
          <pc:docMk/>
          <pc:sldMk cId="1291142821" sldId="298"/>
        </pc:sldMkLst>
        <pc:spChg chg="mod">
          <ac:chgData name="Kecheng HUANG" userId="6042010e-758a-47da-a43c-39d4fc95a6c3" providerId="ADAL" clId="{9F7E92D3-A102-4B63-82D6-71A36C4D2FAB}" dt="2021-08-15T09:02:30.212" v="1968" actId="20577"/>
          <ac:spMkLst>
            <pc:docMk/>
            <pc:sldMk cId="1291142821" sldId="298"/>
            <ac:spMk id="7" creationId="{A5D37F8F-D9FC-437C-A0CC-6ED0BC7560C9}"/>
          </ac:spMkLst>
        </pc:spChg>
        <pc:grpChg chg="add mod">
          <ac:chgData name="Kecheng HUANG" userId="6042010e-758a-47da-a43c-39d4fc95a6c3" providerId="ADAL" clId="{9F7E92D3-A102-4B63-82D6-71A36C4D2FAB}" dt="2021-08-15T09:04:28.369" v="1977" actId="1076"/>
          <ac:grpSpMkLst>
            <pc:docMk/>
            <pc:sldMk cId="1291142821" sldId="298"/>
            <ac:grpSpMk id="6" creationId="{25A1AEC3-06BD-4223-AA77-CD963CF56823}"/>
          </ac:grpSpMkLst>
        </pc:grpChg>
        <pc:picChg chg="add mod">
          <ac:chgData name="Kecheng HUANG" userId="6042010e-758a-47da-a43c-39d4fc95a6c3" providerId="ADAL" clId="{9F7E92D3-A102-4B63-82D6-71A36C4D2FAB}" dt="2021-08-15T09:04:23.964" v="1976" actId="164"/>
          <ac:picMkLst>
            <pc:docMk/>
            <pc:sldMk cId="1291142821" sldId="298"/>
            <ac:picMk id="2" creationId="{C52D845E-D26D-4193-9BA9-99FBB52FFCD4}"/>
          </ac:picMkLst>
        </pc:picChg>
        <pc:picChg chg="add mod">
          <ac:chgData name="Kecheng HUANG" userId="6042010e-758a-47da-a43c-39d4fc95a6c3" providerId="ADAL" clId="{9F7E92D3-A102-4B63-82D6-71A36C4D2FAB}" dt="2021-08-15T09:04:23.964" v="1976" actId="164"/>
          <ac:picMkLst>
            <pc:docMk/>
            <pc:sldMk cId="1291142821" sldId="298"/>
            <ac:picMk id="3" creationId="{C508CD31-3AFF-48A0-9320-06C2FE1AFA1E}"/>
          </ac:picMkLst>
        </pc:picChg>
        <pc:picChg chg="del">
          <ac:chgData name="Kecheng HUANG" userId="6042010e-758a-47da-a43c-39d4fc95a6c3" providerId="ADAL" clId="{9F7E92D3-A102-4B63-82D6-71A36C4D2FAB}" dt="2021-08-15T08:57:54.489" v="1887" actId="478"/>
          <ac:picMkLst>
            <pc:docMk/>
            <pc:sldMk cId="1291142821" sldId="298"/>
            <ac:picMk id="8" creationId="{7D6B79A5-ADF2-4FA2-8D0C-2690F015C120}"/>
          </ac:picMkLst>
        </pc:picChg>
        <pc:picChg chg="del">
          <ac:chgData name="Kecheng HUANG" userId="6042010e-758a-47da-a43c-39d4fc95a6c3" providerId="ADAL" clId="{9F7E92D3-A102-4B63-82D6-71A36C4D2FAB}" dt="2021-08-15T08:57:55.609" v="1888" actId="478"/>
          <ac:picMkLst>
            <pc:docMk/>
            <pc:sldMk cId="1291142821" sldId="298"/>
            <ac:picMk id="12" creationId="{C294E314-D8D2-4E6B-9AAC-61B4E463BEE6}"/>
          </ac:picMkLst>
        </pc:picChg>
        <pc:picChg chg="del mod">
          <ac:chgData name="Kecheng HUANG" userId="6042010e-758a-47da-a43c-39d4fc95a6c3" providerId="ADAL" clId="{9F7E92D3-A102-4B63-82D6-71A36C4D2FAB}" dt="2021-08-15T09:03:12.990" v="1969" actId="478"/>
          <ac:picMkLst>
            <pc:docMk/>
            <pc:sldMk cId="1291142821" sldId="298"/>
            <ac:picMk id="13" creationId="{E296E2C7-3D07-4F1C-9076-4BC84612B129}"/>
          </ac:picMkLst>
        </pc:picChg>
      </pc:sldChg>
      <pc:sldChg chg="addSp delSp modSp add">
        <pc:chgData name="Kecheng HUANG" userId="6042010e-758a-47da-a43c-39d4fc95a6c3" providerId="ADAL" clId="{9F7E92D3-A102-4B63-82D6-71A36C4D2FAB}" dt="2021-08-15T09:05:10.618" v="1984" actId="166"/>
        <pc:sldMkLst>
          <pc:docMk/>
          <pc:sldMk cId="1736727102" sldId="299"/>
        </pc:sldMkLst>
        <pc:spChg chg="del">
          <ac:chgData name="Kecheng HUANG" userId="6042010e-758a-47da-a43c-39d4fc95a6c3" providerId="ADAL" clId="{9F7E92D3-A102-4B63-82D6-71A36C4D2FAB}" dt="2021-08-15T09:05:06.851" v="1982" actId="478"/>
          <ac:spMkLst>
            <pc:docMk/>
            <pc:sldMk cId="1736727102" sldId="299"/>
            <ac:spMk id="7" creationId="{A5D37F8F-D9FC-437C-A0CC-6ED0BC7560C9}"/>
          </ac:spMkLst>
        </pc:spChg>
        <pc:spChg chg="add">
          <ac:chgData name="Kecheng HUANG" userId="6042010e-758a-47da-a43c-39d4fc95a6c3" providerId="ADAL" clId="{9F7E92D3-A102-4B63-82D6-71A36C4D2FAB}" dt="2021-08-15T09:05:07.320" v="1983"/>
          <ac:spMkLst>
            <pc:docMk/>
            <pc:sldMk cId="1736727102" sldId="299"/>
            <ac:spMk id="9" creationId="{E0AA282A-4D62-4D8C-8908-CA24D7FEC29F}"/>
          </ac:spMkLst>
        </pc:spChg>
        <pc:picChg chg="mod ord">
          <ac:chgData name="Kecheng HUANG" userId="6042010e-758a-47da-a43c-39d4fc95a6c3" providerId="ADAL" clId="{9F7E92D3-A102-4B63-82D6-71A36C4D2FAB}" dt="2021-08-15T09:05:10.618" v="1984" actId="166"/>
          <ac:picMkLst>
            <pc:docMk/>
            <pc:sldMk cId="1736727102" sldId="299"/>
            <ac:picMk id="8" creationId="{7D6B79A5-ADF2-4FA2-8D0C-2690F015C120}"/>
          </ac:picMkLst>
        </pc:picChg>
        <pc:picChg chg="del">
          <ac:chgData name="Kecheng HUANG" userId="6042010e-758a-47da-a43c-39d4fc95a6c3" providerId="ADAL" clId="{9F7E92D3-A102-4B63-82D6-71A36C4D2FAB}" dt="2021-08-15T08:51:46.776" v="1884" actId="478"/>
          <ac:picMkLst>
            <pc:docMk/>
            <pc:sldMk cId="1736727102" sldId="299"/>
            <ac:picMk id="12" creationId="{C294E314-D8D2-4E6B-9AAC-61B4E463BEE6}"/>
          </ac:picMkLst>
        </pc:picChg>
      </pc:sldChg>
      <pc:sldChg chg="addSp delSp modSp add modNotesTx">
        <pc:chgData name="Kecheng HUANG" userId="6042010e-758a-47da-a43c-39d4fc95a6c3" providerId="ADAL" clId="{9F7E92D3-A102-4B63-82D6-71A36C4D2FAB}" dt="2021-08-15T15:52:37.695" v="2659" actId="20577"/>
        <pc:sldMkLst>
          <pc:docMk/>
          <pc:sldMk cId="1132572170" sldId="300"/>
        </pc:sldMkLst>
        <pc:spChg chg="mod">
          <ac:chgData name="Kecheng HUANG" userId="6042010e-758a-47da-a43c-39d4fc95a6c3" providerId="ADAL" clId="{9F7E92D3-A102-4B63-82D6-71A36C4D2FAB}" dt="2021-08-15T13:12:53.703" v="2016" actId="1035"/>
          <ac:spMkLst>
            <pc:docMk/>
            <pc:sldMk cId="1132572170" sldId="300"/>
            <ac:spMk id="5" creationId="{F7059B17-42B5-4EBC-AC2F-6F9714AD5E02}"/>
          </ac:spMkLst>
        </pc:spChg>
        <pc:spChg chg="mod">
          <ac:chgData name="Kecheng HUANG" userId="6042010e-758a-47da-a43c-39d4fc95a6c3" providerId="ADAL" clId="{9F7E92D3-A102-4B63-82D6-71A36C4D2FAB}" dt="2021-08-15T15:47:40.071" v="2638" actId="20577"/>
          <ac:spMkLst>
            <pc:docMk/>
            <pc:sldMk cId="1132572170" sldId="300"/>
            <ac:spMk id="7" creationId="{A5D37F8F-D9FC-437C-A0CC-6ED0BC7560C9}"/>
          </ac:spMkLst>
        </pc:spChg>
        <pc:grpChg chg="del mod">
          <ac:chgData name="Kecheng HUANG" userId="6042010e-758a-47da-a43c-39d4fc95a6c3" providerId="ADAL" clId="{9F7E92D3-A102-4B63-82D6-71A36C4D2FAB}" dt="2021-08-15T13:03:30.017" v="1987" actId="478"/>
          <ac:grpSpMkLst>
            <pc:docMk/>
            <pc:sldMk cId="1132572170" sldId="300"/>
            <ac:grpSpMk id="6" creationId="{25A1AEC3-06BD-4223-AA77-CD963CF56823}"/>
          </ac:grpSpMkLst>
        </pc:grpChg>
        <pc:picChg chg="add mod">
          <ac:chgData name="Kecheng HUANG" userId="6042010e-758a-47da-a43c-39d4fc95a6c3" providerId="ADAL" clId="{9F7E92D3-A102-4B63-82D6-71A36C4D2FAB}" dt="2021-08-15T15:42:50.344" v="2489" actId="1076"/>
          <ac:picMkLst>
            <pc:docMk/>
            <pc:sldMk cId="1132572170" sldId="300"/>
            <ac:picMk id="8" creationId="{0CC4D215-1F27-41EF-AE5C-376D0933D9CC}"/>
          </ac:picMkLst>
        </pc:picChg>
        <pc:picChg chg="add mod">
          <ac:chgData name="Kecheng HUANG" userId="6042010e-758a-47da-a43c-39d4fc95a6c3" providerId="ADAL" clId="{9F7E92D3-A102-4B63-82D6-71A36C4D2FAB}" dt="2021-08-15T15:45:44.805" v="2491" actId="1076"/>
          <ac:picMkLst>
            <pc:docMk/>
            <pc:sldMk cId="1132572170" sldId="300"/>
            <ac:picMk id="9" creationId="{D88104F7-E394-4A58-A5E8-6E608FFBA839}"/>
          </ac:picMkLst>
        </pc:picChg>
      </pc:sldChg>
      <pc:sldChg chg="delSp add">
        <pc:chgData name="Kecheng HUANG" userId="6042010e-758a-47da-a43c-39d4fc95a6c3" providerId="ADAL" clId="{9F7E92D3-A102-4B63-82D6-71A36C4D2FAB}" dt="2021-08-15T15:52:49.301" v="2661" actId="478"/>
        <pc:sldMkLst>
          <pc:docMk/>
          <pc:sldMk cId="43686770" sldId="301"/>
        </pc:sldMkLst>
        <pc:picChg chg="del">
          <ac:chgData name="Kecheng HUANG" userId="6042010e-758a-47da-a43c-39d4fc95a6c3" providerId="ADAL" clId="{9F7E92D3-A102-4B63-82D6-71A36C4D2FAB}" dt="2021-08-15T15:52:49.301" v="2661" actId="478"/>
          <ac:picMkLst>
            <pc:docMk/>
            <pc:sldMk cId="43686770" sldId="301"/>
            <ac:picMk id="9" creationId="{D88104F7-E394-4A58-A5E8-6E608FFBA839}"/>
          </ac:picMkLst>
        </pc:picChg>
      </pc:sldChg>
      <pc:sldChg chg="delSp add">
        <pc:chgData name="Kecheng HUANG" userId="6042010e-758a-47da-a43c-39d4fc95a6c3" providerId="ADAL" clId="{9F7E92D3-A102-4B63-82D6-71A36C4D2FAB}" dt="2021-08-15T15:52:55.104" v="2663" actId="478"/>
        <pc:sldMkLst>
          <pc:docMk/>
          <pc:sldMk cId="943076295" sldId="302"/>
        </pc:sldMkLst>
        <pc:picChg chg="del">
          <ac:chgData name="Kecheng HUANG" userId="6042010e-758a-47da-a43c-39d4fc95a6c3" providerId="ADAL" clId="{9F7E92D3-A102-4B63-82D6-71A36C4D2FAB}" dt="2021-08-15T15:52:55.104" v="2663" actId="478"/>
          <ac:picMkLst>
            <pc:docMk/>
            <pc:sldMk cId="943076295" sldId="302"/>
            <ac:picMk id="8" creationId="{0CC4D215-1F27-41EF-AE5C-376D0933D9C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2B7AD-63A4-4C4D-87B1-F939D09D7F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2E86C-79D7-41D8-B838-3C324E601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971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473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044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640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771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241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902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232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787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78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319E4-700D-4477-AAD8-FC044F12C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8B7BE-6B20-468D-81DD-E0E9AF6E3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5A5ED-6B0D-4202-AFA8-15929015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55506A-AECE-4AFF-B6E7-E6EC090D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D4EDC-DF7B-4BCB-8033-1F138828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7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E5BF6-B765-4FA7-A1D9-0DD7BB7F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527A7E-187C-4899-9820-27B0850F8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4A24C-03E0-4929-BF20-5E9076F6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9F275-3362-4D57-A734-CF1A87B7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DAB132-CD4B-4059-8B87-925B2AB6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9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987D43-1971-46B1-9412-E544CABAE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1285E5-EE0D-4CD3-B24E-0195E8701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BF84BD-8780-42B9-A975-4173F239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1EE30-9156-49A1-B6B9-0598DA30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285D58-11AC-4E4F-BC15-0A839871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69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B3E7D-EBAB-4715-8C9A-EC018B9C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31845-992B-44BA-B7A1-8300C21BD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89359-370E-45E2-A1F8-94E49EE6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9D0EE-2C6F-47D2-83B1-0673181A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FDEB7-B23D-4C10-A5BC-25C25C33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46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3D716-6C2A-48D6-9F22-3EE3A703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652F65-2927-47A0-8FA2-16CAF3BB3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A32A8E-E6E9-4CD1-AD0D-9A61A464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EBDB0-9475-46FF-8818-D8487E12B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02C47-847A-40B8-A921-89B9D73F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17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AB060-7535-4076-B236-E437F150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5AFFE-ABB2-474B-B05D-71C516A43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3FE20A-0F6D-49E7-86E3-17771A69D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6C400B-58B2-44D3-B0CB-8A3729B0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D79CC2-1040-4C11-A2BF-3DA1B17A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4A7E09-6510-40E9-B7B6-8F61F924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65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9C90B-2A1B-4B4A-BE67-8988ACD5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824E1B-1517-4172-B046-A829FB43D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657A7-D2BE-4CA0-A83B-93EE4AC1E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1B3C76-C4A7-4CE0-8198-F91D48714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9A6700-929F-4DFD-9BF6-A76215313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A5699A-606B-44D7-B3A8-B46C86BF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779A59-1B04-4568-B2DF-756FD258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39D47D-462E-4589-B92E-D6DE3121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28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BF686-9B7B-4990-8692-E73DAF56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36EC3F-E307-4A3F-B097-8B83ABA9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FBE411-6E5E-4E6D-9D3B-F967A010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5895AD-1AAB-4B46-9736-899DB16F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24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E50A08-252C-4B4F-A84B-2A19A816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4BE01A-A94B-4982-8E4A-FA60E57A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A6CD24-A051-44E4-BA96-A028260A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16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ACCFD-29CB-49FC-A453-0213D1C4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82F0C-A8F6-4DC0-9C48-94BE2C8FA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EBA5D9-45BC-4184-9F02-62BC00B8F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A81F9C-3440-46AC-A19F-B42CB5561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5C7287-6A76-4766-9DA3-8688A64F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05A2EC-86C4-4C23-A107-B0A29823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25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1EB60-8BFE-43FF-A6E7-A7D9C4AF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1EA218-CA89-4F8D-93AD-148C4825D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22C6E3-B98E-4BA0-98BF-34402CCA1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54CA03-5BBD-4F83-B1B4-522587FB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32F31D-1714-48BD-B8F5-DC7E95C8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6FF28-4070-43FC-9C2D-9558A50A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16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B7B920-A0D4-43EF-BF9E-63238C62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C23082-0713-4C3B-BFAF-CC2696E40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2487A-6EE6-4684-8129-791F71EF5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51544-6859-411E-8846-F576C1D903DB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EEA1B7-C443-49F4-A97A-DB6539FE7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BF6C1-F237-4C63-987F-CDAA45CE7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30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OUTLINE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5D37F8F-D9FC-437C-A0CC-6ED0BC7560C9}"/>
              </a:ext>
            </a:extLst>
          </p:cNvPr>
          <p:cNvSpPr txBox="1"/>
          <p:nvPr/>
        </p:nvSpPr>
        <p:spPr>
          <a:xfrm>
            <a:off x="57134" y="637308"/>
            <a:ext cx="12077732" cy="3146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Overview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Presentation</a:t>
            </a:r>
          </a:p>
          <a:p>
            <a:pPr marL="742950" lvl="2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  <a:p>
            <a:pPr marL="742950" lvl="2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Storage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7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OUTLINE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5D37F8F-D9FC-437C-A0CC-6ED0BC7560C9}"/>
              </a:ext>
            </a:extLst>
          </p:cNvPr>
          <p:cNvSpPr txBox="1"/>
          <p:nvPr/>
        </p:nvSpPr>
        <p:spPr>
          <a:xfrm>
            <a:off x="57134" y="637308"/>
            <a:ext cx="12077732" cy="3146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Overview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Presentation</a:t>
            </a:r>
          </a:p>
          <a:p>
            <a:pPr marL="742950" lvl="2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  <a:p>
            <a:pPr marL="742950" lvl="2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Storage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32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FAST’21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Advanced File Systems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059B17-42B5-4EBC-AC2F-6F9714AD5E02}"/>
              </a:ext>
            </a:extLst>
          </p:cNvPr>
          <p:cNvSpPr/>
          <p:nvPr/>
        </p:nvSpPr>
        <p:spPr>
          <a:xfrm>
            <a:off x="0" y="637308"/>
            <a:ext cx="1219199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1D1D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Rethinking File Mapping in Persistent Memory</a:t>
            </a:r>
          </a:p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Ian Neal, </a:t>
            </a:r>
            <a:r>
              <a:rPr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Gefei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Zuo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Eric </a:t>
            </a:r>
            <a:r>
              <a:rPr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Shiple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Tanvir Ahmed Khan, University of Michigan; </a:t>
            </a:r>
            <a:r>
              <a:rPr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Youngjin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Kwon, School of Computing, KAIST; Simon Peter, University of Texas at Austin; </a:t>
            </a:r>
            <a:r>
              <a:rPr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Baris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Kasikci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University of Michigan.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5D37F8F-D9FC-437C-A0CC-6ED0BC7560C9}"/>
              </a:ext>
            </a:extLst>
          </p:cNvPr>
          <p:cNvSpPr txBox="1"/>
          <p:nvPr/>
        </p:nvSpPr>
        <p:spPr>
          <a:xfrm>
            <a:off x="114268" y="1529860"/>
            <a:ext cx="12077732" cy="52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Issues: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kernel: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Memory (PM, or NVM) are 30−40x faster than SSDs, while 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ile system IO performance cannot keep up with PM performance.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rigorous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analysis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of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IO path performance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 important.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Working scenario: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file mapping structure (logical  physical) from general file systems that support PM device.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Shining point: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 evaluation paper summarizing several critical issues.</a:t>
            </a:r>
          </a:p>
          <a:p>
            <a:pPr marL="0" lvl="1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(2) Contributions: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Current solutions: 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Fragmentation like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B-tree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case;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Overhead caused by non-contiguous location and oversize mapping structure; 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Reduction in sequential accesses. 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This paper:</a:t>
            </a:r>
          </a:p>
          <a:p>
            <a:pPr marL="457200" lvl="2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Analyze I/O performance; 	propose simple implementation.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(3) Evaluation: 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shown in figure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(4) Conclusion: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File mapping is significant of the IO path overhead on PM file systems that can no longer be mitigated by a page cache.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Evaluate 4 different PM-optimized mapping structures to explore the different challenges associated with file mapping on PM.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 is not open-sourced but can be reproduced based on Strata (PM fs);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Knowledge for file system exploration especially PM fs.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CAE70D3-AC22-4587-8A76-CCAAB40E27A1}"/>
              </a:ext>
            </a:extLst>
          </p:cNvPr>
          <p:cNvGrpSpPr/>
          <p:nvPr/>
        </p:nvGrpSpPr>
        <p:grpSpPr>
          <a:xfrm>
            <a:off x="3485261" y="103825"/>
            <a:ext cx="8460857" cy="2271712"/>
            <a:chOff x="2107129" y="3429000"/>
            <a:chExt cx="8460857" cy="2271712"/>
          </a:xfrm>
        </p:grpSpPr>
        <p:pic>
          <p:nvPicPr>
            <p:cNvPr id="14" name="图片 13" descr="日程表&#10;&#10;描述已自动生成">
              <a:extLst>
                <a:ext uri="{FF2B5EF4-FFF2-40B4-BE49-F238E27FC236}">
                  <a16:creationId xmlns:a16="http://schemas.microsoft.com/office/drawing/2014/main" id="{A27BF636-7888-46DE-BB26-DA3BF3B53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7129" y="3714996"/>
              <a:ext cx="4046005" cy="1885813"/>
            </a:xfrm>
            <a:prstGeom prst="rect">
              <a:avLst/>
            </a:prstGeom>
          </p:spPr>
        </p:pic>
        <p:pic>
          <p:nvPicPr>
            <p:cNvPr id="15" name="图片 14" descr="图示&#10;&#10;描述已自动生成">
              <a:extLst>
                <a:ext uri="{FF2B5EF4-FFF2-40B4-BE49-F238E27FC236}">
                  <a16:creationId xmlns:a16="http://schemas.microsoft.com/office/drawing/2014/main" id="{7163C393-84D5-46B6-99E5-D41636F5D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5999" y="3429000"/>
              <a:ext cx="4471987" cy="2271712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848F6CA-02D7-4750-8C78-D9A293289432}"/>
              </a:ext>
            </a:extLst>
          </p:cNvPr>
          <p:cNvGrpSpPr/>
          <p:nvPr/>
        </p:nvGrpSpPr>
        <p:grpSpPr>
          <a:xfrm>
            <a:off x="4420696" y="46401"/>
            <a:ext cx="7283030" cy="5224315"/>
            <a:chOff x="3837623" y="125342"/>
            <a:chExt cx="8116083" cy="583101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40F42C9-8DC2-4E70-A0A7-80028246FA9F}"/>
                </a:ext>
              </a:extLst>
            </p:cNvPr>
            <p:cNvGrpSpPr/>
            <p:nvPr/>
          </p:nvGrpSpPr>
          <p:grpSpPr>
            <a:xfrm>
              <a:off x="3837623" y="125342"/>
              <a:ext cx="8116083" cy="4194115"/>
              <a:chOff x="3935595" y="184124"/>
              <a:chExt cx="8116083" cy="4194115"/>
            </a:xfrm>
          </p:grpSpPr>
          <p:pic>
            <p:nvPicPr>
              <p:cNvPr id="20" name="图片 19" descr="表格&#10;&#10;描述已自动生成">
                <a:extLst>
                  <a:ext uri="{FF2B5EF4-FFF2-40B4-BE49-F238E27FC236}">
                    <a16:creationId xmlns:a16="http://schemas.microsoft.com/office/drawing/2014/main" id="{43B2CDED-D280-4AD6-BA15-A3C9DF398C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33657" y="184125"/>
                <a:ext cx="3783807" cy="2016966"/>
              </a:xfrm>
              <a:prstGeom prst="rect">
                <a:avLst/>
              </a:prstGeom>
            </p:spPr>
          </p:pic>
          <p:pic>
            <p:nvPicPr>
              <p:cNvPr id="21" name="图片 20" descr="文本, 日程表&#10;&#10;描述已自动生成">
                <a:extLst>
                  <a:ext uri="{FF2B5EF4-FFF2-40B4-BE49-F238E27FC236}">
                    <a16:creationId xmlns:a16="http://schemas.microsoft.com/office/drawing/2014/main" id="{B5534036-65EF-4B24-B0BC-895A1F4923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35595" y="184124"/>
                <a:ext cx="4098062" cy="1892869"/>
              </a:xfrm>
              <a:prstGeom prst="rect">
                <a:avLst/>
              </a:prstGeom>
            </p:spPr>
          </p:pic>
          <p:pic>
            <p:nvPicPr>
              <p:cNvPr id="22" name="图片 21" descr="日程表&#10;&#10;低可信度描述已自动生成">
                <a:extLst>
                  <a:ext uri="{FF2B5EF4-FFF2-40B4-BE49-F238E27FC236}">
                    <a16:creationId xmlns:a16="http://schemas.microsoft.com/office/drawing/2014/main" id="{3F7D2E54-9681-4258-8419-6BE96DB350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18565" y="2167169"/>
                <a:ext cx="3933113" cy="2211070"/>
              </a:xfrm>
              <a:prstGeom prst="rect">
                <a:avLst/>
              </a:prstGeom>
            </p:spPr>
          </p:pic>
          <p:pic>
            <p:nvPicPr>
              <p:cNvPr id="23" name="图片 22" descr="日程表, 条形图&#10;&#10;描述已自动生成">
                <a:extLst>
                  <a:ext uri="{FF2B5EF4-FFF2-40B4-BE49-F238E27FC236}">
                    <a16:creationId xmlns:a16="http://schemas.microsoft.com/office/drawing/2014/main" id="{F1F32874-CA1E-44D1-BAE8-3F213E2702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35595" y="2056920"/>
                <a:ext cx="4182971" cy="2321319"/>
              </a:xfrm>
              <a:prstGeom prst="rect">
                <a:avLst/>
              </a:prstGeom>
            </p:spPr>
          </p:pic>
        </p:grpSp>
        <p:pic>
          <p:nvPicPr>
            <p:cNvPr id="6" name="图片 5" descr="文本&#10;&#10;描述已自动生成">
              <a:extLst>
                <a:ext uri="{FF2B5EF4-FFF2-40B4-BE49-F238E27FC236}">
                  <a16:creationId xmlns:a16="http://schemas.microsoft.com/office/drawing/2014/main" id="{AB44DED6-59B2-4130-AABB-DB22DFFCA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695312" y="4001371"/>
              <a:ext cx="4879099" cy="19549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177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FAST’21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Advanced File Systems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059B17-42B5-4EBC-AC2F-6F9714AD5E02}"/>
              </a:ext>
            </a:extLst>
          </p:cNvPr>
          <p:cNvSpPr/>
          <p:nvPr/>
        </p:nvSpPr>
        <p:spPr>
          <a:xfrm>
            <a:off x="0" y="637308"/>
            <a:ext cx="1219199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1D1D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Rethinking File Mapping in Persistent Memory</a:t>
            </a:r>
          </a:p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Ian Neal, </a:t>
            </a:r>
            <a:r>
              <a:rPr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Gefei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Zuo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Eric </a:t>
            </a:r>
            <a:r>
              <a:rPr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Shiple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Tanvir Ahmed Khan, University of Michigan; </a:t>
            </a:r>
            <a:r>
              <a:rPr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Youngjin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Kwon, School of Computing, KAIST; Simon Peter, University of Texas at Austin; </a:t>
            </a:r>
            <a:r>
              <a:rPr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Baris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Kasikci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University of Michigan.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5D37F8F-D9FC-437C-A0CC-6ED0BC7560C9}"/>
              </a:ext>
            </a:extLst>
          </p:cNvPr>
          <p:cNvSpPr txBox="1"/>
          <p:nvPr/>
        </p:nvSpPr>
        <p:spPr>
          <a:xfrm>
            <a:off x="114268" y="1529860"/>
            <a:ext cx="12077732" cy="5547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Issues: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kernel: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performance of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processors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improving drastically, the improvement of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storage performance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slow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I/O operations on mobile storage are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write-dominant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write pattern is highly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and synchronous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are closely related to user-perceived latencies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and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can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be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compressed.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Working scenario: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Mobile devices (executable files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xx.apk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 SQLite  File system (ext4, F2FS)  block devices)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Shining point: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selectively compressing based on workload patterns.</a:t>
            </a:r>
          </a:p>
          <a:p>
            <a:pPr marL="0" lvl="1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(2) Contributions: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Current solutions: 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SQLite compression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ext4 logical compression;  	Regardless of access-pattern.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This paper:</a:t>
            </a:r>
          </a:p>
          <a:p>
            <a:pPr marL="457200" lvl="2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divide access into write-dominant (WAL) and read-sensitive (executable file);</a:t>
            </a:r>
          </a:p>
          <a:p>
            <a:pPr marL="457200" lvl="2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foreground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deep compression for write-dominant;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background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alternative compression (rearrangement) for read-intensive;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(3) Evaluation: 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shown in figure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(4) Conclusion: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 reduce write stress and save storage space for mobile devices by compression.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implemented on real mobile device and experimental results showed both the write traffic and the executable file size was substantially reduced.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Maybe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AI-based access pattern recognition also works, the main workflow of this paper is instructive for us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8DC04FA-13C9-47E3-BE24-F9D9890E5D36}"/>
              </a:ext>
            </a:extLst>
          </p:cNvPr>
          <p:cNvGrpSpPr/>
          <p:nvPr/>
        </p:nvGrpSpPr>
        <p:grpSpPr>
          <a:xfrm>
            <a:off x="6738855" y="0"/>
            <a:ext cx="4964186" cy="4330601"/>
            <a:chOff x="4928615" y="1751360"/>
            <a:chExt cx="4964186" cy="4330601"/>
          </a:xfrm>
        </p:grpSpPr>
        <p:pic>
          <p:nvPicPr>
            <p:cNvPr id="6" name="图片 5" descr="文本&#10;&#10;描述已自动生成">
              <a:extLst>
                <a:ext uri="{FF2B5EF4-FFF2-40B4-BE49-F238E27FC236}">
                  <a16:creationId xmlns:a16="http://schemas.microsoft.com/office/drawing/2014/main" id="{EAEA44C2-5FDB-4D3A-BF39-6E2BD350D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8615" y="2044502"/>
              <a:ext cx="2680499" cy="1195358"/>
            </a:xfrm>
            <a:prstGeom prst="rect">
              <a:avLst/>
            </a:prstGeom>
          </p:spPr>
        </p:pic>
        <p:pic>
          <p:nvPicPr>
            <p:cNvPr id="19" name="图片 18" descr="文本&#10;&#10;描述已自动生成">
              <a:extLst>
                <a:ext uri="{FF2B5EF4-FFF2-40B4-BE49-F238E27FC236}">
                  <a16:creationId xmlns:a16="http://schemas.microsoft.com/office/drawing/2014/main" id="{33D150DF-56C1-4E8E-BEE2-01A6C6945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9114" y="1751360"/>
              <a:ext cx="2283687" cy="1781643"/>
            </a:xfrm>
            <a:prstGeom prst="rect">
              <a:avLst/>
            </a:prstGeom>
          </p:spPr>
        </p:pic>
        <p:pic>
          <p:nvPicPr>
            <p:cNvPr id="21" name="图片 20" descr="图形用户界面, 应用程序&#10;&#10;描述已自动生成">
              <a:extLst>
                <a:ext uri="{FF2B5EF4-FFF2-40B4-BE49-F238E27FC236}">
                  <a16:creationId xmlns:a16="http://schemas.microsoft.com/office/drawing/2014/main" id="{B538EF82-1029-4BA9-9520-673052509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79126" y="3429000"/>
              <a:ext cx="4733107" cy="1281883"/>
            </a:xfrm>
            <a:prstGeom prst="rect">
              <a:avLst/>
            </a:prstGeom>
          </p:spPr>
        </p:pic>
        <p:pic>
          <p:nvPicPr>
            <p:cNvPr id="23" name="图片 22" descr="图表&#10;&#10;低可信度描述已自动生成">
              <a:extLst>
                <a:ext uri="{FF2B5EF4-FFF2-40B4-BE49-F238E27FC236}">
                  <a16:creationId xmlns:a16="http://schemas.microsoft.com/office/drawing/2014/main" id="{E3AC7A12-6F3A-4A98-A378-87D971D17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35238" y="4782528"/>
              <a:ext cx="4620882" cy="1299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485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FAST’21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Advanced File Systems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059B17-42B5-4EBC-AC2F-6F9714AD5E02}"/>
              </a:ext>
            </a:extLst>
          </p:cNvPr>
          <p:cNvSpPr/>
          <p:nvPr/>
        </p:nvSpPr>
        <p:spPr>
          <a:xfrm>
            <a:off x="-2" y="637308"/>
            <a:ext cx="12191999" cy="74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1D1D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pFSCK</a:t>
            </a:r>
            <a:r>
              <a:rPr lang="en-US" altLang="zh-CN" sz="1600" b="1" dirty="0">
                <a:solidFill>
                  <a:srgbClr val="1D1D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Accelerating File System Checking and Repair for Modern Storage</a:t>
            </a:r>
          </a:p>
          <a:p>
            <a:pPr>
              <a:lnSpc>
                <a:spcPct val="150000"/>
              </a:lnSpc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Domingo, </a:t>
            </a:r>
            <a:r>
              <a:rPr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Sudarsun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Kannan; Rutgers University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10F5BF47-EC8B-49DF-B370-A4B633552EFE}"/>
              </a:ext>
            </a:extLst>
          </p:cNvPr>
          <p:cNvSpPr txBox="1"/>
          <p:nvPr/>
        </p:nvSpPr>
        <p:spPr>
          <a:xfrm>
            <a:off x="57131" y="1383474"/>
            <a:ext cx="12077732" cy="42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Issues: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kernel: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 a coincidence that the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checker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 with utilizing faster modern storage and better CPU. 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E.g., the system won’t boot after a reboot due to update, restart, crash caused by fs checking/recovery (C/R).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Working scenario: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file system checking/recovery tool for PC/Server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Shining point: 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ptimize C/R checker by parallelism.</a:t>
            </a:r>
          </a:p>
          <a:p>
            <a:pPr marL="0" lvl="1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(2) Contributions: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Current solutions: shown in figure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This paper: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Parallelize file system checking at finer granularity (ex. inodes, directories)</a:t>
            </a:r>
          </a:p>
          <a:p>
            <a:pPr marL="457200" lvl="2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Data parallel: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Overlap as much independent logical checks within each pass;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Pipeline parallel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Overlap as much logical checks across passes;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(3) Evaluation: 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shown in figure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(4) Conclusion: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 is a sometimes-neglected field but non-trivial 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parallelism is adopted in fine-grained, which looks not new but still efficient.</a:t>
            </a:r>
          </a:p>
        </p:txBody>
      </p:sp>
      <p:pic>
        <p:nvPicPr>
          <p:cNvPr id="3" name="图片 2" descr="图形用户界面, 文本&#10;&#10;描述已自动生成">
            <a:extLst>
              <a:ext uri="{FF2B5EF4-FFF2-40B4-BE49-F238E27FC236}">
                <a16:creationId xmlns:a16="http://schemas.microsoft.com/office/drawing/2014/main" id="{18B8BCDC-B5E8-4079-A68C-CCFE135C3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400" y="62966"/>
            <a:ext cx="4188604" cy="2129246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CCC828E1-87F3-4369-95D0-FF6DC80F9E95}"/>
              </a:ext>
            </a:extLst>
          </p:cNvPr>
          <p:cNvGrpSpPr/>
          <p:nvPr/>
        </p:nvGrpSpPr>
        <p:grpSpPr>
          <a:xfrm>
            <a:off x="3590946" y="62966"/>
            <a:ext cx="8115550" cy="2589439"/>
            <a:chOff x="4105014" y="53771"/>
            <a:chExt cx="8115550" cy="2589439"/>
          </a:xfrm>
        </p:grpSpPr>
        <p:pic>
          <p:nvPicPr>
            <p:cNvPr id="19" name="图片 18" descr="表格&#10;&#10;描述已自动生成">
              <a:extLst>
                <a:ext uri="{FF2B5EF4-FFF2-40B4-BE49-F238E27FC236}">
                  <a16:creationId xmlns:a16="http://schemas.microsoft.com/office/drawing/2014/main" id="{6FA46054-89B6-4B9B-B7C9-855D61176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05014" y="53771"/>
              <a:ext cx="4425587" cy="2589439"/>
            </a:xfrm>
            <a:prstGeom prst="rect">
              <a:avLst/>
            </a:prstGeom>
          </p:spPr>
        </p:pic>
        <p:pic>
          <p:nvPicPr>
            <p:cNvPr id="20" name="图片 19" descr="图示&#10;&#10;描述已自动生成">
              <a:extLst>
                <a:ext uri="{FF2B5EF4-FFF2-40B4-BE49-F238E27FC236}">
                  <a16:creationId xmlns:a16="http://schemas.microsoft.com/office/drawing/2014/main" id="{EA16F7EC-1EF0-4B07-88F6-227E98BD1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47849" y="73970"/>
              <a:ext cx="3772715" cy="2465785"/>
            </a:xfrm>
            <a:prstGeom prst="rect">
              <a:avLst/>
            </a:prstGeom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1B83CBE-46F6-4198-B1A0-3B2291BDC0CE}"/>
              </a:ext>
            </a:extLst>
          </p:cNvPr>
          <p:cNvGrpSpPr/>
          <p:nvPr/>
        </p:nvGrpSpPr>
        <p:grpSpPr>
          <a:xfrm>
            <a:off x="3445206" y="-1"/>
            <a:ext cx="8689657" cy="3324225"/>
            <a:chOff x="1706880" y="3103093"/>
            <a:chExt cx="8689657" cy="3324225"/>
          </a:xfrm>
        </p:grpSpPr>
        <p:pic>
          <p:nvPicPr>
            <p:cNvPr id="22" name="图片 21" descr="图形用户界面, 文本, 应用程序, 电子邮件&#10;&#10;描述已自动生成">
              <a:extLst>
                <a:ext uri="{FF2B5EF4-FFF2-40B4-BE49-F238E27FC236}">
                  <a16:creationId xmlns:a16="http://schemas.microsoft.com/office/drawing/2014/main" id="{302F05E1-F56C-4ADD-900F-3F29C238F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06880" y="3632359"/>
              <a:ext cx="3668486" cy="1728095"/>
            </a:xfrm>
            <a:prstGeom prst="rect">
              <a:avLst/>
            </a:prstGeom>
          </p:spPr>
        </p:pic>
        <p:pic>
          <p:nvPicPr>
            <p:cNvPr id="23" name="图片 22" descr="图表, 条形图, 瀑布图&#10;&#10;描述已自动生成">
              <a:extLst>
                <a:ext uri="{FF2B5EF4-FFF2-40B4-BE49-F238E27FC236}">
                  <a16:creationId xmlns:a16="http://schemas.microsoft.com/office/drawing/2014/main" id="{788D39EC-5A53-4AD2-8E55-511E03082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84681" y="3103093"/>
              <a:ext cx="5311856" cy="1711794"/>
            </a:xfrm>
            <a:prstGeom prst="rect">
              <a:avLst/>
            </a:prstGeom>
          </p:spPr>
        </p:pic>
        <p:pic>
          <p:nvPicPr>
            <p:cNvPr id="24" name="图片 23" descr="图表, 条形图&#10;&#10;描述已自动生成">
              <a:extLst>
                <a:ext uri="{FF2B5EF4-FFF2-40B4-BE49-F238E27FC236}">
                  <a16:creationId xmlns:a16="http://schemas.microsoft.com/office/drawing/2014/main" id="{29BC5C60-FD4D-40D0-A6A7-9575A25C3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63501" y="4629987"/>
              <a:ext cx="5047299" cy="1797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90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OUTLINE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5D37F8F-D9FC-437C-A0CC-6ED0BC7560C9}"/>
              </a:ext>
            </a:extLst>
          </p:cNvPr>
          <p:cNvSpPr txBox="1"/>
          <p:nvPr/>
        </p:nvSpPr>
        <p:spPr>
          <a:xfrm>
            <a:off x="57134" y="637308"/>
            <a:ext cx="12077732" cy="3146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Overview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Presentation</a:t>
            </a:r>
          </a:p>
          <a:p>
            <a:pPr marL="742950" lvl="2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  <a:p>
            <a:pPr marL="742950" lvl="2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Storage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2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HotStorage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059B17-42B5-4EBC-AC2F-6F9714AD5E02}"/>
              </a:ext>
            </a:extLst>
          </p:cNvPr>
          <p:cNvSpPr/>
          <p:nvPr/>
        </p:nvSpPr>
        <p:spPr>
          <a:xfrm>
            <a:off x="-2" y="637308"/>
            <a:ext cx="12191999" cy="74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1D1D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Machine Learning Framework to Improve Storage System Performance</a:t>
            </a:r>
          </a:p>
          <a:p>
            <a:pPr>
              <a:lnSpc>
                <a:spcPct val="150000"/>
              </a:lnSpc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Ibrahim </a:t>
            </a:r>
            <a:r>
              <a:rPr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Umit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Akgun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Ali </a:t>
            </a:r>
            <a:r>
              <a:rPr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SelmanAydin,Aadil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Shaikh, </a:t>
            </a:r>
            <a:r>
              <a:rPr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LukasVelikov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Erez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Zadok Stony Brook University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1B1176E4-B030-4596-9614-3112CBEF4F65}"/>
              </a:ext>
            </a:extLst>
          </p:cNvPr>
          <p:cNvSpPr txBox="1"/>
          <p:nvPr/>
        </p:nvSpPr>
        <p:spPr>
          <a:xfrm>
            <a:off x="57131" y="1383474"/>
            <a:ext cx="12077732" cy="52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Issues: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kernel: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systems and their OS components are designed to accommodate apps and dynamic workloads,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Storage components inside the OS contain various heuristic algorithms (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tunable via parameters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heuristics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provide high performance and adaptability for different workloads. 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tuned based on experiments with limited applications and hardware (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suboptimal values and manual is impractical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 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to handle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workloads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critical.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Working scenario: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user-space/kernel-space training/inference of OSs in storage systems 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less ML overhead; less system interference; versatile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Shining point: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user-defined ML platform that can achieve several ML tasks like classification, prediction…</a:t>
            </a:r>
          </a:p>
          <a:p>
            <a:pPr marL="0" lvl="1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(2) Contributions: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Current solutions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This paper: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General model for kernel level ML platform architecture that supports several working scenarios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target to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readahead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mechanism,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which is to improve I/O by caching “future” storage data based on tunable per-disk and per-file readahead values.</a:t>
            </a:r>
          </a:p>
          <a:p>
            <a:pPr marL="0" lvl="1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(3) Evaluation</a:t>
            </a:r>
          </a:p>
          <a:p>
            <a:pPr marL="0" lvl="1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(4) Conclusion: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Very guided and correlate with the data movement work.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lightweight kernel level ML looks accepted now, while pitifully this work is not open-sourced yet.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0A5E95-7D38-4757-B497-81B75973E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664" y="3773533"/>
            <a:ext cx="7747460" cy="817788"/>
          </a:xfrm>
          <a:prstGeom prst="rect">
            <a:avLst/>
          </a:prstGeom>
        </p:spPr>
      </p:pic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210D6512-706B-436D-9276-6DF7A2A7B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409" y="112354"/>
            <a:ext cx="6575889" cy="2702691"/>
          </a:xfrm>
          <a:prstGeom prst="rect">
            <a:avLst/>
          </a:prstGeom>
        </p:spPr>
      </p:pic>
      <p:pic>
        <p:nvPicPr>
          <p:cNvPr id="17" name="图片 16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C2774E07-61DA-4882-BD39-7B84C9D37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4348" y="141557"/>
            <a:ext cx="6152009" cy="2644284"/>
          </a:xfrm>
          <a:prstGeom prst="rect">
            <a:avLst/>
          </a:prstGeom>
        </p:spPr>
      </p:pic>
      <p:pic>
        <p:nvPicPr>
          <p:cNvPr id="20" name="图片 19" descr="图表, 条形图&#10;&#10;描述已自动生成">
            <a:extLst>
              <a:ext uri="{FF2B5EF4-FFF2-40B4-BE49-F238E27FC236}">
                <a16:creationId xmlns:a16="http://schemas.microsoft.com/office/drawing/2014/main" id="{6623B235-A199-407E-8734-E58B5666F3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4959" y="62332"/>
            <a:ext cx="5167475" cy="316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7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ATC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059B17-42B5-4EBC-AC2F-6F9714AD5E02}"/>
              </a:ext>
            </a:extLst>
          </p:cNvPr>
          <p:cNvSpPr/>
          <p:nvPr/>
        </p:nvSpPr>
        <p:spPr>
          <a:xfrm>
            <a:off x="-2" y="637308"/>
            <a:ext cx="12191999" cy="705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1D1D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SILK: Preventing Latency Spikes in Log-Structured Merge Key-Value Stores</a:t>
            </a:r>
          </a:p>
          <a:p>
            <a:pPr>
              <a:lnSpc>
                <a:spcPct val="150000"/>
              </a:lnSpc>
            </a:pP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Oana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Balmau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Florin Dinu, and Willy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Zwaenepoel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University of Sydney; Karan Gupta and Ravishankar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Chandhiramoorthi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Nutanix Inc.; Diego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Didona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IBM Research–Zurich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1B1176E4-B030-4596-9614-3112CBEF4F65}"/>
              </a:ext>
            </a:extLst>
          </p:cNvPr>
          <p:cNvSpPr txBox="1"/>
          <p:nvPr/>
        </p:nvSpPr>
        <p:spPr>
          <a:xfrm>
            <a:off x="57131" y="1383474"/>
            <a:ext cx="12077732" cy="49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Issues: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kernel: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tail latency in LSM-tree-based KV store is a tough issue but can be eased by upper-level compaction tuning.  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incoming I/O volume, flush+L0 compaction, global compaction are responsible for tail latency.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Working scenario: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LSM-tree based key-value store s that can be deployed in datacenters or embedded devices.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Shining point: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shows insights on the problem even it is still a tuning method. The issue values more than solution.</a:t>
            </a:r>
          </a:p>
          <a:p>
            <a:pPr marL="0" lvl="1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(2) Contributions: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Current solutions: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TRIAD,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PebblesDB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Monkey,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MatrixDB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This paper: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Flush &amp; L0 compaction first digests client I/O and clear L0;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Multi-thread Preempting Compactions.  L0 has highest priority.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Dynamic bandwidth allocation. Low load  for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client; </a:t>
            </a:r>
          </a:p>
          <a:p>
            <a:pPr marL="0" lvl="1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(3) Evaluation</a:t>
            </a:r>
          </a:p>
          <a:p>
            <a:pPr marL="0" lvl="1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(4) Conclusion: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 seems reasonable while the situation get worse if all data are in the last level.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promising configuration paper. Another example based on pattern-guided workloads (internal workloads)</a:t>
            </a:r>
          </a:p>
        </p:txBody>
      </p:sp>
      <p:pic>
        <p:nvPicPr>
          <p:cNvPr id="6" name="图片 5" descr="图表&#10;&#10;描述已自动生成">
            <a:extLst>
              <a:ext uri="{FF2B5EF4-FFF2-40B4-BE49-F238E27FC236}">
                <a16:creationId xmlns:a16="http://schemas.microsoft.com/office/drawing/2014/main" id="{5C2EBDD7-81C4-4810-84F6-5EDE44F44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270" y="128307"/>
            <a:ext cx="3714750" cy="200025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887E0C6E-54D6-4DCA-83AF-138C0D49B6CF}"/>
              </a:ext>
            </a:extLst>
          </p:cNvPr>
          <p:cNvGrpSpPr/>
          <p:nvPr/>
        </p:nvGrpSpPr>
        <p:grpSpPr>
          <a:xfrm>
            <a:off x="6886231" y="113263"/>
            <a:ext cx="5058876" cy="2406423"/>
            <a:chOff x="3513445" y="1980067"/>
            <a:chExt cx="5058876" cy="2406423"/>
          </a:xfrm>
        </p:grpSpPr>
        <p:pic>
          <p:nvPicPr>
            <p:cNvPr id="8" name="图片 7" descr="图形用户界面&#10;&#10;描述已自动生成">
              <a:extLst>
                <a:ext uri="{FF2B5EF4-FFF2-40B4-BE49-F238E27FC236}">
                  <a16:creationId xmlns:a16="http://schemas.microsoft.com/office/drawing/2014/main" id="{15EBD0DD-419D-43EC-BA5B-A3C4C7A4E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3445" y="1980067"/>
              <a:ext cx="4949381" cy="2406423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1077AE4-28DA-442D-BB81-A9292F05C0F1}"/>
                </a:ext>
              </a:extLst>
            </p:cNvPr>
            <p:cNvSpPr/>
            <p:nvPr/>
          </p:nvSpPr>
          <p:spPr>
            <a:xfrm>
              <a:off x="8010196" y="2245780"/>
              <a:ext cx="469900" cy="380133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C3DD021-E44E-49FD-8B19-D27ED0F87812}"/>
                </a:ext>
              </a:extLst>
            </p:cNvPr>
            <p:cNvSpPr/>
            <p:nvPr/>
          </p:nvSpPr>
          <p:spPr>
            <a:xfrm>
              <a:off x="6914194" y="2500932"/>
              <a:ext cx="427084" cy="3333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CBDD0DE-31CD-4E42-8332-03F6E3DA77E5}"/>
                </a:ext>
              </a:extLst>
            </p:cNvPr>
            <p:cNvSpPr/>
            <p:nvPr/>
          </p:nvSpPr>
          <p:spPr>
            <a:xfrm>
              <a:off x="7375817" y="2723080"/>
              <a:ext cx="427084" cy="3757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C58FD51-0CFA-458C-8E82-819C1240E677}"/>
                </a:ext>
              </a:extLst>
            </p:cNvPr>
            <p:cNvSpPr/>
            <p:nvPr/>
          </p:nvSpPr>
          <p:spPr>
            <a:xfrm>
              <a:off x="7837442" y="3197225"/>
              <a:ext cx="684258" cy="256113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FDC1469-2D28-42BC-891A-A5F23060F6E5}"/>
                </a:ext>
              </a:extLst>
            </p:cNvPr>
            <p:cNvSpPr txBox="1"/>
            <p:nvPr/>
          </p:nvSpPr>
          <p:spPr>
            <a:xfrm>
              <a:off x="7768896" y="3222506"/>
              <a:ext cx="80342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b="1" dirty="0"/>
                <a:t>compaction</a:t>
              </a:r>
              <a:endParaRPr lang="en-US" sz="900" b="1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3B073CE-BF57-41F3-8922-D0CBC2303DD4}"/>
              </a:ext>
            </a:extLst>
          </p:cNvPr>
          <p:cNvGrpSpPr/>
          <p:nvPr/>
        </p:nvGrpSpPr>
        <p:grpSpPr>
          <a:xfrm>
            <a:off x="1281836" y="274422"/>
            <a:ext cx="10270521" cy="1708020"/>
            <a:chOff x="2067132" y="2994060"/>
            <a:chExt cx="16128190" cy="278130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3BC1EB6-0620-4634-BDAB-ADEB7341DB87}"/>
                </a:ext>
              </a:extLst>
            </p:cNvPr>
            <p:cNvGrpSpPr/>
            <p:nvPr/>
          </p:nvGrpSpPr>
          <p:grpSpPr>
            <a:xfrm>
              <a:off x="7416118" y="2994060"/>
              <a:ext cx="10779204" cy="2781300"/>
              <a:chOff x="1015854" y="2935649"/>
              <a:chExt cx="10779204" cy="2781300"/>
            </a:xfrm>
          </p:grpSpPr>
          <p:pic>
            <p:nvPicPr>
              <p:cNvPr id="19" name="图片 18" descr="图形用户界面&#10;&#10;描述已自动生成">
                <a:extLst>
                  <a:ext uri="{FF2B5EF4-FFF2-40B4-BE49-F238E27FC236}">
                    <a16:creationId xmlns:a16="http://schemas.microsoft.com/office/drawing/2014/main" id="{C68CCC24-BC2A-43E7-8A0C-2EDE426A40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5854" y="2935649"/>
                <a:ext cx="6886575" cy="2781300"/>
              </a:xfrm>
              <a:prstGeom prst="rect">
                <a:avLst/>
              </a:prstGeom>
            </p:spPr>
          </p:pic>
          <p:pic>
            <p:nvPicPr>
              <p:cNvPr id="22" name="图片 21" descr="条形图&#10;&#10;中度可信度描述已自动生成">
                <a:extLst>
                  <a:ext uri="{FF2B5EF4-FFF2-40B4-BE49-F238E27FC236}">
                    <a16:creationId xmlns:a16="http://schemas.microsoft.com/office/drawing/2014/main" id="{A86BBB8B-828F-417C-BAE5-E57B59E07E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42233" y="3122175"/>
                <a:ext cx="3552825" cy="2419350"/>
              </a:xfrm>
              <a:prstGeom prst="rect">
                <a:avLst/>
              </a:prstGeom>
            </p:spPr>
          </p:pic>
        </p:grpSp>
        <p:pic>
          <p:nvPicPr>
            <p:cNvPr id="25" name="图片 24" descr="文本&#10;&#10;描述已自动生成">
              <a:extLst>
                <a:ext uri="{FF2B5EF4-FFF2-40B4-BE49-F238E27FC236}">
                  <a16:creationId xmlns:a16="http://schemas.microsoft.com/office/drawing/2014/main" id="{504555C4-E749-4DA7-BABF-2421ECBA9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67132" y="2994060"/>
              <a:ext cx="5553075" cy="2552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43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ATC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059B17-42B5-4EBC-AC2F-6F9714AD5E02}"/>
              </a:ext>
            </a:extLst>
          </p:cNvPr>
          <p:cNvSpPr/>
          <p:nvPr/>
        </p:nvSpPr>
        <p:spPr>
          <a:xfrm>
            <a:off x="-2" y="637308"/>
            <a:ext cx="12191999" cy="982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1D1D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MatrixKV</a:t>
            </a:r>
            <a:r>
              <a:rPr lang="en-US" altLang="zh-CN" sz="1600" b="1" dirty="0">
                <a:solidFill>
                  <a:srgbClr val="1D1D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Reducing Write Stalls in LSM-Tree</a:t>
            </a:r>
          </a:p>
          <a:p>
            <a:pPr>
              <a:lnSpc>
                <a:spcPct val="150000"/>
              </a:lnSpc>
            </a:pP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Ting Yao,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Yiwen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and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Jiguang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Wan, Huazhong University of Science and Technology;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Qiu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Cui and Liu Tang,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PingCAP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Hong Jiang, UT Arlington; Changsheng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Xie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Huazhong University of Science and Technology;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Xubin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He, Temple University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1B1176E4-B030-4596-9614-3112CBEF4F65}"/>
              </a:ext>
            </a:extLst>
          </p:cNvPr>
          <p:cNvSpPr txBox="1"/>
          <p:nvPr/>
        </p:nvSpPr>
        <p:spPr>
          <a:xfrm>
            <a:off x="57131" y="1619756"/>
            <a:ext cx="12077732" cy="49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Issues: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kernel: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stall (tail latency) and Write amplification  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CPU and SSD bandwidth consumption by L0 compaction;		 too much LSM-tree levels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Working scenario: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LSM-tree based key-value stores that can be deployed in datacenters or embedded devices.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Shining point: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shows write stalls in the architecture view, solving the problem by combining system design and new devices, not only focus on tail latency.</a:t>
            </a:r>
          </a:p>
          <a:p>
            <a:pPr marL="0" lvl="1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(2) Contributions: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Current solutions: system level redesign; new devices; configuration; parallelism; and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etc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This paper: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1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Matrix Container</a:t>
            </a:r>
            <a:r>
              <a:rPr lang="en-US" sz="1400" b="1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400" b="1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en-US" altLang="zh-CN" sz="140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 the </a:t>
            </a:r>
            <a:r>
              <a:rPr lang="en-US" altLang="zh-CN" sz="1400" dirty="0" err="1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SSTable</a:t>
            </a:r>
            <a:r>
              <a:rPr lang="en-US" altLang="zh-CN" sz="140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format restriction of block unit, embedded index, and organize </a:t>
            </a:r>
            <a:r>
              <a:rPr lang="en-US" altLang="zh-CN" sz="1400" dirty="0" err="1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SSTable</a:t>
            </a:r>
            <a:r>
              <a:rPr lang="en-US" altLang="zh-CN" sz="140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L0 as matrix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Column compaction,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compact more L0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SSTables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 L0 in parallel;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Reducing LSM-Tree Depth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based on configuration and matrix container.</a:t>
            </a:r>
          </a:p>
          <a:p>
            <a:pPr marL="0" lvl="1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(3) Evaluation (in figure)</a:t>
            </a:r>
          </a:p>
          <a:p>
            <a:pPr marL="0" lvl="1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(4) Conclusion: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Very guided and correlate with the data movement work.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lightweight kernel level ML looks accepted now, while pitifully this work is not open-sourced yet.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C14A6CB-A8DB-4B0B-ACB7-A5D88FC8C522}"/>
              </a:ext>
            </a:extLst>
          </p:cNvPr>
          <p:cNvGrpSpPr/>
          <p:nvPr/>
        </p:nvGrpSpPr>
        <p:grpSpPr>
          <a:xfrm>
            <a:off x="4637784" y="132882"/>
            <a:ext cx="7286283" cy="1991301"/>
            <a:chOff x="3552345" y="856674"/>
            <a:chExt cx="7286283" cy="1991301"/>
          </a:xfrm>
        </p:grpSpPr>
        <p:pic>
          <p:nvPicPr>
            <p:cNvPr id="6" name="图片 5" descr="图表&#10;&#10;描述已自动生成">
              <a:extLst>
                <a:ext uri="{FF2B5EF4-FFF2-40B4-BE49-F238E27FC236}">
                  <a16:creationId xmlns:a16="http://schemas.microsoft.com/office/drawing/2014/main" id="{9B294493-BADE-4570-8895-BA39E4964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52345" y="856674"/>
              <a:ext cx="4448792" cy="1991301"/>
            </a:xfrm>
            <a:prstGeom prst="rect">
              <a:avLst/>
            </a:prstGeom>
          </p:spPr>
        </p:pic>
        <p:pic>
          <p:nvPicPr>
            <p:cNvPr id="8" name="图片 7" descr="图片包含 图示&#10;&#10;描述已自动生成">
              <a:extLst>
                <a:ext uri="{FF2B5EF4-FFF2-40B4-BE49-F238E27FC236}">
                  <a16:creationId xmlns:a16="http://schemas.microsoft.com/office/drawing/2014/main" id="{9292A412-8E00-48A0-A975-E3DB9F027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8942" y="888284"/>
              <a:ext cx="3009686" cy="1928080"/>
            </a:xfrm>
            <a:prstGeom prst="rect">
              <a:avLst/>
            </a:prstGeom>
          </p:spPr>
        </p:pic>
      </p:grpSp>
      <p:pic>
        <p:nvPicPr>
          <p:cNvPr id="22" name="图片 21" descr="图示&#10;&#10;描述已自动生成">
            <a:extLst>
              <a:ext uri="{FF2B5EF4-FFF2-40B4-BE49-F238E27FC236}">
                <a16:creationId xmlns:a16="http://schemas.microsoft.com/office/drawing/2014/main" id="{EA16D34C-132B-426E-A56B-91EFD9358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9750" y="104775"/>
            <a:ext cx="4629150" cy="3324225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30A8EE53-75FE-4363-8D93-FAA31BB67078}"/>
              </a:ext>
            </a:extLst>
          </p:cNvPr>
          <p:cNvGrpSpPr/>
          <p:nvPr/>
        </p:nvGrpSpPr>
        <p:grpSpPr>
          <a:xfrm>
            <a:off x="4637784" y="341460"/>
            <a:ext cx="6970984" cy="3304560"/>
            <a:chOff x="2334197" y="2257065"/>
            <a:chExt cx="6970984" cy="3304560"/>
          </a:xfrm>
        </p:grpSpPr>
        <p:pic>
          <p:nvPicPr>
            <p:cNvPr id="12" name="图片 11" descr="文本, 表格&#10;&#10;描述已自动生成">
              <a:extLst>
                <a:ext uri="{FF2B5EF4-FFF2-40B4-BE49-F238E27FC236}">
                  <a16:creationId xmlns:a16="http://schemas.microsoft.com/office/drawing/2014/main" id="{F61F5B84-E425-4F02-B1E3-94320B90A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34197" y="2321927"/>
              <a:ext cx="3666423" cy="1877591"/>
            </a:xfrm>
            <a:prstGeom prst="rect">
              <a:avLst/>
            </a:prstGeom>
          </p:spPr>
        </p:pic>
        <p:pic>
          <p:nvPicPr>
            <p:cNvPr id="14" name="图片 13" descr="图表, 折线图&#10;&#10;描述已自动生成">
              <a:extLst>
                <a:ext uri="{FF2B5EF4-FFF2-40B4-BE49-F238E27FC236}">
                  <a16:creationId xmlns:a16="http://schemas.microsoft.com/office/drawing/2014/main" id="{EE78E3E5-B009-4EE4-832A-4734DE4C8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00620" y="2257065"/>
              <a:ext cx="3304561" cy="2007316"/>
            </a:xfrm>
            <a:prstGeom prst="rect">
              <a:avLst/>
            </a:prstGeom>
          </p:spPr>
        </p:pic>
        <p:pic>
          <p:nvPicPr>
            <p:cNvPr id="16" name="图片 15" descr="表格&#10;&#10;描述已自动生成">
              <a:extLst>
                <a:ext uri="{FF2B5EF4-FFF2-40B4-BE49-F238E27FC236}">
                  <a16:creationId xmlns:a16="http://schemas.microsoft.com/office/drawing/2014/main" id="{2F7FF5F7-D312-436B-B9A9-D7AC24D63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79600" y="4264380"/>
              <a:ext cx="4349185" cy="1297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653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2982</TotalTime>
  <Words>1508</Words>
  <Application>Microsoft Office PowerPoint</Application>
  <PresentationFormat>宽屏</PresentationFormat>
  <Paragraphs>133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-apple-system</vt:lpstr>
      <vt:lpstr>等线</vt:lpstr>
      <vt:lpstr>等线 Light</vt:lpstr>
      <vt:lpstr>Arial</vt:lpstr>
      <vt:lpstr>Courier New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黄克成</dc:creator>
  <cp:lastModifiedBy>HUANG, Kecheng</cp:lastModifiedBy>
  <cp:revision>56</cp:revision>
  <dcterms:created xsi:type="dcterms:W3CDTF">2021-08-02T14:24:05Z</dcterms:created>
  <dcterms:modified xsi:type="dcterms:W3CDTF">2021-08-24T09:49:33Z</dcterms:modified>
</cp:coreProperties>
</file>