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7" r:id="rId2"/>
    <p:sldId id="304" r:id="rId3"/>
    <p:sldId id="306" r:id="rId4"/>
    <p:sldId id="307" r:id="rId5"/>
    <p:sldId id="305" r:id="rId6"/>
    <p:sldId id="30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C173ED-5804-C84E-9892-1D9FE5198C0B}" v="820" dt="2021-10-29T15:26:36.7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609"/>
  </p:normalViewPr>
  <p:slideViewPr>
    <p:cSldViewPr snapToGrid="0">
      <p:cViewPr varScale="1">
        <p:scale>
          <a:sx n="151" d="100"/>
          <a:sy n="151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, Kecheng" userId="6042010e-758a-47da-a43c-39d4fc95a6c3" providerId="ADAL" clId="{D089068C-8613-457C-A566-C9471F07B790}"/>
    <pc:docChg chg="undo custSel addSld delSld modSld">
      <pc:chgData name="HUANG, Kecheng" userId="6042010e-758a-47da-a43c-39d4fc95a6c3" providerId="ADAL" clId="{D089068C-8613-457C-A566-C9471F07B790}" dt="2021-09-17T04:07:30.995" v="4485" actId="20577"/>
      <pc:docMkLst>
        <pc:docMk/>
      </pc:docMkLst>
      <pc:sldChg chg="addSp delSp modSp mod delAnim modAnim">
        <pc:chgData name="HUANG, Kecheng" userId="6042010e-758a-47da-a43c-39d4fc95a6c3" providerId="ADAL" clId="{D089068C-8613-457C-A566-C9471F07B790}" dt="2021-09-17T02:58:30.851" v="4482"/>
        <pc:sldMkLst>
          <pc:docMk/>
          <pc:sldMk cId="3960785670" sldId="284"/>
        </pc:sldMkLst>
        <pc:spChg chg="mod">
          <ac:chgData name="HUANG, Kecheng" userId="6042010e-758a-47da-a43c-39d4fc95a6c3" providerId="ADAL" clId="{D089068C-8613-457C-A566-C9471F07B790}" dt="2021-09-15T14:41:01.891" v="26" actId="404"/>
          <ac:spMkLst>
            <pc:docMk/>
            <pc:sldMk cId="3960785670" sldId="284"/>
            <ac:spMk id="5" creationId="{F7059B17-42B5-4EBC-AC2F-6F9714AD5E02}"/>
          </ac:spMkLst>
        </pc:spChg>
        <pc:spChg chg="mod">
          <ac:chgData name="HUANG, Kecheng" userId="6042010e-758a-47da-a43c-39d4fc95a6c3" providerId="ADAL" clId="{D089068C-8613-457C-A566-C9471F07B790}" dt="2021-09-16T14:08:12.918" v="2792" actId="20577"/>
          <ac:spMkLst>
            <pc:docMk/>
            <pc:sldMk cId="3960785670" sldId="284"/>
            <ac:spMk id="7" creationId="{E989B82C-DCE6-4E88-9EFB-E65042BD877D}"/>
          </ac:spMkLst>
        </pc:spChg>
        <pc:picChg chg="add del mod">
          <ac:chgData name="HUANG, Kecheng" userId="6042010e-758a-47da-a43c-39d4fc95a6c3" providerId="ADAL" clId="{D089068C-8613-457C-A566-C9471F07B790}" dt="2021-09-16T14:05:33.022" v="2714" actId="478"/>
          <ac:picMkLst>
            <pc:docMk/>
            <pc:sldMk cId="3960785670" sldId="284"/>
            <ac:picMk id="3" creationId="{B5835523-ABFA-40B0-B3D5-EBE44A061CC0}"/>
          </ac:picMkLst>
        </pc:picChg>
        <pc:picChg chg="add del mod">
          <ac:chgData name="HUANG, Kecheng" userId="6042010e-758a-47da-a43c-39d4fc95a6c3" providerId="ADAL" clId="{D089068C-8613-457C-A566-C9471F07B790}" dt="2021-09-16T14:08:19.709" v="2793" actId="478"/>
          <ac:picMkLst>
            <pc:docMk/>
            <pc:sldMk cId="3960785670" sldId="284"/>
            <ac:picMk id="8" creationId="{F3E58E5A-44F2-47E9-9BCE-2B590D759E92}"/>
          </ac:picMkLst>
        </pc:picChg>
        <pc:picChg chg="del">
          <ac:chgData name="HUANG, Kecheng" userId="6042010e-758a-47da-a43c-39d4fc95a6c3" providerId="ADAL" clId="{D089068C-8613-457C-A566-C9471F07B790}" dt="2021-09-15T14:39:11.267" v="3" actId="478"/>
          <ac:picMkLst>
            <pc:docMk/>
            <pc:sldMk cId="3960785670" sldId="284"/>
            <ac:picMk id="9" creationId="{B05EE314-A34F-4516-9300-57DB6C5F68B7}"/>
          </ac:picMkLst>
        </pc:picChg>
        <pc:picChg chg="del">
          <ac:chgData name="HUANG, Kecheng" userId="6042010e-758a-47da-a43c-39d4fc95a6c3" providerId="ADAL" clId="{D089068C-8613-457C-A566-C9471F07B790}" dt="2021-09-15T14:39:10.175" v="2" actId="478"/>
          <ac:picMkLst>
            <pc:docMk/>
            <pc:sldMk cId="3960785670" sldId="284"/>
            <ac:picMk id="11" creationId="{56B87CF0-801C-4688-BC14-65EA27EF0D89}"/>
          </ac:picMkLst>
        </pc:picChg>
        <pc:picChg chg="add mod">
          <ac:chgData name="HUANG, Kecheng" userId="6042010e-758a-47da-a43c-39d4fc95a6c3" providerId="ADAL" clId="{D089068C-8613-457C-A566-C9471F07B790}" dt="2021-09-16T14:05:36.570" v="2716" actId="1076"/>
          <ac:picMkLst>
            <pc:docMk/>
            <pc:sldMk cId="3960785670" sldId="284"/>
            <ac:picMk id="12" creationId="{7C966400-92CA-48F9-A0F2-049E2D2B6AA7}"/>
          </ac:picMkLst>
        </pc:picChg>
      </pc:sldChg>
      <pc:sldChg chg="del">
        <pc:chgData name="HUANG, Kecheng" userId="6042010e-758a-47da-a43c-39d4fc95a6c3" providerId="ADAL" clId="{D089068C-8613-457C-A566-C9471F07B790}" dt="2021-09-15T14:43:39.944" v="27" actId="47"/>
        <pc:sldMkLst>
          <pc:docMk/>
          <pc:sldMk cId="453976592" sldId="285"/>
        </pc:sldMkLst>
      </pc:sldChg>
      <pc:sldChg chg="addSp delSp modSp mod delAnim modAnim">
        <pc:chgData name="HUANG, Kecheng" userId="6042010e-758a-47da-a43c-39d4fc95a6c3" providerId="ADAL" clId="{D089068C-8613-457C-A566-C9471F07B790}" dt="2021-09-16T12:21:57.106" v="1828"/>
        <pc:sldMkLst>
          <pc:docMk/>
          <pc:sldMk cId="2487534699" sldId="286"/>
        </pc:sldMkLst>
        <pc:spChg chg="mod">
          <ac:chgData name="HUANG, Kecheng" userId="6042010e-758a-47da-a43c-39d4fc95a6c3" providerId="ADAL" clId="{D089068C-8613-457C-A566-C9471F07B790}" dt="2021-09-16T08:54:52.335" v="149" actId="313"/>
          <ac:spMkLst>
            <pc:docMk/>
            <pc:sldMk cId="2487534699" sldId="286"/>
            <ac:spMk id="5" creationId="{F7059B17-42B5-4EBC-AC2F-6F9714AD5E02}"/>
          </ac:spMkLst>
        </pc:spChg>
        <pc:spChg chg="mod">
          <ac:chgData name="HUANG, Kecheng" userId="6042010e-758a-47da-a43c-39d4fc95a6c3" providerId="ADAL" clId="{D089068C-8613-457C-A566-C9471F07B790}" dt="2021-09-16T12:21:17.318" v="1816" actId="20577"/>
          <ac:spMkLst>
            <pc:docMk/>
            <pc:sldMk cId="2487534699" sldId="286"/>
            <ac:spMk id="7" creationId="{E989B82C-DCE6-4E88-9EFB-E65042BD877D}"/>
          </ac:spMkLst>
        </pc:spChg>
        <pc:picChg chg="del">
          <ac:chgData name="HUANG, Kecheng" userId="6042010e-758a-47da-a43c-39d4fc95a6c3" providerId="ADAL" clId="{D089068C-8613-457C-A566-C9471F07B790}" dt="2021-09-15T14:43:47.780" v="29" actId="478"/>
          <ac:picMkLst>
            <pc:docMk/>
            <pc:sldMk cId="2487534699" sldId="286"/>
            <ac:picMk id="3" creationId="{C9C31208-859C-43E9-9833-5464542B64BC}"/>
          </ac:picMkLst>
        </pc:picChg>
        <pc:picChg chg="add del mod">
          <ac:chgData name="HUANG, Kecheng" userId="6042010e-758a-47da-a43c-39d4fc95a6c3" providerId="ADAL" clId="{D089068C-8613-457C-A566-C9471F07B790}" dt="2021-09-16T09:38:45.357" v="1149" actId="478"/>
          <ac:picMkLst>
            <pc:docMk/>
            <pc:sldMk cId="2487534699" sldId="286"/>
            <ac:picMk id="6" creationId="{8DC7B5A5-2954-4D50-AFF0-3CE8E3F5B9DD}"/>
          </ac:picMkLst>
        </pc:picChg>
        <pc:picChg chg="del">
          <ac:chgData name="HUANG, Kecheng" userId="6042010e-758a-47da-a43c-39d4fc95a6c3" providerId="ADAL" clId="{D089068C-8613-457C-A566-C9471F07B790}" dt="2021-09-15T14:43:47.149" v="28" actId="478"/>
          <ac:picMkLst>
            <pc:docMk/>
            <pc:sldMk cId="2487534699" sldId="286"/>
            <ac:picMk id="8" creationId="{122FA9AC-FCEA-40A4-8B2A-BA7BB078FE14}"/>
          </ac:picMkLst>
        </pc:picChg>
        <pc:picChg chg="add mod">
          <ac:chgData name="HUANG, Kecheng" userId="6042010e-758a-47da-a43c-39d4fc95a6c3" providerId="ADAL" clId="{D089068C-8613-457C-A566-C9471F07B790}" dt="2021-09-16T09:38:51.115" v="1152" actId="1076"/>
          <ac:picMkLst>
            <pc:docMk/>
            <pc:sldMk cId="2487534699" sldId="286"/>
            <ac:picMk id="10" creationId="{F915D258-3D6C-4FE0-83DC-CADD4751203C}"/>
          </ac:picMkLst>
        </pc:picChg>
        <pc:picChg chg="add mod">
          <ac:chgData name="HUANG, Kecheng" userId="6042010e-758a-47da-a43c-39d4fc95a6c3" providerId="ADAL" clId="{D089068C-8613-457C-A566-C9471F07B790}" dt="2021-09-16T12:21:39.500" v="1821" actId="1076"/>
          <ac:picMkLst>
            <pc:docMk/>
            <pc:sldMk cId="2487534699" sldId="286"/>
            <ac:picMk id="12" creationId="{E944A63A-EE8B-4605-88C6-FF0D171C6F08}"/>
          </ac:picMkLst>
        </pc:picChg>
        <pc:picChg chg="add del mod">
          <ac:chgData name="HUANG, Kecheng" userId="6042010e-758a-47da-a43c-39d4fc95a6c3" providerId="ADAL" clId="{D089068C-8613-457C-A566-C9471F07B790}" dt="2021-09-16T12:00:47.929" v="1623" actId="478"/>
          <ac:picMkLst>
            <pc:docMk/>
            <pc:sldMk cId="2487534699" sldId="286"/>
            <ac:picMk id="14" creationId="{DF01F07B-DCFE-4B79-99E2-9B1AFFF875D7}"/>
          </ac:picMkLst>
        </pc:picChg>
        <pc:picChg chg="add mod">
          <ac:chgData name="HUANG, Kecheng" userId="6042010e-758a-47da-a43c-39d4fc95a6c3" providerId="ADAL" clId="{D089068C-8613-457C-A566-C9471F07B790}" dt="2021-09-16T12:21:51.804" v="1826" actId="1076"/>
          <ac:picMkLst>
            <pc:docMk/>
            <pc:sldMk cId="2487534699" sldId="286"/>
            <ac:picMk id="16" creationId="{2AD78DE3-3EF4-4DA5-B94F-E3396C26B23F}"/>
          </ac:picMkLst>
        </pc:picChg>
      </pc:sldChg>
      <pc:sldChg chg="del">
        <pc:chgData name="HUANG, Kecheng" userId="6042010e-758a-47da-a43c-39d4fc95a6c3" providerId="ADAL" clId="{D089068C-8613-457C-A566-C9471F07B790}" dt="2021-09-15T14:45:30.037" v="68" actId="47"/>
        <pc:sldMkLst>
          <pc:docMk/>
          <pc:sldMk cId="3410380134" sldId="287"/>
        </pc:sldMkLst>
      </pc:sldChg>
      <pc:sldChg chg="addSp delSp modSp mod delAnim modAnim">
        <pc:chgData name="HUANG, Kecheng" userId="6042010e-758a-47da-a43c-39d4fc95a6c3" providerId="ADAL" clId="{D089068C-8613-457C-A566-C9471F07B790}" dt="2021-09-16T15:24:07.001" v="4480"/>
        <pc:sldMkLst>
          <pc:docMk/>
          <pc:sldMk cId="1450408840" sldId="288"/>
        </pc:sldMkLst>
        <pc:spChg chg="mod">
          <ac:chgData name="HUANG, Kecheng" userId="6042010e-758a-47da-a43c-39d4fc95a6c3" providerId="ADAL" clId="{D089068C-8613-457C-A566-C9471F07B790}" dt="2021-09-15T14:45:53.647" v="70"/>
          <ac:spMkLst>
            <pc:docMk/>
            <pc:sldMk cId="1450408840" sldId="288"/>
            <ac:spMk id="4" creationId="{CE6890AC-7159-4F19-A547-8DFF331AA3C2}"/>
          </ac:spMkLst>
        </pc:spChg>
        <pc:spChg chg="mod">
          <ac:chgData name="HUANG, Kecheng" userId="6042010e-758a-47da-a43c-39d4fc95a6c3" providerId="ADAL" clId="{D089068C-8613-457C-A566-C9471F07B790}" dt="2021-09-15T14:46:49.468" v="90" actId="114"/>
          <ac:spMkLst>
            <pc:docMk/>
            <pc:sldMk cId="1450408840" sldId="288"/>
            <ac:spMk id="5" creationId="{F7059B17-42B5-4EBC-AC2F-6F9714AD5E02}"/>
          </ac:spMkLst>
        </pc:spChg>
        <pc:spChg chg="mod">
          <ac:chgData name="HUANG, Kecheng" userId="6042010e-758a-47da-a43c-39d4fc95a6c3" providerId="ADAL" clId="{D089068C-8613-457C-A566-C9471F07B790}" dt="2021-09-16T14:57:04.776" v="3910" actId="20577"/>
          <ac:spMkLst>
            <pc:docMk/>
            <pc:sldMk cId="1450408840" sldId="288"/>
            <ac:spMk id="7" creationId="{E989B82C-DCE6-4E88-9EFB-E65042BD877D}"/>
          </ac:spMkLst>
        </pc:spChg>
        <pc:picChg chg="add mod">
          <ac:chgData name="HUANG, Kecheng" userId="6042010e-758a-47da-a43c-39d4fc95a6c3" providerId="ADAL" clId="{D089068C-8613-457C-A566-C9471F07B790}" dt="2021-09-16T14:44:35.079" v="3427" actId="1076"/>
          <ac:picMkLst>
            <pc:docMk/>
            <pc:sldMk cId="1450408840" sldId="288"/>
            <ac:picMk id="3" creationId="{508B2110-4D15-4F78-BA44-A1FD29B7FC9A}"/>
          </ac:picMkLst>
        </pc:picChg>
        <pc:picChg chg="del">
          <ac:chgData name="HUANG, Kecheng" userId="6042010e-758a-47da-a43c-39d4fc95a6c3" providerId="ADAL" clId="{D089068C-8613-457C-A566-C9471F07B790}" dt="2021-09-15T14:45:31.377" v="69" actId="478"/>
          <ac:picMkLst>
            <pc:docMk/>
            <pc:sldMk cId="1450408840" sldId="288"/>
            <ac:picMk id="6" creationId="{F6E961AF-42A7-4D7B-9384-69447A1AA7DC}"/>
          </ac:picMkLst>
        </pc:picChg>
      </pc:sldChg>
      <pc:sldChg chg="del">
        <pc:chgData name="HUANG, Kecheng" userId="6042010e-758a-47da-a43c-39d4fc95a6c3" providerId="ADAL" clId="{D089068C-8613-457C-A566-C9471F07B790}" dt="2021-09-15T14:39:06.637" v="0" actId="47"/>
        <pc:sldMkLst>
          <pc:docMk/>
          <pc:sldMk cId="2469138967" sldId="289"/>
        </pc:sldMkLst>
      </pc:sldChg>
      <pc:sldChg chg="addSp modSp add mod modAnim">
        <pc:chgData name="HUANG, Kecheng" userId="6042010e-758a-47da-a43c-39d4fc95a6c3" providerId="ADAL" clId="{D089068C-8613-457C-A566-C9471F07B790}" dt="2021-09-16T13:33:37.502" v="2064" actId="1076"/>
        <pc:sldMkLst>
          <pc:docMk/>
          <pc:sldMk cId="3758844616" sldId="289"/>
        </pc:sldMkLst>
        <pc:spChg chg="mod">
          <ac:chgData name="HUANG, Kecheng" userId="6042010e-758a-47da-a43c-39d4fc95a6c3" providerId="ADAL" clId="{D089068C-8613-457C-A566-C9471F07B790}" dt="2021-09-16T13:33:08.975" v="2057" actId="108"/>
          <ac:spMkLst>
            <pc:docMk/>
            <pc:sldMk cId="3758844616" sldId="289"/>
            <ac:spMk id="7" creationId="{E989B82C-DCE6-4E88-9EFB-E65042BD877D}"/>
          </ac:spMkLst>
        </pc:spChg>
        <pc:picChg chg="add mod">
          <ac:chgData name="HUANG, Kecheng" userId="6042010e-758a-47da-a43c-39d4fc95a6c3" providerId="ADAL" clId="{D089068C-8613-457C-A566-C9471F07B790}" dt="2021-09-16T13:33:19.549" v="2059" actId="1076"/>
          <ac:picMkLst>
            <pc:docMk/>
            <pc:sldMk cId="3758844616" sldId="289"/>
            <ac:picMk id="3" creationId="{2C4230FB-E176-42AE-9999-B9F46F27B875}"/>
          </ac:picMkLst>
        </pc:picChg>
        <pc:picChg chg="add mod">
          <ac:chgData name="HUANG, Kecheng" userId="6042010e-758a-47da-a43c-39d4fc95a6c3" providerId="ADAL" clId="{D089068C-8613-457C-A566-C9471F07B790}" dt="2021-09-16T13:33:37.502" v="2064" actId="1076"/>
          <ac:picMkLst>
            <pc:docMk/>
            <pc:sldMk cId="3758844616" sldId="289"/>
            <ac:picMk id="8" creationId="{4137C37C-6554-4AC2-BDBC-776943798220}"/>
          </ac:picMkLst>
        </pc:picChg>
      </pc:sldChg>
      <pc:sldChg chg="addSp delSp modSp add mod modAnim">
        <pc:chgData name="HUANG, Kecheng" userId="6042010e-758a-47da-a43c-39d4fc95a6c3" providerId="ADAL" clId="{D089068C-8613-457C-A566-C9471F07B790}" dt="2021-09-16T14:28:41.840" v="3149" actId="1076"/>
        <pc:sldMkLst>
          <pc:docMk/>
          <pc:sldMk cId="1561096442" sldId="290"/>
        </pc:sldMkLst>
        <pc:spChg chg="mod">
          <ac:chgData name="HUANG, Kecheng" userId="6042010e-758a-47da-a43c-39d4fc95a6c3" providerId="ADAL" clId="{D089068C-8613-457C-A566-C9471F07B790}" dt="2021-09-16T14:28:34.487" v="3148" actId="20577"/>
          <ac:spMkLst>
            <pc:docMk/>
            <pc:sldMk cId="1561096442" sldId="290"/>
            <ac:spMk id="7" creationId="{E989B82C-DCE6-4E88-9EFB-E65042BD877D}"/>
          </ac:spMkLst>
        </pc:spChg>
        <pc:grpChg chg="add del mod">
          <ac:chgData name="HUANG, Kecheng" userId="6042010e-758a-47da-a43c-39d4fc95a6c3" providerId="ADAL" clId="{D089068C-8613-457C-A566-C9471F07B790}" dt="2021-09-16T14:16:46.544" v="2922" actId="165"/>
          <ac:grpSpMkLst>
            <pc:docMk/>
            <pc:sldMk cId="1561096442" sldId="290"/>
            <ac:grpSpMk id="9" creationId="{2390552E-4538-4EC8-A2F7-FBAE7A9326AE}"/>
          </ac:grpSpMkLst>
        </pc:grpChg>
        <pc:picChg chg="add mod topLvl">
          <ac:chgData name="HUANG, Kecheng" userId="6042010e-758a-47da-a43c-39d4fc95a6c3" providerId="ADAL" clId="{D089068C-8613-457C-A566-C9471F07B790}" dt="2021-09-16T14:17:44.161" v="2939" actId="1076"/>
          <ac:picMkLst>
            <pc:docMk/>
            <pc:sldMk cId="1561096442" sldId="290"/>
            <ac:picMk id="3" creationId="{4A516169-D531-4DF2-8CDF-E07A5C743D87}"/>
          </ac:picMkLst>
        </pc:picChg>
        <pc:picChg chg="add mod topLvl">
          <ac:chgData name="HUANG, Kecheng" userId="6042010e-758a-47da-a43c-39d4fc95a6c3" providerId="ADAL" clId="{D089068C-8613-457C-A566-C9471F07B790}" dt="2021-09-16T14:17:46.833" v="2940" actId="1076"/>
          <ac:picMkLst>
            <pc:docMk/>
            <pc:sldMk cId="1561096442" sldId="290"/>
            <ac:picMk id="8" creationId="{EE10310C-C86D-4E6E-B2BD-1DF6F0839F76}"/>
          </ac:picMkLst>
        </pc:picChg>
        <pc:picChg chg="add mod ord">
          <ac:chgData name="HUANG, Kecheng" userId="6042010e-758a-47da-a43c-39d4fc95a6c3" providerId="ADAL" clId="{D089068C-8613-457C-A566-C9471F07B790}" dt="2021-09-16T14:28:41.840" v="3149" actId="1076"/>
          <ac:picMkLst>
            <pc:docMk/>
            <pc:sldMk cId="1561096442" sldId="290"/>
            <ac:picMk id="11" creationId="{46998AE2-6438-45E4-87BB-390755123C2F}"/>
          </ac:picMkLst>
        </pc:picChg>
      </pc:sldChg>
      <pc:sldChg chg="del">
        <pc:chgData name="HUANG, Kecheng" userId="6042010e-758a-47da-a43c-39d4fc95a6c3" providerId="ADAL" clId="{D089068C-8613-457C-A566-C9471F07B790}" dt="2021-09-15T14:39:07.438" v="1" actId="47"/>
        <pc:sldMkLst>
          <pc:docMk/>
          <pc:sldMk cId="3695697903" sldId="290"/>
        </pc:sldMkLst>
      </pc:sldChg>
      <pc:sldChg chg="addSp modSp add mod modAnim">
        <pc:chgData name="HUANG, Kecheng" userId="6042010e-758a-47da-a43c-39d4fc95a6c3" providerId="ADAL" clId="{D089068C-8613-457C-A566-C9471F07B790}" dt="2021-09-17T04:07:30.995" v="4485" actId="20577"/>
        <pc:sldMkLst>
          <pc:docMk/>
          <pc:sldMk cId="1713904150" sldId="291"/>
        </pc:sldMkLst>
        <pc:spChg chg="mod">
          <ac:chgData name="HUANG, Kecheng" userId="6042010e-758a-47da-a43c-39d4fc95a6c3" providerId="ADAL" clId="{D089068C-8613-457C-A566-C9471F07B790}" dt="2021-09-17T04:07:30.995" v="4485" actId="20577"/>
          <ac:spMkLst>
            <pc:docMk/>
            <pc:sldMk cId="1713904150" sldId="291"/>
            <ac:spMk id="7" creationId="{E989B82C-DCE6-4E88-9EFB-E65042BD877D}"/>
          </ac:spMkLst>
        </pc:spChg>
        <pc:picChg chg="add mod">
          <ac:chgData name="HUANG, Kecheng" userId="6042010e-758a-47da-a43c-39d4fc95a6c3" providerId="ADAL" clId="{D089068C-8613-457C-A566-C9471F07B790}" dt="2021-09-16T15:03:30.925" v="4088" actId="1076"/>
          <ac:picMkLst>
            <pc:docMk/>
            <pc:sldMk cId="1713904150" sldId="291"/>
            <ac:picMk id="3" creationId="{92BE4F9B-9F2B-40B2-8639-461594C0341D}"/>
          </ac:picMkLst>
        </pc:picChg>
      </pc:sldChg>
    </pc:docChg>
  </pc:docChgLst>
  <pc:docChgLst>
    <pc:chgData name="HUANG, Kecheng" userId="6042010e-758a-47da-a43c-39d4fc95a6c3" providerId="ADAL" clId="{DDA69C9F-406D-4192-912E-8E22BF43C5A2}"/>
    <pc:docChg chg="custSel delSld modSld">
      <pc:chgData name="HUANG, Kecheng" userId="6042010e-758a-47da-a43c-39d4fc95a6c3" providerId="ADAL" clId="{DDA69C9F-406D-4192-912E-8E22BF43C5A2}" dt="2021-10-08T08:12:18.913" v="347"/>
      <pc:docMkLst>
        <pc:docMk/>
      </pc:docMkLst>
      <pc:sldChg chg="modAnim">
        <pc:chgData name="HUANG, Kecheng" userId="6042010e-758a-47da-a43c-39d4fc95a6c3" providerId="ADAL" clId="{DDA69C9F-406D-4192-912E-8E22BF43C5A2}" dt="2021-10-08T03:46:59.706" v="331"/>
        <pc:sldMkLst>
          <pc:docMk/>
          <pc:sldMk cId="4022382975" sldId="296"/>
        </pc:sldMkLst>
      </pc:sldChg>
      <pc:sldChg chg="modAnim">
        <pc:chgData name="HUANG, Kecheng" userId="6042010e-758a-47da-a43c-39d4fc95a6c3" providerId="ADAL" clId="{DDA69C9F-406D-4192-912E-8E22BF43C5A2}" dt="2021-10-08T03:47:10.517" v="333"/>
        <pc:sldMkLst>
          <pc:docMk/>
          <pc:sldMk cId="3855716461" sldId="297"/>
        </pc:sldMkLst>
      </pc:sldChg>
      <pc:sldChg chg="modAnim">
        <pc:chgData name="HUANG, Kecheng" userId="6042010e-758a-47da-a43c-39d4fc95a6c3" providerId="ADAL" clId="{DDA69C9F-406D-4192-912E-8E22BF43C5A2}" dt="2021-10-08T03:47:18.627" v="335"/>
        <pc:sldMkLst>
          <pc:docMk/>
          <pc:sldMk cId="1169163002" sldId="298"/>
        </pc:sldMkLst>
      </pc:sldChg>
      <pc:sldChg chg="del">
        <pc:chgData name="HUANG, Kecheng" userId="6042010e-758a-47da-a43c-39d4fc95a6c3" providerId="ADAL" clId="{DDA69C9F-406D-4192-912E-8E22BF43C5A2}" dt="2021-10-08T03:47:23.513" v="336" actId="47"/>
        <pc:sldMkLst>
          <pc:docMk/>
          <pc:sldMk cId="413470159" sldId="299"/>
        </pc:sldMkLst>
      </pc:sldChg>
      <pc:sldChg chg="modSp mod">
        <pc:chgData name="HUANG, Kecheng" userId="6042010e-758a-47da-a43c-39d4fc95a6c3" providerId="ADAL" clId="{DDA69C9F-406D-4192-912E-8E22BF43C5A2}" dt="2021-10-08T02:59:38.341" v="208" actId="20577"/>
        <pc:sldMkLst>
          <pc:docMk/>
          <pc:sldMk cId="2509464901" sldId="300"/>
        </pc:sldMkLst>
        <pc:spChg chg="mod">
          <ac:chgData name="HUANG, Kecheng" userId="6042010e-758a-47da-a43c-39d4fc95a6c3" providerId="ADAL" clId="{DDA69C9F-406D-4192-912E-8E22BF43C5A2}" dt="2021-10-08T02:59:38.341" v="208" actId="20577"/>
          <ac:spMkLst>
            <pc:docMk/>
            <pc:sldMk cId="2509464901" sldId="300"/>
            <ac:spMk id="7" creationId="{E989B82C-DCE6-4E88-9EFB-E65042BD877D}"/>
          </ac:spMkLst>
        </pc:spChg>
      </pc:sldChg>
      <pc:sldChg chg="addSp delSp modSp mod delAnim modAnim">
        <pc:chgData name="HUANG, Kecheng" userId="6042010e-758a-47da-a43c-39d4fc95a6c3" providerId="ADAL" clId="{DDA69C9F-406D-4192-912E-8E22BF43C5A2}" dt="2021-10-08T08:12:18.913" v="347"/>
        <pc:sldMkLst>
          <pc:docMk/>
          <pc:sldMk cId="1298143666" sldId="301"/>
        </pc:sldMkLst>
        <pc:spChg chg="add">
          <ac:chgData name="HUANG, Kecheng" userId="6042010e-758a-47da-a43c-39d4fc95a6c3" providerId="ADAL" clId="{DDA69C9F-406D-4192-912E-8E22BF43C5A2}" dt="2021-10-08T08:05:33.928" v="337"/>
          <ac:spMkLst>
            <pc:docMk/>
            <pc:sldMk cId="1298143666" sldId="301"/>
            <ac:spMk id="2" creationId="{20325840-95E0-46B2-A612-3DA9D548146F}"/>
          </ac:spMkLst>
        </pc:spChg>
        <pc:spChg chg="mod">
          <ac:chgData name="HUANG, Kecheng" userId="6042010e-758a-47da-a43c-39d4fc95a6c3" providerId="ADAL" clId="{DDA69C9F-406D-4192-912E-8E22BF43C5A2}" dt="2021-10-08T03:17:18.900" v="329" actId="20577"/>
          <ac:spMkLst>
            <pc:docMk/>
            <pc:sldMk cId="1298143666" sldId="301"/>
            <ac:spMk id="7" creationId="{E989B82C-DCE6-4E88-9EFB-E65042BD877D}"/>
          </ac:spMkLst>
        </pc:spChg>
        <pc:grpChg chg="del mod">
          <ac:chgData name="HUANG, Kecheng" userId="6042010e-758a-47da-a43c-39d4fc95a6c3" providerId="ADAL" clId="{DDA69C9F-406D-4192-912E-8E22BF43C5A2}" dt="2021-10-08T03:07:38.338" v="215" actId="478"/>
          <ac:grpSpMkLst>
            <pc:docMk/>
            <pc:sldMk cId="1298143666" sldId="301"/>
            <ac:grpSpMk id="6" creationId="{010DDF0B-8F30-9442-9549-61523195C7B3}"/>
          </ac:grpSpMkLst>
        </pc:grpChg>
        <pc:picChg chg="add del mod">
          <ac:chgData name="HUANG, Kecheng" userId="6042010e-758a-47da-a43c-39d4fc95a6c3" providerId="ADAL" clId="{DDA69C9F-406D-4192-912E-8E22BF43C5A2}" dt="2021-10-08T08:12:08.222" v="343" actId="478"/>
          <ac:picMkLst>
            <pc:docMk/>
            <pc:sldMk cId="1298143666" sldId="301"/>
            <ac:picMk id="3" creationId="{CB8E794D-C982-40C1-8E13-5A3E11843AE0}"/>
          </ac:picMkLst>
        </pc:picChg>
        <pc:picChg chg="add mod">
          <ac:chgData name="HUANG, Kecheng" userId="6042010e-758a-47da-a43c-39d4fc95a6c3" providerId="ADAL" clId="{DDA69C9F-406D-4192-912E-8E22BF43C5A2}" dt="2021-10-08T08:12:15.444" v="346" actId="1076"/>
          <ac:picMkLst>
            <pc:docMk/>
            <pc:sldMk cId="1298143666" sldId="301"/>
            <ac:picMk id="8" creationId="{DDDAB99A-9D72-4031-A019-085D9D600ABD}"/>
          </ac:picMkLst>
        </pc:picChg>
      </pc:sldChg>
    </pc:docChg>
  </pc:docChgLst>
  <pc:docChgLst>
    <pc:chgData name="HUANG, Kecheng" userId="6042010e-758a-47da-a43c-39d4fc95a6c3" providerId="ADAL" clId="{5E78226A-4D45-41A4-97E9-108398DA6D5F}"/>
    <pc:docChg chg="undo redo custSel addSld delSld modSld">
      <pc:chgData name="HUANG, Kecheng" userId="6042010e-758a-47da-a43c-39d4fc95a6c3" providerId="ADAL" clId="{5E78226A-4D45-41A4-97E9-108398DA6D5F}" dt="2021-08-25T15:06:21.808" v="2692" actId="20577"/>
      <pc:docMkLst>
        <pc:docMk/>
      </pc:docMkLst>
      <pc:sldChg chg="del">
        <pc:chgData name="HUANG, Kecheng" userId="6042010e-758a-47da-a43c-39d4fc95a6c3" providerId="ADAL" clId="{5E78226A-4D45-41A4-97E9-108398DA6D5F}" dt="2021-08-25T12:37:45.736" v="1179" actId="47"/>
        <pc:sldMkLst>
          <pc:docMk/>
          <pc:sldMk cId="3025070116" sldId="282"/>
        </pc:sldMkLst>
      </pc:sldChg>
      <pc:sldChg chg="del">
        <pc:chgData name="HUANG, Kecheng" userId="6042010e-758a-47da-a43c-39d4fc95a6c3" providerId="ADAL" clId="{5E78226A-4D45-41A4-97E9-108398DA6D5F}" dt="2021-08-25T12:37:46.330" v="1181" actId="47"/>
        <pc:sldMkLst>
          <pc:docMk/>
          <pc:sldMk cId="1751340676" sldId="283"/>
        </pc:sldMkLst>
      </pc:sldChg>
      <pc:sldChg chg="addSp delSp modSp add del mod modAnim">
        <pc:chgData name="HUANG, Kecheng" userId="6042010e-758a-47da-a43c-39d4fc95a6c3" providerId="ADAL" clId="{5E78226A-4D45-41A4-97E9-108398DA6D5F}" dt="2021-08-25T13:37:00.390" v="2054"/>
        <pc:sldMkLst>
          <pc:docMk/>
          <pc:sldMk cId="3960785670" sldId="284"/>
        </pc:sldMkLst>
        <pc:spChg chg="mod">
          <ac:chgData name="HUANG, Kecheng" userId="6042010e-758a-47da-a43c-39d4fc95a6c3" providerId="ADAL" clId="{5E78226A-4D45-41A4-97E9-108398DA6D5F}" dt="2021-08-25T10:22:02.097" v="45"/>
          <ac:spMkLst>
            <pc:docMk/>
            <pc:sldMk cId="3960785670" sldId="284"/>
            <ac:spMk id="4" creationId="{CE6890AC-7159-4F19-A547-8DFF331AA3C2}"/>
          </ac:spMkLst>
        </pc:spChg>
        <pc:spChg chg="mod">
          <ac:chgData name="HUANG, Kecheng" userId="6042010e-758a-47da-a43c-39d4fc95a6c3" providerId="ADAL" clId="{5E78226A-4D45-41A4-97E9-108398DA6D5F}" dt="2021-08-25T10:21:23.961" v="42" actId="20577"/>
          <ac:spMkLst>
            <pc:docMk/>
            <pc:sldMk cId="3960785670" sldId="284"/>
            <ac:spMk id="5" creationId="{F7059B17-42B5-4EBC-AC2F-6F9714AD5E02}"/>
          </ac:spMkLst>
        </pc:spChg>
        <pc:spChg chg="mod">
          <ac:chgData name="HUANG, Kecheng" userId="6042010e-758a-47da-a43c-39d4fc95a6c3" providerId="ADAL" clId="{5E78226A-4D45-41A4-97E9-108398DA6D5F}" dt="2021-08-25T12:59:02.621" v="1463"/>
          <ac:spMkLst>
            <pc:docMk/>
            <pc:sldMk cId="3960785670" sldId="284"/>
            <ac:spMk id="7" creationId="{E989B82C-DCE6-4E88-9EFB-E65042BD877D}"/>
          </ac:spMkLst>
        </pc:spChg>
        <pc:picChg chg="add mod">
          <ac:chgData name="HUANG, Kecheng" userId="6042010e-758a-47da-a43c-39d4fc95a6c3" providerId="ADAL" clId="{5E78226A-4D45-41A4-97E9-108398DA6D5F}" dt="2021-08-25T12:37:26.041" v="1176" actId="1076"/>
          <ac:picMkLst>
            <pc:docMk/>
            <pc:sldMk cId="3960785670" sldId="284"/>
            <ac:picMk id="3" creationId="{BCCE56E1-7751-4247-92C1-E37ACD4E53EF}"/>
          </ac:picMkLst>
        </pc:picChg>
        <pc:picChg chg="add mod">
          <ac:chgData name="HUANG, Kecheng" userId="6042010e-758a-47da-a43c-39d4fc95a6c3" providerId="ADAL" clId="{5E78226A-4D45-41A4-97E9-108398DA6D5F}" dt="2021-08-25T12:38:26.578" v="1200" actId="1076"/>
          <ac:picMkLst>
            <pc:docMk/>
            <pc:sldMk cId="3960785670" sldId="284"/>
            <ac:picMk id="8" creationId="{D32A79F0-C128-4BE5-ACA1-D7D20C4D1AC6}"/>
          </ac:picMkLst>
        </pc:picChg>
        <pc:picChg chg="add del">
          <ac:chgData name="HUANG, Kecheng" userId="6042010e-758a-47da-a43c-39d4fc95a6c3" providerId="ADAL" clId="{5E78226A-4D45-41A4-97E9-108398DA6D5F}" dt="2021-08-25T11:06:54.242" v="917" actId="22"/>
          <ac:picMkLst>
            <pc:docMk/>
            <pc:sldMk cId="3960785670" sldId="284"/>
            <ac:picMk id="10" creationId="{ED8D3FFC-9B1D-48FC-8D12-A9BA3165A750}"/>
          </ac:picMkLst>
        </pc:picChg>
        <pc:picChg chg="add mod">
          <ac:chgData name="HUANG, Kecheng" userId="6042010e-758a-47da-a43c-39d4fc95a6c3" providerId="ADAL" clId="{5E78226A-4D45-41A4-97E9-108398DA6D5F}" dt="2021-08-25T13:36:51.555" v="2052" actId="1076"/>
          <ac:picMkLst>
            <pc:docMk/>
            <pc:sldMk cId="3960785670" sldId="284"/>
            <ac:picMk id="12" creationId="{C071FA8A-1C8E-4098-BA4E-60515E507AE3}"/>
          </ac:picMkLst>
        </pc:picChg>
      </pc:sldChg>
      <pc:sldChg chg="addSp delSp modSp add mod modAnim">
        <pc:chgData name="HUANG, Kecheng" userId="6042010e-758a-47da-a43c-39d4fc95a6c3" providerId="ADAL" clId="{5E78226A-4D45-41A4-97E9-108398DA6D5F}" dt="2021-08-25T13:40:47.875" v="2074" actId="1076"/>
        <pc:sldMkLst>
          <pc:docMk/>
          <pc:sldMk cId="1396472318" sldId="285"/>
        </pc:sldMkLst>
        <pc:spChg chg="del">
          <ac:chgData name="HUANG, Kecheng" userId="6042010e-758a-47da-a43c-39d4fc95a6c3" providerId="ADAL" clId="{5E78226A-4D45-41A4-97E9-108398DA6D5F}" dt="2021-08-25T12:56:21.838" v="1340" actId="478"/>
          <ac:spMkLst>
            <pc:docMk/>
            <pc:sldMk cId="1396472318" sldId="285"/>
            <ac:spMk id="7" creationId="{E989B82C-DCE6-4E88-9EFB-E65042BD877D}"/>
          </ac:spMkLst>
        </pc:spChg>
        <pc:spChg chg="add del mod">
          <ac:chgData name="HUANG, Kecheng" userId="6042010e-758a-47da-a43c-39d4fc95a6c3" providerId="ADAL" clId="{5E78226A-4D45-41A4-97E9-108398DA6D5F}" dt="2021-08-25T12:56:18.797" v="1339"/>
          <ac:spMkLst>
            <pc:docMk/>
            <pc:sldMk cId="1396472318" sldId="285"/>
            <ac:spMk id="9" creationId="{A0B93D0A-2B29-4EB9-85EB-A1EA3B2EA273}"/>
          </ac:spMkLst>
        </pc:spChg>
        <pc:spChg chg="add mod">
          <ac:chgData name="HUANG, Kecheng" userId="6042010e-758a-47da-a43c-39d4fc95a6c3" providerId="ADAL" clId="{5E78226A-4D45-41A4-97E9-108398DA6D5F}" dt="2021-08-25T13:29:40.548" v="2043" actId="113"/>
          <ac:spMkLst>
            <pc:docMk/>
            <pc:sldMk cId="1396472318" sldId="285"/>
            <ac:spMk id="10" creationId="{93CEA90A-F34F-4559-AB4F-6E7F167CF836}"/>
          </ac:spMkLst>
        </pc:spChg>
        <pc:grpChg chg="add mod">
          <ac:chgData name="HUANG, Kecheng" userId="6042010e-758a-47da-a43c-39d4fc95a6c3" providerId="ADAL" clId="{5E78226A-4D45-41A4-97E9-108398DA6D5F}" dt="2021-08-25T13:40:47.875" v="2074" actId="1076"/>
          <ac:grpSpMkLst>
            <pc:docMk/>
            <pc:sldMk cId="1396472318" sldId="285"/>
            <ac:grpSpMk id="17" creationId="{0881A124-78BE-470F-97B0-017334BC29F5}"/>
          </ac:grpSpMkLst>
        </pc:grpChg>
        <pc:picChg chg="del">
          <ac:chgData name="HUANG, Kecheng" userId="6042010e-758a-47da-a43c-39d4fc95a6c3" providerId="ADAL" clId="{5E78226A-4D45-41A4-97E9-108398DA6D5F}" dt="2021-08-25T12:48:21.340" v="1325" actId="478"/>
          <ac:picMkLst>
            <pc:docMk/>
            <pc:sldMk cId="1396472318" sldId="285"/>
            <ac:picMk id="3" creationId="{BCCE56E1-7751-4247-92C1-E37ACD4E53EF}"/>
          </ac:picMkLst>
        </pc:picChg>
        <pc:picChg chg="add del mod">
          <ac:chgData name="HUANG, Kecheng" userId="6042010e-758a-47da-a43c-39d4fc95a6c3" providerId="ADAL" clId="{5E78226A-4D45-41A4-97E9-108398DA6D5F}" dt="2021-08-25T13:12:53.789" v="1678" actId="478"/>
          <ac:picMkLst>
            <pc:docMk/>
            <pc:sldMk cId="1396472318" sldId="285"/>
            <ac:picMk id="6" creationId="{338890C1-9952-4273-B06D-54D027DDB3DB}"/>
          </ac:picMkLst>
        </pc:picChg>
        <pc:picChg chg="del">
          <ac:chgData name="HUANG, Kecheng" userId="6042010e-758a-47da-a43c-39d4fc95a6c3" providerId="ADAL" clId="{5E78226A-4D45-41A4-97E9-108398DA6D5F}" dt="2021-08-25T12:48:20.756" v="1324" actId="478"/>
          <ac:picMkLst>
            <pc:docMk/>
            <pc:sldMk cId="1396472318" sldId="285"/>
            <ac:picMk id="8" creationId="{D32A79F0-C128-4BE5-ACA1-D7D20C4D1AC6}"/>
          </ac:picMkLst>
        </pc:picChg>
        <pc:picChg chg="add mod">
          <ac:chgData name="HUANG, Kecheng" userId="6042010e-758a-47da-a43c-39d4fc95a6c3" providerId="ADAL" clId="{5E78226A-4D45-41A4-97E9-108398DA6D5F}" dt="2021-08-25T13:27:48.875" v="1913" actId="1076"/>
          <ac:picMkLst>
            <pc:docMk/>
            <pc:sldMk cId="1396472318" sldId="285"/>
            <ac:picMk id="12" creationId="{A131F9F6-CBA8-451B-B967-3821F97C332B}"/>
          </ac:picMkLst>
        </pc:picChg>
        <pc:picChg chg="add mod">
          <ac:chgData name="HUANG, Kecheng" userId="6042010e-758a-47da-a43c-39d4fc95a6c3" providerId="ADAL" clId="{5E78226A-4D45-41A4-97E9-108398DA6D5F}" dt="2021-08-25T13:40:31.596" v="2069" actId="164"/>
          <ac:picMkLst>
            <pc:docMk/>
            <pc:sldMk cId="1396472318" sldId="285"/>
            <ac:picMk id="14" creationId="{8A2D5721-EDDC-4682-8CAA-78BBE6FB7383}"/>
          </ac:picMkLst>
        </pc:picChg>
        <pc:picChg chg="add mod">
          <ac:chgData name="HUANG, Kecheng" userId="6042010e-758a-47da-a43c-39d4fc95a6c3" providerId="ADAL" clId="{5E78226A-4D45-41A4-97E9-108398DA6D5F}" dt="2021-08-25T13:40:31.596" v="2069" actId="164"/>
          <ac:picMkLst>
            <pc:docMk/>
            <pc:sldMk cId="1396472318" sldId="285"/>
            <ac:picMk id="16" creationId="{190ABE6C-B79B-4830-A8E2-59E06EC07F69}"/>
          </ac:picMkLst>
        </pc:picChg>
      </pc:sldChg>
      <pc:sldChg chg="del">
        <pc:chgData name="HUANG, Kecheng" userId="6042010e-758a-47da-a43c-39d4fc95a6c3" providerId="ADAL" clId="{5E78226A-4D45-41A4-97E9-108398DA6D5F}" dt="2021-08-25T12:37:46.671" v="1183" actId="47"/>
        <pc:sldMkLst>
          <pc:docMk/>
          <pc:sldMk cId="2437324113" sldId="285"/>
        </pc:sldMkLst>
      </pc:sldChg>
      <pc:sldChg chg="delSp modSp add mod delAnim">
        <pc:chgData name="HUANG, Kecheng" userId="6042010e-758a-47da-a43c-39d4fc95a6c3" providerId="ADAL" clId="{5E78226A-4D45-41A4-97E9-108398DA6D5F}" dt="2021-08-25T15:05:30.665" v="2686" actId="20577"/>
        <pc:sldMkLst>
          <pc:docMk/>
          <pc:sldMk cId="1224498093" sldId="286"/>
        </pc:sldMkLst>
        <pc:spChg chg="mod">
          <ac:chgData name="HUANG, Kecheng" userId="6042010e-758a-47da-a43c-39d4fc95a6c3" providerId="ADAL" clId="{5E78226A-4D45-41A4-97E9-108398DA6D5F}" dt="2021-08-25T14:46:18.215" v="2089" actId="20577"/>
          <ac:spMkLst>
            <pc:docMk/>
            <pc:sldMk cId="1224498093" sldId="286"/>
            <ac:spMk id="5" creationId="{F7059B17-42B5-4EBC-AC2F-6F9714AD5E02}"/>
          </ac:spMkLst>
        </pc:spChg>
        <pc:spChg chg="mod">
          <ac:chgData name="HUANG, Kecheng" userId="6042010e-758a-47da-a43c-39d4fc95a6c3" providerId="ADAL" clId="{5E78226A-4D45-41A4-97E9-108398DA6D5F}" dt="2021-08-25T15:05:30.665" v="2686" actId="20577"/>
          <ac:spMkLst>
            <pc:docMk/>
            <pc:sldMk cId="1224498093" sldId="286"/>
            <ac:spMk id="10" creationId="{93CEA90A-F34F-4559-AB4F-6E7F167CF836}"/>
          </ac:spMkLst>
        </pc:spChg>
        <pc:grpChg chg="del">
          <ac:chgData name="HUANG, Kecheng" userId="6042010e-758a-47da-a43c-39d4fc95a6c3" providerId="ADAL" clId="{5E78226A-4D45-41A4-97E9-108398DA6D5F}" dt="2021-08-25T13:41:51.304" v="2076" actId="478"/>
          <ac:grpSpMkLst>
            <pc:docMk/>
            <pc:sldMk cId="1224498093" sldId="286"/>
            <ac:grpSpMk id="17" creationId="{0881A124-78BE-470F-97B0-017334BC29F5}"/>
          </ac:grpSpMkLst>
        </pc:grpChg>
        <pc:picChg chg="del">
          <ac:chgData name="HUANG, Kecheng" userId="6042010e-758a-47da-a43c-39d4fc95a6c3" providerId="ADAL" clId="{5E78226A-4D45-41A4-97E9-108398DA6D5F}" dt="2021-08-25T13:41:52.288" v="2077" actId="478"/>
          <ac:picMkLst>
            <pc:docMk/>
            <pc:sldMk cId="1224498093" sldId="286"/>
            <ac:picMk id="12" creationId="{A131F9F6-CBA8-451B-B967-3821F97C332B}"/>
          </ac:picMkLst>
        </pc:picChg>
      </pc:sldChg>
      <pc:sldChg chg="modSp add mod">
        <pc:chgData name="HUANG, Kecheng" userId="6042010e-758a-47da-a43c-39d4fc95a6c3" providerId="ADAL" clId="{5E78226A-4D45-41A4-97E9-108398DA6D5F}" dt="2021-08-25T15:06:21.808" v="2692" actId="20577"/>
        <pc:sldMkLst>
          <pc:docMk/>
          <pc:sldMk cId="649861932" sldId="287"/>
        </pc:sldMkLst>
        <pc:spChg chg="mod">
          <ac:chgData name="HUANG, Kecheng" userId="6042010e-758a-47da-a43c-39d4fc95a6c3" providerId="ADAL" clId="{5E78226A-4D45-41A4-97E9-108398DA6D5F}" dt="2021-08-25T15:06:21.808" v="2692" actId="20577"/>
          <ac:spMkLst>
            <pc:docMk/>
            <pc:sldMk cId="649861932" sldId="287"/>
            <ac:spMk id="10" creationId="{93CEA90A-F34F-4559-AB4F-6E7F167CF836}"/>
          </ac:spMkLst>
        </pc:spChg>
      </pc:sldChg>
      <pc:sldChg chg="del">
        <pc:chgData name="HUANG, Kecheng" userId="6042010e-758a-47da-a43c-39d4fc95a6c3" providerId="ADAL" clId="{5E78226A-4D45-41A4-97E9-108398DA6D5F}" dt="2021-08-25T12:37:46.965" v="1185" actId="47"/>
        <pc:sldMkLst>
          <pc:docMk/>
          <pc:sldMk cId="2945480717" sldId="287"/>
        </pc:sldMkLst>
      </pc:sldChg>
      <pc:sldChg chg="del">
        <pc:chgData name="HUANG, Kecheng" userId="6042010e-758a-47da-a43c-39d4fc95a6c3" providerId="ADAL" clId="{5E78226A-4D45-41A4-97E9-108398DA6D5F}" dt="2021-08-25T12:37:47.294" v="1187" actId="47"/>
        <pc:sldMkLst>
          <pc:docMk/>
          <pc:sldMk cId="3005146134" sldId="288"/>
        </pc:sldMkLst>
      </pc:sldChg>
      <pc:sldChg chg="del">
        <pc:chgData name="HUANG, Kecheng" userId="6042010e-758a-47da-a43c-39d4fc95a6c3" providerId="ADAL" clId="{5E78226A-4D45-41A4-97E9-108398DA6D5F}" dt="2021-08-25T12:37:46.807" v="1184" actId="47"/>
        <pc:sldMkLst>
          <pc:docMk/>
          <pc:sldMk cId="83435426" sldId="289"/>
        </pc:sldMkLst>
      </pc:sldChg>
      <pc:sldChg chg="del">
        <pc:chgData name="HUANG, Kecheng" userId="6042010e-758a-47da-a43c-39d4fc95a6c3" providerId="ADAL" clId="{5E78226A-4D45-41A4-97E9-108398DA6D5F}" dt="2021-08-25T12:37:47.127" v="1186" actId="47"/>
        <pc:sldMkLst>
          <pc:docMk/>
          <pc:sldMk cId="3333196054" sldId="290"/>
        </pc:sldMkLst>
      </pc:sldChg>
      <pc:sldChg chg="del">
        <pc:chgData name="HUANG, Kecheng" userId="6042010e-758a-47da-a43c-39d4fc95a6c3" providerId="ADAL" clId="{5E78226A-4D45-41A4-97E9-108398DA6D5F}" dt="2021-08-25T12:37:48.277" v="1189" actId="47"/>
        <pc:sldMkLst>
          <pc:docMk/>
          <pc:sldMk cId="171849319" sldId="291"/>
        </pc:sldMkLst>
      </pc:sldChg>
      <pc:sldChg chg="del">
        <pc:chgData name="HUANG, Kecheng" userId="6042010e-758a-47da-a43c-39d4fc95a6c3" providerId="ADAL" clId="{5E78226A-4D45-41A4-97E9-108398DA6D5F}" dt="2021-08-25T12:37:48.622" v="1191" actId="47"/>
        <pc:sldMkLst>
          <pc:docMk/>
          <pc:sldMk cId="1671013045" sldId="292"/>
        </pc:sldMkLst>
      </pc:sldChg>
      <pc:sldChg chg="del">
        <pc:chgData name="HUANG, Kecheng" userId="6042010e-758a-47da-a43c-39d4fc95a6c3" providerId="ADAL" clId="{5E78226A-4D45-41A4-97E9-108398DA6D5F}" dt="2021-08-25T12:37:47.456" v="1188" actId="47"/>
        <pc:sldMkLst>
          <pc:docMk/>
          <pc:sldMk cId="856517741" sldId="293"/>
        </pc:sldMkLst>
      </pc:sldChg>
      <pc:sldChg chg="del">
        <pc:chgData name="HUANG, Kecheng" userId="6042010e-758a-47da-a43c-39d4fc95a6c3" providerId="ADAL" clId="{5E78226A-4D45-41A4-97E9-108398DA6D5F}" dt="2021-08-25T12:37:48.778" v="1192" actId="47"/>
        <pc:sldMkLst>
          <pc:docMk/>
          <pc:sldMk cId="2727516014" sldId="294"/>
        </pc:sldMkLst>
      </pc:sldChg>
      <pc:sldChg chg="del">
        <pc:chgData name="HUANG, Kecheng" userId="6042010e-758a-47da-a43c-39d4fc95a6c3" providerId="ADAL" clId="{5E78226A-4D45-41A4-97E9-108398DA6D5F}" dt="2021-08-25T12:37:48.457" v="1190" actId="47"/>
        <pc:sldMkLst>
          <pc:docMk/>
          <pc:sldMk cId="2180481584" sldId="295"/>
        </pc:sldMkLst>
      </pc:sldChg>
      <pc:sldChg chg="del">
        <pc:chgData name="HUANG, Kecheng" userId="6042010e-758a-47da-a43c-39d4fc95a6c3" providerId="ADAL" clId="{5E78226A-4D45-41A4-97E9-108398DA6D5F}" dt="2021-08-25T12:37:46.513" v="1182" actId="47"/>
        <pc:sldMkLst>
          <pc:docMk/>
          <pc:sldMk cId="949246410" sldId="296"/>
        </pc:sldMkLst>
      </pc:sldChg>
      <pc:sldChg chg="del">
        <pc:chgData name="HUANG, Kecheng" userId="6042010e-758a-47da-a43c-39d4fc95a6c3" providerId="ADAL" clId="{5E78226A-4D45-41A4-97E9-108398DA6D5F}" dt="2021-08-25T12:37:46.065" v="1180" actId="47"/>
        <pc:sldMkLst>
          <pc:docMk/>
          <pc:sldMk cId="1217638867" sldId="297"/>
        </pc:sldMkLst>
      </pc:sldChg>
    </pc:docChg>
  </pc:docChgLst>
  <pc:docChgLst>
    <pc:chgData name="HUANG, Kecheng" userId="6042010e-758a-47da-a43c-39d4fc95a6c3" providerId="ADAL" clId="{858AC04E-1336-BA44-B53E-A7B455BD1D7C}"/>
    <pc:docChg chg="undo custSel addSld modSld">
      <pc:chgData name="HUANG, Kecheng" userId="6042010e-758a-47da-a43c-39d4fc95a6c3" providerId="ADAL" clId="{858AC04E-1336-BA44-B53E-A7B455BD1D7C}" dt="2021-09-03T08:42:55.641" v="2901" actId="403"/>
      <pc:docMkLst>
        <pc:docMk/>
      </pc:docMkLst>
      <pc:sldChg chg="addSp modSp mod modAnim">
        <pc:chgData name="HUANG, Kecheng" userId="6042010e-758a-47da-a43c-39d4fc95a6c3" providerId="ADAL" clId="{858AC04E-1336-BA44-B53E-A7B455BD1D7C}" dt="2021-09-03T02:54:35.395" v="224"/>
        <pc:sldMkLst>
          <pc:docMk/>
          <pc:sldMk cId="3960785670" sldId="284"/>
        </pc:sldMkLst>
        <pc:spChg chg="mod">
          <ac:chgData name="HUANG, Kecheng" userId="6042010e-758a-47da-a43c-39d4fc95a6c3" providerId="ADAL" clId="{858AC04E-1336-BA44-B53E-A7B455BD1D7C}" dt="2021-09-03T02:52:24.961" v="208" actId="20577"/>
          <ac:spMkLst>
            <pc:docMk/>
            <pc:sldMk cId="3960785670" sldId="284"/>
            <ac:spMk id="7" creationId="{E989B82C-DCE6-4E88-9EFB-E65042BD877D}"/>
          </ac:spMkLst>
        </pc:spChg>
        <pc:picChg chg="add mod">
          <ac:chgData name="HUANG, Kecheng" userId="6042010e-758a-47da-a43c-39d4fc95a6c3" providerId="ADAL" clId="{858AC04E-1336-BA44-B53E-A7B455BD1D7C}" dt="2021-09-03T02:53:53.219" v="223" actId="1076"/>
          <ac:picMkLst>
            <pc:docMk/>
            <pc:sldMk cId="3960785670" sldId="284"/>
            <ac:picMk id="2" creationId="{EB7D48FF-EE19-FD4F-AEAC-1A6BE48ED1D1}"/>
          </ac:picMkLst>
        </pc:picChg>
        <pc:picChg chg="mod">
          <ac:chgData name="HUANG, Kecheng" userId="6042010e-758a-47da-a43c-39d4fc95a6c3" providerId="ADAL" clId="{858AC04E-1336-BA44-B53E-A7B455BD1D7C}" dt="2021-09-03T02:53:53.219" v="223" actId="1076"/>
          <ac:picMkLst>
            <pc:docMk/>
            <pc:sldMk cId="3960785670" sldId="284"/>
            <ac:picMk id="3" creationId="{BCCE56E1-7751-4247-92C1-E37ACD4E53EF}"/>
          </ac:picMkLst>
        </pc:picChg>
        <pc:picChg chg="mod">
          <ac:chgData name="HUANG, Kecheng" userId="6042010e-758a-47da-a43c-39d4fc95a6c3" providerId="ADAL" clId="{858AC04E-1336-BA44-B53E-A7B455BD1D7C}" dt="2021-09-03T02:53:53.219" v="223" actId="1076"/>
          <ac:picMkLst>
            <pc:docMk/>
            <pc:sldMk cId="3960785670" sldId="284"/>
            <ac:picMk id="8" creationId="{D32A79F0-C128-4BE5-ACA1-D7D20C4D1AC6}"/>
          </ac:picMkLst>
        </pc:picChg>
        <pc:picChg chg="mod">
          <ac:chgData name="HUANG, Kecheng" userId="6042010e-758a-47da-a43c-39d4fc95a6c3" providerId="ADAL" clId="{858AC04E-1336-BA44-B53E-A7B455BD1D7C}" dt="2021-09-03T02:53:53.219" v="223" actId="1076"/>
          <ac:picMkLst>
            <pc:docMk/>
            <pc:sldMk cId="3960785670" sldId="284"/>
            <ac:picMk id="12" creationId="{C071FA8A-1C8E-4098-BA4E-60515E507AE3}"/>
          </ac:picMkLst>
        </pc:picChg>
      </pc:sldChg>
      <pc:sldChg chg="modSp mod">
        <pc:chgData name="HUANG, Kecheng" userId="6042010e-758a-47da-a43c-39d4fc95a6c3" providerId="ADAL" clId="{858AC04E-1336-BA44-B53E-A7B455BD1D7C}" dt="2021-09-03T03:05:43.687" v="355" actId="20577"/>
        <pc:sldMkLst>
          <pc:docMk/>
          <pc:sldMk cId="1396472318" sldId="285"/>
        </pc:sldMkLst>
        <pc:spChg chg="mod">
          <ac:chgData name="HUANG, Kecheng" userId="6042010e-758a-47da-a43c-39d4fc95a6c3" providerId="ADAL" clId="{858AC04E-1336-BA44-B53E-A7B455BD1D7C}" dt="2021-09-03T02:48:52.023" v="186" actId="404"/>
          <ac:spMkLst>
            <pc:docMk/>
            <pc:sldMk cId="1396472318" sldId="285"/>
            <ac:spMk id="5" creationId="{F7059B17-42B5-4EBC-AC2F-6F9714AD5E02}"/>
          </ac:spMkLst>
        </pc:spChg>
        <pc:spChg chg="mod">
          <ac:chgData name="HUANG, Kecheng" userId="6042010e-758a-47da-a43c-39d4fc95a6c3" providerId="ADAL" clId="{858AC04E-1336-BA44-B53E-A7B455BD1D7C}" dt="2021-09-03T03:05:43.687" v="355" actId="20577"/>
          <ac:spMkLst>
            <pc:docMk/>
            <pc:sldMk cId="1396472318" sldId="285"/>
            <ac:spMk id="10" creationId="{93CEA90A-F34F-4559-AB4F-6E7F167CF836}"/>
          </ac:spMkLst>
        </pc:spChg>
      </pc:sldChg>
      <pc:sldChg chg="addSp modSp mod modAnim">
        <pc:chgData name="HUANG, Kecheng" userId="6042010e-758a-47da-a43c-39d4fc95a6c3" providerId="ADAL" clId="{858AC04E-1336-BA44-B53E-A7B455BD1D7C}" dt="2021-09-03T03:41:57.656" v="863"/>
        <pc:sldMkLst>
          <pc:docMk/>
          <pc:sldMk cId="1224498093" sldId="286"/>
        </pc:sldMkLst>
        <pc:spChg chg="mod">
          <ac:chgData name="HUANG, Kecheng" userId="6042010e-758a-47da-a43c-39d4fc95a6c3" providerId="ADAL" clId="{858AC04E-1336-BA44-B53E-A7B455BD1D7C}" dt="2021-09-03T03:41:08.982" v="858" actId="20577"/>
          <ac:spMkLst>
            <pc:docMk/>
            <pc:sldMk cId="1224498093" sldId="286"/>
            <ac:spMk id="10" creationId="{93CEA90A-F34F-4559-AB4F-6E7F167CF836}"/>
          </ac:spMkLst>
        </pc:spChg>
        <pc:grpChg chg="add mod">
          <ac:chgData name="HUANG, Kecheng" userId="6042010e-758a-47da-a43c-39d4fc95a6c3" providerId="ADAL" clId="{858AC04E-1336-BA44-B53E-A7B455BD1D7C}" dt="2021-09-03T03:23:37.659" v="367" actId="1076"/>
          <ac:grpSpMkLst>
            <pc:docMk/>
            <pc:sldMk cId="1224498093" sldId="286"/>
            <ac:grpSpMk id="6" creationId="{ACBD6DB4-C51C-754C-86C7-8802214824C1}"/>
          </ac:grpSpMkLst>
        </pc:grpChg>
        <pc:picChg chg="add mod">
          <ac:chgData name="HUANG, Kecheng" userId="6042010e-758a-47da-a43c-39d4fc95a6c3" providerId="ADAL" clId="{858AC04E-1336-BA44-B53E-A7B455BD1D7C}" dt="2021-09-03T03:23:35.346" v="366" actId="164"/>
          <ac:picMkLst>
            <pc:docMk/>
            <pc:sldMk cId="1224498093" sldId="286"/>
            <ac:picMk id="2" creationId="{2B590922-1843-194F-A1E1-B682D4B20065}"/>
          </ac:picMkLst>
        </pc:picChg>
        <pc:picChg chg="add mod">
          <ac:chgData name="HUANG, Kecheng" userId="6042010e-758a-47da-a43c-39d4fc95a6c3" providerId="ADAL" clId="{858AC04E-1336-BA44-B53E-A7B455BD1D7C}" dt="2021-09-03T03:23:35.346" v="366" actId="164"/>
          <ac:picMkLst>
            <pc:docMk/>
            <pc:sldMk cId="1224498093" sldId="286"/>
            <ac:picMk id="3" creationId="{F5B4A532-1B21-A943-8607-A9E5DD18B4A2}"/>
          </ac:picMkLst>
        </pc:picChg>
        <pc:picChg chg="add mod">
          <ac:chgData name="HUANG, Kecheng" userId="6042010e-758a-47da-a43c-39d4fc95a6c3" providerId="ADAL" clId="{858AC04E-1336-BA44-B53E-A7B455BD1D7C}" dt="2021-09-03T03:41:36.635" v="859" actId="1076"/>
          <ac:picMkLst>
            <pc:docMk/>
            <pc:sldMk cId="1224498093" sldId="286"/>
            <ac:picMk id="7" creationId="{9B98F029-7B91-CA48-95CC-5D25CA6B2F74}"/>
          </ac:picMkLst>
        </pc:picChg>
      </pc:sldChg>
      <pc:sldChg chg="addSp modSp mod modAnim">
        <pc:chgData name="HUANG, Kecheng" userId="6042010e-758a-47da-a43c-39d4fc95a6c3" providerId="ADAL" clId="{858AC04E-1336-BA44-B53E-A7B455BD1D7C}" dt="2021-09-03T05:01:15.472" v="1613" actId="20577"/>
        <pc:sldMkLst>
          <pc:docMk/>
          <pc:sldMk cId="649861932" sldId="287"/>
        </pc:sldMkLst>
        <pc:spChg chg="mod">
          <ac:chgData name="HUANG, Kecheng" userId="6042010e-758a-47da-a43c-39d4fc95a6c3" providerId="ADAL" clId="{858AC04E-1336-BA44-B53E-A7B455BD1D7C}" dt="2021-09-03T05:01:15.472" v="1613" actId="20577"/>
          <ac:spMkLst>
            <pc:docMk/>
            <pc:sldMk cId="649861932" sldId="287"/>
            <ac:spMk id="10" creationId="{93CEA90A-F34F-4559-AB4F-6E7F167CF836}"/>
          </ac:spMkLst>
        </pc:spChg>
        <pc:picChg chg="add mod">
          <ac:chgData name="HUANG, Kecheng" userId="6042010e-758a-47da-a43c-39d4fc95a6c3" providerId="ADAL" clId="{858AC04E-1336-BA44-B53E-A7B455BD1D7C}" dt="2021-09-03T04:08:07.564" v="868" actId="1076"/>
          <ac:picMkLst>
            <pc:docMk/>
            <pc:sldMk cId="649861932" sldId="287"/>
            <ac:picMk id="2" creationId="{48C7BD0C-2145-554C-B42A-E82EE2D233D0}"/>
          </ac:picMkLst>
        </pc:picChg>
        <pc:picChg chg="add mod">
          <ac:chgData name="HUANG, Kecheng" userId="6042010e-758a-47da-a43c-39d4fc95a6c3" providerId="ADAL" clId="{858AC04E-1336-BA44-B53E-A7B455BD1D7C}" dt="2021-09-03T04:52:18.693" v="1479" actId="1076"/>
          <ac:picMkLst>
            <pc:docMk/>
            <pc:sldMk cId="649861932" sldId="287"/>
            <ac:picMk id="3" creationId="{469D23FF-B2F5-E84D-97E3-3D991D3A7F99}"/>
          </ac:picMkLst>
        </pc:picChg>
        <pc:picChg chg="add mod">
          <ac:chgData name="HUANG, Kecheng" userId="6042010e-758a-47da-a43c-39d4fc95a6c3" providerId="ADAL" clId="{858AC04E-1336-BA44-B53E-A7B455BD1D7C}" dt="2021-09-03T05:00:23.644" v="1572" actId="1076"/>
          <ac:picMkLst>
            <pc:docMk/>
            <pc:sldMk cId="649861932" sldId="287"/>
            <ac:picMk id="6" creationId="{AFBE9B5F-A4AE-F644-9C11-C964852AE410}"/>
          </ac:picMkLst>
        </pc:picChg>
      </pc:sldChg>
      <pc:sldChg chg="addSp delSp modSp add mod delAnim modAnim">
        <pc:chgData name="HUANG, Kecheng" userId="6042010e-758a-47da-a43c-39d4fc95a6c3" providerId="ADAL" clId="{858AC04E-1336-BA44-B53E-A7B455BD1D7C}" dt="2021-09-03T08:20:48.820" v="2413" actId="1076"/>
        <pc:sldMkLst>
          <pc:docMk/>
          <pc:sldMk cId="260104739" sldId="288"/>
        </pc:sldMkLst>
        <pc:spChg chg="mod">
          <ac:chgData name="HUANG, Kecheng" userId="6042010e-758a-47da-a43c-39d4fc95a6c3" providerId="ADAL" clId="{858AC04E-1336-BA44-B53E-A7B455BD1D7C}" dt="2021-09-03T08:20:48.820" v="2413" actId="1076"/>
          <ac:spMkLst>
            <pc:docMk/>
            <pc:sldMk cId="260104739" sldId="288"/>
            <ac:spMk id="7" creationId="{E989B82C-DCE6-4E88-9EFB-E65042BD877D}"/>
          </ac:spMkLst>
        </pc:spChg>
        <pc:picChg chg="add mod">
          <ac:chgData name="HUANG, Kecheng" userId="6042010e-758a-47da-a43c-39d4fc95a6c3" providerId="ADAL" clId="{858AC04E-1336-BA44-B53E-A7B455BD1D7C}" dt="2021-09-03T08:19:29.971" v="2395" actId="1076"/>
          <ac:picMkLst>
            <pc:docMk/>
            <pc:sldMk cId="260104739" sldId="288"/>
            <ac:picMk id="2" creationId="{0F28207E-87F0-4445-B015-E1E8A0A0DEBE}"/>
          </ac:picMkLst>
        </pc:picChg>
        <pc:picChg chg="del">
          <ac:chgData name="HUANG, Kecheng" userId="6042010e-758a-47da-a43c-39d4fc95a6c3" providerId="ADAL" clId="{858AC04E-1336-BA44-B53E-A7B455BD1D7C}" dt="2021-09-03T05:03:49.032" v="1615" actId="478"/>
          <ac:picMkLst>
            <pc:docMk/>
            <pc:sldMk cId="260104739" sldId="288"/>
            <ac:picMk id="2" creationId="{EB7D48FF-EE19-FD4F-AEAC-1A6BE48ED1D1}"/>
          </ac:picMkLst>
        </pc:picChg>
        <pc:picChg chg="del">
          <ac:chgData name="HUANG, Kecheng" userId="6042010e-758a-47da-a43c-39d4fc95a6c3" providerId="ADAL" clId="{858AC04E-1336-BA44-B53E-A7B455BD1D7C}" dt="2021-09-03T05:03:53.130" v="1618" actId="478"/>
          <ac:picMkLst>
            <pc:docMk/>
            <pc:sldMk cId="260104739" sldId="288"/>
            <ac:picMk id="3" creationId="{BCCE56E1-7751-4247-92C1-E37ACD4E53EF}"/>
          </ac:picMkLst>
        </pc:picChg>
        <pc:picChg chg="add mod">
          <ac:chgData name="HUANG, Kecheng" userId="6042010e-758a-47da-a43c-39d4fc95a6c3" providerId="ADAL" clId="{858AC04E-1336-BA44-B53E-A7B455BD1D7C}" dt="2021-09-03T08:19:48.644" v="2399" actId="1076"/>
          <ac:picMkLst>
            <pc:docMk/>
            <pc:sldMk cId="260104739" sldId="288"/>
            <ac:picMk id="3" creationId="{FC9BAFEB-D914-7D4A-BA38-5B72F67120D1}"/>
          </ac:picMkLst>
        </pc:picChg>
        <pc:picChg chg="add mod">
          <ac:chgData name="HUANG, Kecheng" userId="6042010e-758a-47da-a43c-39d4fc95a6c3" providerId="ADAL" clId="{858AC04E-1336-BA44-B53E-A7B455BD1D7C}" dt="2021-09-03T08:20:23.240" v="2407" actId="14100"/>
          <ac:picMkLst>
            <pc:docMk/>
            <pc:sldMk cId="260104739" sldId="288"/>
            <ac:picMk id="6" creationId="{A5C5690C-B4CB-A548-8136-861DAF6992A4}"/>
          </ac:picMkLst>
        </pc:picChg>
        <pc:picChg chg="del">
          <ac:chgData name="HUANG, Kecheng" userId="6042010e-758a-47da-a43c-39d4fc95a6c3" providerId="ADAL" clId="{858AC04E-1336-BA44-B53E-A7B455BD1D7C}" dt="2021-09-03T05:03:52.236" v="1617" actId="478"/>
          <ac:picMkLst>
            <pc:docMk/>
            <pc:sldMk cId="260104739" sldId="288"/>
            <ac:picMk id="8" creationId="{D32A79F0-C128-4BE5-ACA1-D7D20C4D1AC6}"/>
          </ac:picMkLst>
        </pc:picChg>
        <pc:picChg chg="del">
          <ac:chgData name="HUANG, Kecheng" userId="6042010e-758a-47da-a43c-39d4fc95a6c3" providerId="ADAL" clId="{858AC04E-1336-BA44-B53E-A7B455BD1D7C}" dt="2021-09-03T05:03:51.009" v="1616" actId="478"/>
          <ac:picMkLst>
            <pc:docMk/>
            <pc:sldMk cId="260104739" sldId="288"/>
            <ac:picMk id="12" creationId="{C071FA8A-1C8E-4098-BA4E-60515E507AE3}"/>
          </ac:picMkLst>
        </pc:picChg>
      </pc:sldChg>
      <pc:sldChg chg="addSp delSp modSp add mod delAnim modAnim">
        <pc:chgData name="HUANG, Kecheng" userId="6042010e-758a-47da-a43c-39d4fc95a6c3" providerId="ADAL" clId="{858AC04E-1336-BA44-B53E-A7B455BD1D7C}" dt="2021-09-03T08:42:55.641" v="2901" actId="403"/>
        <pc:sldMkLst>
          <pc:docMk/>
          <pc:sldMk cId="103241338" sldId="289"/>
        </pc:sldMkLst>
        <pc:spChg chg="mod">
          <ac:chgData name="HUANG, Kecheng" userId="6042010e-758a-47da-a43c-39d4fc95a6c3" providerId="ADAL" clId="{858AC04E-1336-BA44-B53E-A7B455BD1D7C}" dt="2021-09-03T08:42:55.641" v="2901" actId="403"/>
          <ac:spMkLst>
            <pc:docMk/>
            <pc:sldMk cId="103241338" sldId="289"/>
            <ac:spMk id="7" creationId="{E989B82C-DCE6-4E88-9EFB-E65042BD877D}"/>
          </ac:spMkLst>
        </pc:spChg>
        <pc:picChg chg="del">
          <ac:chgData name="HUANG, Kecheng" userId="6042010e-758a-47da-a43c-39d4fc95a6c3" providerId="ADAL" clId="{858AC04E-1336-BA44-B53E-A7B455BD1D7C}" dt="2021-09-03T08:20:40.867" v="2412" actId="478"/>
          <ac:picMkLst>
            <pc:docMk/>
            <pc:sldMk cId="103241338" sldId="289"/>
            <ac:picMk id="2" creationId="{0F28207E-87F0-4445-B015-E1E8A0A0DEBE}"/>
          </ac:picMkLst>
        </pc:picChg>
        <pc:picChg chg="del">
          <ac:chgData name="HUANG, Kecheng" userId="6042010e-758a-47da-a43c-39d4fc95a6c3" providerId="ADAL" clId="{858AC04E-1336-BA44-B53E-A7B455BD1D7C}" dt="2021-09-03T08:20:40.081" v="2411" actId="478"/>
          <ac:picMkLst>
            <pc:docMk/>
            <pc:sldMk cId="103241338" sldId="289"/>
            <ac:picMk id="3" creationId="{FC9BAFEB-D914-7D4A-BA38-5B72F67120D1}"/>
          </ac:picMkLst>
        </pc:picChg>
        <pc:picChg chg="del">
          <ac:chgData name="HUANG, Kecheng" userId="6042010e-758a-47da-a43c-39d4fc95a6c3" providerId="ADAL" clId="{858AC04E-1336-BA44-B53E-A7B455BD1D7C}" dt="2021-09-03T08:20:38.841" v="2410" actId="478"/>
          <ac:picMkLst>
            <pc:docMk/>
            <pc:sldMk cId="103241338" sldId="289"/>
            <ac:picMk id="6" creationId="{A5C5690C-B4CB-A548-8136-861DAF6992A4}"/>
          </ac:picMkLst>
        </pc:picChg>
        <pc:picChg chg="add mod">
          <ac:chgData name="HUANG, Kecheng" userId="6042010e-758a-47da-a43c-39d4fc95a6c3" providerId="ADAL" clId="{858AC04E-1336-BA44-B53E-A7B455BD1D7C}" dt="2021-09-03T08:41:40.375" v="2895" actId="1076"/>
          <ac:picMkLst>
            <pc:docMk/>
            <pc:sldMk cId="103241338" sldId="289"/>
            <ac:picMk id="8" creationId="{032ADFC3-36BA-0242-B31D-CF45F9D1AA52}"/>
          </ac:picMkLst>
        </pc:picChg>
        <pc:picChg chg="add mod">
          <ac:chgData name="HUANG, Kecheng" userId="6042010e-758a-47da-a43c-39d4fc95a6c3" providerId="ADAL" clId="{858AC04E-1336-BA44-B53E-A7B455BD1D7C}" dt="2021-09-03T08:41:59.799" v="2898" actId="1076"/>
          <ac:picMkLst>
            <pc:docMk/>
            <pc:sldMk cId="103241338" sldId="289"/>
            <ac:picMk id="9" creationId="{2BD26020-F962-1149-BF55-BF3DE3E42D96}"/>
          </ac:picMkLst>
        </pc:picChg>
      </pc:sldChg>
    </pc:docChg>
  </pc:docChgLst>
  <pc:docChgLst>
    <pc:chgData name="HUANG, Kecheng" userId="6042010e-758a-47da-a43c-39d4fc95a6c3" providerId="ADAL" clId="{F83DB67E-BB93-491F-B11D-5577B4FF74DC}"/>
    <pc:docChg chg="undo custSel addSld delSld modSld sldOrd">
      <pc:chgData name="HUANG, Kecheng" userId="6042010e-758a-47da-a43c-39d4fc95a6c3" providerId="ADAL" clId="{F83DB67E-BB93-491F-B11D-5577B4FF74DC}" dt="2021-09-23T14:55:01.351" v="4283" actId="113"/>
      <pc:docMkLst>
        <pc:docMk/>
      </pc:docMkLst>
      <pc:sldChg chg="addSp delSp modSp mod delAnim modAnim">
        <pc:chgData name="HUANG, Kecheng" userId="6042010e-758a-47da-a43c-39d4fc95a6c3" providerId="ADAL" clId="{F83DB67E-BB93-491F-B11D-5577B4FF74DC}" dt="2021-09-23T09:54:29.175" v="1148"/>
        <pc:sldMkLst>
          <pc:docMk/>
          <pc:sldMk cId="3960785670" sldId="284"/>
        </pc:sldMkLst>
        <pc:spChg chg="mod">
          <ac:chgData name="HUANG, Kecheng" userId="6042010e-758a-47da-a43c-39d4fc95a6c3" providerId="ADAL" clId="{F83DB67E-BB93-491F-B11D-5577B4FF74DC}" dt="2021-09-23T03:15:38.913" v="39" actId="255"/>
          <ac:spMkLst>
            <pc:docMk/>
            <pc:sldMk cId="3960785670" sldId="284"/>
            <ac:spMk id="4" creationId="{CE6890AC-7159-4F19-A547-8DFF331AA3C2}"/>
          </ac:spMkLst>
        </pc:spChg>
        <pc:spChg chg="mod">
          <ac:chgData name="HUANG, Kecheng" userId="6042010e-758a-47da-a43c-39d4fc95a6c3" providerId="ADAL" clId="{F83DB67E-BB93-491F-B11D-5577B4FF74DC}" dt="2021-09-23T03:15:10.455" v="35" actId="404"/>
          <ac:spMkLst>
            <pc:docMk/>
            <pc:sldMk cId="3960785670" sldId="284"/>
            <ac:spMk id="5" creationId="{F7059B17-42B5-4EBC-AC2F-6F9714AD5E02}"/>
          </ac:spMkLst>
        </pc:spChg>
        <pc:spChg chg="mod">
          <ac:chgData name="HUANG, Kecheng" userId="6042010e-758a-47da-a43c-39d4fc95a6c3" providerId="ADAL" clId="{F83DB67E-BB93-491F-B11D-5577B4FF74DC}" dt="2021-09-23T09:53:49.524" v="1136" actId="114"/>
          <ac:spMkLst>
            <pc:docMk/>
            <pc:sldMk cId="3960785670" sldId="284"/>
            <ac:spMk id="7" creationId="{E989B82C-DCE6-4E88-9EFB-E65042BD877D}"/>
          </ac:spMkLst>
        </pc:spChg>
        <pc:graphicFrameChg chg="add del mod">
          <ac:chgData name="HUANG, Kecheng" userId="6042010e-758a-47da-a43c-39d4fc95a6c3" providerId="ADAL" clId="{F83DB67E-BB93-491F-B11D-5577B4FF74DC}" dt="2021-09-23T03:13:15.136" v="1" actId="478"/>
          <ac:graphicFrameMkLst>
            <pc:docMk/>
            <pc:sldMk cId="3960785670" sldId="284"/>
            <ac:graphicFrameMk id="2" creationId="{FDC664AF-B612-460B-BDEA-D698418C5F6A}"/>
          </ac:graphicFrameMkLst>
        </pc:graphicFrameChg>
        <pc:picChg chg="add mod">
          <ac:chgData name="HUANG, Kecheng" userId="6042010e-758a-47da-a43c-39d4fc95a6c3" providerId="ADAL" clId="{F83DB67E-BB93-491F-B11D-5577B4FF74DC}" dt="2021-09-23T09:44:51.889" v="957" actId="1076"/>
          <ac:picMkLst>
            <pc:docMk/>
            <pc:sldMk cId="3960785670" sldId="284"/>
            <ac:picMk id="3" creationId="{EF216FA1-9643-4F2F-B225-6E9EBBEF9B53}"/>
          </ac:picMkLst>
        </pc:picChg>
        <pc:picChg chg="add mod">
          <ac:chgData name="HUANG, Kecheng" userId="6042010e-758a-47da-a43c-39d4fc95a6c3" providerId="ADAL" clId="{F83DB67E-BB93-491F-B11D-5577B4FF74DC}" dt="2021-09-23T09:54:17.417" v="1143" actId="1076"/>
          <ac:picMkLst>
            <pc:docMk/>
            <pc:sldMk cId="3960785670" sldId="284"/>
            <ac:picMk id="8" creationId="{A72E11C6-743B-49C9-959A-7CCFBE30818E}"/>
          </ac:picMkLst>
        </pc:picChg>
        <pc:picChg chg="add mod">
          <ac:chgData name="HUANG, Kecheng" userId="6042010e-758a-47da-a43c-39d4fc95a6c3" providerId="ADAL" clId="{F83DB67E-BB93-491F-B11D-5577B4FF74DC}" dt="2021-09-23T09:54:24.393" v="1146" actId="1076"/>
          <ac:picMkLst>
            <pc:docMk/>
            <pc:sldMk cId="3960785670" sldId="284"/>
            <ac:picMk id="10" creationId="{BB63C87A-71A7-41A8-881A-DF9C98F4425E}"/>
          </ac:picMkLst>
        </pc:picChg>
        <pc:picChg chg="del">
          <ac:chgData name="HUANG, Kecheng" userId="6042010e-758a-47da-a43c-39d4fc95a6c3" providerId="ADAL" clId="{F83DB67E-BB93-491F-B11D-5577B4FF74DC}" dt="2021-09-23T03:13:50.183" v="5" actId="478"/>
          <ac:picMkLst>
            <pc:docMk/>
            <pc:sldMk cId="3960785670" sldId="284"/>
            <ac:picMk id="12" creationId="{7C966400-92CA-48F9-A0F2-049E2D2B6AA7}"/>
          </ac:picMkLst>
        </pc:picChg>
      </pc:sldChg>
      <pc:sldChg chg="del">
        <pc:chgData name="HUANG, Kecheng" userId="6042010e-758a-47da-a43c-39d4fc95a6c3" providerId="ADAL" clId="{F83DB67E-BB93-491F-B11D-5577B4FF74DC}" dt="2021-09-23T03:15:19.255" v="37" actId="47"/>
        <pc:sldMkLst>
          <pc:docMk/>
          <pc:sldMk cId="2487534699" sldId="286"/>
        </pc:sldMkLst>
      </pc:sldChg>
      <pc:sldChg chg="addSp delSp modSp mod delAnim modAnim">
        <pc:chgData name="HUANG, Kecheng" userId="6042010e-758a-47da-a43c-39d4fc95a6c3" providerId="ADAL" clId="{F83DB67E-BB93-491F-B11D-5577B4FF74DC}" dt="2021-09-23T14:51:24.138" v="4277" actId="113"/>
        <pc:sldMkLst>
          <pc:docMk/>
          <pc:sldMk cId="1450408840" sldId="288"/>
        </pc:sldMkLst>
        <pc:spChg chg="mod">
          <ac:chgData name="HUANG, Kecheng" userId="6042010e-758a-47da-a43c-39d4fc95a6c3" providerId="ADAL" clId="{F83DB67E-BB93-491F-B11D-5577B4FF74DC}" dt="2021-09-23T13:51:03.537" v="3469"/>
          <ac:spMkLst>
            <pc:docMk/>
            <pc:sldMk cId="1450408840" sldId="288"/>
            <ac:spMk id="4" creationId="{CE6890AC-7159-4F19-A547-8DFF331AA3C2}"/>
          </ac:spMkLst>
        </pc:spChg>
        <pc:spChg chg="mod">
          <ac:chgData name="HUANG, Kecheng" userId="6042010e-758a-47da-a43c-39d4fc95a6c3" providerId="ADAL" clId="{F83DB67E-BB93-491F-B11D-5577B4FF74DC}" dt="2021-09-23T13:52:39.476" v="3477" actId="14100"/>
          <ac:spMkLst>
            <pc:docMk/>
            <pc:sldMk cId="1450408840" sldId="288"/>
            <ac:spMk id="5" creationId="{F7059B17-42B5-4EBC-AC2F-6F9714AD5E02}"/>
          </ac:spMkLst>
        </pc:spChg>
        <pc:spChg chg="mod">
          <ac:chgData name="HUANG, Kecheng" userId="6042010e-758a-47da-a43c-39d4fc95a6c3" providerId="ADAL" clId="{F83DB67E-BB93-491F-B11D-5577B4FF74DC}" dt="2021-09-23T14:51:24.138" v="4277" actId="113"/>
          <ac:spMkLst>
            <pc:docMk/>
            <pc:sldMk cId="1450408840" sldId="288"/>
            <ac:spMk id="7" creationId="{E989B82C-DCE6-4E88-9EFB-E65042BD877D}"/>
          </ac:spMkLst>
        </pc:spChg>
        <pc:picChg chg="del">
          <ac:chgData name="HUANG, Kecheng" userId="6042010e-758a-47da-a43c-39d4fc95a6c3" providerId="ADAL" clId="{F83DB67E-BB93-491F-B11D-5577B4FF74DC}" dt="2021-09-23T03:15:59.185" v="42" actId="478"/>
          <ac:picMkLst>
            <pc:docMk/>
            <pc:sldMk cId="1450408840" sldId="288"/>
            <ac:picMk id="3" creationId="{508B2110-4D15-4F78-BA44-A1FD29B7FC9A}"/>
          </ac:picMkLst>
        </pc:picChg>
        <pc:picChg chg="add mod">
          <ac:chgData name="HUANG, Kecheng" userId="6042010e-758a-47da-a43c-39d4fc95a6c3" providerId="ADAL" clId="{F83DB67E-BB93-491F-B11D-5577B4FF74DC}" dt="2021-09-23T14:13:07.233" v="3616" actId="1076"/>
          <ac:picMkLst>
            <pc:docMk/>
            <pc:sldMk cId="1450408840" sldId="288"/>
            <ac:picMk id="3" creationId="{FB2ECEEA-2696-4DC8-B0DB-88CCE8D9E074}"/>
          </ac:picMkLst>
        </pc:picChg>
      </pc:sldChg>
      <pc:sldChg chg="del">
        <pc:chgData name="HUANG, Kecheng" userId="6042010e-758a-47da-a43c-39d4fc95a6c3" providerId="ADAL" clId="{F83DB67E-BB93-491F-B11D-5577B4FF74DC}" dt="2021-09-23T03:15:22.375" v="38" actId="47"/>
        <pc:sldMkLst>
          <pc:docMk/>
          <pc:sldMk cId="3758844616" sldId="289"/>
        </pc:sldMkLst>
      </pc:sldChg>
      <pc:sldChg chg="del">
        <pc:chgData name="HUANG, Kecheng" userId="6042010e-758a-47da-a43c-39d4fc95a6c3" providerId="ADAL" clId="{F83DB67E-BB93-491F-B11D-5577B4FF74DC}" dt="2021-09-23T03:15:16.650" v="36" actId="47"/>
        <pc:sldMkLst>
          <pc:docMk/>
          <pc:sldMk cId="1561096442" sldId="290"/>
        </pc:sldMkLst>
      </pc:sldChg>
      <pc:sldChg chg="del">
        <pc:chgData name="HUANG, Kecheng" userId="6042010e-758a-47da-a43c-39d4fc95a6c3" providerId="ADAL" clId="{F83DB67E-BB93-491F-B11D-5577B4FF74DC}" dt="2021-09-23T03:16:29.948" v="59" actId="47"/>
        <pc:sldMkLst>
          <pc:docMk/>
          <pc:sldMk cId="1713904150" sldId="291"/>
        </pc:sldMkLst>
      </pc:sldChg>
      <pc:sldChg chg="addSp delSp modSp add mod ord modAnim">
        <pc:chgData name="HUANG, Kecheng" userId="6042010e-758a-47da-a43c-39d4fc95a6c3" providerId="ADAL" clId="{F83DB67E-BB93-491F-B11D-5577B4FF74DC}" dt="2021-09-23T14:53:56.039" v="4280"/>
        <pc:sldMkLst>
          <pc:docMk/>
          <pc:sldMk cId="3056464524" sldId="292"/>
        </pc:sldMkLst>
        <pc:spChg chg="mod">
          <ac:chgData name="HUANG, Kecheng" userId="6042010e-758a-47da-a43c-39d4fc95a6c3" providerId="ADAL" clId="{F83DB67E-BB93-491F-B11D-5577B4FF74DC}" dt="2021-09-23T03:15:45.970" v="40" actId="255"/>
          <ac:spMkLst>
            <pc:docMk/>
            <pc:sldMk cId="3056464524" sldId="292"/>
            <ac:spMk id="4" creationId="{CE6890AC-7159-4F19-A547-8DFF331AA3C2}"/>
          </ac:spMkLst>
        </pc:spChg>
        <pc:spChg chg="mod">
          <ac:chgData name="HUANG, Kecheng" userId="6042010e-758a-47da-a43c-39d4fc95a6c3" providerId="ADAL" clId="{F83DB67E-BB93-491F-B11D-5577B4FF74DC}" dt="2021-09-23T03:15:02.350" v="34" actId="114"/>
          <ac:spMkLst>
            <pc:docMk/>
            <pc:sldMk cId="3056464524" sldId="292"/>
            <ac:spMk id="5" creationId="{F7059B17-42B5-4EBC-AC2F-6F9714AD5E02}"/>
          </ac:spMkLst>
        </pc:spChg>
        <pc:spChg chg="add del">
          <ac:chgData name="HUANG, Kecheng" userId="6042010e-758a-47da-a43c-39d4fc95a6c3" providerId="ADAL" clId="{F83DB67E-BB93-491F-B11D-5577B4FF74DC}" dt="2021-09-23T10:47:30.786" v="1603" actId="22"/>
          <ac:spMkLst>
            <pc:docMk/>
            <pc:sldMk cId="3056464524" sldId="292"/>
            <ac:spMk id="6" creationId="{AE08E67F-1F8A-44D7-BA51-41508D50F384}"/>
          </ac:spMkLst>
        </pc:spChg>
        <pc:spChg chg="mod">
          <ac:chgData name="HUANG, Kecheng" userId="6042010e-758a-47da-a43c-39d4fc95a6c3" providerId="ADAL" clId="{F83DB67E-BB93-491F-B11D-5577B4FF74DC}" dt="2021-09-23T13:19:33.905" v="2875" actId="108"/>
          <ac:spMkLst>
            <pc:docMk/>
            <pc:sldMk cId="3056464524" sldId="292"/>
            <ac:spMk id="7" creationId="{E989B82C-DCE6-4E88-9EFB-E65042BD877D}"/>
          </ac:spMkLst>
        </pc:spChg>
        <pc:picChg chg="add mod">
          <ac:chgData name="HUANG, Kecheng" userId="6042010e-758a-47da-a43c-39d4fc95a6c3" providerId="ADAL" clId="{F83DB67E-BB93-491F-B11D-5577B4FF74DC}" dt="2021-09-23T13:12:19.022" v="2403" actId="1076"/>
          <ac:picMkLst>
            <pc:docMk/>
            <pc:sldMk cId="3056464524" sldId="292"/>
            <ac:picMk id="8" creationId="{0D532887-9136-4B60-8C9C-F74971FAF56C}"/>
          </ac:picMkLst>
        </pc:picChg>
      </pc:sldChg>
      <pc:sldChg chg="addSp delSp modSp add mod delAnim modAnim">
        <pc:chgData name="HUANG, Kecheng" userId="6042010e-758a-47da-a43c-39d4fc95a6c3" providerId="ADAL" clId="{F83DB67E-BB93-491F-B11D-5577B4FF74DC}" dt="2021-09-23T10:38:16.677" v="1567" actId="1076"/>
        <pc:sldMkLst>
          <pc:docMk/>
          <pc:sldMk cId="393860860" sldId="293"/>
        </pc:sldMkLst>
        <pc:spChg chg="mod">
          <ac:chgData name="HUANG, Kecheng" userId="6042010e-758a-47da-a43c-39d4fc95a6c3" providerId="ADAL" clId="{F83DB67E-BB93-491F-B11D-5577B4FF74DC}" dt="2021-09-23T10:38:04.936" v="1566" actId="20577"/>
          <ac:spMkLst>
            <pc:docMk/>
            <pc:sldMk cId="393860860" sldId="293"/>
            <ac:spMk id="7" creationId="{E989B82C-DCE6-4E88-9EFB-E65042BD877D}"/>
          </ac:spMkLst>
        </pc:spChg>
        <pc:picChg chg="del">
          <ac:chgData name="HUANG, Kecheng" userId="6042010e-758a-47da-a43c-39d4fc95a6c3" providerId="ADAL" clId="{F83DB67E-BB93-491F-B11D-5577B4FF74DC}" dt="2021-09-23T09:54:34.788" v="1151" actId="478"/>
          <ac:picMkLst>
            <pc:docMk/>
            <pc:sldMk cId="393860860" sldId="293"/>
            <ac:picMk id="3" creationId="{EF216FA1-9643-4F2F-B225-6E9EBBEF9B53}"/>
          </ac:picMkLst>
        </pc:picChg>
        <pc:picChg chg="add mod">
          <ac:chgData name="HUANG, Kecheng" userId="6042010e-758a-47da-a43c-39d4fc95a6c3" providerId="ADAL" clId="{F83DB67E-BB93-491F-B11D-5577B4FF74DC}" dt="2021-09-23T10:38:16.677" v="1567" actId="1076"/>
          <ac:picMkLst>
            <pc:docMk/>
            <pc:sldMk cId="393860860" sldId="293"/>
            <ac:picMk id="6" creationId="{F826B30F-EDA7-42E2-A72C-CF74626D79C7}"/>
          </ac:picMkLst>
        </pc:picChg>
        <pc:picChg chg="del">
          <ac:chgData name="HUANG, Kecheng" userId="6042010e-758a-47da-a43c-39d4fc95a6c3" providerId="ADAL" clId="{F83DB67E-BB93-491F-B11D-5577B4FF74DC}" dt="2021-09-23T09:54:33.787" v="1150" actId="478"/>
          <ac:picMkLst>
            <pc:docMk/>
            <pc:sldMk cId="393860860" sldId="293"/>
            <ac:picMk id="8" creationId="{A72E11C6-743B-49C9-959A-7CCFBE30818E}"/>
          </ac:picMkLst>
        </pc:picChg>
        <pc:picChg chg="del">
          <ac:chgData name="HUANG, Kecheng" userId="6042010e-758a-47da-a43c-39d4fc95a6c3" providerId="ADAL" clId="{F83DB67E-BB93-491F-B11D-5577B4FF74DC}" dt="2021-09-23T09:54:33.275" v="1149" actId="478"/>
          <ac:picMkLst>
            <pc:docMk/>
            <pc:sldMk cId="393860860" sldId="293"/>
            <ac:picMk id="10" creationId="{BB63C87A-71A7-41A8-881A-DF9C98F4425E}"/>
          </ac:picMkLst>
        </pc:picChg>
        <pc:picChg chg="add del mod">
          <ac:chgData name="HUANG, Kecheng" userId="6042010e-758a-47da-a43c-39d4fc95a6c3" providerId="ADAL" clId="{F83DB67E-BB93-491F-B11D-5577B4FF74DC}" dt="2021-09-23T10:31:57.434" v="1517" actId="478"/>
          <ac:picMkLst>
            <pc:docMk/>
            <pc:sldMk cId="393860860" sldId="293"/>
            <ac:picMk id="11" creationId="{C769ACC6-F5B7-4F5F-9859-81308A1E26D0}"/>
          </ac:picMkLst>
        </pc:picChg>
      </pc:sldChg>
      <pc:sldChg chg="addSp modSp add mod ord modAnim">
        <pc:chgData name="HUANG, Kecheng" userId="6042010e-758a-47da-a43c-39d4fc95a6c3" providerId="ADAL" clId="{F83DB67E-BB93-491F-B11D-5577B4FF74DC}" dt="2021-09-23T14:53:56.039" v="4280"/>
        <pc:sldMkLst>
          <pc:docMk/>
          <pc:sldMk cId="360222863" sldId="294"/>
        </pc:sldMkLst>
        <pc:spChg chg="mod">
          <ac:chgData name="HUANG, Kecheng" userId="6042010e-758a-47da-a43c-39d4fc95a6c3" providerId="ADAL" clId="{F83DB67E-BB93-491F-B11D-5577B4FF74DC}" dt="2021-09-23T13:46:51.919" v="3424" actId="114"/>
          <ac:spMkLst>
            <pc:docMk/>
            <pc:sldMk cId="360222863" sldId="294"/>
            <ac:spMk id="7" creationId="{E989B82C-DCE6-4E88-9EFB-E65042BD877D}"/>
          </ac:spMkLst>
        </pc:spChg>
        <pc:picChg chg="add mod">
          <ac:chgData name="HUANG, Kecheng" userId="6042010e-758a-47da-a43c-39d4fc95a6c3" providerId="ADAL" clId="{F83DB67E-BB93-491F-B11D-5577B4FF74DC}" dt="2021-09-23T13:37:28.867" v="3251" actId="1076"/>
          <ac:picMkLst>
            <pc:docMk/>
            <pc:sldMk cId="360222863" sldId="294"/>
            <ac:picMk id="3" creationId="{9C29ED0B-991F-4112-9678-390CD6F3F0AF}"/>
          </ac:picMkLst>
        </pc:picChg>
      </pc:sldChg>
      <pc:sldChg chg="delSp modSp add del mod delAnim">
        <pc:chgData name="HUANG, Kecheng" userId="6042010e-758a-47da-a43c-39d4fc95a6c3" providerId="ADAL" clId="{F83DB67E-BB93-491F-B11D-5577B4FF74DC}" dt="2021-09-23T14:53:44.887" v="4278" actId="47"/>
        <pc:sldMkLst>
          <pc:docMk/>
          <pc:sldMk cId="1588399173" sldId="295"/>
        </pc:sldMkLst>
        <pc:spChg chg="mod">
          <ac:chgData name="HUANG, Kecheng" userId="6042010e-758a-47da-a43c-39d4fc95a6c3" providerId="ADAL" clId="{F83DB67E-BB93-491F-B11D-5577B4FF74DC}" dt="2021-09-23T13:23:46.647" v="2993" actId="113"/>
          <ac:spMkLst>
            <pc:docMk/>
            <pc:sldMk cId="1588399173" sldId="295"/>
            <ac:spMk id="7" creationId="{E989B82C-DCE6-4E88-9EFB-E65042BD877D}"/>
          </ac:spMkLst>
        </pc:spChg>
        <pc:picChg chg="del">
          <ac:chgData name="HUANG, Kecheng" userId="6042010e-758a-47da-a43c-39d4fc95a6c3" providerId="ADAL" clId="{F83DB67E-BB93-491F-B11D-5577B4FF74DC}" dt="2021-09-23T13:19:50.121" v="2878" actId="478"/>
          <ac:picMkLst>
            <pc:docMk/>
            <pc:sldMk cId="1588399173" sldId="295"/>
            <ac:picMk id="8" creationId="{0D532887-9136-4B60-8C9C-F74971FAF56C}"/>
          </ac:picMkLst>
        </pc:picChg>
      </pc:sldChg>
      <pc:sldChg chg="modSp add mod">
        <pc:chgData name="HUANG, Kecheng" userId="6042010e-758a-47da-a43c-39d4fc95a6c3" providerId="ADAL" clId="{F83DB67E-BB93-491F-B11D-5577B4FF74DC}" dt="2021-09-23T14:55:01.351" v="4283" actId="113"/>
        <pc:sldMkLst>
          <pc:docMk/>
          <pc:sldMk cId="4022382975" sldId="296"/>
        </pc:sldMkLst>
        <pc:spChg chg="mod">
          <ac:chgData name="HUANG, Kecheng" userId="6042010e-758a-47da-a43c-39d4fc95a6c3" providerId="ADAL" clId="{F83DB67E-BB93-491F-B11D-5577B4FF74DC}" dt="2021-09-23T14:55:01.351" v="4283" actId="113"/>
          <ac:spMkLst>
            <pc:docMk/>
            <pc:sldMk cId="4022382975" sldId="296"/>
            <ac:spMk id="7" creationId="{E989B82C-DCE6-4E88-9EFB-E65042BD877D}"/>
          </ac:spMkLst>
        </pc:spChg>
      </pc:sldChg>
    </pc:docChg>
  </pc:docChgLst>
  <pc:docChgLst>
    <pc:chgData name="HUANG, Kecheng" userId="6042010e-758a-47da-a43c-39d4fc95a6c3" providerId="ADAL" clId="{0B87FE6B-AD3E-41D2-A4D2-16B56DA69978}"/>
    <pc:docChg chg="undo redo custSel addSld delSld modSld sldOrd">
      <pc:chgData name="HUANG, Kecheng" userId="6042010e-758a-47da-a43c-39d4fc95a6c3" providerId="ADAL" clId="{0B87FE6B-AD3E-41D2-A4D2-16B56DA69978}" dt="2021-08-04T11:17:45.703" v="1439" actId="47"/>
      <pc:docMkLst>
        <pc:docMk/>
      </pc:docMkLst>
    </pc:docChg>
  </pc:docChgLst>
  <pc:docChgLst>
    <pc:chgData name="Kecheng HUANG" userId="6042010e-758a-47da-a43c-39d4fc95a6c3" providerId="ADAL" clId="{93DCEC7F-7FB2-4200-9EAB-B5FAB570DED2}"/>
    <pc:docChg chg="custSel addSld delSld modSld sldOrd">
      <pc:chgData name="Kecheng HUANG" userId="6042010e-758a-47da-a43c-39d4fc95a6c3" providerId="ADAL" clId="{93DCEC7F-7FB2-4200-9EAB-B5FAB570DED2}" dt="2021-08-06T15:08:44.541" v="1316" actId="114"/>
      <pc:docMkLst>
        <pc:docMk/>
      </pc:docMkLst>
    </pc:docChg>
  </pc:docChgLst>
  <pc:docChgLst>
    <pc:chgData name="HUANG, Kecheng" userId="6042010e-758a-47da-a43c-39d4fc95a6c3" providerId="ADAL" clId="{DE13BC1D-C30B-4789-8AE1-754B61B7A822}"/>
    <pc:docChg chg="undo custSel addSld delSld modSld">
      <pc:chgData name="HUANG, Kecheng" userId="6042010e-758a-47da-a43c-39d4fc95a6c3" providerId="ADAL" clId="{DE13BC1D-C30B-4789-8AE1-754B61B7A822}" dt="2021-09-09T15:18:06.907" v="4222"/>
      <pc:docMkLst>
        <pc:docMk/>
      </pc:docMkLst>
      <pc:sldChg chg="addSp delSp modSp mod delAnim modAnim">
        <pc:chgData name="HUANG, Kecheng" userId="6042010e-758a-47da-a43c-39d4fc95a6c3" providerId="ADAL" clId="{DE13BC1D-C30B-4789-8AE1-754B61B7A822}" dt="2021-09-09T13:10:05.315" v="2642" actId="1076"/>
        <pc:sldMkLst>
          <pc:docMk/>
          <pc:sldMk cId="3960785670" sldId="284"/>
        </pc:sldMkLst>
        <pc:spChg chg="mod">
          <ac:chgData name="HUANG, Kecheng" userId="6042010e-758a-47da-a43c-39d4fc95a6c3" providerId="ADAL" clId="{DE13BC1D-C30B-4789-8AE1-754B61B7A822}" dt="2021-09-09T08:39:34.062" v="13"/>
          <ac:spMkLst>
            <pc:docMk/>
            <pc:sldMk cId="3960785670" sldId="284"/>
            <ac:spMk id="4" creationId="{CE6890AC-7159-4F19-A547-8DFF331AA3C2}"/>
          </ac:spMkLst>
        </pc:spChg>
        <pc:spChg chg="mod">
          <ac:chgData name="HUANG, Kecheng" userId="6042010e-758a-47da-a43c-39d4fc95a6c3" providerId="ADAL" clId="{DE13BC1D-C30B-4789-8AE1-754B61B7A822}" dt="2021-09-09T09:56:40.432" v="1269" actId="113"/>
          <ac:spMkLst>
            <pc:docMk/>
            <pc:sldMk cId="3960785670" sldId="284"/>
            <ac:spMk id="5" creationId="{F7059B17-42B5-4EBC-AC2F-6F9714AD5E02}"/>
          </ac:spMkLst>
        </pc:spChg>
        <pc:spChg chg="mod">
          <ac:chgData name="HUANG, Kecheng" userId="6042010e-758a-47da-a43c-39d4fc95a6c3" providerId="ADAL" clId="{DE13BC1D-C30B-4789-8AE1-754B61B7A822}" dt="2021-09-09T10:03:54.696" v="1516" actId="114"/>
          <ac:spMkLst>
            <pc:docMk/>
            <pc:sldMk cId="3960785670" sldId="284"/>
            <ac:spMk id="7" creationId="{E989B82C-DCE6-4E88-9EFB-E65042BD877D}"/>
          </ac:spMkLst>
        </pc:spChg>
        <pc:picChg chg="del">
          <ac:chgData name="HUANG, Kecheng" userId="6042010e-758a-47da-a43c-39d4fc95a6c3" providerId="ADAL" clId="{DE13BC1D-C30B-4789-8AE1-754B61B7A822}" dt="2021-09-09T08:38:17.479" v="1" actId="478"/>
          <ac:picMkLst>
            <pc:docMk/>
            <pc:sldMk cId="3960785670" sldId="284"/>
            <ac:picMk id="2" creationId="{EB7D48FF-EE19-FD4F-AEAC-1A6BE48ED1D1}"/>
          </ac:picMkLst>
        </pc:picChg>
        <pc:picChg chg="del">
          <ac:chgData name="HUANG, Kecheng" userId="6042010e-758a-47da-a43c-39d4fc95a6c3" providerId="ADAL" clId="{DE13BC1D-C30B-4789-8AE1-754B61B7A822}" dt="2021-09-09T08:38:19.174" v="4" actId="478"/>
          <ac:picMkLst>
            <pc:docMk/>
            <pc:sldMk cId="3960785670" sldId="284"/>
            <ac:picMk id="3" creationId="{BCCE56E1-7751-4247-92C1-E37ACD4E53EF}"/>
          </ac:picMkLst>
        </pc:picChg>
        <pc:picChg chg="del">
          <ac:chgData name="HUANG, Kecheng" userId="6042010e-758a-47da-a43c-39d4fc95a6c3" providerId="ADAL" clId="{DE13BC1D-C30B-4789-8AE1-754B61B7A822}" dt="2021-09-09T08:38:18.565" v="3" actId="478"/>
          <ac:picMkLst>
            <pc:docMk/>
            <pc:sldMk cId="3960785670" sldId="284"/>
            <ac:picMk id="8" creationId="{D32A79F0-C128-4BE5-ACA1-D7D20C4D1AC6}"/>
          </ac:picMkLst>
        </pc:picChg>
        <pc:picChg chg="add mod">
          <ac:chgData name="HUANG, Kecheng" userId="6042010e-758a-47da-a43c-39d4fc95a6c3" providerId="ADAL" clId="{DE13BC1D-C30B-4789-8AE1-754B61B7A822}" dt="2021-09-09T13:10:04.919" v="2641" actId="1076"/>
          <ac:picMkLst>
            <pc:docMk/>
            <pc:sldMk cId="3960785670" sldId="284"/>
            <ac:picMk id="9" creationId="{B05EE314-A34F-4516-9300-57DB6C5F68B7}"/>
          </ac:picMkLst>
        </pc:picChg>
        <pc:picChg chg="add mod">
          <ac:chgData name="HUANG, Kecheng" userId="6042010e-758a-47da-a43c-39d4fc95a6c3" providerId="ADAL" clId="{DE13BC1D-C30B-4789-8AE1-754B61B7A822}" dt="2021-09-09T13:10:05.315" v="2642" actId="1076"/>
          <ac:picMkLst>
            <pc:docMk/>
            <pc:sldMk cId="3960785670" sldId="284"/>
            <ac:picMk id="11" creationId="{56B87CF0-801C-4688-BC14-65EA27EF0D89}"/>
          </ac:picMkLst>
        </pc:picChg>
        <pc:picChg chg="del">
          <ac:chgData name="HUANG, Kecheng" userId="6042010e-758a-47da-a43c-39d4fc95a6c3" providerId="ADAL" clId="{DE13BC1D-C30B-4789-8AE1-754B61B7A822}" dt="2021-09-09T08:38:17.987" v="2" actId="478"/>
          <ac:picMkLst>
            <pc:docMk/>
            <pc:sldMk cId="3960785670" sldId="284"/>
            <ac:picMk id="12" creationId="{C071FA8A-1C8E-4098-BA4E-60515E507AE3}"/>
          </ac:picMkLst>
        </pc:picChg>
      </pc:sldChg>
      <pc:sldChg chg="addSp delSp modSp add mod">
        <pc:chgData name="HUANG, Kecheng" userId="6042010e-758a-47da-a43c-39d4fc95a6c3" providerId="ADAL" clId="{DE13BC1D-C30B-4789-8AE1-754B61B7A822}" dt="2021-09-09T10:39:31.809" v="1895" actId="1076"/>
        <pc:sldMkLst>
          <pc:docMk/>
          <pc:sldMk cId="453976592" sldId="285"/>
        </pc:sldMkLst>
        <pc:spChg chg="mod">
          <ac:chgData name="HUANG, Kecheng" userId="6042010e-758a-47da-a43c-39d4fc95a6c3" providerId="ADAL" clId="{DE13BC1D-C30B-4789-8AE1-754B61B7A822}" dt="2021-09-09T09:56:43.872" v="1270" actId="113"/>
          <ac:spMkLst>
            <pc:docMk/>
            <pc:sldMk cId="453976592" sldId="285"/>
            <ac:spMk id="5" creationId="{F7059B17-42B5-4EBC-AC2F-6F9714AD5E02}"/>
          </ac:spMkLst>
        </pc:spChg>
        <pc:spChg chg="mod">
          <ac:chgData name="HUANG, Kecheng" userId="6042010e-758a-47da-a43c-39d4fc95a6c3" providerId="ADAL" clId="{DE13BC1D-C30B-4789-8AE1-754B61B7A822}" dt="2021-09-09T09:55:22.729" v="1256" actId="114"/>
          <ac:spMkLst>
            <pc:docMk/>
            <pc:sldMk cId="453976592" sldId="285"/>
            <ac:spMk id="7" creationId="{E989B82C-DCE6-4E88-9EFB-E65042BD877D}"/>
          </ac:spMkLst>
        </pc:spChg>
        <pc:grpChg chg="add mod">
          <ac:chgData name="HUANG, Kecheng" userId="6042010e-758a-47da-a43c-39d4fc95a6c3" providerId="ADAL" clId="{DE13BC1D-C30B-4789-8AE1-754B61B7A822}" dt="2021-09-09T10:39:31.809" v="1895" actId="1076"/>
          <ac:grpSpMkLst>
            <pc:docMk/>
            <pc:sldMk cId="453976592" sldId="285"/>
            <ac:grpSpMk id="6" creationId="{65615D7B-9F7C-45B1-AF6A-4C4979EB7F97}"/>
          </ac:grpSpMkLst>
        </pc:grpChg>
        <pc:picChg chg="add mod">
          <ac:chgData name="HUANG, Kecheng" userId="6042010e-758a-47da-a43c-39d4fc95a6c3" providerId="ADAL" clId="{DE13BC1D-C30B-4789-8AE1-754B61B7A822}" dt="2021-09-09T10:39:27.781" v="1894" actId="164"/>
          <ac:picMkLst>
            <pc:docMk/>
            <pc:sldMk cId="453976592" sldId="285"/>
            <ac:picMk id="3" creationId="{79B9C5EF-7F78-42EC-999F-EBE5C87C5D4C}"/>
          </ac:picMkLst>
        </pc:picChg>
        <pc:picChg chg="del">
          <ac:chgData name="HUANG, Kecheng" userId="6042010e-758a-47da-a43c-39d4fc95a6c3" providerId="ADAL" clId="{DE13BC1D-C30B-4789-8AE1-754B61B7A822}" dt="2021-09-09T09:38:25.616" v="839" actId="478"/>
          <ac:picMkLst>
            <pc:docMk/>
            <pc:sldMk cId="453976592" sldId="285"/>
            <ac:picMk id="9" creationId="{B05EE314-A34F-4516-9300-57DB6C5F68B7}"/>
          </ac:picMkLst>
        </pc:picChg>
        <pc:picChg chg="mod">
          <ac:chgData name="HUANG, Kecheng" userId="6042010e-758a-47da-a43c-39d4fc95a6c3" providerId="ADAL" clId="{DE13BC1D-C30B-4789-8AE1-754B61B7A822}" dt="2021-09-09T10:39:27.781" v="1894" actId="164"/>
          <ac:picMkLst>
            <pc:docMk/>
            <pc:sldMk cId="453976592" sldId="285"/>
            <ac:picMk id="11" creationId="{56B87CF0-801C-4688-BC14-65EA27EF0D89}"/>
          </ac:picMkLst>
        </pc:picChg>
      </pc:sldChg>
      <pc:sldChg chg="del">
        <pc:chgData name="HUANG, Kecheng" userId="6042010e-758a-47da-a43c-39d4fc95a6c3" providerId="ADAL" clId="{DE13BC1D-C30B-4789-8AE1-754B61B7A822}" dt="2021-09-09T09:36:05.436" v="723" actId="47"/>
        <pc:sldMkLst>
          <pc:docMk/>
          <pc:sldMk cId="1396472318" sldId="285"/>
        </pc:sldMkLst>
      </pc:sldChg>
      <pc:sldChg chg="del">
        <pc:chgData name="HUANG, Kecheng" userId="6042010e-758a-47da-a43c-39d4fc95a6c3" providerId="ADAL" clId="{DE13BC1D-C30B-4789-8AE1-754B61B7A822}" dt="2021-09-09T09:36:05.436" v="723" actId="47"/>
        <pc:sldMkLst>
          <pc:docMk/>
          <pc:sldMk cId="1224498093" sldId="286"/>
        </pc:sldMkLst>
      </pc:sldChg>
      <pc:sldChg chg="addSp delSp modSp add mod modAnim">
        <pc:chgData name="HUANG, Kecheng" userId="6042010e-758a-47da-a43c-39d4fc95a6c3" providerId="ADAL" clId="{DE13BC1D-C30B-4789-8AE1-754B61B7A822}" dt="2021-09-09T10:37:31.212" v="1887" actId="20577"/>
        <pc:sldMkLst>
          <pc:docMk/>
          <pc:sldMk cId="2487534699" sldId="286"/>
        </pc:sldMkLst>
        <pc:spChg chg="mod">
          <ac:chgData name="HUANG, Kecheng" userId="6042010e-758a-47da-a43c-39d4fc95a6c3" providerId="ADAL" clId="{DE13BC1D-C30B-4789-8AE1-754B61B7A822}" dt="2021-09-09T09:56:47.328" v="1271" actId="113"/>
          <ac:spMkLst>
            <pc:docMk/>
            <pc:sldMk cId="2487534699" sldId="286"/>
            <ac:spMk id="5" creationId="{F7059B17-42B5-4EBC-AC2F-6F9714AD5E02}"/>
          </ac:spMkLst>
        </pc:spChg>
        <pc:spChg chg="mod">
          <ac:chgData name="HUANG, Kecheng" userId="6042010e-758a-47da-a43c-39d4fc95a6c3" providerId="ADAL" clId="{DE13BC1D-C30B-4789-8AE1-754B61B7A822}" dt="2021-09-09T10:37:31.212" v="1887" actId="20577"/>
          <ac:spMkLst>
            <pc:docMk/>
            <pc:sldMk cId="2487534699" sldId="286"/>
            <ac:spMk id="7" creationId="{E989B82C-DCE6-4E88-9EFB-E65042BD877D}"/>
          </ac:spMkLst>
        </pc:spChg>
        <pc:picChg chg="add mod">
          <ac:chgData name="HUANG, Kecheng" userId="6042010e-758a-47da-a43c-39d4fc95a6c3" providerId="ADAL" clId="{DE13BC1D-C30B-4789-8AE1-754B61B7A822}" dt="2021-09-09T10:21:37.568" v="1711" actId="1076"/>
          <ac:picMkLst>
            <pc:docMk/>
            <pc:sldMk cId="2487534699" sldId="286"/>
            <ac:picMk id="3" creationId="{C9C31208-859C-43E9-9833-5464542B64BC}"/>
          </ac:picMkLst>
        </pc:picChg>
        <pc:picChg chg="add mod">
          <ac:chgData name="HUANG, Kecheng" userId="6042010e-758a-47da-a43c-39d4fc95a6c3" providerId="ADAL" clId="{DE13BC1D-C30B-4789-8AE1-754B61B7A822}" dt="2021-09-09T10:34:22.073" v="1857" actId="1076"/>
          <ac:picMkLst>
            <pc:docMk/>
            <pc:sldMk cId="2487534699" sldId="286"/>
            <ac:picMk id="8" creationId="{122FA9AC-FCEA-40A4-8B2A-BA7BB078FE14}"/>
          </ac:picMkLst>
        </pc:picChg>
        <pc:picChg chg="add del mod">
          <ac:chgData name="HUANG, Kecheng" userId="6042010e-758a-47da-a43c-39d4fc95a6c3" providerId="ADAL" clId="{DE13BC1D-C30B-4789-8AE1-754B61B7A822}" dt="2021-09-09T10:34:24.751" v="1858" actId="478"/>
          <ac:picMkLst>
            <pc:docMk/>
            <pc:sldMk cId="2487534699" sldId="286"/>
            <ac:picMk id="10" creationId="{CD07F5DE-21DD-42DF-BD8B-E7FBB0468C09}"/>
          </ac:picMkLst>
        </pc:picChg>
        <pc:picChg chg="del">
          <ac:chgData name="HUANG, Kecheng" userId="6042010e-758a-47da-a43c-39d4fc95a6c3" providerId="ADAL" clId="{DE13BC1D-C30B-4789-8AE1-754B61B7A822}" dt="2021-09-09T09:56:53.281" v="1272" actId="478"/>
          <ac:picMkLst>
            <pc:docMk/>
            <pc:sldMk cId="2487534699" sldId="286"/>
            <ac:picMk id="11" creationId="{56B87CF0-801C-4688-BC14-65EA27EF0D89}"/>
          </ac:picMkLst>
        </pc:picChg>
        <pc:picChg chg="add del mod">
          <ac:chgData name="HUANG, Kecheng" userId="6042010e-758a-47da-a43c-39d4fc95a6c3" providerId="ADAL" clId="{DE13BC1D-C30B-4789-8AE1-754B61B7A822}" dt="2021-09-09T10:33:53.363" v="1851" actId="478"/>
          <ac:picMkLst>
            <pc:docMk/>
            <pc:sldMk cId="2487534699" sldId="286"/>
            <ac:picMk id="13" creationId="{2688D350-31CD-486D-97EA-26E051AE2D6F}"/>
          </ac:picMkLst>
        </pc:picChg>
      </pc:sldChg>
      <pc:sldChg chg="del">
        <pc:chgData name="HUANG, Kecheng" userId="6042010e-758a-47da-a43c-39d4fc95a6c3" providerId="ADAL" clId="{DE13BC1D-C30B-4789-8AE1-754B61B7A822}" dt="2021-09-09T09:36:05.436" v="723" actId="47"/>
        <pc:sldMkLst>
          <pc:docMk/>
          <pc:sldMk cId="649861932" sldId="287"/>
        </pc:sldMkLst>
      </pc:sldChg>
      <pc:sldChg chg="addSp delSp modSp add mod delAnim modAnim">
        <pc:chgData name="HUANG, Kecheng" userId="6042010e-758a-47da-a43c-39d4fc95a6c3" providerId="ADAL" clId="{DE13BC1D-C30B-4789-8AE1-754B61B7A822}" dt="2021-09-09T13:13:24.820" v="2714" actId="1076"/>
        <pc:sldMkLst>
          <pc:docMk/>
          <pc:sldMk cId="3410380134" sldId="287"/>
        </pc:sldMkLst>
        <pc:spChg chg="mod">
          <ac:chgData name="HUANG, Kecheng" userId="6042010e-758a-47da-a43c-39d4fc95a6c3" providerId="ADAL" clId="{DE13BC1D-C30B-4789-8AE1-754B61B7A822}" dt="2021-09-09T10:42:03.101" v="1906" actId="114"/>
          <ac:spMkLst>
            <pc:docMk/>
            <pc:sldMk cId="3410380134" sldId="287"/>
            <ac:spMk id="5" creationId="{F7059B17-42B5-4EBC-AC2F-6F9714AD5E02}"/>
          </ac:spMkLst>
        </pc:spChg>
        <pc:spChg chg="mod">
          <ac:chgData name="HUANG, Kecheng" userId="6042010e-758a-47da-a43c-39d4fc95a6c3" providerId="ADAL" clId="{DE13BC1D-C30B-4789-8AE1-754B61B7A822}" dt="2021-09-09T13:10:30.040" v="2705" actId="20577"/>
          <ac:spMkLst>
            <pc:docMk/>
            <pc:sldMk cId="3410380134" sldId="287"/>
            <ac:spMk id="7" creationId="{E989B82C-DCE6-4E88-9EFB-E65042BD877D}"/>
          </ac:spMkLst>
        </pc:spChg>
        <pc:picChg chg="add mod">
          <ac:chgData name="HUANG, Kecheng" userId="6042010e-758a-47da-a43c-39d4fc95a6c3" providerId="ADAL" clId="{DE13BC1D-C30B-4789-8AE1-754B61B7A822}" dt="2021-09-09T12:58:52.843" v="2622" actId="1076"/>
          <ac:picMkLst>
            <pc:docMk/>
            <pc:sldMk cId="3410380134" sldId="287"/>
            <ac:picMk id="3" creationId="{0C3AA3AD-9CD1-4077-B44E-CAFDB3BB313F}"/>
          </ac:picMkLst>
        </pc:picChg>
        <pc:picChg chg="add mod">
          <ac:chgData name="HUANG, Kecheng" userId="6042010e-758a-47da-a43c-39d4fc95a6c3" providerId="ADAL" clId="{DE13BC1D-C30B-4789-8AE1-754B61B7A822}" dt="2021-09-09T13:13:24.820" v="2714" actId="1076"/>
          <ac:picMkLst>
            <pc:docMk/>
            <pc:sldMk cId="3410380134" sldId="287"/>
            <ac:picMk id="8" creationId="{EA3283EB-0F16-45A1-9590-3554EC1AE0F4}"/>
          </ac:picMkLst>
        </pc:picChg>
        <pc:picChg chg="del">
          <ac:chgData name="HUANG, Kecheng" userId="6042010e-758a-47da-a43c-39d4fc95a6c3" providerId="ADAL" clId="{DE13BC1D-C30B-4789-8AE1-754B61B7A822}" dt="2021-09-09T10:37:44.448" v="1890" actId="478"/>
          <ac:picMkLst>
            <pc:docMk/>
            <pc:sldMk cId="3410380134" sldId="287"/>
            <ac:picMk id="9" creationId="{B05EE314-A34F-4516-9300-57DB6C5F68B7}"/>
          </ac:picMkLst>
        </pc:picChg>
        <pc:picChg chg="add mod">
          <ac:chgData name="HUANG, Kecheng" userId="6042010e-758a-47da-a43c-39d4fc95a6c3" providerId="ADAL" clId="{DE13BC1D-C30B-4789-8AE1-754B61B7A822}" dt="2021-09-09T13:13:20.804" v="2713" actId="1076"/>
          <ac:picMkLst>
            <pc:docMk/>
            <pc:sldMk cId="3410380134" sldId="287"/>
            <ac:picMk id="10" creationId="{3B273257-3BBC-4335-90CA-4DC573B498D7}"/>
          </ac:picMkLst>
        </pc:picChg>
        <pc:picChg chg="del">
          <ac:chgData name="HUANG, Kecheng" userId="6042010e-758a-47da-a43c-39d4fc95a6c3" providerId="ADAL" clId="{DE13BC1D-C30B-4789-8AE1-754B61B7A822}" dt="2021-09-09T10:37:43.654" v="1889" actId="478"/>
          <ac:picMkLst>
            <pc:docMk/>
            <pc:sldMk cId="3410380134" sldId="287"/>
            <ac:picMk id="11" creationId="{56B87CF0-801C-4688-BC14-65EA27EF0D89}"/>
          </ac:picMkLst>
        </pc:picChg>
      </pc:sldChg>
      <pc:sldChg chg="del">
        <pc:chgData name="HUANG, Kecheng" userId="6042010e-758a-47da-a43c-39d4fc95a6c3" providerId="ADAL" clId="{DE13BC1D-C30B-4789-8AE1-754B61B7A822}" dt="2021-09-09T09:36:05.436" v="723" actId="47"/>
        <pc:sldMkLst>
          <pc:docMk/>
          <pc:sldMk cId="260104739" sldId="288"/>
        </pc:sldMkLst>
      </pc:sldChg>
      <pc:sldChg chg="addSp delSp modSp add mod delAnim modAnim">
        <pc:chgData name="HUANG, Kecheng" userId="6042010e-758a-47da-a43c-39d4fc95a6c3" providerId="ADAL" clId="{DE13BC1D-C30B-4789-8AE1-754B61B7A822}" dt="2021-09-09T13:41:36.444" v="3245"/>
        <pc:sldMkLst>
          <pc:docMk/>
          <pc:sldMk cId="1450408840" sldId="288"/>
        </pc:sldMkLst>
        <pc:spChg chg="mod">
          <ac:chgData name="HUANG, Kecheng" userId="6042010e-758a-47da-a43c-39d4fc95a6c3" providerId="ADAL" clId="{DE13BC1D-C30B-4789-8AE1-754B61B7A822}" dt="2021-09-09T13:41:30.265" v="3243" actId="114"/>
          <ac:spMkLst>
            <pc:docMk/>
            <pc:sldMk cId="1450408840" sldId="288"/>
            <ac:spMk id="7" creationId="{E989B82C-DCE6-4E88-9EFB-E65042BD877D}"/>
          </ac:spMkLst>
        </pc:spChg>
        <pc:picChg chg="del">
          <ac:chgData name="HUANG, Kecheng" userId="6042010e-758a-47da-a43c-39d4fc95a6c3" providerId="ADAL" clId="{DE13BC1D-C30B-4789-8AE1-754B61B7A822}" dt="2021-09-09T12:59:19.961" v="2629" actId="478"/>
          <ac:picMkLst>
            <pc:docMk/>
            <pc:sldMk cId="1450408840" sldId="288"/>
            <ac:picMk id="3" creationId="{0C3AA3AD-9CD1-4077-B44E-CAFDB3BB313F}"/>
          </ac:picMkLst>
        </pc:picChg>
        <pc:picChg chg="add mod">
          <ac:chgData name="HUANG, Kecheng" userId="6042010e-758a-47da-a43c-39d4fc95a6c3" providerId="ADAL" clId="{DE13BC1D-C30B-4789-8AE1-754B61B7A822}" dt="2021-09-09T13:41:33.823" v="3244" actId="1076"/>
          <ac:picMkLst>
            <pc:docMk/>
            <pc:sldMk cId="1450408840" sldId="288"/>
            <ac:picMk id="6" creationId="{F6E961AF-42A7-4D7B-9384-69447A1AA7DC}"/>
          </ac:picMkLst>
        </pc:picChg>
        <pc:picChg chg="del">
          <ac:chgData name="HUANG, Kecheng" userId="6042010e-758a-47da-a43c-39d4fc95a6c3" providerId="ADAL" clId="{DE13BC1D-C30B-4789-8AE1-754B61B7A822}" dt="2021-09-09T12:59:19.342" v="2628" actId="478"/>
          <ac:picMkLst>
            <pc:docMk/>
            <pc:sldMk cId="1450408840" sldId="288"/>
            <ac:picMk id="8" creationId="{EA3283EB-0F16-45A1-9590-3554EC1AE0F4}"/>
          </ac:picMkLst>
        </pc:picChg>
      </pc:sldChg>
      <pc:sldChg chg="del">
        <pc:chgData name="HUANG, Kecheng" userId="6042010e-758a-47da-a43c-39d4fc95a6c3" providerId="ADAL" clId="{DE13BC1D-C30B-4789-8AE1-754B61B7A822}" dt="2021-09-09T09:36:05.436" v="723" actId="47"/>
        <pc:sldMkLst>
          <pc:docMk/>
          <pc:sldMk cId="103241338" sldId="289"/>
        </pc:sldMkLst>
      </pc:sldChg>
      <pc:sldChg chg="add">
        <pc:chgData name="HUANG, Kecheng" userId="6042010e-758a-47da-a43c-39d4fc95a6c3" providerId="ADAL" clId="{DE13BC1D-C30B-4789-8AE1-754B61B7A822}" dt="2021-09-09T15:18:06.907" v="4222"/>
        <pc:sldMkLst>
          <pc:docMk/>
          <pc:sldMk cId="2469138967" sldId="289"/>
        </pc:sldMkLst>
      </pc:sldChg>
      <pc:sldChg chg="addSp delSp modSp add del mod delAnim modAnim">
        <pc:chgData name="HUANG, Kecheng" userId="6042010e-758a-47da-a43c-39d4fc95a6c3" providerId="ADAL" clId="{DE13BC1D-C30B-4789-8AE1-754B61B7A822}" dt="2021-09-09T15:18:04.432" v="4221" actId="2696"/>
        <pc:sldMkLst>
          <pc:docMk/>
          <pc:sldMk cId="3162307126" sldId="289"/>
        </pc:sldMkLst>
        <pc:spChg chg="mod">
          <ac:chgData name="HUANG, Kecheng" userId="6042010e-758a-47da-a43c-39d4fc95a6c3" providerId="ADAL" clId="{DE13BC1D-C30B-4789-8AE1-754B61B7A822}" dt="2021-09-09T13:43:19.187" v="3293" actId="20577"/>
          <ac:spMkLst>
            <pc:docMk/>
            <pc:sldMk cId="3162307126" sldId="289"/>
            <ac:spMk id="4" creationId="{CE6890AC-7159-4F19-A547-8DFF331AA3C2}"/>
          </ac:spMkLst>
        </pc:spChg>
        <pc:spChg chg="mod">
          <ac:chgData name="HUANG, Kecheng" userId="6042010e-758a-47da-a43c-39d4fc95a6c3" providerId="ADAL" clId="{DE13BC1D-C30B-4789-8AE1-754B61B7A822}" dt="2021-09-09T13:42:31.090" v="3264" actId="114"/>
          <ac:spMkLst>
            <pc:docMk/>
            <pc:sldMk cId="3162307126" sldId="289"/>
            <ac:spMk id="5" creationId="{F7059B17-42B5-4EBC-AC2F-6F9714AD5E02}"/>
          </ac:spMkLst>
        </pc:spChg>
        <pc:spChg chg="mod">
          <ac:chgData name="HUANG, Kecheng" userId="6042010e-758a-47da-a43c-39d4fc95a6c3" providerId="ADAL" clId="{DE13BC1D-C30B-4789-8AE1-754B61B7A822}" dt="2021-09-09T14:46:17.788" v="3880" actId="20577"/>
          <ac:spMkLst>
            <pc:docMk/>
            <pc:sldMk cId="3162307126" sldId="289"/>
            <ac:spMk id="7" creationId="{E989B82C-DCE6-4E88-9EFB-E65042BD877D}"/>
          </ac:spMkLst>
        </pc:spChg>
        <pc:picChg chg="del">
          <ac:chgData name="HUANG, Kecheng" userId="6042010e-758a-47da-a43c-39d4fc95a6c3" providerId="ADAL" clId="{DE13BC1D-C30B-4789-8AE1-754B61B7A822}" dt="2021-09-09T13:42:01.899" v="3249" actId="478"/>
          <ac:picMkLst>
            <pc:docMk/>
            <pc:sldMk cId="3162307126" sldId="289"/>
            <ac:picMk id="3" creationId="{0C3AA3AD-9CD1-4077-B44E-CAFDB3BB313F}"/>
          </ac:picMkLst>
        </pc:picChg>
        <pc:picChg chg="add mod">
          <ac:chgData name="HUANG, Kecheng" userId="6042010e-758a-47da-a43c-39d4fc95a6c3" providerId="ADAL" clId="{DE13BC1D-C30B-4789-8AE1-754B61B7A822}" dt="2021-09-09T14:31:36.754" v="3635" actId="1076"/>
          <ac:picMkLst>
            <pc:docMk/>
            <pc:sldMk cId="3162307126" sldId="289"/>
            <ac:picMk id="6" creationId="{CBBC7339-3789-4F80-AB1F-FEC64EA08A4A}"/>
          </ac:picMkLst>
        </pc:picChg>
        <pc:picChg chg="del">
          <ac:chgData name="HUANG, Kecheng" userId="6042010e-758a-47da-a43c-39d4fc95a6c3" providerId="ADAL" clId="{DE13BC1D-C30B-4789-8AE1-754B61B7A822}" dt="2021-09-09T13:42:01.305" v="3248" actId="478"/>
          <ac:picMkLst>
            <pc:docMk/>
            <pc:sldMk cId="3162307126" sldId="289"/>
            <ac:picMk id="8" creationId="{EA3283EB-0F16-45A1-9590-3554EC1AE0F4}"/>
          </ac:picMkLst>
        </pc:picChg>
        <pc:picChg chg="del">
          <ac:chgData name="HUANG, Kecheng" userId="6042010e-758a-47da-a43c-39d4fc95a6c3" providerId="ADAL" clId="{DE13BC1D-C30B-4789-8AE1-754B61B7A822}" dt="2021-09-09T13:42:00.733" v="3247" actId="478"/>
          <ac:picMkLst>
            <pc:docMk/>
            <pc:sldMk cId="3162307126" sldId="289"/>
            <ac:picMk id="10" creationId="{3B273257-3BBC-4335-90CA-4DC573B498D7}"/>
          </ac:picMkLst>
        </pc:picChg>
        <pc:picChg chg="add mod">
          <ac:chgData name="HUANG, Kecheng" userId="6042010e-758a-47da-a43c-39d4fc95a6c3" providerId="ADAL" clId="{DE13BC1D-C30B-4789-8AE1-754B61B7A822}" dt="2021-09-09T14:46:39.851" v="3888" actId="1076"/>
          <ac:picMkLst>
            <pc:docMk/>
            <pc:sldMk cId="3162307126" sldId="289"/>
            <ac:picMk id="11" creationId="{0706B375-DDE8-42CE-880C-9A332B78996C}"/>
          </ac:picMkLst>
        </pc:picChg>
      </pc:sldChg>
      <pc:sldChg chg="addSp delSp modSp add del mod delAnim modAnim">
        <pc:chgData name="HUANG, Kecheng" userId="6042010e-758a-47da-a43c-39d4fc95a6c3" providerId="ADAL" clId="{DE13BC1D-C30B-4789-8AE1-754B61B7A822}" dt="2021-09-09T15:18:04.432" v="4221" actId="2696"/>
        <pc:sldMkLst>
          <pc:docMk/>
          <pc:sldMk cId="3122377945" sldId="290"/>
        </pc:sldMkLst>
        <pc:spChg chg="mod">
          <ac:chgData name="HUANG, Kecheng" userId="6042010e-758a-47da-a43c-39d4fc95a6c3" providerId="ADAL" clId="{DE13BC1D-C30B-4789-8AE1-754B61B7A822}" dt="2021-09-09T15:15:30.956" v="4212" actId="20577"/>
          <ac:spMkLst>
            <pc:docMk/>
            <pc:sldMk cId="3122377945" sldId="290"/>
            <ac:spMk id="7" creationId="{E989B82C-DCE6-4E88-9EFB-E65042BD877D}"/>
          </ac:spMkLst>
        </pc:spChg>
        <pc:picChg chg="add mod">
          <ac:chgData name="HUANG, Kecheng" userId="6042010e-758a-47da-a43c-39d4fc95a6c3" providerId="ADAL" clId="{DE13BC1D-C30B-4789-8AE1-754B61B7A822}" dt="2021-09-09T14:57:16.276" v="4014" actId="1076"/>
          <ac:picMkLst>
            <pc:docMk/>
            <pc:sldMk cId="3122377945" sldId="290"/>
            <ac:picMk id="3" creationId="{8329EEC2-7181-4A77-830D-45E061A9AC01}"/>
          </ac:picMkLst>
        </pc:picChg>
        <pc:picChg chg="del">
          <ac:chgData name="HUANG, Kecheng" userId="6042010e-758a-47da-a43c-39d4fc95a6c3" providerId="ADAL" clId="{DE13BC1D-C30B-4789-8AE1-754B61B7A822}" dt="2021-09-09T14:46:49.807" v="3891" actId="478"/>
          <ac:picMkLst>
            <pc:docMk/>
            <pc:sldMk cId="3122377945" sldId="290"/>
            <ac:picMk id="6" creationId="{CBBC7339-3789-4F80-AB1F-FEC64EA08A4A}"/>
          </ac:picMkLst>
        </pc:picChg>
        <pc:picChg chg="add mod">
          <ac:chgData name="HUANG, Kecheng" userId="6042010e-758a-47da-a43c-39d4fc95a6c3" providerId="ADAL" clId="{DE13BC1D-C30B-4789-8AE1-754B61B7A822}" dt="2021-09-09T15:17:40.965" v="4216" actId="14100"/>
          <ac:picMkLst>
            <pc:docMk/>
            <pc:sldMk cId="3122377945" sldId="290"/>
            <ac:picMk id="9" creationId="{76158682-0AB5-4D55-B569-D44A2DAB2FC8}"/>
          </ac:picMkLst>
        </pc:picChg>
        <pc:picChg chg="del">
          <ac:chgData name="HUANG, Kecheng" userId="6042010e-758a-47da-a43c-39d4fc95a6c3" providerId="ADAL" clId="{DE13BC1D-C30B-4789-8AE1-754B61B7A822}" dt="2021-09-09T14:46:49.240" v="3890" actId="478"/>
          <ac:picMkLst>
            <pc:docMk/>
            <pc:sldMk cId="3122377945" sldId="290"/>
            <ac:picMk id="11" creationId="{0706B375-DDE8-42CE-880C-9A332B78996C}"/>
          </ac:picMkLst>
        </pc:picChg>
      </pc:sldChg>
      <pc:sldChg chg="add">
        <pc:chgData name="HUANG, Kecheng" userId="6042010e-758a-47da-a43c-39d4fc95a6c3" providerId="ADAL" clId="{DE13BC1D-C30B-4789-8AE1-754B61B7A822}" dt="2021-09-09T15:18:06.907" v="4222"/>
        <pc:sldMkLst>
          <pc:docMk/>
          <pc:sldMk cId="3695697903" sldId="290"/>
        </pc:sldMkLst>
      </pc:sldChg>
    </pc:docChg>
  </pc:docChgLst>
  <pc:docChgLst>
    <pc:chgData name="HUANG, Kecheng" userId="6042010e-758a-47da-a43c-39d4fc95a6c3" providerId="ADAL" clId="{28C173ED-5804-C84E-9892-1D9FE5198C0B}"/>
    <pc:docChg chg="undo custSel addSld delSld modSld">
      <pc:chgData name="HUANG, Kecheng" userId="6042010e-758a-47da-a43c-39d4fc95a6c3" providerId="ADAL" clId="{28C173ED-5804-C84E-9892-1D9FE5198C0B}" dt="2021-10-29T15:31:49.988" v="835" actId="1076"/>
      <pc:docMkLst>
        <pc:docMk/>
      </pc:docMkLst>
      <pc:sldChg chg="del">
        <pc:chgData name="HUANG, Kecheng" userId="6042010e-758a-47da-a43c-39d4fc95a6c3" providerId="ADAL" clId="{28C173ED-5804-C84E-9892-1D9FE5198C0B}" dt="2021-10-21T05:07:16.515" v="2" actId="2696"/>
        <pc:sldMkLst>
          <pc:docMk/>
          <pc:sldMk cId="1450408840" sldId="288"/>
        </pc:sldMkLst>
      </pc:sldChg>
      <pc:sldChg chg="delSp modSp mod delAnim">
        <pc:chgData name="HUANG, Kecheng" userId="6042010e-758a-47da-a43c-39d4fc95a6c3" providerId="ADAL" clId="{28C173ED-5804-C84E-9892-1D9FE5198C0B}" dt="2021-10-29T15:09:33.963" v="826" actId="1076"/>
        <pc:sldMkLst>
          <pc:docMk/>
          <pc:sldMk cId="3855716461" sldId="297"/>
        </pc:sldMkLst>
        <pc:spChg chg="mod">
          <ac:chgData name="HUANG, Kecheng" userId="6042010e-758a-47da-a43c-39d4fc95a6c3" providerId="ADAL" clId="{28C173ED-5804-C84E-9892-1D9FE5198C0B}" dt="2021-10-21T05:08:00.963" v="21" actId="113"/>
          <ac:spMkLst>
            <pc:docMk/>
            <pc:sldMk cId="3855716461" sldId="297"/>
            <ac:spMk id="5" creationId="{F7059B17-42B5-4EBC-AC2F-6F9714AD5E02}"/>
          </ac:spMkLst>
        </pc:spChg>
        <pc:spChg chg="mod">
          <ac:chgData name="HUANG, Kecheng" userId="6042010e-758a-47da-a43c-39d4fc95a6c3" providerId="ADAL" clId="{28C173ED-5804-C84E-9892-1D9FE5198C0B}" dt="2021-10-29T15:09:30.514" v="825" actId="20577"/>
          <ac:spMkLst>
            <pc:docMk/>
            <pc:sldMk cId="3855716461" sldId="297"/>
            <ac:spMk id="7" creationId="{E989B82C-DCE6-4E88-9EFB-E65042BD877D}"/>
          </ac:spMkLst>
        </pc:spChg>
        <pc:picChg chg="mod">
          <ac:chgData name="HUANG, Kecheng" userId="6042010e-758a-47da-a43c-39d4fc95a6c3" providerId="ADAL" clId="{28C173ED-5804-C84E-9892-1D9FE5198C0B}" dt="2021-10-29T15:09:33.963" v="826" actId="1076"/>
          <ac:picMkLst>
            <pc:docMk/>
            <pc:sldMk cId="3855716461" sldId="297"/>
            <ac:picMk id="3" creationId="{A51B8B03-913D-4D15-9C9C-A021D9288A2C}"/>
          </ac:picMkLst>
        </pc:picChg>
        <pc:picChg chg="del">
          <ac:chgData name="HUANG, Kecheng" userId="6042010e-758a-47da-a43c-39d4fc95a6c3" providerId="ADAL" clId="{28C173ED-5804-C84E-9892-1D9FE5198C0B}" dt="2021-10-21T05:07:20.561" v="4" actId="478"/>
          <ac:picMkLst>
            <pc:docMk/>
            <pc:sldMk cId="3855716461" sldId="297"/>
            <ac:picMk id="6" creationId="{7E19A577-BB46-BB40-B792-9F61B7D051BA}"/>
          </ac:picMkLst>
        </pc:picChg>
      </pc:sldChg>
      <pc:sldChg chg="del">
        <pc:chgData name="HUANG, Kecheng" userId="6042010e-758a-47da-a43c-39d4fc95a6c3" providerId="ADAL" clId="{28C173ED-5804-C84E-9892-1D9FE5198C0B}" dt="2021-10-21T05:07:15.312" v="0" actId="2696"/>
        <pc:sldMkLst>
          <pc:docMk/>
          <pc:sldMk cId="3345753608" sldId="299"/>
        </pc:sldMkLst>
      </pc:sldChg>
      <pc:sldChg chg="del">
        <pc:chgData name="HUANG, Kecheng" userId="6042010e-758a-47da-a43c-39d4fc95a6c3" providerId="ADAL" clId="{28C173ED-5804-C84E-9892-1D9FE5198C0B}" dt="2021-10-21T05:07:15.951" v="1" actId="2696"/>
        <pc:sldMkLst>
          <pc:docMk/>
          <pc:sldMk cId="2239140467" sldId="301"/>
        </pc:sldMkLst>
      </pc:sldChg>
      <pc:sldChg chg="del">
        <pc:chgData name="HUANG, Kecheng" userId="6042010e-758a-47da-a43c-39d4fc95a6c3" providerId="ADAL" clId="{28C173ED-5804-C84E-9892-1D9FE5198C0B}" dt="2021-10-21T05:07:17.514" v="3" actId="2696"/>
        <pc:sldMkLst>
          <pc:docMk/>
          <pc:sldMk cId="2299070156" sldId="302"/>
        </pc:sldMkLst>
      </pc:sldChg>
      <pc:sldChg chg="del">
        <pc:chgData name="HUANG, Kecheng" userId="6042010e-758a-47da-a43c-39d4fc95a6c3" providerId="ADAL" clId="{28C173ED-5804-C84E-9892-1D9FE5198C0B}" dt="2021-10-21T05:12:25.282" v="134" actId="2696"/>
        <pc:sldMkLst>
          <pc:docMk/>
          <pc:sldMk cId="742220917" sldId="303"/>
        </pc:sldMkLst>
      </pc:sldChg>
      <pc:sldChg chg="modSp add mod">
        <pc:chgData name="HUANG, Kecheng" userId="6042010e-758a-47da-a43c-39d4fc95a6c3" providerId="ADAL" clId="{28C173ED-5804-C84E-9892-1D9FE5198C0B}" dt="2021-10-21T05:18:29.717" v="302" actId="20577"/>
        <pc:sldMkLst>
          <pc:docMk/>
          <pc:sldMk cId="2312326066" sldId="304"/>
        </pc:sldMkLst>
        <pc:spChg chg="mod">
          <ac:chgData name="HUANG, Kecheng" userId="6042010e-758a-47da-a43c-39d4fc95a6c3" providerId="ADAL" clId="{28C173ED-5804-C84E-9892-1D9FE5198C0B}" dt="2021-10-21T05:18:29.717" v="302" actId="20577"/>
          <ac:spMkLst>
            <pc:docMk/>
            <pc:sldMk cId="2312326066" sldId="304"/>
            <ac:spMk id="7" creationId="{E989B82C-DCE6-4E88-9EFB-E65042BD877D}"/>
          </ac:spMkLst>
        </pc:spChg>
      </pc:sldChg>
      <pc:sldChg chg="modSp add mod">
        <pc:chgData name="HUANG, Kecheng" userId="6042010e-758a-47da-a43c-39d4fc95a6c3" providerId="ADAL" clId="{28C173ED-5804-C84E-9892-1D9FE5198C0B}" dt="2021-10-29T15:26:26.481" v="827" actId="113"/>
        <pc:sldMkLst>
          <pc:docMk/>
          <pc:sldMk cId="4273330122" sldId="305"/>
        </pc:sldMkLst>
        <pc:spChg chg="mod">
          <ac:chgData name="HUANG, Kecheng" userId="6042010e-758a-47da-a43c-39d4fc95a6c3" providerId="ADAL" clId="{28C173ED-5804-C84E-9892-1D9FE5198C0B}" dt="2021-10-29T15:26:26.481" v="827" actId="113"/>
          <ac:spMkLst>
            <pc:docMk/>
            <pc:sldMk cId="4273330122" sldId="305"/>
            <ac:spMk id="5" creationId="{F7059B17-42B5-4EBC-AC2F-6F9714AD5E02}"/>
          </ac:spMkLst>
        </pc:spChg>
        <pc:spChg chg="mod">
          <ac:chgData name="HUANG, Kecheng" userId="6042010e-758a-47da-a43c-39d4fc95a6c3" providerId="ADAL" clId="{28C173ED-5804-C84E-9892-1D9FE5198C0B}" dt="2021-10-21T06:04:27.439" v="818" actId="15"/>
          <ac:spMkLst>
            <pc:docMk/>
            <pc:sldMk cId="4273330122" sldId="305"/>
            <ac:spMk id="7" creationId="{E989B82C-DCE6-4E88-9EFB-E65042BD877D}"/>
          </ac:spMkLst>
        </pc:spChg>
      </pc:sldChg>
      <pc:sldChg chg="modSp mod modAnim">
        <pc:chgData name="HUANG, Kecheng" userId="6042010e-758a-47da-a43c-39d4fc95a6c3" providerId="ADAL" clId="{28C173ED-5804-C84E-9892-1D9FE5198C0B}" dt="2021-10-29T15:31:49.988" v="835" actId="1076"/>
        <pc:sldMkLst>
          <pc:docMk/>
          <pc:sldMk cId="4198646253" sldId="308"/>
        </pc:sldMkLst>
        <pc:spChg chg="mod">
          <ac:chgData name="HUANG, Kecheng" userId="6042010e-758a-47da-a43c-39d4fc95a6c3" providerId="ADAL" clId="{28C173ED-5804-C84E-9892-1D9FE5198C0B}" dt="2021-10-29T15:26:32.446" v="828" actId="113"/>
          <ac:spMkLst>
            <pc:docMk/>
            <pc:sldMk cId="4198646253" sldId="308"/>
            <ac:spMk id="5" creationId="{F7059B17-42B5-4EBC-AC2F-6F9714AD5E02}"/>
          </ac:spMkLst>
        </pc:spChg>
        <pc:picChg chg="mod">
          <ac:chgData name="HUANG, Kecheng" userId="6042010e-758a-47da-a43c-39d4fc95a6c3" providerId="ADAL" clId="{28C173ED-5804-C84E-9892-1D9FE5198C0B}" dt="2021-10-29T15:31:49.988" v="835" actId="1076"/>
          <ac:picMkLst>
            <pc:docMk/>
            <pc:sldMk cId="4198646253" sldId="308"/>
            <ac:picMk id="6" creationId="{37D489A5-CADB-4E5E-A627-EFBCA0D5E638}"/>
          </ac:picMkLst>
        </pc:picChg>
      </pc:sldChg>
    </pc:docChg>
  </pc:docChgLst>
  <pc:docChgLst>
    <pc:chgData name="HUANG, Kecheng" userId="6042010e-758a-47da-a43c-39d4fc95a6c3" providerId="ADAL" clId="{4AA18EFF-FDBC-9944-8EEA-2471F1891DA0}"/>
    <pc:docChg chg="undo custSel addSld delSld modSld">
      <pc:chgData name="HUANG, Kecheng" userId="6042010e-758a-47da-a43c-39d4fc95a6c3" providerId="ADAL" clId="{4AA18EFF-FDBC-9944-8EEA-2471F1891DA0}" dt="2021-10-08T14:02:20.780" v="2852" actId="20577"/>
      <pc:docMkLst>
        <pc:docMk/>
      </pc:docMkLst>
      <pc:sldChg chg="del">
        <pc:chgData name="HUANG, Kecheng" userId="6042010e-758a-47da-a43c-39d4fc95a6c3" providerId="ADAL" clId="{4AA18EFF-FDBC-9944-8EEA-2471F1891DA0}" dt="2021-09-30T14:35:21.729" v="2" actId="2696"/>
        <pc:sldMkLst>
          <pc:docMk/>
          <pc:sldMk cId="3960785670" sldId="284"/>
        </pc:sldMkLst>
      </pc:sldChg>
      <pc:sldChg chg="addSp delSp modSp mod delAnim">
        <pc:chgData name="HUANG, Kecheng" userId="6042010e-758a-47da-a43c-39d4fc95a6c3" providerId="ADAL" clId="{4AA18EFF-FDBC-9944-8EEA-2471F1891DA0}" dt="2021-10-01T03:45:51.465" v="1006" actId="20577"/>
        <pc:sldMkLst>
          <pc:docMk/>
          <pc:sldMk cId="1450408840" sldId="288"/>
        </pc:sldMkLst>
        <pc:spChg chg="add del">
          <ac:chgData name="HUANG, Kecheng" userId="6042010e-758a-47da-a43c-39d4fc95a6c3" providerId="ADAL" clId="{4AA18EFF-FDBC-9944-8EEA-2471F1891DA0}" dt="2021-09-30T14:41:33.298" v="112"/>
          <ac:spMkLst>
            <pc:docMk/>
            <pc:sldMk cId="1450408840" sldId="288"/>
            <ac:spMk id="2" creationId="{1CE8D942-028D-1A40-B6CE-FF3451ED2978}"/>
          </ac:spMkLst>
        </pc:spChg>
        <pc:spChg chg="add del">
          <ac:chgData name="HUANG, Kecheng" userId="6042010e-758a-47da-a43c-39d4fc95a6c3" providerId="ADAL" clId="{4AA18EFF-FDBC-9944-8EEA-2471F1891DA0}" dt="2021-09-30T14:48:48.283" v="253" actId="478"/>
          <ac:spMkLst>
            <pc:docMk/>
            <pc:sldMk cId="1450408840" sldId="288"/>
            <ac:spMk id="4" creationId="{CE6890AC-7159-4F19-A547-8DFF331AA3C2}"/>
          </ac:spMkLst>
        </pc:spChg>
        <pc:spChg chg="add del mod">
          <ac:chgData name="HUANG, Kecheng" userId="6042010e-758a-47da-a43c-39d4fc95a6c3" providerId="ADAL" clId="{4AA18EFF-FDBC-9944-8EEA-2471F1891DA0}" dt="2021-09-30T14:48:48.283" v="253" actId="478"/>
          <ac:spMkLst>
            <pc:docMk/>
            <pc:sldMk cId="1450408840" sldId="288"/>
            <ac:spMk id="5" creationId="{F7059B17-42B5-4EBC-AC2F-6F9714AD5E02}"/>
          </ac:spMkLst>
        </pc:spChg>
        <pc:spChg chg="add del">
          <ac:chgData name="HUANG, Kecheng" userId="6042010e-758a-47da-a43c-39d4fc95a6c3" providerId="ADAL" clId="{4AA18EFF-FDBC-9944-8EEA-2471F1891DA0}" dt="2021-09-30T14:41:53.035" v="115"/>
          <ac:spMkLst>
            <pc:docMk/>
            <pc:sldMk cId="1450408840" sldId="288"/>
            <ac:spMk id="6" creationId="{AEA2D622-59E3-CC4F-BF4A-306EB42784D5}"/>
          </ac:spMkLst>
        </pc:spChg>
        <pc:spChg chg="add del mod">
          <ac:chgData name="HUANG, Kecheng" userId="6042010e-758a-47da-a43c-39d4fc95a6c3" providerId="ADAL" clId="{4AA18EFF-FDBC-9944-8EEA-2471F1891DA0}" dt="2021-10-01T03:45:51.465" v="1006" actId="20577"/>
          <ac:spMkLst>
            <pc:docMk/>
            <pc:sldMk cId="1450408840" sldId="288"/>
            <ac:spMk id="7" creationId="{E989B82C-DCE6-4E88-9EFB-E65042BD877D}"/>
          </ac:spMkLst>
        </pc:spChg>
        <pc:spChg chg="add del mod">
          <ac:chgData name="HUANG, Kecheng" userId="6042010e-758a-47da-a43c-39d4fc95a6c3" providerId="ADAL" clId="{4AA18EFF-FDBC-9944-8EEA-2471F1891DA0}" dt="2021-09-30T14:42:46.161" v="125" actId="478"/>
          <ac:spMkLst>
            <pc:docMk/>
            <pc:sldMk cId="1450408840" sldId="288"/>
            <ac:spMk id="8" creationId="{A9FFF560-7227-3047-A837-9F5EBC52ACA3}"/>
          </ac:spMkLst>
        </pc:spChg>
        <pc:spChg chg="add del">
          <ac:chgData name="HUANG, Kecheng" userId="6042010e-758a-47da-a43c-39d4fc95a6c3" providerId="ADAL" clId="{4AA18EFF-FDBC-9944-8EEA-2471F1891DA0}" dt="2021-09-30T14:44:42.079" v="151"/>
          <ac:spMkLst>
            <pc:docMk/>
            <pc:sldMk cId="1450408840" sldId="288"/>
            <ac:spMk id="9" creationId="{1E4BCA06-C20E-BF44-A874-2A308C702FF1}"/>
          </ac:spMkLst>
        </pc:spChg>
        <pc:spChg chg="add del mod">
          <ac:chgData name="HUANG, Kecheng" userId="6042010e-758a-47da-a43c-39d4fc95a6c3" providerId="ADAL" clId="{4AA18EFF-FDBC-9944-8EEA-2471F1891DA0}" dt="2021-09-30T14:44:54.479" v="154" actId="478"/>
          <ac:spMkLst>
            <pc:docMk/>
            <pc:sldMk cId="1450408840" sldId="288"/>
            <ac:spMk id="10" creationId="{27EAF0D8-863A-5748-8276-279DD3BD5DC0}"/>
          </ac:spMkLst>
        </pc:spChg>
        <pc:spChg chg="add del">
          <ac:chgData name="HUANG, Kecheng" userId="6042010e-758a-47da-a43c-39d4fc95a6c3" providerId="ADAL" clId="{4AA18EFF-FDBC-9944-8EEA-2471F1891DA0}" dt="2021-09-30T14:48:49.255" v="254"/>
          <ac:spMkLst>
            <pc:docMk/>
            <pc:sldMk cId="1450408840" sldId="288"/>
            <ac:spMk id="11" creationId="{769DCA6F-54BE-0D4F-AD82-9501E1A3747D}"/>
          </ac:spMkLst>
        </pc:spChg>
        <pc:picChg chg="del">
          <ac:chgData name="HUANG, Kecheng" userId="6042010e-758a-47da-a43c-39d4fc95a6c3" providerId="ADAL" clId="{4AA18EFF-FDBC-9944-8EEA-2471F1891DA0}" dt="2021-09-30T14:35:24.480" v="4" actId="478"/>
          <ac:picMkLst>
            <pc:docMk/>
            <pc:sldMk cId="1450408840" sldId="288"/>
            <ac:picMk id="3" creationId="{FB2ECEEA-2696-4DC8-B0DB-88CCE8D9E074}"/>
          </ac:picMkLst>
        </pc:picChg>
        <pc:picChg chg="add del mod">
          <ac:chgData name="HUANG, Kecheng" userId="6042010e-758a-47da-a43c-39d4fc95a6c3" providerId="ADAL" clId="{4AA18EFF-FDBC-9944-8EEA-2471F1891DA0}" dt="2021-10-01T03:38:03.447" v="853" actId="21"/>
          <ac:picMkLst>
            <pc:docMk/>
            <pc:sldMk cId="1450408840" sldId="288"/>
            <ac:picMk id="12" creationId="{8C6B955F-B768-854A-A4BF-DC5D2D5C2499}"/>
          </ac:picMkLst>
        </pc:picChg>
        <pc:picChg chg="add del">
          <ac:chgData name="HUANG, Kecheng" userId="6042010e-758a-47da-a43c-39d4fc95a6c3" providerId="ADAL" clId="{4AA18EFF-FDBC-9944-8EEA-2471F1891DA0}" dt="2021-09-30T14:41:33.298" v="112"/>
          <ac:picMkLst>
            <pc:docMk/>
            <pc:sldMk cId="1450408840" sldId="288"/>
            <ac:picMk id="1025" creationId="{B2F69243-DDA8-C24A-9D26-7C6F19C464D4}"/>
          </ac:picMkLst>
        </pc:picChg>
        <pc:picChg chg="add del">
          <ac:chgData name="HUANG, Kecheng" userId="6042010e-758a-47da-a43c-39d4fc95a6c3" providerId="ADAL" clId="{4AA18EFF-FDBC-9944-8EEA-2471F1891DA0}" dt="2021-09-30T14:41:53.035" v="115"/>
          <ac:picMkLst>
            <pc:docMk/>
            <pc:sldMk cId="1450408840" sldId="288"/>
            <ac:picMk id="1027" creationId="{AC4B330F-C28B-8643-BD42-3E3EB509DB08}"/>
          </ac:picMkLst>
        </pc:picChg>
        <pc:picChg chg="add del">
          <ac:chgData name="HUANG, Kecheng" userId="6042010e-758a-47da-a43c-39d4fc95a6c3" providerId="ADAL" clId="{4AA18EFF-FDBC-9944-8EEA-2471F1891DA0}" dt="2021-09-30T14:48:48.283" v="253" actId="478"/>
          <ac:picMkLst>
            <pc:docMk/>
            <pc:sldMk cId="1450408840" sldId="288"/>
            <ac:picMk id="1029" creationId="{D66FD157-9901-AD42-BEFD-E7598A0FCD6D}"/>
          </ac:picMkLst>
        </pc:picChg>
        <pc:picChg chg="add del">
          <ac:chgData name="HUANG, Kecheng" userId="6042010e-758a-47da-a43c-39d4fc95a6c3" providerId="ADAL" clId="{4AA18EFF-FDBC-9944-8EEA-2471F1891DA0}" dt="2021-09-30T14:44:42.079" v="151"/>
          <ac:picMkLst>
            <pc:docMk/>
            <pc:sldMk cId="1450408840" sldId="288"/>
            <ac:picMk id="1031" creationId="{37FCE7AC-E55A-954E-AA8B-EC7FE6A975D7}"/>
          </ac:picMkLst>
        </pc:picChg>
        <pc:picChg chg="add del">
          <ac:chgData name="HUANG, Kecheng" userId="6042010e-758a-47da-a43c-39d4fc95a6c3" providerId="ADAL" clId="{4AA18EFF-FDBC-9944-8EEA-2471F1891DA0}" dt="2021-09-30T14:48:48.283" v="253" actId="478"/>
          <ac:picMkLst>
            <pc:docMk/>
            <pc:sldMk cId="1450408840" sldId="288"/>
            <ac:picMk id="1033" creationId="{27018CE1-6369-5049-B26D-81436FD3F699}"/>
          </ac:picMkLst>
        </pc:picChg>
        <pc:picChg chg="add del">
          <ac:chgData name="HUANG, Kecheng" userId="6042010e-758a-47da-a43c-39d4fc95a6c3" providerId="ADAL" clId="{4AA18EFF-FDBC-9944-8EEA-2471F1891DA0}" dt="2021-09-30T14:48:49.255" v="254"/>
          <ac:picMkLst>
            <pc:docMk/>
            <pc:sldMk cId="1450408840" sldId="288"/>
            <ac:picMk id="1036" creationId="{B2B461DE-1733-1F4E-B58D-936342EA5456}"/>
          </ac:picMkLst>
        </pc:picChg>
      </pc:sldChg>
      <pc:sldChg chg="del">
        <pc:chgData name="HUANG, Kecheng" userId="6042010e-758a-47da-a43c-39d4fc95a6c3" providerId="ADAL" clId="{4AA18EFF-FDBC-9944-8EEA-2471F1891DA0}" dt="2021-09-30T14:35:20.327" v="0" actId="2696"/>
        <pc:sldMkLst>
          <pc:docMk/>
          <pc:sldMk cId="3056464524" sldId="292"/>
        </pc:sldMkLst>
      </pc:sldChg>
      <pc:sldChg chg="del">
        <pc:chgData name="HUANG, Kecheng" userId="6042010e-758a-47da-a43c-39d4fc95a6c3" providerId="ADAL" clId="{4AA18EFF-FDBC-9944-8EEA-2471F1891DA0}" dt="2021-09-30T14:35:22.046" v="3" actId="2696"/>
        <pc:sldMkLst>
          <pc:docMk/>
          <pc:sldMk cId="393860860" sldId="293"/>
        </pc:sldMkLst>
      </pc:sldChg>
      <pc:sldChg chg="del">
        <pc:chgData name="HUANG, Kecheng" userId="6042010e-758a-47da-a43c-39d4fc95a6c3" providerId="ADAL" clId="{4AA18EFF-FDBC-9944-8EEA-2471F1891DA0}" dt="2021-09-30T14:35:21.299" v="1" actId="2696"/>
        <pc:sldMkLst>
          <pc:docMk/>
          <pc:sldMk cId="360222863" sldId="294"/>
        </pc:sldMkLst>
      </pc:sldChg>
      <pc:sldChg chg="addSp delSp modSp mod modAnim">
        <pc:chgData name="HUANG, Kecheng" userId="6042010e-758a-47da-a43c-39d4fc95a6c3" providerId="ADAL" clId="{4AA18EFF-FDBC-9944-8EEA-2471F1891DA0}" dt="2021-10-01T03:56:49.276" v="1160"/>
        <pc:sldMkLst>
          <pc:docMk/>
          <pc:sldMk cId="4022382975" sldId="296"/>
        </pc:sldMkLst>
        <pc:spChg chg="add del mod">
          <ac:chgData name="HUANG, Kecheng" userId="6042010e-758a-47da-a43c-39d4fc95a6c3" providerId="ADAL" clId="{4AA18EFF-FDBC-9944-8EEA-2471F1891DA0}" dt="2021-09-30T14:58:31.126" v="438" actId="478"/>
          <ac:spMkLst>
            <pc:docMk/>
            <pc:sldMk cId="4022382975" sldId="296"/>
            <ac:spMk id="2" creationId="{DDAE7903-1113-5E4A-9D1E-ABC39689768F}"/>
          </ac:spMkLst>
        </pc:spChg>
        <pc:spChg chg="add del mod">
          <ac:chgData name="HUANG, Kecheng" userId="6042010e-758a-47da-a43c-39d4fc95a6c3" providerId="ADAL" clId="{4AA18EFF-FDBC-9944-8EEA-2471F1891DA0}" dt="2021-09-30T15:02:00.648" v="522" actId="478"/>
          <ac:spMkLst>
            <pc:docMk/>
            <pc:sldMk cId="4022382975" sldId="296"/>
            <ac:spMk id="3" creationId="{7F34E233-4445-CF49-8516-99C3A306028D}"/>
          </ac:spMkLst>
        </pc:spChg>
        <pc:spChg chg="del">
          <ac:chgData name="HUANG, Kecheng" userId="6042010e-758a-47da-a43c-39d4fc95a6c3" providerId="ADAL" clId="{4AA18EFF-FDBC-9944-8EEA-2471F1891DA0}" dt="2021-09-30T14:58:16.421" v="435" actId="478"/>
          <ac:spMkLst>
            <pc:docMk/>
            <pc:sldMk cId="4022382975" sldId="296"/>
            <ac:spMk id="5" creationId="{F7059B17-42B5-4EBC-AC2F-6F9714AD5E02}"/>
          </ac:spMkLst>
        </pc:spChg>
        <pc:spChg chg="mod">
          <ac:chgData name="HUANG, Kecheng" userId="6042010e-758a-47da-a43c-39d4fc95a6c3" providerId="ADAL" clId="{4AA18EFF-FDBC-9944-8EEA-2471F1891DA0}" dt="2021-10-01T03:54:52.869" v="1157" actId="20577"/>
          <ac:spMkLst>
            <pc:docMk/>
            <pc:sldMk cId="4022382975" sldId="296"/>
            <ac:spMk id="7" creationId="{E989B82C-DCE6-4E88-9EFB-E65042BD877D}"/>
          </ac:spMkLst>
        </pc:spChg>
        <pc:spChg chg="add mod">
          <ac:chgData name="HUANG, Kecheng" userId="6042010e-758a-47da-a43c-39d4fc95a6c3" providerId="ADAL" clId="{4AA18EFF-FDBC-9944-8EEA-2471F1891DA0}" dt="2021-09-30T14:59:32.457" v="476"/>
          <ac:spMkLst>
            <pc:docMk/>
            <pc:sldMk cId="4022382975" sldId="296"/>
            <ac:spMk id="8" creationId="{4DC9570B-B9CC-6C4A-AE1E-9AB847B21773}"/>
          </ac:spMkLst>
        </pc:spChg>
        <pc:picChg chg="add mod">
          <ac:chgData name="HUANG, Kecheng" userId="6042010e-758a-47da-a43c-39d4fc95a6c3" providerId="ADAL" clId="{4AA18EFF-FDBC-9944-8EEA-2471F1891DA0}" dt="2021-10-01T03:38:09.281" v="855" actId="1076"/>
          <ac:picMkLst>
            <pc:docMk/>
            <pc:sldMk cId="4022382975" sldId="296"/>
            <ac:picMk id="6" creationId="{E646805F-59C8-4E45-ABB5-670CC9A6DF56}"/>
          </ac:picMkLst>
        </pc:picChg>
        <pc:picChg chg="add">
          <ac:chgData name="HUANG, Kecheng" userId="6042010e-758a-47da-a43c-39d4fc95a6c3" providerId="ADAL" clId="{4AA18EFF-FDBC-9944-8EEA-2471F1891DA0}" dt="2021-09-30T14:58:23.962" v="436"/>
          <ac:picMkLst>
            <pc:docMk/>
            <pc:sldMk cId="4022382975" sldId="296"/>
            <ac:picMk id="2049" creationId="{BA36719F-6789-6E4E-8D8A-8A48F4F2952E}"/>
          </ac:picMkLst>
        </pc:picChg>
        <pc:picChg chg="add del">
          <ac:chgData name="HUANG, Kecheng" userId="6042010e-758a-47da-a43c-39d4fc95a6c3" providerId="ADAL" clId="{4AA18EFF-FDBC-9944-8EEA-2471F1891DA0}" dt="2021-09-30T15:02:02.771" v="523" actId="478"/>
          <ac:picMkLst>
            <pc:docMk/>
            <pc:sldMk cId="4022382975" sldId="296"/>
            <ac:picMk id="2052" creationId="{6A2168A2-E4BF-B646-A1CB-132380B4A661}"/>
          </ac:picMkLst>
        </pc:picChg>
      </pc:sldChg>
      <pc:sldChg chg="addSp modSp add mod modAnim">
        <pc:chgData name="HUANG, Kecheng" userId="6042010e-758a-47da-a43c-39d4fc95a6c3" providerId="ADAL" clId="{4AA18EFF-FDBC-9944-8EEA-2471F1891DA0}" dt="2021-10-08T14:02:20.780" v="2852" actId="20577"/>
        <pc:sldMkLst>
          <pc:docMk/>
          <pc:sldMk cId="3855716461" sldId="297"/>
        </pc:sldMkLst>
        <pc:spChg chg="mod">
          <ac:chgData name="HUANG, Kecheng" userId="6042010e-758a-47da-a43c-39d4fc95a6c3" providerId="ADAL" clId="{4AA18EFF-FDBC-9944-8EEA-2471F1891DA0}" dt="2021-10-01T04:02:04.432" v="1188" actId="14100"/>
          <ac:spMkLst>
            <pc:docMk/>
            <pc:sldMk cId="3855716461" sldId="297"/>
            <ac:spMk id="5" creationId="{F7059B17-42B5-4EBC-AC2F-6F9714AD5E02}"/>
          </ac:spMkLst>
        </pc:spChg>
        <pc:spChg chg="mod">
          <ac:chgData name="HUANG, Kecheng" userId="6042010e-758a-47da-a43c-39d4fc95a6c3" providerId="ADAL" clId="{4AA18EFF-FDBC-9944-8EEA-2471F1891DA0}" dt="2021-10-08T14:02:20.780" v="2852" actId="20577"/>
          <ac:spMkLst>
            <pc:docMk/>
            <pc:sldMk cId="3855716461" sldId="297"/>
            <ac:spMk id="7" creationId="{E989B82C-DCE6-4E88-9EFB-E65042BD877D}"/>
          </ac:spMkLst>
        </pc:spChg>
        <pc:picChg chg="add mod">
          <ac:chgData name="HUANG, Kecheng" userId="6042010e-758a-47da-a43c-39d4fc95a6c3" providerId="ADAL" clId="{4AA18EFF-FDBC-9944-8EEA-2471F1891DA0}" dt="2021-10-01T04:41:56.146" v="1702" actId="1076"/>
          <ac:picMkLst>
            <pc:docMk/>
            <pc:sldMk cId="3855716461" sldId="297"/>
            <ac:picMk id="2" creationId="{6B893DD6-9255-0E4A-9ACE-7E35515391E9}"/>
          </ac:picMkLst>
        </pc:picChg>
      </pc:sldChg>
      <pc:sldChg chg="addSp delSp modSp add mod modAnim">
        <pc:chgData name="HUANG, Kecheng" userId="6042010e-758a-47da-a43c-39d4fc95a6c3" providerId="ADAL" clId="{4AA18EFF-FDBC-9944-8EEA-2471F1891DA0}" dt="2021-10-01T04:43:41.961" v="1709"/>
        <pc:sldMkLst>
          <pc:docMk/>
          <pc:sldMk cId="1169163002" sldId="298"/>
        </pc:sldMkLst>
        <pc:spChg chg="add del mod">
          <ac:chgData name="HUANG, Kecheng" userId="6042010e-758a-47da-a43c-39d4fc95a6c3" providerId="ADAL" clId="{4AA18EFF-FDBC-9944-8EEA-2471F1891DA0}" dt="2021-10-01T04:36:32.560" v="1603"/>
          <ac:spMkLst>
            <pc:docMk/>
            <pc:sldMk cId="1169163002" sldId="298"/>
            <ac:spMk id="2" creationId="{63A5DC3A-8A09-0544-AAD6-B68917053146}"/>
          </ac:spMkLst>
        </pc:spChg>
        <pc:spChg chg="mod">
          <ac:chgData name="HUANG, Kecheng" userId="6042010e-758a-47da-a43c-39d4fc95a6c3" providerId="ADAL" clId="{4AA18EFF-FDBC-9944-8EEA-2471F1891DA0}" dt="2021-10-01T04:41:10.755" v="1698" actId="114"/>
          <ac:spMkLst>
            <pc:docMk/>
            <pc:sldMk cId="1169163002" sldId="298"/>
            <ac:spMk id="7" creationId="{E989B82C-DCE6-4E88-9EFB-E65042BD877D}"/>
          </ac:spMkLst>
        </pc:spChg>
        <pc:picChg chg="add mod">
          <ac:chgData name="HUANG, Kecheng" userId="6042010e-758a-47da-a43c-39d4fc95a6c3" providerId="ADAL" clId="{4AA18EFF-FDBC-9944-8EEA-2471F1891DA0}" dt="2021-10-01T04:43:08.611" v="1707" actId="1076"/>
          <ac:picMkLst>
            <pc:docMk/>
            <pc:sldMk cId="1169163002" sldId="298"/>
            <ac:picMk id="3" creationId="{66F6D284-DEC6-504A-898E-2B8D9FBCF244}"/>
          </ac:picMkLst>
        </pc:picChg>
      </pc:sldChg>
      <pc:sldChg chg="delSp add mod delAnim">
        <pc:chgData name="HUANG, Kecheng" userId="6042010e-758a-47da-a43c-39d4fc95a6c3" providerId="ADAL" clId="{4AA18EFF-FDBC-9944-8EEA-2471F1891DA0}" dt="2021-10-01T04:43:57.490" v="1711" actId="478"/>
        <pc:sldMkLst>
          <pc:docMk/>
          <pc:sldMk cId="413470159" sldId="299"/>
        </pc:sldMkLst>
        <pc:picChg chg="del">
          <ac:chgData name="HUANG, Kecheng" userId="6042010e-758a-47da-a43c-39d4fc95a6c3" providerId="ADAL" clId="{4AA18EFF-FDBC-9944-8EEA-2471F1891DA0}" dt="2021-10-01T04:43:57.490" v="1711" actId="478"/>
          <ac:picMkLst>
            <pc:docMk/>
            <pc:sldMk cId="413470159" sldId="299"/>
            <ac:picMk id="3" creationId="{66F6D284-DEC6-504A-898E-2B8D9FBCF244}"/>
          </ac:picMkLst>
        </pc:picChg>
      </pc:sldChg>
      <pc:sldChg chg="addSp delSp modSp add mod">
        <pc:chgData name="HUANG, Kecheng" userId="6042010e-758a-47da-a43c-39d4fc95a6c3" providerId="ADAL" clId="{4AA18EFF-FDBC-9944-8EEA-2471F1891DA0}" dt="2021-10-01T07:37:43.793" v="2277" actId="20577"/>
        <pc:sldMkLst>
          <pc:docMk/>
          <pc:sldMk cId="2509464901" sldId="300"/>
        </pc:sldMkLst>
        <pc:spChg chg="add del mod">
          <ac:chgData name="HUANG, Kecheng" userId="6042010e-758a-47da-a43c-39d4fc95a6c3" providerId="ADAL" clId="{4AA18EFF-FDBC-9944-8EEA-2471F1891DA0}" dt="2021-10-01T07:17:45.584" v="1731" actId="478"/>
          <ac:spMkLst>
            <pc:docMk/>
            <pc:sldMk cId="2509464901" sldId="300"/>
            <ac:spMk id="2" creationId="{E071D3AA-2230-4C43-A64D-BEADA3A1DD8E}"/>
          </ac:spMkLst>
        </pc:spChg>
        <pc:spChg chg="mod">
          <ac:chgData name="HUANG, Kecheng" userId="6042010e-758a-47da-a43c-39d4fc95a6c3" providerId="ADAL" clId="{4AA18EFF-FDBC-9944-8EEA-2471F1891DA0}" dt="2021-10-01T07:27:14.637" v="1800" actId="20577"/>
          <ac:spMkLst>
            <pc:docMk/>
            <pc:sldMk cId="2509464901" sldId="300"/>
            <ac:spMk id="4" creationId="{CE6890AC-7159-4F19-A547-8DFF331AA3C2}"/>
          </ac:spMkLst>
        </pc:spChg>
        <pc:spChg chg="mod">
          <ac:chgData name="HUANG, Kecheng" userId="6042010e-758a-47da-a43c-39d4fc95a6c3" providerId="ADAL" clId="{4AA18EFF-FDBC-9944-8EEA-2471F1891DA0}" dt="2021-10-01T07:18:27.493" v="1737"/>
          <ac:spMkLst>
            <pc:docMk/>
            <pc:sldMk cId="2509464901" sldId="300"/>
            <ac:spMk id="5" creationId="{F7059B17-42B5-4EBC-AC2F-6F9714AD5E02}"/>
          </ac:spMkLst>
        </pc:spChg>
        <pc:spChg chg="mod">
          <ac:chgData name="HUANG, Kecheng" userId="6042010e-758a-47da-a43c-39d4fc95a6c3" providerId="ADAL" clId="{4AA18EFF-FDBC-9944-8EEA-2471F1891DA0}" dt="2021-10-01T07:37:43.793" v="2277" actId="20577"/>
          <ac:spMkLst>
            <pc:docMk/>
            <pc:sldMk cId="2509464901" sldId="300"/>
            <ac:spMk id="7" creationId="{E989B82C-DCE6-4E88-9EFB-E65042BD877D}"/>
          </ac:spMkLst>
        </pc:spChg>
        <pc:picChg chg="del mod">
          <ac:chgData name="HUANG, Kecheng" userId="6042010e-758a-47da-a43c-39d4fc95a6c3" providerId="ADAL" clId="{4AA18EFF-FDBC-9944-8EEA-2471F1891DA0}" dt="2021-10-01T07:17:06.718" v="1717" actId="478"/>
          <ac:picMkLst>
            <pc:docMk/>
            <pc:sldMk cId="2509464901" sldId="300"/>
            <ac:picMk id="1029" creationId="{D66FD157-9901-AD42-BEFD-E7598A0FCD6D}"/>
          </ac:picMkLst>
        </pc:picChg>
        <pc:picChg chg="del mod">
          <ac:chgData name="HUANG, Kecheng" userId="6042010e-758a-47da-a43c-39d4fc95a6c3" providerId="ADAL" clId="{4AA18EFF-FDBC-9944-8EEA-2471F1891DA0}" dt="2021-10-01T07:16:57.581" v="1715" actId="478"/>
          <ac:picMkLst>
            <pc:docMk/>
            <pc:sldMk cId="2509464901" sldId="300"/>
            <ac:picMk id="1033" creationId="{27018CE1-6369-5049-B26D-81436FD3F699}"/>
          </ac:picMkLst>
        </pc:picChg>
        <pc:picChg chg="add del">
          <ac:chgData name="HUANG, Kecheng" userId="6042010e-758a-47da-a43c-39d4fc95a6c3" providerId="ADAL" clId="{4AA18EFF-FDBC-9944-8EEA-2471F1891DA0}" dt="2021-10-01T07:17:47.676" v="1732" actId="478"/>
          <ac:picMkLst>
            <pc:docMk/>
            <pc:sldMk cId="2509464901" sldId="300"/>
            <ac:picMk id="2050" creationId="{5ECEC00A-75BC-8C40-9493-291E6EA95134}"/>
          </ac:picMkLst>
        </pc:picChg>
      </pc:sldChg>
      <pc:sldChg chg="addSp modSp add mod modAnim">
        <pc:chgData name="HUANG, Kecheng" userId="6042010e-758a-47da-a43c-39d4fc95a6c3" providerId="ADAL" clId="{4AA18EFF-FDBC-9944-8EEA-2471F1891DA0}" dt="2021-10-01T08:24:20.625" v="2827"/>
        <pc:sldMkLst>
          <pc:docMk/>
          <pc:sldMk cId="1298143666" sldId="301"/>
        </pc:sldMkLst>
        <pc:spChg chg="mod">
          <ac:chgData name="HUANG, Kecheng" userId="6042010e-758a-47da-a43c-39d4fc95a6c3" providerId="ADAL" clId="{4AA18EFF-FDBC-9944-8EEA-2471F1891DA0}" dt="2021-10-01T08:08:35.081" v="2815" actId="14"/>
          <ac:spMkLst>
            <pc:docMk/>
            <pc:sldMk cId="1298143666" sldId="301"/>
            <ac:spMk id="7" creationId="{E989B82C-DCE6-4E88-9EFB-E65042BD877D}"/>
          </ac:spMkLst>
        </pc:spChg>
        <pc:grpChg chg="add mod">
          <ac:chgData name="HUANG, Kecheng" userId="6042010e-758a-47da-a43c-39d4fc95a6c3" providerId="ADAL" clId="{4AA18EFF-FDBC-9944-8EEA-2471F1891DA0}" dt="2021-10-01T08:21:53.518" v="2825" actId="1076"/>
          <ac:grpSpMkLst>
            <pc:docMk/>
            <pc:sldMk cId="1298143666" sldId="301"/>
            <ac:grpSpMk id="6" creationId="{010DDF0B-8F30-9442-9549-61523195C7B3}"/>
          </ac:grpSpMkLst>
        </pc:grpChg>
        <pc:picChg chg="add mod">
          <ac:chgData name="HUANG, Kecheng" userId="6042010e-758a-47da-a43c-39d4fc95a6c3" providerId="ADAL" clId="{4AA18EFF-FDBC-9944-8EEA-2471F1891DA0}" dt="2021-10-01T08:21:44.767" v="2823" actId="164"/>
          <ac:picMkLst>
            <pc:docMk/>
            <pc:sldMk cId="1298143666" sldId="301"/>
            <ac:picMk id="2" creationId="{B9427D78-27D0-1443-A769-66E6B9009FF3}"/>
          </ac:picMkLst>
        </pc:picChg>
        <pc:picChg chg="add mod">
          <ac:chgData name="HUANG, Kecheng" userId="6042010e-758a-47da-a43c-39d4fc95a6c3" providerId="ADAL" clId="{4AA18EFF-FDBC-9944-8EEA-2471F1891DA0}" dt="2021-10-01T08:21:44.767" v="2823" actId="164"/>
          <ac:picMkLst>
            <pc:docMk/>
            <pc:sldMk cId="1298143666" sldId="301"/>
            <ac:picMk id="3" creationId="{9EEDF315-BF1D-F44B-AC46-81ED49530B17}"/>
          </ac:picMkLst>
        </pc:picChg>
      </pc:sldChg>
    </pc:docChg>
  </pc:docChgLst>
  <pc:docChgLst>
    <pc:chgData name="HUANG, Kecheng" userId="6042010e-758a-47da-a43c-39d4fc95a6c3" providerId="ADAL" clId="{1FB570AB-1322-4933-985E-A11C209AAF6C}"/>
    <pc:docChg chg="undo custSel modSld">
      <pc:chgData name="HUANG, Kecheng" userId="6042010e-758a-47da-a43c-39d4fc95a6c3" providerId="ADAL" clId="{1FB570AB-1322-4933-985E-A11C209AAF6C}" dt="2021-09-03T07:37:06.693" v="326" actId="20577"/>
      <pc:docMkLst>
        <pc:docMk/>
      </pc:docMkLst>
      <pc:sldChg chg="modSp mod">
        <pc:chgData name="HUANG, Kecheng" userId="6042010e-758a-47da-a43c-39d4fc95a6c3" providerId="ADAL" clId="{1FB570AB-1322-4933-985E-A11C209AAF6C}" dt="2021-09-02T12:44:40.721" v="242" actId="1076"/>
        <pc:sldMkLst>
          <pc:docMk/>
          <pc:sldMk cId="3960785670" sldId="284"/>
        </pc:sldMkLst>
        <pc:spChg chg="mod">
          <ac:chgData name="HUANG, Kecheng" userId="6042010e-758a-47da-a43c-39d4fc95a6c3" providerId="ADAL" clId="{1FB570AB-1322-4933-985E-A11C209AAF6C}" dt="2021-09-02T12:44:40.721" v="242" actId="1076"/>
          <ac:spMkLst>
            <pc:docMk/>
            <pc:sldMk cId="3960785670" sldId="284"/>
            <ac:spMk id="7" creationId="{E989B82C-DCE6-4E88-9EFB-E65042BD877D}"/>
          </ac:spMkLst>
        </pc:spChg>
        <pc:picChg chg="mod">
          <ac:chgData name="HUANG, Kecheng" userId="6042010e-758a-47da-a43c-39d4fc95a6c3" providerId="ADAL" clId="{1FB570AB-1322-4933-985E-A11C209AAF6C}" dt="2021-09-02T12:39:06.069" v="1" actId="1076"/>
          <ac:picMkLst>
            <pc:docMk/>
            <pc:sldMk cId="3960785670" sldId="284"/>
            <ac:picMk id="12" creationId="{C071FA8A-1C8E-4098-BA4E-60515E507AE3}"/>
          </ac:picMkLst>
        </pc:picChg>
      </pc:sldChg>
      <pc:sldChg chg="modSp mod">
        <pc:chgData name="HUANG, Kecheng" userId="6042010e-758a-47da-a43c-39d4fc95a6c3" providerId="ADAL" clId="{1FB570AB-1322-4933-985E-A11C209AAF6C}" dt="2021-09-03T07:37:06.693" v="326" actId="20577"/>
        <pc:sldMkLst>
          <pc:docMk/>
          <pc:sldMk cId="260104739" sldId="288"/>
        </pc:sldMkLst>
        <pc:spChg chg="mod">
          <ac:chgData name="HUANG, Kecheng" userId="6042010e-758a-47da-a43c-39d4fc95a6c3" providerId="ADAL" clId="{1FB570AB-1322-4933-985E-A11C209AAF6C}" dt="2021-09-03T07:31:04.925" v="286" actId="114"/>
          <ac:spMkLst>
            <pc:docMk/>
            <pc:sldMk cId="260104739" sldId="288"/>
            <ac:spMk id="5" creationId="{F7059B17-42B5-4EBC-AC2F-6F9714AD5E02}"/>
          </ac:spMkLst>
        </pc:spChg>
        <pc:spChg chg="mod">
          <ac:chgData name="HUANG, Kecheng" userId="6042010e-758a-47da-a43c-39d4fc95a6c3" providerId="ADAL" clId="{1FB570AB-1322-4933-985E-A11C209AAF6C}" dt="2021-09-03T07:37:06.693" v="326" actId="20577"/>
          <ac:spMkLst>
            <pc:docMk/>
            <pc:sldMk cId="260104739" sldId="288"/>
            <ac:spMk id="7" creationId="{E989B82C-DCE6-4E88-9EFB-E65042BD877D}"/>
          </ac:spMkLst>
        </pc:spChg>
      </pc:sldChg>
    </pc:docChg>
  </pc:docChgLst>
  <pc:docChgLst>
    <pc:chgData name="HUANG, Kecheng" userId="6042010e-758a-47da-a43c-39d4fc95a6c3" providerId="ADAL" clId="{3E2E7052-9FC5-4483-BC6C-868F42EF994E}"/>
    <pc:docChg chg="undo custSel addSld modSld">
      <pc:chgData name="HUANG, Kecheng" userId="6042010e-758a-47da-a43c-39d4fc95a6c3" providerId="ADAL" clId="{3E2E7052-9FC5-4483-BC6C-868F42EF994E}" dt="2021-10-21T13:28:56.253" v="2660" actId="20577"/>
      <pc:docMkLst>
        <pc:docMk/>
      </pc:docMkLst>
      <pc:sldChg chg="addSp modSp mod modAnim">
        <pc:chgData name="HUANG, Kecheng" userId="6042010e-758a-47da-a43c-39d4fc95a6c3" providerId="ADAL" clId="{3E2E7052-9FC5-4483-BC6C-868F42EF994E}" dt="2021-10-21T08:32:59.628" v="152"/>
        <pc:sldMkLst>
          <pc:docMk/>
          <pc:sldMk cId="3855716461" sldId="297"/>
        </pc:sldMkLst>
        <pc:spChg chg="mod">
          <ac:chgData name="HUANG, Kecheng" userId="6042010e-758a-47da-a43c-39d4fc95a6c3" providerId="ADAL" clId="{3E2E7052-9FC5-4483-BC6C-868F42EF994E}" dt="2021-10-21T08:32:54.033" v="151" actId="5793"/>
          <ac:spMkLst>
            <pc:docMk/>
            <pc:sldMk cId="3855716461" sldId="297"/>
            <ac:spMk id="7" creationId="{E989B82C-DCE6-4E88-9EFB-E65042BD877D}"/>
          </ac:spMkLst>
        </pc:spChg>
        <pc:picChg chg="add mod">
          <ac:chgData name="HUANG, Kecheng" userId="6042010e-758a-47da-a43c-39d4fc95a6c3" providerId="ADAL" clId="{3E2E7052-9FC5-4483-BC6C-868F42EF994E}" dt="2021-10-21T08:29:23.284" v="78" actId="1076"/>
          <ac:picMkLst>
            <pc:docMk/>
            <pc:sldMk cId="3855716461" sldId="297"/>
            <ac:picMk id="3" creationId="{A51B8B03-913D-4D15-9C9C-A021D9288A2C}"/>
          </ac:picMkLst>
        </pc:picChg>
      </pc:sldChg>
      <pc:sldChg chg="addSp modSp mod modAnim">
        <pc:chgData name="HUANG, Kecheng" userId="6042010e-758a-47da-a43c-39d4fc95a6c3" providerId="ADAL" clId="{3E2E7052-9FC5-4483-BC6C-868F42EF994E}" dt="2021-10-21T08:48:22.040" v="558" actId="113"/>
        <pc:sldMkLst>
          <pc:docMk/>
          <pc:sldMk cId="2312326066" sldId="304"/>
        </pc:sldMkLst>
        <pc:spChg chg="mod">
          <ac:chgData name="HUANG, Kecheng" userId="6042010e-758a-47da-a43c-39d4fc95a6c3" providerId="ADAL" clId="{3E2E7052-9FC5-4483-BC6C-868F42EF994E}" dt="2021-10-21T08:48:22.040" v="558" actId="113"/>
          <ac:spMkLst>
            <pc:docMk/>
            <pc:sldMk cId="2312326066" sldId="304"/>
            <ac:spMk id="7" creationId="{E989B82C-DCE6-4E88-9EFB-E65042BD877D}"/>
          </ac:spMkLst>
        </pc:spChg>
        <pc:picChg chg="add mod">
          <ac:chgData name="HUANG, Kecheng" userId="6042010e-758a-47da-a43c-39d4fc95a6c3" providerId="ADAL" clId="{3E2E7052-9FC5-4483-BC6C-868F42EF994E}" dt="2021-10-21T08:34:00.900" v="171" actId="1076"/>
          <ac:picMkLst>
            <pc:docMk/>
            <pc:sldMk cId="2312326066" sldId="304"/>
            <ac:picMk id="3" creationId="{601912EE-EA68-4616-85C0-B087B2D4176B}"/>
          </ac:picMkLst>
        </pc:picChg>
        <pc:picChg chg="add mod">
          <ac:chgData name="HUANG, Kecheng" userId="6042010e-758a-47da-a43c-39d4fc95a6c3" providerId="ADAL" clId="{3E2E7052-9FC5-4483-BC6C-868F42EF994E}" dt="2021-10-21T08:40:14.797" v="270" actId="1076"/>
          <ac:picMkLst>
            <pc:docMk/>
            <pc:sldMk cId="2312326066" sldId="304"/>
            <ac:picMk id="8" creationId="{23CC1A58-EADD-461C-9321-DFB8119FE0CA}"/>
          </ac:picMkLst>
        </pc:picChg>
        <pc:picChg chg="add mod">
          <ac:chgData name="HUANG, Kecheng" userId="6042010e-758a-47da-a43c-39d4fc95a6c3" providerId="ADAL" clId="{3E2E7052-9FC5-4483-BC6C-868F42EF994E}" dt="2021-10-21T08:45:47.219" v="525" actId="1076"/>
          <ac:picMkLst>
            <pc:docMk/>
            <pc:sldMk cId="2312326066" sldId="304"/>
            <ac:picMk id="10" creationId="{0EC1AE15-D407-48CF-9C6C-F5211B593A60}"/>
          </ac:picMkLst>
        </pc:picChg>
        <pc:picChg chg="add mod">
          <ac:chgData name="HUANG, Kecheng" userId="6042010e-758a-47da-a43c-39d4fc95a6c3" providerId="ADAL" clId="{3E2E7052-9FC5-4483-BC6C-868F42EF994E}" dt="2021-10-21T08:46:46.805" v="530" actId="1076"/>
          <ac:picMkLst>
            <pc:docMk/>
            <pc:sldMk cId="2312326066" sldId="304"/>
            <ac:picMk id="12" creationId="{6924C325-E54B-4F66-B481-4422D7BFFF18}"/>
          </ac:picMkLst>
        </pc:picChg>
      </pc:sldChg>
      <pc:sldChg chg="addSp modSp mod modAnim">
        <pc:chgData name="HUANG, Kecheng" userId="6042010e-758a-47da-a43c-39d4fc95a6c3" providerId="ADAL" clId="{3E2E7052-9FC5-4483-BC6C-868F42EF994E}" dt="2021-10-21T12:41:33.686" v="2017"/>
        <pc:sldMkLst>
          <pc:docMk/>
          <pc:sldMk cId="4273330122" sldId="305"/>
        </pc:sldMkLst>
        <pc:spChg chg="mod">
          <ac:chgData name="HUANG, Kecheng" userId="6042010e-758a-47da-a43c-39d4fc95a6c3" providerId="ADAL" clId="{3E2E7052-9FC5-4483-BC6C-868F42EF994E}" dt="2021-10-21T11:55:10.384" v="1471" actId="14100"/>
          <ac:spMkLst>
            <pc:docMk/>
            <pc:sldMk cId="4273330122" sldId="305"/>
            <ac:spMk id="5" creationId="{F7059B17-42B5-4EBC-AC2F-6F9714AD5E02}"/>
          </ac:spMkLst>
        </pc:spChg>
        <pc:spChg chg="mod">
          <ac:chgData name="HUANG, Kecheng" userId="6042010e-758a-47da-a43c-39d4fc95a6c3" providerId="ADAL" clId="{3E2E7052-9FC5-4483-BC6C-868F42EF994E}" dt="2021-10-21T12:41:28.738" v="2016" actId="114"/>
          <ac:spMkLst>
            <pc:docMk/>
            <pc:sldMk cId="4273330122" sldId="305"/>
            <ac:spMk id="7" creationId="{E989B82C-DCE6-4E88-9EFB-E65042BD877D}"/>
          </ac:spMkLst>
        </pc:spChg>
        <pc:picChg chg="add mod">
          <ac:chgData name="HUANG, Kecheng" userId="6042010e-758a-47da-a43c-39d4fc95a6c3" providerId="ADAL" clId="{3E2E7052-9FC5-4483-BC6C-868F42EF994E}" dt="2021-10-21T12:29:00.055" v="1730" actId="1076"/>
          <ac:picMkLst>
            <pc:docMk/>
            <pc:sldMk cId="4273330122" sldId="305"/>
            <ac:picMk id="3" creationId="{A1024A1C-3E0E-4CDA-AE9F-AF966A09BFE5}"/>
          </ac:picMkLst>
        </pc:picChg>
      </pc:sldChg>
      <pc:sldChg chg="addSp delSp modSp add mod delAnim modAnim">
        <pc:chgData name="HUANG, Kecheng" userId="6042010e-758a-47da-a43c-39d4fc95a6c3" providerId="ADAL" clId="{3E2E7052-9FC5-4483-BC6C-868F42EF994E}" dt="2021-10-21T09:57:54.901" v="1409" actId="1076"/>
        <pc:sldMkLst>
          <pc:docMk/>
          <pc:sldMk cId="935210534" sldId="306"/>
        </pc:sldMkLst>
        <pc:spChg chg="mod">
          <ac:chgData name="HUANG, Kecheng" userId="6042010e-758a-47da-a43c-39d4fc95a6c3" providerId="ADAL" clId="{3E2E7052-9FC5-4483-BC6C-868F42EF994E}" dt="2021-10-21T09:19:41.352" v="993" actId="404"/>
          <ac:spMkLst>
            <pc:docMk/>
            <pc:sldMk cId="935210534" sldId="306"/>
            <ac:spMk id="5" creationId="{F7059B17-42B5-4EBC-AC2F-6F9714AD5E02}"/>
          </ac:spMkLst>
        </pc:spChg>
        <pc:spChg chg="mod">
          <ac:chgData name="HUANG, Kecheng" userId="6042010e-758a-47da-a43c-39d4fc95a6c3" providerId="ADAL" clId="{3E2E7052-9FC5-4483-BC6C-868F42EF994E}" dt="2021-10-21T09:23:17.472" v="1034" actId="114"/>
          <ac:spMkLst>
            <pc:docMk/>
            <pc:sldMk cId="935210534" sldId="306"/>
            <ac:spMk id="7" creationId="{E989B82C-DCE6-4E88-9EFB-E65042BD877D}"/>
          </ac:spMkLst>
        </pc:spChg>
        <pc:picChg chg="del">
          <ac:chgData name="HUANG, Kecheng" userId="6042010e-758a-47da-a43c-39d4fc95a6c3" providerId="ADAL" clId="{3E2E7052-9FC5-4483-BC6C-868F42EF994E}" dt="2021-10-21T08:49:35.111" v="563" actId="478"/>
          <ac:picMkLst>
            <pc:docMk/>
            <pc:sldMk cId="935210534" sldId="306"/>
            <ac:picMk id="3" creationId="{601912EE-EA68-4616-85C0-B087B2D4176B}"/>
          </ac:picMkLst>
        </pc:picChg>
        <pc:picChg chg="add mod">
          <ac:chgData name="HUANG, Kecheng" userId="6042010e-758a-47da-a43c-39d4fc95a6c3" providerId="ADAL" clId="{3E2E7052-9FC5-4483-BC6C-868F42EF994E}" dt="2021-10-21T09:09:07.438" v="836" actId="1076"/>
          <ac:picMkLst>
            <pc:docMk/>
            <pc:sldMk cId="935210534" sldId="306"/>
            <ac:picMk id="6" creationId="{57E41295-CF85-494C-923D-30A1DCB9D645}"/>
          </ac:picMkLst>
        </pc:picChg>
        <pc:picChg chg="del">
          <ac:chgData name="HUANG, Kecheng" userId="6042010e-758a-47da-a43c-39d4fc95a6c3" providerId="ADAL" clId="{3E2E7052-9FC5-4483-BC6C-868F42EF994E}" dt="2021-10-21T08:49:34.575" v="562" actId="478"/>
          <ac:picMkLst>
            <pc:docMk/>
            <pc:sldMk cId="935210534" sldId="306"/>
            <ac:picMk id="8" creationId="{23CC1A58-EADD-461C-9321-DFB8119FE0CA}"/>
          </ac:picMkLst>
        </pc:picChg>
        <pc:picChg chg="del">
          <ac:chgData name="HUANG, Kecheng" userId="6042010e-758a-47da-a43c-39d4fc95a6c3" providerId="ADAL" clId="{3E2E7052-9FC5-4483-BC6C-868F42EF994E}" dt="2021-10-21T08:49:34.095" v="561" actId="478"/>
          <ac:picMkLst>
            <pc:docMk/>
            <pc:sldMk cId="935210534" sldId="306"/>
            <ac:picMk id="10" creationId="{0EC1AE15-D407-48CF-9C6C-F5211B593A60}"/>
          </ac:picMkLst>
        </pc:picChg>
        <pc:picChg chg="add mod">
          <ac:chgData name="HUANG, Kecheng" userId="6042010e-758a-47da-a43c-39d4fc95a6c3" providerId="ADAL" clId="{3E2E7052-9FC5-4483-BC6C-868F42EF994E}" dt="2021-10-21T09:57:52.590" v="1408" actId="1076"/>
          <ac:picMkLst>
            <pc:docMk/>
            <pc:sldMk cId="935210534" sldId="306"/>
            <ac:picMk id="11" creationId="{6835BFAA-5BD6-4E5E-893B-22F0BB37BC02}"/>
          </ac:picMkLst>
        </pc:picChg>
        <pc:picChg chg="del">
          <ac:chgData name="HUANG, Kecheng" userId="6042010e-758a-47da-a43c-39d4fc95a6c3" providerId="ADAL" clId="{3E2E7052-9FC5-4483-BC6C-868F42EF994E}" dt="2021-10-21T08:49:33.586" v="560" actId="478"/>
          <ac:picMkLst>
            <pc:docMk/>
            <pc:sldMk cId="935210534" sldId="306"/>
            <ac:picMk id="12" creationId="{6924C325-E54B-4F66-B481-4422D7BFFF18}"/>
          </ac:picMkLst>
        </pc:picChg>
        <pc:picChg chg="add mod">
          <ac:chgData name="HUANG, Kecheng" userId="6042010e-758a-47da-a43c-39d4fc95a6c3" providerId="ADAL" clId="{3E2E7052-9FC5-4483-BC6C-868F42EF994E}" dt="2021-10-21T09:57:54.901" v="1409" actId="1076"/>
          <ac:picMkLst>
            <pc:docMk/>
            <pc:sldMk cId="935210534" sldId="306"/>
            <ac:picMk id="14" creationId="{E50622AE-5FA4-42DE-923D-601FE3A4A416}"/>
          </ac:picMkLst>
        </pc:picChg>
        <pc:picChg chg="add mod">
          <ac:chgData name="HUANG, Kecheng" userId="6042010e-758a-47da-a43c-39d4fc95a6c3" providerId="ADAL" clId="{3E2E7052-9FC5-4483-BC6C-868F42EF994E}" dt="2021-10-21T09:57:26.629" v="1403" actId="1076"/>
          <ac:picMkLst>
            <pc:docMk/>
            <pc:sldMk cId="935210534" sldId="306"/>
            <ac:picMk id="15" creationId="{61C93C38-CAF0-48D7-BD89-754F8D7F6082}"/>
          </ac:picMkLst>
        </pc:picChg>
      </pc:sldChg>
      <pc:sldChg chg="addSp delSp modSp add mod delAnim modAnim">
        <pc:chgData name="HUANG, Kecheng" userId="6042010e-758a-47da-a43c-39d4fc95a6c3" providerId="ADAL" clId="{3E2E7052-9FC5-4483-BC6C-868F42EF994E}" dt="2021-10-21T09:57:08.708" v="1397" actId="21"/>
        <pc:sldMkLst>
          <pc:docMk/>
          <pc:sldMk cId="3020804573" sldId="307"/>
        </pc:sldMkLst>
        <pc:spChg chg="mod">
          <ac:chgData name="HUANG, Kecheng" userId="6042010e-758a-47da-a43c-39d4fc95a6c3" providerId="ADAL" clId="{3E2E7052-9FC5-4483-BC6C-868F42EF994E}" dt="2021-10-21T09:53:23.417" v="1393" actId="207"/>
          <ac:spMkLst>
            <pc:docMk/>
            <pc:sldMk cId="3020804573" sldId="307"/>
            <ac:spMk id="7" creationId="{E989B82C-DCE6-4E88-9EFB-E65042BD877D}"/>
          </ac:spMkLst>
        </pc:spChg>
        <pc:grpChg chg="add mod">
          <ac:chgData name="HUANG, Kecheng" userId="6042010e-758a-47da-a43c-39d4fc95a6c3" providerId="ADAL" clId="{3E2E7052-9FC5-4483-BC6C-868F42EF994E}" dt="2021-10-21T09:33:34.525" v="1124" actId="1076"/>
          <ac:grpSpMkLst>
            <pc:docMk/>
            <pc:sldMk cId="3020804573" sldId="307"/>
            <ac:grpSpMk id="10" creationId="{3EAFA485-DB32-405F-A26C-B0F180DE9971}"/>
          </ac:grpSpMkLst>
        </pc:grpChg>
        <pc:picChg chg="add mod">
          <ac:chgData name="HUANG, Kecheng" userId="6042010e-758a-47da-a43c-39d4fc95a6c3" providerId="ADAL" clId="{3E2E7052-9FC5-4483-BC6C-868F42EF994E}" dt="2021-10-21T09:33:24.663" v="1122" actId="164"/>
          <ac:picMkLst>
            <pc:docMk/>
            <pc:sldMk cId="3020804573" sldId="307"/>
            <ac:picMk id="3" creationId="{4DD44577-CF55-43EF-9E50-5F48ADC4337C}"/>
          </ac:picMkLst>
        </pc:picChg>
        <pc:picChg chg="del">
          <ac:chgData name="HUANG, Kecheng" userId="6042010e-758a-47da-a43c-39d4fc95a6c3" providerId="ADAL" clId="{3E2E7052-9FC5-4483-BC6C-868F42EF994E}" dt="2021-10-21T09:23:45.415" v="1040" actId="478"/>
          <ac:picMkLst>
            <pc:docMk/>
            <pc:sldMk cId="3020804573" sldId="307"/>
            <ac:picMk id="6" creationId="{57E41295-CF85-494C-923D-30A1DCB9D645}"/>
          </ac:picMkLst>
        </pc:picChg>
        <pc:picChg chg="add mod">
          <ac:chgData name="HUANG, Kecheng" userId="6042010e-758a-47da-a43c-39d4fc95a6c3" providerId="ADAL" clId="{3E2E7052-9FC5-4483-BC6C-868F42EF994E}" dt="2021-10-21T09:33:24.663" v="1122" actId="164"/>
          <ac:picMkLst>
            <pc:docMk/>
            <pc:sldMk cId="3020804573" sldId="307"/>
            <ac:picMk id="9" creationId="{9663F0B2-31D1-42B3-9E67-E23C83C7F1D0}"/>
          </ac:picMkLst>
        </pc:picChg>
        <pc:picChg chg="del">
          <ac:chgData name="HUANG, Kecheng" userId="6042010e-758a-47da-a43c-39d4fc95a6c3" providerId="ADAL" clId="{3E2E7052-9FC5-4483-BC6C-868F42EF994E}" dt="2021-10-21T09:23:44.873" v="1039" actId="478"/>
          <ac:picMkLst>
            <pc:docMk/>
            <pc:sldMk cId="3020804573" sldId="307"/>
            <ac:picMk id="11" creationId="{6835BFAA-5BD6-4E5E-893B-22F0BB37BC02}"/>
          </ac:picMkLst>
        </pc:picChg>
        <pc:picChg chg="add del mod">
          <ac:chgData name="HUANG, Kecheng" userId="6042010e-758a-47da-a43c-39d4fc95a6c3" providerId="ADAL" clId="{3E2E7052-9FC5-4483-BC6C-868F42EF994E}" dt="2021-10-21T09:57:08.708" v="1397" actId="21"/>
          <ac:picMkLst>
            <pc:docMk/>
            <pc:sldMk cId="3020804573" sldId="307"/>
            <ac:picMk id="13" creationId="{2E3088E7-9E3F-4213-B094-705EE1C63D18}"/>
          </ac:picMkLst>
        </pc:picChg>
      </pc:sldChg>
      <pc:sldChg chg="addSp delSp modSp add mod delAnim modAnim">
        <pc:chgData name="HUANG, Kecheng" userId="6042010e-758a-47da-a43c-39d4fc95a6c3" providerId="ADAL" clId="{3E2E7052-9FC5-4483-BC6C-868F42EF994E}" dt="2021-10-21T13:28:56.253" v="2660" actId="20577"/>
        <pc:sldMkLst>
          <pc:docMk/>
          <pc:sldMk cId="4198646253" sldId="308"/>
        </pc:sldMkLst>
        <pc:spChg chg="mod">
          <ac:chgData name="HUANG, Kecheng" userId="6042010e-758a-47da-a43c-39d4fc95a6c3" providerId="ADAL" clId="{3E2E7052-9FC5-4483-BC6C-868F42EF994E}" dt="2021-10-21T13:28:56.253" v="2660" actId="20577"/>
          <ac:spMkLst>
            <pc:docMk/>
            <pc:sldMk cId="4198646253" sldId="308"/>
            <ac:spMk id="7" creationId="{E989B82C-DCE6-4E88-9EFB-E65042BD877D}"/>
          </ac:spMkLst>
        </pc:spChg>
        <pc:picChg chg="del">
          <ac:chgData name="HUANG, Kecheng" userId="6042010e-758a-47da-a43c-39d4fc95a6c3" providerId="ADAL" clId="{3E2E7052-9FC5-4483-BC6C-868F42EF994E}" dt="2021-10-21T12:41:40.315" v="2019" actId="478"/>
          <ac:picMkLst>
            <pc:docMk/>
            <pc:sldMk cId="4198646253" sldId="308"/>
            <ac:picMk id="3" creationId="{A1024A1C-3E0E-4CDA-AE9F-AF966A09BFE5}"/>
          </ac:picMkLst>
        </pc:picChg>
        <pc:picChg chg="add mod">
          <ac:chgData name="HUANG, Kecheng" userId="6042010e-758a-47da-a43c-39d4fc95a6c3" providerId="ADAL" clId="{3E2E7052-9FC5-4483-BC6C-868F42EF994E}" dt="2021-10-21T13:28:06.480" v="2633" actId="14100"/>
          <ac:picMkLst>
            <pc:docMk/>
            <pc:sldMk cId="4198646253" sldId="308"/>
            <ac:picMk id="6" creationId="{37D489A5-CADB-4E5E-A627-EFBCA0D5E638}"/>
          </ac:picMkLst>
        </pc:picChg>
      </pc:sldChg>
    </pc:docChg>
  </pc:docChgLst>
  <pc:docChgLst>
    <pc:chgData name="HUANG, Kecheng" userId="6042010e-758a-47da-a43c-39d4fc95a6c3" providerId="ADAL" clId="{B468F1F7-3345-4AEC-BFD4-4D9DD469D9B1}"/>
    <pc:docChg chg="undo redo custSel addSld delSld modSld sldOrd">
      <pc:chgData name="HUANG, Kecheng" userId="6042010e-758a-47da-a43c-39d4fc95a6c3" providerId="ADAL" clId="{B468F1F7-3345-4AEC-BFD4-4D9DD469D9B1}" dt="2021-08-12T13:38:50.494" v="2234" actId="20577"/>
      <pc:docMkLst>
        <pc:docMk/>
      </pc:docMkLst>
      <pc:sldChg chg="modSp mod ord">
        <pc:chgData name="HUANG, Kecheng" userId="6042010e-758a-47da-a43c-39d4fc95a6c3" providerId="ADAL" clId="{B468F1F7-3345-4AEC-BFD4-4D9DD469D9B1}" dt="2021-08-12T13:25:50.033" v="2150"/>
        <pc:sldMkLst>
          <pc:docMk/>
          <pc:sldMk cId="3025070116" sldId="282"/>
        </pc:sldMkLst>
        <pc:spChg chg="mod">
          <ac:chgData name="HUANG, Kecheng" userId="6042010e-758a-47da-a43c-39d4fc95a6c3" providerId="ADAL" clId="{B468F1F7-3345-4AEC-BFD4-4D9DD469D9B1}" dt="2021-08-12T13:25:50.033" v="2150"/>
          <ac:spMkLst>
            <pc:docMk/>
            <pc:sldMk cId="3025070116" sldId="282"/>
            <ac:spMk id="6" creationId="{EFFF9B58-38BA-494E-97B1-4E813D65B309}"/>
          </ac:spMkLst>
        </pc:spChg>
        <pc:picChg chg="mod">
          <ac:chgData name="HUANG, Kecheng" userId="6042010e-758a-47da-a43c-39d4fc95a6c3" providerId="ADAL" clId="{B468F1F7-3345-4AEC-BFD4-4D9DD469D9B1}" dt="2021-08-09T09:27:07.210" v="0" actId="1076"/>
          <ac:picMkLst>
            <pc:docMk/>
            <pc:sldMk cId="3025070116" sldId="282"/>
            <ac:picMk id="2" creationId="{545C0B25-9E2E-49AB-8481-B7075E06D27B}"/>
          </ac:picMkLst>
        </pc:picChg>
      </pc:sldChg>
      <pc:sldChg chg="modSp mod">
        <pc:chgData name="HUANG, Kecheng" userId="6042010e-758a-47da-a43c-39d4fc95a6c3" providerId="ADAL" clId="{B468F1F7-3345-4AEC-BFD4-4D9DD469D9B1}" dt="2021-08-09T09:28:29.747" v="63" actId="113"/>
        <pc:sldMkLst>
          <pc:docMk/>
          <pc:sldMk cId="1751340676" sldId="283"/>
        </pc:sldMkLst>
        <pc:spChg chg="mod">
          <ac:chgData name="HUANG, Kecheng" userId="6042010e-758a-47da-a43c-39d4fc95a6c3" providerId="ADAL" clId="{B468F1F7-3345-4AEC-BFD4-4D9DD469D9B1}" dt="2021-08-09T09:28:29.747" v="63" actId="113"/>
          <ac:spMkLst>
            <pc:docMk/>
            <pc:sldMk cId="1751340676" sldId="283"/>
            <ac:spMk id="8" creationId="{3990F45A-1241-4BA8-B848-B493BAE3CC56}"/>
          </ac:spMkLst>
        </pc:spChg>
        <pc:picChg chg="mod">
          <ac:chgData name="HUANG, Kecheng" userId="6042010e-758a-47da-a43c-39d4fc95a6c3" providerId="ADAL" clId="{B468F1F7-3345-4AEC-BFD4-4D9DD469D9B1}" dt="2021-08-09T09:27:29.394" v="1" actId="1076"/>
          <ac:picMkLst>
            <pc:docMk/>
            <pc:sldMk cId="1751340676" sldId="283"/>
            <ac:picMk id="3" creationId="{112CE9E8-CDD9-43B8-B75E-D18AC8F0D47E}"/>
          </ac:picMkLst>
        </pc:picChg>
      </pc:sldChg>
      <pc:sldChg chg="modSp mod ord modNotesTx">
        <pc:chgData name="HUANG, Kecheng" userId="6042010e-758a-47da-a43c-39d4fc95a6c3" providerId="ADAL" clId="{B468F1F7-3345-4AEC-BFD4-4D9DD469D9B1}" dt="2021-08-12T13:25:29.164" v="2148" actId="6549"/>
        <pc:sldMkLst>
          <pc:docMk/>
          <pc:sldMk cId="3960785670" sldId="284"/>
        </pc:sldMkLst>
        <pc:spChg chg="mod">
          <ac:chgData name="HUANG, Kecheng" userId="6042010e-758a-47da-a43c-39d4fc95a6c3" providerId="ADAL" clId="{B468F1F7-3345-4AEC-BFD4-4D9DD469D9B1}" dt="2021-08-12T13:12:07.412" v="2131" actId="113"/>
          <ac:spMkLst>
            <pc:docMk/>
            <pc:sldMk cId="3960785670" sldId="284"/>
            <ac:spMk id="7" creationId="{E989B82C-DCE6-4E88-9EFB-E65042BD877D}"/>
          </ac:spMkLst>
        </pc:spChg>
      </pc:sldChg>
      <pc:sldChg chg="modSp mod">
        <pc:chgData name="HUANG, Kecheng" userId="6042010e-758a-47da-a43c-39d4fc95a6c3" providerId="ADAL" clId="{B468F1F7-3345-4AEC-BFD4-4D9DD469D9B1}" dt="2021-08-12T13:16:45.026" v="2135" actId="1076"/>
        <pc:sldMkLst>
          <pc:docMk/>
          <pc:sldMk cId="2437324113" sldId="285"/>
        </pc:sldMkLst>
        <pc:picChg chg="mod">
          <ac:chgData name="HUANG, Kecheng" userId="6042010e-758a-47da-a43c-39d4fc95a6c3" providerId="ADAL" clId="{B468F1F7-3345-4AEC-BFD4-4D9DD469D9B1}" dt="2021-08-12T13:16:45.026" v="2135" actId="1076"/>
          <ac:picMkLst>
            <pc:docMk/>
            <pc:sldMk cId="2437324113" sldId="285"/>
            <ac:picMk id="7" creationId="{15316BCF-C34A-49F3-A183-DDC7AEB5FFAC}"/>
          </ac:picMkLst>
        </pc:picChg>
      </pc:sldChg>
      <pc:sldChg chg="modSp mod">
        <pc:chgData name="HUANG, Kecheng" userId="6042010e-758a-47da-a43c-39d4fc95a6c3" providerId="ADAL" clId="{B468F1F7-3345-4AEC-BFD4-4D9DD469D9B1}" dt="2021-08-12T09:12:38.368" v="129" actId="948"/>
        <pc:sldMkLst>
          <pc:docMk/>
          <pc:sldMk cId="2945480717" sldId="287"/>
        </pc:sldMkLst>
        <pc:spChg chg="mod">
          <ac:chgData name="HUANG, Kecheng" userId="6042010e-758a-47da-a43c-39d4fc95a6c3" providerId="ADAL" clId="{B468F1F7-3345-4AEC-BFD4-4D9DD469D9B1}" dt="2021-08-12T09:12:38.368" v="129" actId="948"/>
          <ac:spMkLst>
            <pc:docMk/>
            <pc:sldMk cId="2945480717" sldId="287"/>
            <ac:spMk id="5" creationId="{F7059B17-42B5-4EBC-AC2F-6F9714AD5E02}"/>
          </ac:spMkLst>
        </pc:spChg>
      </pc:sldChg>
      <pc:sldChg chg="addSp delSp modSp mod">
        <pc:chgData name="HUANG, Kecheng" userId="6042010e-758a-47da-a43c-39d4fc95a6c3" providerId="ADAL" clId="{B468F1F7-3345-4AEC-BFD4-4D9DD469D9B1}" dt="2021-08-12T09:11:14.477" v="123" actId="166"/>
        <pc:sldMkLst>
          <pc:docMk/>
          <pc:sldMk cId="3005146134" sldId="288"/>
        </pc:sldMkLst>
        <pc:spChg chg="del">
          <ac:chgData name="HUANG, Kecheng" userId="6042010e-758a-47da-a43c-39d4fc95a6c3" providerId="ADAL" clId="{B468F1F7-3345-4AEC-BFD4-4D9DD469D9B1}" dt="2021-08-12T09:11:09.120" v="121" actId="478"/>
          <ac:spMkLst>
            <pc:docMk/>
            <pc:sldMk cId="3005146134" sldId="288"/>
            <ac:spMk id="5" creationId="{F7059B17-42B5-4EBC-AC2F-6F9714AD5E02}"/>
          </ac:spMkLst>
        </pc:spChg>
        <pc:spChg chg="del mod">
          <ac:chgData name="HUANG, Kecheng" userId="6042010e-758a-47da-a43c-39d4fc95a6c3" providerId="ADAL" clId="{B468F1F7-3345-4AEC-BFD4-4D9DD469D9B1}" dt="2021-08-12T09:11:09.120" v="121" actId="478"/>
          <ac:spMkLst>
            <pc:docMk/>
            <pc:sldMk cId="3005146134" sldId="288"/>
            <ac:spMk id="6" creationId="{EFFF9B58-38BA-494E-97B1-4E813D65B309}"/>
          </ac:spMkLst>
        </pc:spChg>
        <pc:spChg chg="add mod">
          <ac:chgData name="HUANG, Kecheng" userId="6042010e-758a-47da-a43c-39d4fc95a6c3" providerId="ADAL" clId="{B468F1F7-3345-4AEC-BFD4-4D9DD469D9B1}" dt="2021-08-12T09:11:10.620" v="122"/>
          <ac:spMkLst>
            <pc:docMk/>
            <pc:sldMk cId="3005146134" sldId="288"/>
            <ac:spMk id="7" creationId="{9A8A0334-DDF7-46C0-B1D7-A2836C0F9BD3}"/>
          </ac:spMkLst>
        </pc:spChg>
        <pc:spChg chg="add mod">
          <ac:chgData name="HUANG, Kecheng" userId="6042010e-758a-47da-a43c-39d4fc95a6c3" providerId="ADAL" clId="{B468F1F7-3345-4AEC-BFD4-4D9DD469D9B1}" dt="2021-08-12T09:11:10.620" v="122"/>
          <ac:spMkLst>
            <pc:docMk/>
            <pc:sldMk cId="3005146134" sldId="288"/>
            <ac:spMk id="8" creationId="{495BD7C3-8635-4923-9324-BC8AECBDF333}"/>
          </ac:spMkLst>
        </pc:spChg>
        <pc:picChg chg="ord">
          <ac:chgData name="HUANG, Kecheng" userId="6042010e-758a-47da-a43c-39d4fc95a6c3" providerId="ADAL" clId="{B468F1F7-3345-4AEC-BFD4-4D9DD469D9B1}" dt="2021-08-12T09:11:14.477" v="123" actId="166"/>
          <ac:picMkLst>
            <pc:docMk/>
            <pc:sldMk cId="3005146134" sldId="288"/>
            <ac:picMk id="2" creationId="{4846ECEB-3F2B-43E2-8FA2-22BCA1B3DD6B}"/>
          </ac:picMkLst>
        </pc:picChg>
      </pc:sldChg>
      <pc:sldChg chg="modSp mod modNotesTx">
        <pc:chgData name="HUANG, Kecheng" userId="6042010e-758a-47da-a43c-39d4fc95a6c3" providerId="ADAL" clId="{B468F1F7-3345-4AEC-BFD4-4D9DD469D9B1}" dt="2021-08-12T13:38:50.494" v="2234" actId="20577"/>
        <pc:sldMkLst>
          <pc:docMk/>
          <pc:sldMk cId="83435426" sldId="289"/>
        </pc:sldMkLst>
        <pc:spChg chg="mod">
          <ac:chgData name="HUANG, Kecheng" userId="6042010e-758a-47da-a43c-39d4fc95a6c3" providerId="ADAL" clId="{B468F1F7-3345-4AEC-BFD4-4D9DD469D9B1}" dt="2021-08-12T09:12:25.799" v="128" actId="948"/>
          <ac:spMkLst>
            <pc:docMk/>
            <pc:sldMk cId="83435426" sldId="289"/>
            <ac:spMk id="5" creationId="{F7059B17-42B5-4EBC-AC2F-6F9714AD5E02}"/>
          </ac:spMkLst>
        </pc:spChg>
      </pc:sldChg>
      <pc:sldChg chg="modSp mod">
        <pc:chgData name="HUANG, Kecheng" userId="6042010e-758a-47da-a43c-39d4fc95a6c3" providerId="ADAL" clId="{B468F1F7-3345-4AEC-BFD4-4D9DD469D9B1}" dt="2021-08-12T09:10:47.887" v="119" actId="1076"/>
        <pc:sldMkLst>
          <pc:docMk/>
          <pc:sldMk cId="3333196054" sldId="290"/>
        </pc:sldMkLst>
        <pc:spChg chg="mod">
          <ac:chgData name="HUANG, Kecheng" userId="6042010e-758a-47da-a43c-39d4fc95a6c3" providerId="ADAL" clId="{B468F1F7-3345-4AEC-BFD4-4D9DD469D9B1}" dt="2021-08-12T09:10:43.416" v="118" actId="948"/>
          <ac:spMkLst>
            <pc:docMk/>
            <pc:sldMk cId="3333196054" sldId="290"/>
            <ac:spMk id="5" creationId="{F7059B17-42B5-4EBC-AC2F-6F9714AD5E02}"/>
          </ac:spMkLst>
        </pc:spChg>
        <pc:spChg chg="mod">
          <ac:chgData name="HUANG, Kecheng" userId="6042010e-758a-47da-a43c-39d4fc95a6c3" providerId="ADAL" clId="{B468F1F7-3345-4AEC-BFD4-4D9DD469D9B1}" dt="2021-08-12T09:10:47.887" v="119" actId="1076"/>
          <ac:spMkLst>
            <pc:docMk/>
            <pc:sldMk cId="3333196054" sldId="290"/>
            <ac:spMk id="7" creationId="{A5D37F8F-D9FC-437C-A0CC-6ED0BC7560C9}"/>
          </ac:spMkLst>
        </pc:spChg>
      </pc:sldChg>
      <pc:sldChg chg="addSp delSp modSp add mod">
        <pc:chgData name="HUANG, Kecheng" userId="6042010e-758a-47da-a43c-39d4fc95a6c3" providerId="ADAL" clId="{B468F1F7-3345-4AEC-BFD4-4D9DD469D9B1}" dt="2021-08-12T12:55:53.188" v="2039" actId="113"/>
        <pc:sldMkLst>
          <pc:docMk/>
          <pc:sldMk cId="171849319" sldId="291"/>
        </pc:sldMkLst>
        <pc:spChg chg="add del mod">
          <ac:chgData name="HUANG, Kecheng" userId="6042010e-758a-47da-a43c-39d4fc95a6c3" providerId="ADAL" clId="{B468F1F7-3345-4AEC-BFD4-4D9DD469D9B1}" dt="2021-08-12T09:11:42.385" v="127" actId="478"/>
          <ac:spMkLst>
            <pc:docMk/>
            <pc:sldMk cId="171849319" sldId="291"/>
            <ac:spMk id="5" creationId="{F7059B17-42B5-4EBC-AC2F-6F9714AD5E02}"/>
          </ac:spMkLst>
        </pc:spChg>
        <pc:spChg chg="add del mod">
          <ac:chgData name="HUANG, Kecheng" userId="6042010e-758a-47da-a43c-39d4fc95a6c3" providerId="ADAL" clId="{B468F1F7-3345-4AEC-BFD4-4D9DD469D9B1}" dt="2021-08-12T09:11:41.870" v="126"/>
          <ac:spMkLst>
            <pc:docMk/>
            <pc:sldMk cId="171849319" sldId="291"/>
            <ac:spMk id="6" creationId="{4985334B-CA1E-4DBE-B0A5-2C798B0B3134}"/>
          </ac:spMkLst>
        </pc:spChg>
        <pc:spChg chg="add del mod">
          <ac:chgData name="HUANG, Kecheng" userId="6042010e-758a-47da-a43c-39d4fc95a6c3" providerId="ADAL" clId="{B468F1F7-3345-4AEC-BFD4-4D9DD469D9B1}" dt="2021-08-12T12:55:53.188" v="2039" actId="113"/>
          <ac:spMkLst>
            <pc:docMk/>
            <pc:sldMk cId="171849319" sldId="291"/>
            <ac:spMk id="7" creationId="{A5D37F8F-D9FC-437C-A0CC-6ED0BC7560C9}"/>
          </ac:spMkLst>
        </pc:spChg>
        <pc:spChg chg="add del mod">
          <ac:chgData name="HUANG, Kecheng" userId="6042010e-758a-47da-a43c-39d4fc95a6c3" providerId="ADAL" clId="{B468F1F7-3345-4AEC-BFD4-4D9DD469D9B1}" dt="2021-08-12T09:11:41.870" v="126"/>
          <ac:spMkLst>
            <pc:docMk/>
            <pc:sldMk cId="171849319" sldId="291"/>
            <ac:spMk id="8" creationId="{E057B2C2-BCDE-4B0A-A692-3E9602D91CC9}"/>
          </ac:spMkLst>
        </pc:spChg>
        <pc:spChg chg="add del">
          <ac:chgData name="HUANG, Kecheng" userId="6042010e-758a-47da-a43c-39d4fc95a6c3" providerId="ADAL" clId="{B468F1F7-3345-4AEC-BFD4-4D9DD469D9B1}" dt="2021-08-12T09:29:07.101" v="529" actId="22"/>
          <ac:spMkLst>
            <pc:docMk/>
            <pc:sldMk cId="171849319" sldId="291"/>
            <ac:spMk id="9" creationId="{75F96FD5-2856-4AA8-AA6C-02F128FC5911}"/>
          </ac:spMkLst>
        </pc:spChg>
        <pc:spChg chg="add del mod">
          <ac:chgData name="HUANG, Kecheng" userId="6042010e-758a-47da-a43c-39d4fc95a6c3" providerId="ADAL" clId="{B468F1F7-3345-4AEC-BFD4-4D9DD469D9B1}" dt="2021-08-12T09:29:19.305" v="533" actId="478"/>
          <ac:spMkLst>
            <pc:docMk/>
            <pc:sldMk cId="171849319" sldId="291"/>
            <ac:spMk id="10" creationId="{C859499B-2D79-4593-A166-F104A291554A}"/>
          </ac:spMkLst>
        </pc:spChg>
        <pc:picChg chg="add mod">
          <ac:chgData name="HUANG, Kecheng" userId="6042010e-758a-47da-a43c-39d4fc95a6c3" providerId="ADAL" clId="{B468F1F7-3345-4AEC-BFD4-4D9DD469D9B1}" dt="2021-08-12T10:25:51.958" v="1170" actId="1076"/>
          <ac:picMkLst>
            <pc:docMk/>
            <pc:sldMk cId="171849319" sldId="291"/>
            <ac:picMk id="12" creationId="{58BC3C69-4A6D-4B39-B961-585F91965548}"/>
          </ac:picMkLst>
        </pc:picChg>
      </pc:sldChg>
      <pc:sldChg chg="new del">
        <pc:chgData name="HUANG, Kecheng" userId="6042010e-758a-47da-a43c-39d4fc95a6c3" providerId="ADAL" clId="{B468F1F7-3345-4AEC-BFD4-4D9DD469D9B1}" dt="2021-08-10T04:14:39.721" v="66" actId="47"/>
        <pc:sldMkLst>
          <pc:docMk/>
          <pc:sldMk cId="1805798315" sldId="291"/>
        </pc:sldMkLst>
      </pc:sldChg>
      <pc:sldChg chg="add del">
        <pc:chgData name="HUANG, Kecheng" userId="6042010e-758a-47da-a43c-39d4fc95a6c3" providerId="ADAL" clId="{B468F1F7-3345-4AEC-BFD4-4D9DD469D9B1}" dt="2021-08-10T04:14:49.612" v="68"/>
        <pc:sldMkLst>
          <pc:docMk/>
          <pc:sldMk cId="2354366615" sldId="291"/>
        </pc:sldMkLst>
      </pc:sldChg>
      <pc:sldChg chg="addSp delSp modSp add mod modNotesTx">
        <pc:chgData name="HUANG, Kecheng" userId="6042010e-758a-47da-a43c-39d4fc95a6c3" providerId="ADAL" clId="{B468F1F7-3345-4AEC-BFD4-4D9DD469D9B1}" dt="2021-08-12T13:08:42.372" v="2089" actId="478"/>
        <pc:sldMkLst>
          <pc:docMk/>
          <pc:sldMk cId="1671013045" sldId="292"/>
        </pc:sldMkLst>
        <pc:spChg chg="mod">
          <ac:chgData name="HUANG, Kecheng" userId="6042010e-758a-47da-a43c-39d4fc95a6c3" providerId="ADAL" clId="{B468F1F7-3345-4AEC-BFD4-4D9DD469D9B1}" dt="2021-08-12T13:04:08.143" v="2085" actId="114"/>
          <ac:spMkLst>
            <pc:docMk/>
            <pc:sldMk cId="1671013045" sldId="292"/>
            <ac:spMk id="7" creationId="{A5D37F8F-D9FC-437C-A0CC-6ED0BC7560C9}"/>
          </ac:spMkLst>
        </pc:spChg>
        <pc:spChg chg="del">
          <ac:chgData name="HUANG, Kecheng" userId="6042010e-758a-47da-a43c-39d4fc95a6c3" providerId="ADAL" clId="{B468F1F7-3345-4AEC-BFD4-4D9DD469D9B1}" dt="2021-08-12T09:30:41.408" v="552" actId="478"/>
          <ac:spMkLst>
            <pc:docMk/>
            <pc:sldMk cId="1671013045" sldId="292"/>
            <ac:spMk id="10" creationId="{C859499B-2D79-4593-A166-F104A291554A}"/>
          </ac:spMkLst>
        </pc:spChg>
        <pc:spChg chg="add del">
          <ac:chgData name="HUANG, Kecheng" userId="6042010e-758a-47da-a43c-39d4fc95a6c3" providerId="ADAL" clId="{B468F1F7-3345-4AEC-BFD4-4D9DD469D9B1}" dt="2021-08-12T13:08:35.140" v="2087" actId="22"/>
          <ac:spMkLst>
            <pc:docMk/>
            <pc:sldMk cId="1671013045" sldId="292"/>
            <ac:spMk id="11" creationId="{92525114-8883-4503-BB13-BA49B07C5BE1}"/>
          </ac:spMkLst>
        </pc:spChg>
        <pc:picChg chg="add mod">
          <ac:chgData name="HUANG, Kecheng" userId="6042010e-758a-47da-a43c-39d4fc95a6c3" providerId="ADAL" clId="{B468F1F7-3345-4AEC-BFD4-4D9DD469D9B1}" dt="2021-08-12T10:48:05.127" v="1955" actId="1076"/>
          <ac:picMkLst>
            <pc:docMk/>
            <pc:sldMk cId="1671013045" sldId="292"/>
            <ac:picMk id="3" creationId="{8101A124-4E55-4D9E-9DBC-4D8503C56794}"/>
          </ac:picMkLst>
        </pc:picChg>
        <pc:picChg chg="add del mod">
          <ac:chgData name="HUANG, Kecheng" userId="6042010e-758a-47da-a43c-39d4fc95a6c3" providerId="ADAL" clId="{B468F1F7-3345-4AEC-BFD4-4D9DD469D9B1}" dt="2021-08-12T13:08:42.372" v="2089" actId="478"/>
          <ac:picMkLst>
            <pc:docMk/>
            <pc:sldMk cId="1671013045" sldId="292"/>
            <ac:picMk id="8" creationId="{4E4AF71B-43FC-49A0-843D-39AD054CC5F3}"/>
          </ac:picMkLst>
        </pc:picChg>
      </pc:sldChg>
      <pc:sldChg chg="delSp add mod">
        <pc:chgData name="HUANG, Kecheng" userId="6042010e-758a-47da-a43c-39d4fc95a6c3" providerId="ADAL" clId="{B468F1F7-3345-4AEC-BFD4-4D9DD469D9B1}" dt="2021-08-12T10:41:35.810" v="1815" actId="478"/>
        <pc:sldMkLst>
          <pc:docMk/>
          <pc:sldMk cId="856517741" sldId="293"/>
        </pc:sldMkLst>
        <pc:picChg chg="del">
          <ac:chgData name="HUANG, Kecheng" userId="6042010e-758a-47da-a43c-39d4fc95a6c3" providerId="ADAL" clId="{B468F1F7-3345-4AEC-BFD4-4D9DD469D9B1}" dt="2021-08-12T10:41:35.810" v="1815" actId="478"/>
          <ac:picMkLst>
            <pc:docMk/>
            <pc:sldMk cId="856517741" sldId="293"/>
            <ac:picMk id="12" creationId="{58BC3C69-4A6D-4B39-B961-585F91965548}"/>
          </ac:picMkLst>
        </pc:picChg>
      </pc:sldChg>
      <pc:sldChg chg="add">
        <pc:chgData name="HUANG, Kecheng" userId="6042010e-758a-47da-a43c-39d4fc95a6c3" providerId="ADAL" clId="{B468F1F7-3345-4AEC-BFD4-4D9DD469D9B1}" dt="2021-08-12T13:08:38.416" v="2088"/>
        <pc:sldMkLst>
          <pc:docMk/>
          <pc:sldMk cId="2727516014" sldId="294"/>
        </pc:sldMkLst>
      </pc:sldChg>
      <pc:sldChg chg="delSp add mod">
        <pc:chgData name="HUANG, Kecheng" userId="6042010e-758a-47da-a43c-39d4fc95a6c3" providerId="ADAL" clId="{B468F1F7-3345-4AEC-BFD4-4D9DD469D9B1}" dt="2021-08-12T13:08:50.142" v="2091" actId="478"/>
        <pc:sldMkLst>
          <pc:docMk/>
          <pc:sldMk cId="2180481584" sldId="295"/>
        </pc:sldMkLst>
        <pc:picChg chg="del">
          <ac:chgData name="HUANG, Kecheng" userId="6042010e-758a-47da-a43c-39d4fc95a6c3" providerId="ADAL" clId="{B468F1F7-3345-4AEC-BFD4-4D9DD469D9B1}" dt="2021-08-12T13:08:50.142" v="2091" actId="478"/>
          <ac:picMkLst>
            <pc:docMk/>
            <pc:sldMk cId="2180481584" sldId="295"/>
            <ac:picMk id="3" creationId="{8101A124-4E55-4D9E-9DBC-4D8503C56794}"/>
          </ac:picMkLst>
        </pc:picChg>
      </pc:sldChg>
      <pc:sldChg chg="addSp delSp modSp add mod ord">
        <pc:chgData name="HUANG, Kecheng" userId="6042010e-758a-47da-a43c-39d4fc95a6c3" providerId="ADAL" clId="{B468F1F7-3345-4AEC-BFD4-4D9DD469D9B1}" dt="2021-08-12T13:25:05.372" v="2143"/>
        <pc:sldMkLst>
          <pc:docMk/>
          <pc:sldMk cId="949246410" sldId="296"/>
        </pc:sldMkLst>
        <pc:picChg chg="del">
          <ac:chgData name="HUANG, Kecheng" userId="6042010e-758a-47da-a43c-39d4fc95a6c3" providerId="ADAL" clId="{B468F1F7-3345-4AEC-BFD4-4D9DD469D9B1}" dt="2021-08-12T13:13:42.814" v="2134" actId="478"/>
          <ac:picMkLst>
            <pc:docMk/>
            <pc:sldMk cId="949246410" sldId="296"/>
            <ac:picMk id="3" creationId="{112CE9E8-CDD9-43B8-B75E-D18AC8F0D47E}"/>
          </ac:picMkLst>
        </pc:picChg>
        <pc:picChg chg="add mod">
          <ac:chgData name="HUANG, Kecheng" userId="6042010e-758a-47da-a43c-39d4fc95a6c3" providerId="ADAL" clId="{B468F1F7-3345-4AEC-BFD4-4D9DD469D9B1}" dt="2021-08-12T13:24:49.931" v="2139" actId="1076"/>
          <ac:picMkLst>
            <pc:docMk/>
            <pc:sldMk cId="949246410" sldId="296"/>
            <ac:picMk id="6" creationId="{40DB672A-A5AE-41CC-90D6-0B9E4FC1CE8B}"/>
          </ac:picMkLst>
        </pc:picChg>
      </pc:sldChg>
      <pc:sldChg chg="delSp add mod">
        <pc:chgData name="HUANG, Kecheng" userId="6042010e-758a-47da-a43c-39d4fc95a6c3" providerId="ADAL" clId="{B468F1F7-3345-4AEC-BFD4-4D9DD469D9B1}" dt="2021-08-12T13:25:01.509" v="2141" actId="478"/>
        <pc:sldMkLst>
          <pc:docMk/>
          <pc:sldMk cId="1217638867" sldId="297"/>
        </pc:sldMkLst>
        <pc:picChg chg="del">
          <ac:chgData name="HUANG, Kecheng" userId="6042010e-758a-47da-a43c-39d4fc95a6c3" providerId="ADAL" clId="{B468F1F7-3345-4AEC-BFD4-4D9DD469D9B1}" dt="2021-08-12T13:25:01.509" v="2141" actId="478"/>
          <ac:picMkLst>
            <pc:docMk/>
            <pc:sldMk cId="1217638867" sldId="297"/>
            <ac:picMk id="6" creationId="{40DB672A-A5AE-41CC-90D6-0B9E4FC1CE8B}"/>
          </ac:picMkLst>
        </pc:picChg>
      </pc:sldChg>
    </pc:docChg>
  </pc:docChgLst>
  <pc:docChgLst>
    <pc:chgData name="HUANG, Kecheng" userId="6042010e-758a-47da-a43c-39d4fc95a6c3" providerId="ADAL" clId="{AE7DC77D-BC50-2D47-9941-73F089CB87CA}"/>
    <pc:docChg chg="undo custSel addSld delSld modSld sldOrd">
      <pc:chgData name="HUANG, Kecheng" userId="6042010e-758a-47da-a43c-39d4fc95a6c3" providerId="ADAL" clId="{AE7DC77D-BC50-2D47-9941-73F089CB87CA}" dt="2021-10-13T14:30:15.379" v="2708" actId="20577"/>
      <pc:docMkLst>
        <pc:docMk/>
      </pc:docMkLst>
      <pc:sldChg chg="addSp modSp mod modAnim">
        <pc:chgData name="HUANG, Kecheng" userId="6042010e-758a-47da-a43c-39d4fc95a6c3" providerId="ADAL" clId="{AE7DC77D-BC50-2D47-9941-73F089CB87CA}" dt="2021-10-13T12:50:57.201" v="1678" actId="12"/>
        <pc:sldMkLst>
          <pc:docMk/>
          <pc:sldMk cId="1450408840" sldId="288"/>
        </pc:sldMkLst>
        <pc:spChg chg="mod">
          <ac:chgData name="HUANG, Kecheng" userId="6042010e-758a-47da-a43c-39d4fc95a6c3" providerId="ADAL" clId="{AE7DC77D-BC50-2D47-9941-73F089CB87CA}" dt="2021-10-13T08:46:41.680" v="69" actId="113"/>
          <ac:spMkLst>
            <pc:docMk/>
            <pc:sldMk cId="1450408840" sldId="288"/>
            <ac:spMk id="5" creationId="{F7059B17-42B5-4EBC-AC2F-6F9714AD5E02}"/>
          </ac:spMkLst>
        </pc:spChg>
        <pc:spChg chg="mod">
          <ac:chgData name="HUANG, Kecheng" userId="6042010e-758a-47da-a43c-39d4fc95a6c3" providerId="ADAL" clId="{AE7DC77D-BC50-2D47-9941-73F089CB87CA}" dt="2021-10-13T12:50:57.201" v="1678" actId="12"/>
          <ac:spMkLst>
            <pc:docMk/>
            <pc:sldMk cId="1450408840" sldId="288"/>
            <ac:spMk id="7" creationId="{E989B82C-DCE6-4E88-9EFB-E65042BD877D}"/>
          </ac:spMkLst>
        </pc:spChg>
        <pc:picChg chg="add mod">
          <ac:chgData name="HUANG, Kecheng" userId="6042010e-758a-47da-a43c-39d4fc95a6c3" providerId="ADAL" clId="{AE7DC77D-BC50-2D47-9941-73F089CB87CA}" dt="2021-10-13T12:35:44.601" v="1342" actId="1076"/>
          <ac:picMkLst>
            <pc:docMk/>
            <pc:sldMk cId="1450408840" sldId="288"/>
            <ac:picMk id="2" creationId="{32BDE48C-852F-474E-96B2-DA0A3D085DAD}"/>
          </ac:picMkLst>
        </pc:picChg>
      </pc:sldChg>
      <pc:sldChg chg="del">
        <pc:chgData name="HUANG, Kecheng" userId="6042010e-758a-47da-a43c-39d4fc95a6c3" providerId="ADAL" clId="{AE7DC77D-BC50-2D47-9941-73F089CB87CA}" dt="2021-10-13T08:43:32.079" v="26" actId="2696"/>
        <pc:sldMkLst>
          <pc:docMk/>
          <pc:sldMk cId="4022382975" sldId="296"/>
        </pc:sldMkLst>
      </pc:sldChg>
      <pc:sldChg chg="addSp delSp modSp mod delAnim modAnim">
        <pc:chgData name="HUANG, Kecheng" userId="6042010e-758a-47da-a43c-39d4fc95a6c3" providerId="ADAL" clId="{AE7DC77D-BC50-2D47-9941-73F089CB87CA}" dt="2021-10-13T14:12:28.013" v="2415"/>
        <pc:sldMkLst>
          <pc:docMk/>
          <pc:sldMk cId="3855716461" sldId="297"/>
        </pc:sldMkLst>
        <pc:spChg chg="mod">
          <ac:chgData name="HUANG, Kecheng" userId="6042010e-758a-47da-a43c-39d4fc95a6c3" providerId="ADAL" clId="{AE7DC77D-BC50-2D47-9941-73F089CB87CA}" dt="2021-10-13T08:44:53.441" v="38" actId="20577"/>
          <ac:spMkLst>
            <pc:docMk/>
            <pc:sldMk cId="3855716461" sldId="297"/>
            <ac:spMk id="4" creationId="{CE6890AC-7159-4F19-A547-8DFF331AA3C2}"/>
          </ac:spMkLst>
        </pc:spChg>
        <pc:spChg chg="mod">
          <ac:chgData name="HUANG, Kecheng" userId="6042010e-758a-47da-a43c-39d4fc95a6c3" providerId="ADAL" clId="{AE7DC77D-BC50-2D47-9941-73F089CB87CA}" dt="2021-10-13T08:46:29.397" v="67" actId="114"/>
          <ac:spMkLst>
            <pc:docMk/>
            <pc:sldMk cId="3855716461" sldId="297"/>
            <ac:spMk id="5" creationId="{F7059B17-42B5-4EBC-AC2F-6F9714AD5E02}"/>
          </ac:spMkLst>
        </pc:spChg>
        <pc:spChg chg="mod">
          <ac:chgData name="HUANG, Kecheng" userId="6042010e-758a-47da-a43c-39d4fc95a6c3" providerId="ADAL" clId="{AE7DC77D-BC50-2D47-9941-73F089CB87CA}" dt="2021-10-13T14:12:22.096" v="2414" actId="114"/>
          <ac:spMkLst>
            <pc:docMk/>
            <pc:sldMk cId="3855716461" sldId="297"/>
            <ac:spMk id="7" creationId="{E989B82C-DCE6-4E88-9EFB-E65042BD877D}"/>
          </ac:spMkLst>
        </pc:spChg>
        <pc:spChg chg="add del">
          <ac:chgData name="HUANG, Kecheng" userId="6042010e-758a-47da-a43c-39d4fc95a6c3" providerId="ADAL" clId="{AE7DC77D-BC50-2D47-9941-73F089CB87CA}" dt="2021-10-13T08:44:20.103" v="31" actId="22"/>
          <ac:spMkLst>
            <pc:docMk/>
            <pc:sldMk cId="3855716461" sldId="297"/>
            <ac:spMk id="9" creationId="{672F03D8-ACDC-5A43-B7F1-99FE2D5ED4CA}"/>
          </ac:spMkLst>
        </pc:spChg>
        <pc:picChg chg="del">
          <ac:chgData name="HUANG, Kecheng" userId="6042010e-758a-47da-a43c-39d4fc95a6c3" providerId="ADAL" clId="{AE7DC77D-BC50-2D47-9941-73F089CB87CA}" dt="2021-10-13T08:43:37.066" v="27" actId="478"/>
          <ac:picMkLst>
            <pc:docMk/>
            <pc:sldMk cId="3855716461" sldId="297"/>
            <ac:picMk id="2" creationId="{6B893DD6-9255-0E4A-9ACE-7E35515391E9}"/>
          </ac:picMkLst>
        </pc:picChg>
        <pc:picChg chg="add mod">
          <ac:chgData name="HUANG, Kecheng" userId="6042010e-758a-47da-a43c-39d4fc95a6c3" providerId="ADAL" clId="{AE7DC77D-BC50-2D47-9941-73F089CB87CA}" dt="2021-10-13T14:02:45.801" v="2235" actId="1076"/>
          <ac:picMkLst>
            <pc:docMk/>
            <pc:sldMk cId="3855716461" sldId="297"/>
            <ac:picMk id="6" creationId="{7E19A577-BB46-BB40-B792-9F61B7D051BA}"/>
          </ac:picMkLst>
        </pc:picChg>
        <pc:picChg chg="del mod">
          <ac:chgData name="HUANG, Kecheng" userId="6042010e-758a-47da-a43c-39d4fc95a6c3" providerId="ADAL" clId="{AE7DC77D-BC50-2D47-9941-73F089CB87CA}" dt="2021-10-13T08:44:44.560" v="35" actId="478"/>
          <ac:picMkLst>
            <pc:docMk/>
            <pc:sldMk cId="3855716461" sldId="297"/>
            <ac:picMk id="1029" creationId="{D66FD157-9901-AD42-BEFD-E7598A0FCD6D}"/>
          </ac:picMkLst>
        </pc:picChg>
        <pc:picChg chg="del mod">
          <ac:chgData name="HUANG, Kecheng" userId="6042010e-758a-47da-a43c-39d4fc95a6c3" providerId="ADAL" clId="{AE7DC77D-BC50-2D47-9941-73F089CB87CA}" dt="2021-10-13T08:44:36.427" v="33" actId="478"/>
          <ac:picMkLst>
            <pc:docMk/>
            <pc:sldMk cId="3855716461" sldId="297"/>
            <ac:picMk id="1033" creationId="{27018CE1-6369-5049-B26D-81436FD3F699}"/>
          </ac:picMkLst>
        </pc:picChg>
      </pc:sldChg>
      <pc:sldChg chg="del">
        <pc:chgData name="HUANG, Kecheng" userId="6042010e-758a-47da-a43c-39d4fc95a6c3" providerId="ADAL" clId="{AE7DC77D-BC50-2D47-9941-73F089CB87CA}" dt="2021-10-13T08:46:46.122" v="70" actId="2696"/>
        <pc:sldMkLst>
          <pc:docMk/>
          <pc:sldMk cId="1169163002" sldId="298"/>
        </pc:sldMkLst>
      </pc:sldChg>
      <pc:sldChg chg="delSp modSp add del mod ord">
        <pc:chgData name="HUANG, Kecheng" userId="6042010e-758a-47da-a43c-39d4fc95a6c3" providerId="ADAL" clId="{AE7DC77D-BC50-2D47-9941-73F089CB87CA}" dt="2021-10-13T10:54:59.294" v="685" actId="2696"/>
        <pc:sldMkLst>
          <pc:docMk/>
          <pc:sldMk cId="3989313377" sldId="298"/>
        </pc:sldMkLst>
        <pc:spChg chg="mod">
          <ac:chgData name="HUANG, Kecheng" userId="6042010e-758a-47da-a43c-39d4fc95a6c3" providerId="ADAL" clId="{AE7DC77D-BC50-2D47-9941-73F089CB87CA}" dt="2021-10-13T08:47:25.821" v="87" actId="20577"/>
          <ac:spMkLst>
            <pc:docMk/>
            <pc:sldMk cId="3989313377" sldId="298"/>
            <ac:spMk id="4" creationId="{CE6890AC-7159-4F19-A547-8DFF331AA3C2}"/>
          </ac:spMkLst>
        </pc:spChg>
        <pc:spChg chg="mod">
          <ac:chgData name="HUANG, Kecheng" userId="6042010e-758a-47da-a43c-39d4fc95a6c3" providerId="ADAL" clId="{AE7DC77D-BC50-2D47-9941-73F089CB87CA}" dt="2021-10-13T08:49:00.741" v="116" actId="403"/>
          <ac:spMkLst>
            <pc:docMk/>
            <pc:sldMk cId="3989313377" sldId="298"/>
            <ac:spMk id="5" creationId="{F7059B17-42B5-4EBC-AC2F-6F9714AD5E02}"/>
          </ac:spMkLst>
        </pc:spChg>
        <pc:spChg chg="mod">
          <ac:chgData name="HUANG, Kecheng" userId="6042010e-758a-47da-a43c-39d4fc95a6c3" providerId="ADAL" clId="{AE7DC77D-BC50-2D47-9941-73F089CB87CA}" dt="2021-10-13T10:27:02.559" v="261" actId="20577"/>
          <ac:spMkLst>
            <pc:docMk/>
            <pc:sldMk cId="3989313377" sldId="298"/>
            <ac:spMk id="7" creationId="{E989B82C-DCE6-4E88-9EFB-E65042BD877D}"/>
          </ac:spMkLst>
        </pc:spChg>
        <pc:picChg chg="del">
          <ac:chgData name="HUANG, Kecheng" userId="6042010e-758a-47da-a43c-39d4fc95a6c3" providerId="ADAL" clId="{AE7DC77D-BC50-2D47-9941-73F089CB87CA}" dt="2021-10-13T08:47:13.395" v="76" actId="478"/>
          <ac:picMkLst>
            <pc:docMk/>
            <pc:sldMk cId="3989313377" sldId="298"/>
            <ac:picMk id="1029" creationId="{D66FD157-9901-AD42-BEFD-E7598A0FCD6D}"/>
          </ac:picMkLst>
        </pc:picChg>
        <pc:picChg chg="del">
          <ac:chgData name="HUANG, Kecheng" userId="6042010e-758a-47da-a43c-39d4fc95a6c3" providerId="ADAL" clId="{AE7DC77D-BC50-2D47-9941-73F089CB87CA}" dt="2021-10-13T08:47:11.496" v="75" actId="478"/>
          <ac:picMkLst>
            <pc:docMk/>
            <pc:sldMk cId="3989313377" sldId="298"/>
            <ac:picMk id="1033" creationId="{27018CE1-6369-5049-B26D-81436FD3F699}"/>
          </ac:picMkLst>
        </pc:picChg>
      </pc:sldChg>
      <pc:sldChg chg="addSp modSp add mod modAnim">
        <pc:chgData name="HUANG, Kecheng" userId="6042010e-758a-47da-a43c-39d4fc95a6c3" providerId="ADAL" clId="{AE7DC77D-BC50-2D47-9941-73F089CB87CA}" dt="2021-10-13T10:55:05.290" v="686" actId="1076"/>
        <pc:sldMkLst>
          <pc:docMk/>
          <pc:sldMk cId="3345753608" sldId="299"/>
        </pc:sldMkLst>
        <pc:spChg chg="mod">
          <ac:chgData name="HUANG, Kecheng" userId="6042010e-758a-47da-a43c-39d4fc95a6c3" providerId="ADAL" clId="{AE7DC77D-BC50-2D47-9941-73F089CB87CA}" dt="2021-10-13T10:55:05.290" v="686" actId="1076"/>
          <ac:spMkLst>
            <pc:docMk/>
            <pc:sldMk cId="3345753608" sldId="299"/>
            <ac:spMk id="7" creationId="{E989B82C-DCE6-4E88-9EFB-E65042BD877D}"/>
          </ac:spMkLst>
        </pc:spChg>
        <pc:picChg chg="add mod">
          <ac:chgData name="HUANG, Kecheng" userId="6042010e-758a-47da-a43c-39d4fc95a6c3" providerId="ADAL" clId="{AE7DC77D-BC50-2D47-9941-73F089CB87CA}" dt="2021-10-13T10:53:48.982" v="682" actId="14100"/>
          <ac:picMkLst>
            <pc:docMk/>
            <pc:sldMk cId="3345753608" sldId="299"/>
            <ac:picMk id="2" creationId="{37D44BEB-36C2-E147-BDB2-362EB80576DA}"/>
          </ac:picMkLst>
        </pc:picChg>
      </pc:sldChg>
      <pc:sldChg chg="add del">
        <pc:chgData name="HUANG, Kecheng" userId="6042010e-758a-47da-a43c-39d4fc95a6c3" providerId="ADAL" clId="{AE7DC77D-BC50-2D47-9941-73F089CB87CA}" dt="2021-10-13T10:55:11.845" v="688" actId="2696"/>
        <pc:sldMkLst>
          <pc:docMk/>
          <pc:sldMk cId="23301717" sldId="300"/>
        </pc:sldMkLst>
      </pc:sldChg>
      <pc:sldChg chg="del">
        <pc:chgData name="HUANG, Kecheng" userId="6042010e-758a-47da-a43c-39d4fc95a6c3" providerId="ADAL" clId="{AE7DC77D-BC50-2D47-9941-73F089CB87CA}" dt="2021-10-13T08:42:31.455" v="0" actId="2696"/>
        <pc:sldMkLst>
          <pc:docMk/>
          <pc:sldMk cId="2509464901" sldId="300"/>
        </pc:sldMkLst>
      </pc:sldChg>
      <pc:sldChg chg="del">
        <pc:chgData name="HUANG, Kecheng" userId="6042010e-758a-47da-a43c-39d4fc95a6c3" providerId="ADAL" clId="{AE7DC77D-BC50-2D47-9941-73F089CB87CA}" dt="2021-10-13T08:42:31.900" v="1" actId="2696"/>
        <pc:sldMkLst>
          <pc:docMk/>
          <pc:sldMk cId="1298143666" sldId="301"/>
        </pc:sldMkLst>
      </pc:sldChg>
      <pc:sldChg chg="addSp delSp modSp add mod delAnim modAnim">
        <pc:chgData name="HUANG, Kecheng" userId="6042010e-758a-47da-a43c-39d4fc95a6c3" providerId="ADAL" clId="{AE7DC77D-BC50-2D47-9941-73F089CB87CA}" dt="2021-10-13T11:17:39.171" v="1171" actId="1076"/>
        <pc:sldMkLst>
          <pc:docMk/>
          <pc:sldMk cId="2239140467" sldId="301"/>
        </pc:sldMkLst>
        <pc:spChg chg="mod">
          <ac:chgData name="HUANG, Kecheng" userId="6042010e-758a-47da-a43c-39d4fc95a6c3" providerId="ADAL" clId="{AE7DC77D-BC50-2D47-9941-73F089CB87CA}" dt="2021-10-13T11:17:08.097" v="1165" actId="20577"/>
          <ac:spMkLst>
            <pc:docMk/>
            <pc:sldMk cId="2239140467" sldId="301"/>
            <ac:spMk id="7" creationId="{E989B82C-DCE6-4E88-9EFB-E65042BD877D}"/>
          </ac:spMkLst>
        </pc:spChg>
        <pc:picChg chg="del">
          <ac:chgData name="HUANG, Kecheng" userId="6042010e-758a-47da-a43c-39d4fc95a6c3" providerId="ADAL" clId="{AE7DC77D-BC50-2D47-9941-73F089CB87CA}" dt="2021-10-13T10:55:14.394" v="689" actId="478"/>
          <ac:picMkLst>
            <pc:docMk/>
            <pc:sldMk cId="2239140467" sldId="301"/>
            <ac:picMk id="2" creationId="{37D44BEB-36C2-E147-BDB2-362EB80576DA}"/>
          </ac:picMkLst>
        </pc:picChg>
        <pc:picChg chg="add mod">
          <ac:chgData name="HUANG, Kecheng" userId="6042010e-758a-47da-a43c-39d4fc95a6c3" providerId="ADAL" clId="{AE7DC77D-BC50-2D47-9941-73F089CB87CA}" dt="2021-10-13T11:09:55.567" v="960" actId="1076"/>
          <ac:picMkLst>
            <pc:docMk/>
            <pc:sldMk cId="2239140467" sldId="301"/>
            <ac:picMk id="3" creationId="{99262A9B-FF42-6541-9397-B64088A43B77}"/>
          </ac:picMkLst>
        </pc:picChg>
        <pc:picChg chg="add mod">
          <ac:chgData name="HUANG, Kecheng" userId="6042010e-758a-47da-a43c-39d4fc95a6c3" providerId="ADAL" clId="{AE7DC77D-BC50-2D47-9941-73F089CB87CA}" dt="2021-10-13T11:17:39.171" v="1171" actId="1076"/>
          <ac:picMkLst>
            <pc:docMk/>
            <pc:sldMk cId="2239140467" sldId="301"/>
            <ac:picMk id="6" creationId="{C97375EC-2680-4143-8D66-5B9283F0CCFF}"/>
          </ac:picMkLst>
        </pc:picChg>
      </pc:sldChg>
      <pc:sldChg chg="addSp delSp modSp add mod delAnim modAnim">
        <pc:chgData name="HUANG, Kecheng" userId="6042010e-758a-47da-a43c-39d4fc95a6c3" providerId="ADAL" clId="{AE7DC77D-BC50-2D47-9941-73F089CB87CA}" dt="2021-10-13T13:10:49.798" v="1960" actId="20577"/>
        <pc:sldMkLst>
          <pc:docMk/>
          <pc:sldMk cId="2299070156" sldId="302"/>
        </pc:sldMkLst>
        <pc:spChg chg="mod">
          <ac:chgData name="HUANG, Kecheng" userId="6042010e-758a-47da-a43c-39d4fc95a6c3" providerId="ADAL" clId="{AE7DC77D-BC50-2D47-9941-73F089CB87CA}" dt="2021-10-13T13:10:49.798" v="1960" actId="20577"/>
          <ac:spMkLst>
            <pc:docMk/>
            <pc:sldMk cId="2299070156" sldId="302"/>
            <ac:spMk id="7" creationId="{E989B82C-DCE6-4E88-9EFB-E65042BD877D}"/>
          </ac:spMkLst>
        </pc:spChg>
        <pc:picChg chg="del">
          <ac:chgData name="HUANG, Kecheng" userId="6042010e-758a-47da-a43c-39d4fc95a6c3" providerId="ADAL" clId="{AE7DC77D-BC50-2D47-9941-73F089CB87CA}" dt="2021-10-13T12:50:33.757" v="1676" actId="478"/>
          <ac:picMkLst>
            <pc:docMk/>
            <pc:sldMk cId="2299070156" sldId="302"/>
            <ac:picMk id="2" creationId="{32BDE48C-852F-474E-96B2-DA0A3D085DAD}"/>
          </ac:picMkLst>
        </pc:picChg>
        <pc:picChg chg="add mod">
          <ac:chgData name="HUANG, Kecheng" userId="6042010e-758a-47da-a43c-39d4fc95a6c3" providerId="ADAL" clId="{AE7DC77D-BC50-2D47-9941-73F089CB87CA}" dt="2021-10-13T13:09:04.153" v="1949" actId="1076"/>
          <ac:picMkLst>
            <pc:docMk/>
            <pc:sldMk cId="2299070156" sldId="302"/>
            <ac:picMk id="3" creationId="{2B572EA8-4629-7042-BE11-BB119EA14B7E}"/>
          </ac:picMkLst>
        </pc:picChg>
        <pc:picChg chg="add mod">
          <ac:chgData name="HUANG, Kecheng" userId="6042010e-758a-47da-a43c-39d4fc95a6c3" providerId="ADAL" clId="{AE7DC77D-BC50-2D47-9941-73F089CB87CA}" dt="2021-10-13T13:10:39.518" v="1956" actId="1076"/>
          <ac:picMkLst>
            <pc:docMk/>
            <pc:sldMk cId="2299070156" sldId="302"/>
            <ac:picMk id="6" creationId="{1768C8CF-2F73-9247-B040-2D5755392344}"/>
          </ac:picMkLst>
        </pc:picChg>
      </pc:sldChg>
      <pc:sldChg chg="delSp modSp add mod">
        <pc:chgData name="HUANG, Kecheng" userId="6042010e-758a-47da-a43c-39d4fc95a6c3" providerId="ADAL" clId="{AE7DC77D-BC50-2D47-9941-73F089CB87CA}" dt="2021-10-13T14:30:15.379" v="2708" actId="20577"/>
        <pc:sldMkLst>
          <pc:docMk/>
          <pc:sldMk cId="742220917" sldId="303"/>
        </pc:sldMkLst>
        <pc:spChg chg="mod">
          <ac:chgData name="HUANG, Kecheng" userId="6042010e-758a-47da-a43c-39d4fc95a6c3" providerId="ADAL" clId="{AE7DC77D-BC50-2D47-9941-73F089CB87CA}" dt="2021-10-13T14:30:15.379" v="2708" actId="20577"/>
          <ac:spMkLst>
            <pc:docMk/>
            <pc:sldMk cId="742220917" sldId="303"/>
            <ac:spMk id="7" creationId="{E989B82C-DCE6-4E88-9EFB-E65042BD877D}"/>
          </ac:spMkLst>
        </pc:spChg>
        <pc:picChg chg="del">
          <ac:chgData name="HUANG, Kecheng" userId="6042010e-758a-47da-a43c-39d4fc95a6c3" providerId="ADAL" clId="{AE7DC77D-BC50-2D47-9941-73F089CB87CA}" dt="2021-10-13T14:12:31.333" v="2416" actId="478"/>
          <ac:picMkLst>
            <pc:docMk/>
            <pc:sldMk cId="742220917" sldId="303"/>
            <ac:picMk id="6" creationId="{7E19A577-BB46-BB40-B792-9F61B7D051BA}"/>
          </ac:picMkLst>
        </pc:picChg>
      </pc:sldChg>
    </pc:docChg>
  </pc:docChgLst>
  <pc:docChgLst>
    <pc:chgData name="Kecheng HUANG" userId="6042010e-758a-47da-a43c-39d4fc95a6c3" providerId="ADAL" clId="{E5EAC760-B6AB-45F8-9F5D-83355A84D0D8}"/>
    <pc:docChg chg="undo custSel addSld delSld modSld">
      <pc:chgData name="Kecheng HUANG" userId="6042010e-758a-47da-a43c-39d4fc95a6c3" providerId="ADAL" clId="{E5EAC760-B6AB-45F8-9F5D-83355A84D0D8}" dt="2021-08-08T14:31:53.147" v="2937" actId="2696"/>
      <pc:docMkLst>
        <pc:docMk/>
      </pc:docMkLst>
      <pc:sldChg chg="del">
        <pc:chgData name="Kecheng HUANG" userId="6042010e-758a-47da-a43c-39d4fc95a6c3" providerId="ADAL" clId="{E5EAC760-B6AB-45F8-9F5D-83355A84D0D8}" dt="2021-08-08T07:32:52.209" v="1019" actId="2696"/>
        <pc:sldMkLst>
          <pc:docMk/>
          <pc:sldMk cId="646171349" sldId="258"/>
        </pc:sldMkLst>
      </pc:sldChg>
      <pc:sldChg chg="del">
        <pc:chgData name="Kecheng HUANG" userId="6042010e-758a-47da-a43c-39d4fc95a6c3" providerId="ADAL" clId="{E5EAC760-B6AB-45F8-9F5D-83355A84D0D8}" dt="2021-08-08T07:32:46.199" v="1013" actId="2696"/>
        <pc:sldMkLst>
          <pc:docMk/>
          <pc:sldMk cId="3109992422" sldId="259"/>
        </pc:sldMkLst>
      </pc:sldChg>
      <pc:sldChg chg="del">
        <pc:chgData name="Kecheng HUANG" userId="6042010e-758a-47da-a43c-39d4fc95a6c3" providerId="ADAL" clId="{E5EAC760-B6AB-45F8-9F5D-83355A84D0D8}" dt="2021-08-08T07:32:46.222" v="1014" actId="2696"/>
        <pc:sldMkLst>
          <pc:docMk/>
          <pc:sldMk cId="3645513542" sldId="260"/>
        </pc:sldMkLst>
      </pc:sldChg>
      <pc:sldChg chg="del">
        <pc:chgData name="Kecheng HUANG" userId="6042010e-758a-47da-a43c-39d4fc95a6c3" providerId="ADAL" clId="{E5EAC760-B6AB-45F8-9F5D-83355A84D0D8}" dt="2021-08-08T07:32:49.096" v="1017" actId="2696"/>
        <pc:sldMkLst>
          <pc:docMk/>
          <pc:sldMk cId="407234135" sldId="261"/>
        </pc:sldMkLst>
      </pc:sldChg>
      <pc:sldChg chg="del">
        <pc:chgData name="Kecheng HUANG" userId="6042010e-758a-47da-a43c-39d4fc95a6c3" providerId="ADAL" clId="{E5EAC760-B6AB-45F8-9F5D-83355A84D0D8}" dt="2021-08-08T07:32:49.076" v="1016" actId="2696"/>
        <pc:sldMkLst>
          <pc:docMk/>
          <pc:sldMk cId="3203532920" sldId="262"/>
        </pc:sldMkLst>
      </pc:sldChg>
      <pc:sldChg chg="del">
        <pc:chgData name="Kecheng HUANG" userId="6042010e-758a-47da-a43c-39d4fc95a6c3" providerId="ADAL" clId="{E5EAC760-B6AB-45F8-9F5D-83355A84D0D8}" dt="2021-08-08T07:32:43.121" v="1010" actId="2696"/>
        <pc:sldMkLst>
          <pc:docMk/>
          <pc:sldMk cId="1005887939" sldId="263"/>
        </pc:sldMkLst>
      </pc:sldChg>
      <pc:sldChg chg="del">
        <pc:chgData name="Kecheng HUANG" userId="6042010e-758a-47da-a43c-39d4fc95a6c3" providerId="ADAL" clId="{E5EAC760-B6AB-45F8-9F5D-83355A84D0D8}" dt="2021-08-08T07:32:43.039" v="1007" actId="2696"/>
        <pc:sldMkLst>
          <pc:docMk/>
          <pc:sldMk cId="2143917327" sldId="266"/>
        </pc:sldMkLst>
      </pc:sldChg>
      <pc:sldChg chg="addSp delSp modSp del">
        <pc:chgData name="Kecheng HUANG" userId="6042010e-758a-47da-a43c-39d4fc95a6c3" providerId="ADAL" clId="{E5EAC760-B6AB-45F8-9F5D-83355A84D0D8}" dt="2021-08-08T07:38:25.769" v="1233" actId="2696"/>
        <pc:sldMkLst>
          <pc:docMk/>
          <pc:sldMk cId="230729526" sldId="267"/>
        </pc:sldMkLst>
        <pc:spChg chg="mod">
          <ac:chgData name="Kecheng HUANG" userId="6042010e-758a-47da-a43c-39d4fc95a6c3" providerId="ADAL" clId="{E5EAC760-B6AB-45F8-9F5D-83355A84D0D8}" dt="2021-08-08T06:35:26.115" v="22" actId="20577"/>
          <ac:spMkLst>
            <pc:docMk/>
            <pc:sldMk cId="230729526" sldId="267"/>
            <ac:spMk id="5" creationId="{F7059B17-42B5-4EBC-AC2F-6F9714AD5E02}"/>
          </ac:spMkLst>
        </pc:spChg>
        <pc:spChg chg="mod">
          <ac:chgData name="Kecheng HUANG" userId="6042010e-758a-47da-a43c-39d4fc95a6c3" providerId="ADAL" clId="{E5EAC760-B6AB-45F8-9F5D-83355A84D0D8}" dt="2021-08-08T07:32:01.666" v="1005" actId="20577"/>
          <ac:spMkLst>
            <pc:docMk/>
            <pc:sldMk cId="230729526" sldId="267"/>
            <ac:spMk id="6" creationId="{EFFF9B58-38BA-494E-97B1-4E813D65B309}"/>
          </ac:spMkLst>
        </pc:spChg>
        <pc:picChg chg="add del mod">
          <ac:chgData name="Kecheng HUANG" userId="6042010e-758a-47da-a43c-39d4fc95a6c3" providerId="ADAL" clId="{E5EAC760-B6AB-45F8-9F5D-83355A84D0D8}" dt="2021-08-08T07:33:02.307" v="1024" actId="478"/>
          <ac:picMkLst>
            <pc:docMk/>
            <pc:sldMk cId="230729526" sldId="267"/>
            <ac:picMk id="2" creationId="{545C0B25-9E2E-49AB-8481-B7075E06D27B}"/>
          </ac:picMkLst>
        </pc:picChg>
      </pc:sldChg>
      <pc:sldChg chg="del">
        <pc:chgData name="Kecheng HUANG" userId="6042010e-758a-47da-a43c-39d4fc95a6c3" providerId="ADAL" clId="{E5EAC760-B6AB-45F8-9F5D-83355A84D0D8}" dt="2021-08-08T07:32:43.060" v="1008" actId="2696"/>
        <pc:sldMkLst>
          <pc:docMk/>
          <pc:sldMk cId="3231260796" sldId="268"/>
        </pc:sldMkLst>
      </pc:sldChg>
      <pc:sldChg chg="del">
        <pc:chgData name="Kecheng HUANG" userId="6042010e-758a-47da-a43c-39d4fc95a6c3" providerId="ADAL" clId="{E5EAC760-B6AB-45F8-9F5D-83355A84D0D8}" dt="2021-08-08T07:32:46.145" v="1011" actId="2696"/>
        <pc:sldMkLst>
          <pc:docMk/>
          <pc:sldMk cId="2326597440" sldId="271"/>
        </pc:sldMkLst>
      </pc:sldChg>
      <pc:sldChg chg="del">
        <pc:chgData name="Kecheng HUANG" userId="6042010e-758a-47da-a43c-39d4fc95a6c3" providerId="ADAL" clId="{E5EAC760-B6AB-45F8-9F5D-83355A84D0D8}" dt="2021-08-08T07:32:46.173" v="1012" actId="2696"/>
        <pc:sldMkLst>
          <pc:docMk/>
          <pc:sldMk cId="578167769" sldId="272"/>
        </pc:sldMkLst>
      </pc:sldChg>
      <pc:sldChg chg="del">
        <pc:chgData name="Kecheng HUANG" userId="6042010e-758a-47da-a43c-39d4fc95a6c3" providerId="ADAL" clId="{E5EAC760-B6AB-45F8-9F5D-83355A84D0D8}" dt="2021-08-08T07:32:53.686" v="1023" actId="2696"/>
        <pc:sldMkLst>
          <pc:docMk/>
          <pc:sldMk cId="756747756" sldId="273"/>
        </pc:sldMkLst>
      </pc:sldChg>
      <pc:sldChg chg="del">
        <pc:chgData name="Kecheng HUANG" userId="6042010e-758a-47da-a43c-39d4fc95a6c3" providerId="ADAL" clId="{E5EAC760-B6AB-45F8-9F5D-83355A84D0D8}" dt="2021-08-08T07:32:52.248" v="1021" actId="2696"/>
        <pc:sldMkLst>
          <pc:docMk/>
          <pc:sldMk cId="3153820971" sldId="274"/>
        </pc:sldMkLst>
      </pc:sldChg>
      <pc:sldChg chg="del">
        <pc:chgData name="Kecheng HUANG" userId="6042010e-758a-47da-a43c-39d4fc95a6c3" providerId="ADAL" clId="{E5EAC760-B6AB-45F8-9F5D-83355A84D0D8}" dt="2021-08-08T07:32:49.115" v="1018" actId="2696"/>
        <pc:sldMkLst>
          <pc:docMk/>
          <pc:sldMk cId="3312295266" sldId="275"/>
        </pc:sldMkLst>
      </pc:sldChg>
      <pc:sldChg chg="del">
        <pc:chgData name="Kecheng HUANG" userId="6042010e-758a-47da-a43c-39d4fc95a6c3" providerId="ADAL" clId="{E5EAC760-B6AB-45F8-9F5D-83355A84D0D8}" dt="2021-08-08T07:32:52.229" v="1020" actId="2696"/>
        <pc:sldMkLst>
          <pc:docMk/>
          <pc:sldMk cId="1866884022" sldId="276"/>
        </pc:sldMkLst>
      </pc:sldChg>
      <pc:sldChg chg="del">
        <pc:chgData name="Kecheng HUANG" userId="6042010e-758a-47da-a43c-39d4fc95a6c3" providerId="ADAL" clId="{E5EAC760-B6AB-45F8-9F5D-83355A84D0D8}" dt="2021-08-08T07:32:43.089" v="1009" actId="2696"/>
        <pc:sldMkLst>
          <pc:docMk/>
          <pc:sldMk cId="2827987255" sldId="279"/>
        </pc:sldMkLst>
      </pc:sldChg>
      <pc:sldChg chg="del">
        <pc:chgData name="Kecheng HUANG" userId="6042010e-758a-47da-a43c-39d4fc95a6c3" providerId="ADAL" clId="{E5EAC760-B6AB-45F8-9F5D-83355A84D0D8}" dt="2021-08-08T07:32:49.049" v="1015" actId="2696"/>
        <pc:sldMkLst>
          <pc:docMk/>
          <pc:sldMk cId="144274679" sldId="280"/>
        </pc:sldMkLst>
      </pc:sldChg>
      <pc:sldChg chg="del">
        <pc:chgData name="Kecheng HUANG" userId="6042010e-758a-47da-a43c-39d4fc95a6c3" providerId="ADAL" clId="{E5EAC760-B6AB-45F8-9F5D-83355A84D0D8}" dt="2021-08-08T07:32:52.269" v="1022" actId="2696"/>
        <pc:sldMkLst>
          <pc:docMk/>
          <pc:sldMk cId="164200336" sldId="281"/>
        </pc:sldMkLst>
      </pc:sldChg>
      <pc:sldChg chg="modSp add modNotesTx">
        <pc:chgData name="Kecheng HUANG" userId="6042010e-758a-47da-a43c-39d4fc95a6c3" providerId="ADAL" clId="{E5EAC760-B6AB-45F8-9F5D-83355A84D0D8}" dt="2021-08-08T10:14:56.758" v="2003" actId="166"/>
        <pc:sldMkLst>
          <pc:docMk/>
          <pc:sldMk cId="3025070116" sldId="282"/>
        </pc:sldMkLst>
        <pc:spChg chg="mod">
          <ac:chgData name="Kecheng HUANG" userId="6042010e-758a-47da-a43c-39d4fc95a6c3" providerId="ADAL" clId="{E5EAC760-B6AB-45F8-9F5D-83355A84D0D8}" dt="2021-08-08T09:23:55.893" v="1531" actId="20577"/>
          <ac:spMkLst>
            <pc:docMk/>
            <pc:sldMk cId="3025070116" sldId="282"/>
            <ac:spMk id="6" creationId="{EFFF9B58-38BA-494E-97B1-4E813D65B309}"/>
          </ac:spMkLst>
        </pc:spChg>
        <pc:picChg chg="ord">
          <ac:chgData name="Kecheng HUANG" userId="6042010e-758a-47da-a43c-39d4fc95a6c3" providerId="ADAL" clId="{E5EAC760-B6AB-45F8-9F5D-83355A84D0D8}" dt="2021-08-08T10:14:56.758" v="2003" actId="166"/>
          <ac:picMkLst>
            <pc:docMk/>
            <pc:sldMk cId="3025070116" sldId="282"/>
            <ac:picMk id="2" creationId="{545C0B25-9E2E-49AB-8481-B7075E06D27B}"/>
          </ac:picMkLst>
        </pc:picChg>
      </pc:sldChg>
      <pc:sldChg chg="addSp delSp modSp add">
        <pc:chgData name="Kecheng HUANG" userId="6042010e-758a-47da-a43c-39d4fc95a6c3" providerId="ADAL" clId="{E5EAC760-B6AB-45F8-9F5D-83355A84D0D8}" dt="2021-08-08T10:15:08.187" v="2005" actId="166"/>
        <pc:sldMkLst>
          <pc:docMk/>
          <pc:sldMk cId="1751340676" sldId="283"/>
        </pc:sldMkLst>
        <pc:spChg chg="del mod">
          <ac:chgData name="Kecheng HUANG" userId="6042010e-758a-47da-a43c-39d4fc95a6c3" providerId="ADAL" clId="{E5EAC760-B6AB-45F8-9F5D-83355A84D0D8}" dt="2021-08-08T10:14:32.858" v="2000" actId="478"/>
          <ac:spMkLst>
            <pc:docMk/>
            <pc:sldMk cId="1751340676" sldId="283"/>
            <ac:spMk id="6" creationId="{EFFF9B58-38BA-494E-97B1-4E813D65B309}"/>
          </ac:spMkLst>
        </pc:spChg>
        <pc:spChg chg="add">
          <ac:chgData name="Kecheng HUANG" userId="6042010e-758a-47da-a43c-39d4fc95a6c3" providerId="ADAL" clId="{E5EAC760-B6AB-45F8-9F5D-83355A84D0D8}" dt="2021-08-08T10:14:33.179" v="2001"/>
          <ac:spMkLst>
            <pc:docMk/>
            <pc:sldMk cId="1751340676" sldId="283"/>
            <ac:spMk id="8" creationId="{3990F45A-1241-4BA8-B848-B493BAE3CC56}"/>
          </ac:spMkLst>
        </pc:spChg>
        <pc:picChg chg="del">
          <ac:chgData name="Kecheng HUANG" userId="6042010e-758a-47da-a43c-39d4fc95a6c3" providerId="ADAL" clId="{E5EAC760-B6AB-45F8-9F5D-83355A84D0D8}" dt="2021-08-08T07:33:55.544" v="1026" actId="478"/>
          <ac:picMkLst>
            <pc:docMk/>
            <pc:sldMk cId="1751340676" sldId="283"/>
            <ac:picMk id="2" creationId="{545C0B25-9E2E-49AB-8481-B7075E06D27B}"/>
          </ac:picMkLst>
        </pc:picChg>
        <pc:picChg chg="add mod ord">
          <ac:chgData name="Kecheng HUANG" userId="6042010e-758a-47da-a43c-39d4fc95a6c3" providerId="ADAL" clId="{E5EAC760-B6AB-45F8-9F5D-83355A84D0D8}" dt="2021-08-08T10:15:08.187" v="2005" actId="166"/>
          <ac:picMkLst>
            <pc:docMk/>
            <pc:sldMk cId="1751340676" sldId="283"/>
            <ac:picMk id="3" creationId="{112CE9E8-CDD9-43B8-B75E-D18AC8F0D47E}"/>
          </ac:picMkLst>
        </pc:picChg>
        <pc:picChg chg="add del">
          <ac:chgData name="Kecheng HUANG" userId="6042010e-758a-47da-a43c-39d4fc95a6c3" providerId="ADAL" clId="{E5EAC760-B6AB-45F8-9F5D-83355A84D0D8}" dt="2021-08-08T10:03:49.376" v="1863" actId="478"/>
          <ac:picMkLst>
            <pc:docMk/>
            <pc:sldMk cId="1751340676" sldId="283"/>
            <ac:picMk id="7" creationId="{15316BCF-C34A-49F3-A183-DDC7AEB5FFAC}"/>
          </ac:picMkLst>
        </pc:picChg>
      </pc:sldChg>
      <pc:sldChg chg="addSp delSp add">
        <pc:chgData name="Kecheng HUANG" userId="6042010e-758a-47da-a43c-39d4fc95a6c3" providerId="ADAL" clId="{E5EAC760-B6AB-45F8-9F5D-83355A84D0D8}" dt="2021-08-08T09:24:11.981" v="1533"/>
        <pc:sldMkLst>
          <pc:docMk/>
          <pc:sldMk cId="3960785670" sldId="284"/>
        </pc:sldMkLst>
        <pc:spChg chg="del">
          <ac:chgData name="Kecheng HUANG" userId="6042010e-758a-47da-a43c-39d4fc95a6c3" providerId="ADAL" clId="{E5EAC760-B6AB-45F8-9F5D-83355A84D0D8}" dt="2021-08-08T09:24:11.609" v="1532" actId="478"/>
          <ac:spMkLst>
            <pc:docMk/>
            <pc:sldMk cId="3960785670" sldId="284"/>
            <ac:spMk id="6" creationId="{EFFF9B58-38BA-494E-97B1-4E813D65B309}"/>
          </ac:spMkLst>
        </pc:spChg>
        <pc:spChg chg="add">
          <ac:chgData name="Kecheng HUANG" userId="6042010e-758a-47da-a43c-39d4fc95a6c3" providerId="ADAL" clId="{E5EAC760-B6AB-45F8-9F5D-83355A84D0D8}" dt="2021-08-08T09:24:11.981" v="1533"/>
          <ac:spMkLst>
            <pc:docMk/>
            <pc:sldMk cId="3960785670" sldId="284"/>
            <ac:spMk id="7" creationId="{E989B82C-DCE6-4E88-9EFB-E65042BD877D}"/>
          </ac:spMkLst>
        </pc:spChg>
        <pc:picChg chg="del">
          <ac:chgData name="Kecheng HUANG" userId="6042010e-758a-47da-a43c-39d4fc95a6c3" providerId="ADAL" clId="{E5EAC760-B6AB-45F8-9F5D-83355A84D0D8}" dt="2021-08-08T07:38:30.773" v="1235" actId="478"/>
          <ac:picMkLst>
            <pc:docMk/>
            <pc:sldMk cId="3960785670" sldId="284"/>
            <ac:picMk id="2" creationId="{545C0B25-9E2E-49AB-8481-B7075E06D27B}"/>
          </ac:picMkLst>
        </pc:picChg>
      </pc:sldChg>
      <pc:sldChg chg="delSp modSp add">
        <pc:chgData name="Kecheng HUANG" userId="6042010e-758a-47da-a43c-39d4fc95a6c3" providerId="ADAL" clId="{E5EAC760-B6AB-45F8-9F5D-83355A84D0D8}" dt="2021-08-08T13:17:17.615" v="2011"/>
        <pc:sldMkLst>
          <pc:docMk/>
          <pc:sldMk cId="2437324113" sldId="285"/>
        </pc:sldMkLst>
        <pc:spChg chg="mod">
          <ac:chgData name="Kecheng HUANG" userId="6042010e-758a-47da-a43c-39d4fc95a6c3" providerId="ADAL" clId="{E5EAC760-B6AB-45F8-9F5D-83355A84D0D8}" dt="2021-08-08T13:17:17.615" v="2011"/>
          <ac:spMkLst>
            <pc:docMk/>
            <pc:sldMk cId="2437324113" sldId="285"/>
            <ac:spMk id="4" creationId="{CE6890AC-7159-4F19-A547-8DFF331AA3C2}"/>
          </ac:spMkLst>
        </pc:spChg>
        <pc:spChg chg="mod">
          <ac:chgData name="Kecheng HUANG" userId="6042010e-758a-47da-a43c-39d4fc95a6c3" providerId="ADAL" clId="{E5EAC760-B6AB-45F8-9F5D-83355A84D0D8}" dt="2021-08-08T10:12:56.360" v="1999" actId="20577"/>
          <ac:spMkLst>
            <pc:docMk/>
            <pc:sldMk cId="2437324113" sldId="285"/>
            <ac:spMk id="6" creationId="{EFFF9B58-38BA-494E-97B1-4E813D65B309}"/>
          </ac:spMkLst>
        </pc:spChg>
        <pc:picChg chg="del">
          <ac:chgData name="Kecheng HUANG" userId="6042010e-758a-47da-a43c-39d4fc95a6c3" providerId="ADAL" clId="{E5EAC760-B6AB-45F8-9F5D-83355A84D0D8}" dt="2021-08-08T10:03:55.929" v="1864" actId="478"/>
          <ac:picMkLst>
            <pc:docMk/>
            <pc:sldMk cId="2437324113" sldId="285"/>
            <ac:picMk id="3" creationId="{112CE9E8-CDD9-43B8-B75E-D18AC8F0D47E}"/>
          </ac:picMkLst>
        </pc:picChg>
        <pc:picChg chg="mod">
          <ac:chgData name="Kecheng HUANG" userId="6042010e-758a-47da-a43c-39d4fc95a6c3" providerId="ADAL" clId="{E5EAC760-B6AB-45F8-9F5D-83355A84D0D8}" dt="2021-08-08T10:04:07.380" v="1866" actId="1076"/>
          <ac:picMkLst>
            <pc:docMk/>
            <pc:sldMk cId="2437324113" sldId="285"/>
            <ac:picMk id="7" creationId="{15316BCF-C34A-49F3-A183-DDC7AEB5FFAC}"/>
          </ac:picMkLst>
        </pc:picChg>
      </pc:sldChg>
      <pc:sldChg chg="add del">
        <pc:chgData name="Kecheng HUANG" userId="6042010e-758a-47da-a43c-39d4fc95a6c3" providerId="ADAL" clId="{E5EAC760-B6AB-45F8-9F5D-83355A84D0D8}" dt="2021-08-08T09:26:02.647" v="1558"/>
        <pc:sldMkLst>
          <pc:docMk/>
          <pc:sldMk cId="3933299247" sldId="285"/>
        </pc:sldMkLst>
      </pc:sldChg>
      <pc:sldChg chg="modSp add del">
        <pc:chgData name="Kecheng HUANG" userId="6042010e-758a-47da-a43c-39d4fc95a6c3" providerId="ADAL" clId="{E5EAC760-B6AB-45F8-9F5D-83355A84D0D8}" dt="2021-08-08T14:31:53.147" v="2937" actId="2696"/>
        <pc:sldMkLst>
          <pc:docMk/>
          <pc:sldMk cId="3413893208" sldId="286"/>
        </pc:sldMkLst>
        <pc:picChg chg="ord">
          <ac:chgData name="Kecheng HUANG" userId="6042010e-758a-47da-a43c-39d4fc95a6c3" providerId="ADAL" clId="{E5EAC760-B6AB-45F8-9F5D-83355A84D0D8}" dt="2021-08-08T10:15:02.747" v="2004" actId="166"/>
          <ac:picMkLst>
            <pc:docMk/>
            <pc:sldMk cId="3413893208" sldId="286"/>
            <ac:picMk id="3" creationId="{112CE9E8-CDD9-43B8-B75E-D18AC8F0D47E}"/>
          </ac:picMkLst>
        </pc:picChg>
      </pc:sldChg>
      <pc:sldChg chg="addSp delSp modSp add modNotesTx">
        <pc:chgData name="Kecheng HUANG" userId="6042010e-758a-47da-a43c-39d4fc95a6c3" providerId="ADAL" clId="{E5EAC760-B6AB-45F8-9F5D-83355A84D0D8}" dt="2021-08-08T14:19:01.561" v="2777" actId="1076"/>
        <pc:sldMkLst>
          <pc:docMk/>
          <pc:sldMk cId="2945480717" sldId="287"/>
        </pc:sldMkLst>
        <pc:spChg chg="add mod">
          <ac:chgData name="Kecheng HUANG" userId="6042010e-758a-47da-a43c-39d4fc95a6c3" providerId="ADAL" clId="{E5EAC760-B6AB-45F8-9F5D-83355A84D0D8}" dt="2021-08-08T14:03:48.123" v="2528" actId="164"/>
          <ac:spMkLst>
            <pc:docMk/>
            <pc:sldMk cId="2945480717" sldId="287"/>
            <ac:spMk id="3" creationId="{9134DCBD-6051-424B-AA00-545FC429A7C4}"/>
          </ac:spMkLst>
        </pc:spChg>
        <pc:spChg chg="mod">
          <ac:chgData name="Kecheng HUANG" userId="6042010e-758a-47da-a43c-39d4fc95a6c3" providerId="ADAL" clId="{E5EAC760-B6AB-45F8-9F5D-83355A84D0D8}" dt="2021-08-08T13:18:37.334" v="2039" actId="20577"/>
          <ac:spMkLst>
            <pc:docMk/>
            <pc:sldMk cId="2945480717" sldId="287"/>
            <ac:spMk id="5" creationId="{F7059B17-42B5-4EBC-AC2F-6F9714AD5E02}"/>
          </ac:spMkLst>
        </pc:spChg>
        <pc:spChg chg="mod">
          <ac:chgData name="Kecheng HUANG" userId="6042010e-758a-47da-a43c-39d4fc95a6c3" providerId="ADAL" clId="{E5EAC760-B6AB-45F8-9F5D-83355A84D0D8}" dt="2021-08-08T14:18:48.625" v="2775" actId="1076"/>
          <ac:spMkLst>
            <pc:docMk/>
            <pc:sldMk cId="2945480717" sldId="287"/>
            <ac:spMk id="6" creationId="{EFFF9B58-38BA-494E-97B1-4E813D65B309}"/>
          </ac:spMkLst>
        </pc:spChg>
        <pc:grpChg chg="add mod ord">
          <ac:chgData name="Kecheng HUANG" userId="6042010e-758a-47da-a43c-39d4fc95a6c3" providerId="ADAL" clId="{E5EAC760-B6AB-45F8-9F5D-83355A84D0D8}" dt="2021-08-08T14:19:01.561" v="2777" actId="1076"/>
          <ac:grpSpMkLst>
            <pc:docMk/>
            <pc:sldMk cId="2945480717" sldId="287"/>
            <ac:grpSpMk id="8" creationId="{C9B149B6-4AE7-430F-B349-340BA766AEF3}"/>
          </ac:grpSpMkLst>
        </pc:grpChg>
        <pc:picChg chg="add mod">
          <ac:chgData name="Kecheng HUANG" userId="6042010e-758a-47da-a43c-39d4fc95a6c3" providerId="ADAL" clId="{E5EAC760-B6AB-45F8-9F5D-83355A84D0D8}" dt="2021-08-08T14:03:48.123" v="2528" actId="164"/>
          <ac:picMkLst>
            <pc:docMk/>
            <pc:sldMk cId="2945480717" sldId="287"/>
            <ac:picMk id="2" creationId="{E97A18D3-09BA-4C96-BAFF-980B6E37053F}"/>
          </ac:picMkLst>
        </pc:picChg>
        <pc:picChg chg="del">
          <ac:chgData name="Kecheng HUANG" userId="6042010e-758a-47da-a43c-39d4fc95a6c3" providerId="ADAL" clId="{E5EAC760-B6AB-45F8-9F5D-83355A84D0D8}" dt="2021-08-08T13:16:25.514" v="2009" actId="478"/>
          <ac:picMkLst>
            <pc:docMk/>
            <pc:sldMk cId="2945480717" sldId="287"/>
            <ac:picMk id="7" creationId="{15316BCF-C34A-49F3-A183-DDC7AEB5FFAC}"/>
          </ac:picMkLst>
        </pc:picChg>
      </pc:sldChg>
      <pc:sldChg chg="addSp modSp add modNotesTx">
        <pc:chgData name="Kecheng HUANG" userId="6042010e-758a-47da-a43c-39d4fc95a6c3" providerId="ADAL" clId="{E5EAC760-B6AB-45F8-9F5D-83355A84D0D8}" dt="2021-08-08T14:30:59.194" v="2934" actId="20577"/>
        <pc:sldMkLst>
          <pc:docMk/>
          <pc:sldMk cId="3005146134" sldId="288"/>
        </pc:sldMkLst>
        <pc:spChg chg="mod">
          <ac:chgData name="Kecheng HUANG" userId="6042010e-758a-47da-a43c-39d4fc95a6c3" providerId="ADAL" clId="{E5EAC760-B6AB-45F8-9F5D-83355A84D0D8}" dt="2021-08-08T14:30:59.194" v="2934" actId="20577"/>
          <ac:spMkLst>
            <pc:docMk/>
            <pc:sldMk cId="3005146134" sldId="288"/>
            <ac:spMk id="6" creationId="{EFFF9B58-38BA-494E-97B1-4E813D65B309}"/>
          </ac:spMkLst>
        </pc:spChg>
        <pc:picChg chg="add mod">
          <ac:chgData name="Kecheng HUANG" userId="6042010e-758a-47da-a43c-39d4fc95a6c3" providerId="ADAL" clId="{E5EAC760-B6AB-45F8-9F5D-83355A84D0D8}" dt="2021-08-08T14:29:37.602" v="2927" actId="14100"/>
          <ac:picMkLst>
            <pc:docMk/>
            <pc:sldMk cId="3005146134" sldId="288"/>
            <ac:picMk id="2" creationId="{4846ECEB-3F2B-43E2-8FA2-22BCA1B3DD6B}"/>
          </ac:picMkLst>
        </pc:picChg>
      </pc:sldChg>
      <pc:sldChg chg="delSp add">
        <pc:chgData name="Kecheng HUANG" userId="6042010e-758a-47da-a43c-39d4fc95a6c3" providerId="ADAL" clId="{E5EAC760-B6AB-45F8-9F5D-83355A84D0D8}" dt="2021-08-08T14:19:12.072" v="2779" actId="478"/>
        <pc:sldMkLst>
          <pc:docMk/>
          <pc:sldMk cId="83435426" sldId="289"/>
        </pc:sldMkLst>
        <pc:grpChg chg="del">
          <ac:chgData name="Kecheng HUANG" userId="6042010e-758a-47da-a43c-39d4fc95a6c3" providerId="ADAL" clId="{E5EAC760-B6AB-45F8-9F5D-83355A84D0D8}" dt="2021-08-08T14:19:12.072" v="2779" actId="478"/>
          <ac:grpSpMkLst>
            <pc:docMk/>
            <pc:sldMk cId="83435426" sldId="289"/>
            <ac:grpSpMk id="8" creationId="{C9B149B6-4AE7-430F-B349-340BA766AEF3}"/>
          </ac:grpSpMkLst>
        </pc:grpChg>
      </pc:sldChg>
      <pc:sldChg chg="addSp delSp add">
        <pc:chgData name="Kecheng HUANG" userId="6042010e-758a-47da-a43c-39d4fc95a6c3" providerId="ADAL" clId="{E5EAC760-B6AB-45F8-9F5D-83355A84D0D8}" dt="2021-08-08T14:31:25.658" v="2936"/>
        <pc:sldMkLst>
          <pc:docMk/>
          <pc:sldMk cId="3333196054" sldId="290"/>
        </pc:sldMkLst>
        <pc:spChg chg="del">
          <ac:chgData name="Kecheng HUANG" userId="6042010e-758a-47da-a43c-39d4fc95a6c3" providerId="ADAL" clId="{E5EAC760-B6AB-45F8-9F5D-83355A84D0D8}" dt="2021-08-08T14:31:25.218" v="2935" actId="478"/>
          <ac:spMkLst>
            <pc:docMk/>
            <pc:sldMk cId="3333196054" sldId="290"/>
            <ac:spMk id="6" creationId="{EFFF9B58-38BA-494E-97B1-4E813D65B309}"/>
          </ac:spMkLst>
        </pc:spChg>
        <pc:spChg chg="add">
          <ac:chgData name="Kecheng HUANG" userId="6042010e-758a-47da-a43c-39d4fc95a6c3" providerId="ADAL" clId="{E5EAC760-B6AB-45F8-9F5D-83355A84D0D8}" dt="2021-08-08T14:31:25.658" v="2936"/>
          <ac:spMkLst>
            <pc:docMk/>
            <pc:sldMk cId="3333196054" sldId="290"/>
            <ac:spMk id="7" creationId="{A5D37F8F-D9FC-437C-A0CC-6ED0BC7560C9}"/>
          </ac:spMkLst>
        </pc:spChg>
        <pc:picChg chg="del">
          <ac:chgData name="Kecheng HUANG" userId="6042010e-758a-47da-a43c-39d4fc95a6c3" providerId="ADAL" clId="{E5EAC760-B6AB-45F8-9F5D-83355A84D0D8}" dt="2021-08-08T14:19:22.834" v="2781" actId="478"/>
          <ac:picMkLst>
            <pc:docMk/>
            <pc:sldMk cId="3333196054" sldId="290"/>
            <ac:picMk id="2" creationId="{4846ECEB-3F2B-43E2-8FA2-22BCA1B3DD6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2B7AD-63A4-4C4D-87B1-F939D09D7F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2E86C-79D7-41D8-B838-3C324E601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971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098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234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730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089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895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185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319E4-700D-4477-AAD8-FC044F12C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8B7BE-6B20-468D-81DD-E0E9AF6E3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5A5ED-6B0D-4202-AFA8-15929015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55506A-AECE-4AFF-B6E7-E6EC090D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BD4EDC-DF7B-4BCB-8033-1F138828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75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E5BF6-B765-4FA7-A1D9-0DD7BB7F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527A7E-187C-4899-9820-27B0850F8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94A24C-03E0-4929-BF20-5E9076F6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59F275-3362-4D57-A734-CF1A87B7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DAB132-CD4B-4059-8B87-925B2AB6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29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987D43-1971-46B1-9412-E544CABAE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1285E5-EE0D-4CD3-B24E-0195E8701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BF84BD-8780-42B9-A975-4173F2399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1EE30-9156-49A1-B6B9-0598DA30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285D58-11AC-4E4F-BC15-0A839871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69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B3E7D-EBAB-4715-8C9A-EC018B9C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931845-992B-44BA-B7A1-8300C21BD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E89359-370E-45E2-A1F8-94E49EE6B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D9D0EE-2C6F-47D2-83B1-0673181A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FDEB7-B23D-4C10-A5BC-25C25C33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46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3D716-6C2A-48D6-9F22-3EE3A703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652F65-2927-47A0-8FA2-16CAF3BB3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A32A8E-E6E9-4CD1-AD0D-9A61A464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7EBDB0-9475-46FF-8818-D8487E12B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102C47-847A-40B8-A921-89B9D73F1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17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AB060-7535-4076-B236-E437F150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85AFFE-ABB2-474B-B05D-71C516A43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3FE20A-0F6D-49E7-86E3-17771A69D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6C400B-58B2-44D3-B0CB-8A3729B0E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D79CC2-1040-4C11-A2BF-3DA1B17A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4A7E09-6510-40E9-B7B6-8F61F924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65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9C90B-2A1B-4B4A-BE67-8988ACD5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824E1B-1517-4172-B046-A829FB43D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D657A7-D2BE-4CA0-A83B-93EE4AC1E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1B3C76-C4A7-4CE0-8198-F91D48714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9A6700-929F-4DFD-9BF6-A76215313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A5699A-606B-44D7-B3A8-B46C86BFF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779A59-1B04-4568-B2DF-756FD258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39D47D-462E-4589-B92E-D6DE3121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28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BF686-9B7B-4990-8692-E73DAF567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36EC3F-E307-4A3F-B097-8B83ABA9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FBE411-6E5E-4E6D-9D3B-F967A010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5895AD-1AAB-4B46-9736-899DB16F4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24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E50A08-252C-4B4F-A84B-2A19A816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4BE01A-A94B-4982-8E4A-FA60E57A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A6CD24-A051-44E4-BA96-A028260A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16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ACCFD-29CB-49FC-A453-0213D1C47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082F0C-A8F6-4DC0-9C48-94BE2C8FA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EBA5D9-45BC-4184-9F02-62BC00B8F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A81F9C-3440-46AC-A19F-B42CB5561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5C7287-6A76-4766-9DA3-8688A64FD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05A2EC-86C4-4C23-A107-B0A298234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25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1EB60-8BFE-43FF-A6E7-A7D9C4AF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1EA218-CA89-4F8D-93AD-148C4825D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22C6E3-B98E-4BA0-98BF-34402CCA1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54CA03-5BBD-4F83-B1B4-522587FB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32F31D-1714-48BD-B8F5-DC7E95C8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66FF28-4070-43FC-9C2D-9558A50A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16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B7B920-A0D4-43EF-BF9E-63238C62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C23082-0713-4C3B-BFAF-CC2696E40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A2487A-6EE6-4684-8129-791F71EF5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51544-6859-411E-8846-F576C1D903DB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EEA1B7-C443-49F4-A97A-DB6539FE7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BF6C1-F237-4C63-987F-CDAA45CE7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30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-1" y="0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ATC’21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>
                <a:latin typeface="Times-Bold"/>
              </a:rPr>
              <a:t>Searching for Tracks: Graphs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059B17-42B5-4EBC-AC2F-6F9714AD5E02}"/>
              </a:ext>
            </a:extLst>
          </p:cNvPr>
          <p:cNvSpPr/>
          <p:nvPr/>
        </p:nvSpPr>
        <p:spPr>
          <a:xfrm>
            <a:off x="-1" y="637308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CrystalPerf</a:t>
            </a: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: Learning to Characterize the Performance of Dataflow Computation through Code Analysis</a:t>
            </a:r>
            <a:r>
              <a:rPr lang="en-US" altLang="zh-CN" sz="1200" i="1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altLang="zh-CN" sz="12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Huangshi</a:t>
            </a:r>
            <a:r>
              <a:rPr lang="en-US" altLang="zh-CN" sz="1200" i="1">
                <a:latin typeface="Times New Roman" panose="02020603050405020304" pitchFamily="18" charset="0"/>
                <a:cs typeface="Times New Roman" panose="02020603050405020304" pitchFamily="18" charset="0"/>
              </a:rPr>
              <a:t> Tian, HKUST; </a:t>
            </a:r>
            <a:r>
              <a:rPr lang="en-US" altLang="zh-CN" sz="12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Minchen</a:t>
            </a:r>
            <a:r>
              <a:rPr lang="en-US" altLang="zh-CN" sz="1200" i="1">
                <a:latin typeface="Times New Roman" panose="02020603050405020304" pitchFamily="18" charset="0"/>
                <a:cs typeface="Times New Roman" panose="02020603050405020304" pitchFamily="18" charset="0"/>
              </a:rPr>
              <a:t> Yu, HKUST and Huawei Technologies Ltd.; Wei Wang, HKUST </a:t>
            </a:r>
            <a:endParaRPr lang="en-US" altLang="zh-CN" sz="1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E989B82C-DCE6-4E88-9EFB-E65042BD877D}"/>
              </a:ext>
            </a:extLst>
          </p:cNvPr>
          <p:cNvSpPr txBox="1"/>
          <p:nvPr/>
        </p:nvSpPr>
        <p:spPr>
          <a:xfrm>
            <a:off x="76703" y="1160528"/>
            <a:ext cx="12038591" cy="5547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" pitchFamily="2" charset="0"/>
              </a:rPr>
              <a:t>Dataflow computation dominates big data processing where a program is structured as </a:t>
            </a:r>
            <a:r>
              <a:rPr lang="en-US" altLang="zh-CN" sz="1400" b="1" dirty="0">
                <a:latin typeface="Times" pitchFamily="2" charset="0"/>
              </a:rPr>
              <a:t>a directed acyclic graph </a:t>
            </a:r>
            <a:r>
              <a:rPr lang="en-US" altLang="zh-CN" sz="1400" dirty="0">
                <a:latin typeface="Times" pitchFamily="2" charset="0"/>
              </a:rPr>
              <a:t>(DAG) of operations. As dataflow computation consumes massive resources in clusters, its performance becomes important. 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latin typeface="Times" pitchFamily="2" charset="0"/>
                <a:sym typeface="Wingdings" pitchFamily="2" charset="2"/>
              </a:rPr>
              <a:t> </a:t>
            </a:r>
            <a:r>
              <a:rPr lang="en-US" altLang="zh-CN" sz="1400" dirty="0">
                <a:latin typeface="Times" pitchFamily="2" charset="0"/>
              </a:rPr>
              <a:t>However, it can be difficult to figure out in practice due to the complexity of DAG execution.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" pitchFamily="2" charset="0"/>
              </a:rPr>
              <a:t>Dataflow frameworks </a:t>
            </a:r>
            <a:r>
              <a:rPr lang="en-US" sz="1400" dirty="0">
                <a:latin typeface="Times" pitchFamily="2" charset="0"/>
              </a:rPr>
              <a:t>are deployed widely in the cloud for distributed machine learning (e.g., TensorFlow) and analyzing big data. Dataflow frameworks provide a library of </a:t>
            </a:r>
            <a:r>
              <a:rPr lang="en-US" sz="1400" b="1" dirty="0">
                <a:latin typeface="Times" pitchFamily="2" charset="0"/>
              </a:rPr>
              <a:t>built-in operations </a:t>
            </a:r>
            <a:r>
              <a:rPr lang="en-US" sz="1400" dirty="0">
                <a:latin typeface="Times" pitchFamily="2" charset="0"/>
              </a:rPr>
              <a:t>(e.g., map, reduce, and tensor operators), which programmers use to compose a data processing pipeline, structured as </a:t>
            </a:r>
            <a:r>
              <a:rPr lang="en-US" sz="1400" b="1" dirty="0">
                <a:latin typeface="Times" pitchFamily="2" charset="0"/>
              </a:rPr>
              <a:t>a directed acyclic graph </a:t>
            </a:r>
            <a:r>
              <a:rPr lang="en-US" sz="1400" dirty="0">
                <a:latin typeface="Times" pitchFamily="2" charset="0"/>
              </a:rPr>
              <a:t>(DAG) of </a:t>
            </a:r>
            <a:r>
              <a:rPr lang="en-US" sz="1400" b="1" dirty="0">
                <a:latin typeface="Times" pitchFamily="2" charset="0"/>
              </a:rPr>
              <a:t>operations</a:t>
            </a:r>
            <a:r>
              <a:rPr lang="en-US" sz="1400" dirty="0">
                <a:latin typeface="Times" pitchFamily="2" charset="0"/>
              </a:rPr>
              <a:t>.</a:t>
            </a:r>
            <a:endParaRPr lang="en-US" altLang="zh-CN" sz="1400" dirty="0">
              <a:latin typeface="Times" pitchFamily="2" charset="0"/>
            </a:endParaRPr>
          </a:p>
          <a:p>
            <a:pPr marL="1128150" lvl="3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framework schedules DAG executions as parallel tasks on a cluster of machines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" pitchFamily="2" charset="0"/>
              </a:rPr>
              <a:t>Dataflow computation </a:t>
            </a:r>
            <a:r>
              <a:rPr lang="en-US" sz="1400" dirty="0">
                <a:latin typeface="Times" pitchFamily="2" charset="0"/>
              </a:rPr>
              <a:t>routinely faces various performance issues such as resource contention, inefficient configuration, and poor scalability. </a:t>
            </a:r>
          </a:p>
          <a:p>
            <a:pPr marL="1128150" lvl="3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complexity of DAG executions,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troubleshooting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issues in dataflow computation usually demands painstaking efforts even for skilled programmers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Current Solutions &amp; Challenges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handy toolchains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can provide useful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performance-resource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with actionable advices.</a:t>
            </a:r>
          </a:p>
          <a:p>
            <a:pPr marL="1128150" lvl="3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tools often generate an overwhelming amount of low-level execution traces, which inexperienced developers may find difficult to even</a:t>
            </a:r>
          </a:p>
          <a:p>
            <a:pPr marL="842400" lvl="3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sense of them.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system solutions simplify performance reasoning, but they either are designed for a specific framework or require modifying the framework’s source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with intrusive instrumentation. 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1B8B03-913D-4D15-9C9C-A021D9288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6074" y="0"/>
            <a:ext cx="2845924" cy="287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1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-1" y="0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ATC’21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>
                <a:latin typeface="Times-Bold"/>
              </a:rPr>
              <a:t>Searching for Tracks: Graphs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059B17-42B5-4EBC-AC2F-6F9714AD5E02}"/>
              </a:ext>
            </a:extLst>
          </p:cNvPr>
          <p:cNvSpPr/>
          <p:nvPr/>
        </p:nvSpPr>
        <p:spPr>
          <a:xfrm>
            <a:off x="-1" y="637308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CrystalPerf</a:t>
            </a: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: Learning to Characterize the Performance of Dataflow Computation through Code Analysis</a:t>
            </a:r>
            <a:r>
              <a:rPr lang="en-US" altLang="zh-CN" sz="1200" i="1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altLang="zh-CN" sz="12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Huangshi</a:t>
            </a:r>
            <a:r>
              <a:rPr lang="en-US" altLang="zh-CN" sz="1200" i="1">
                <a:latin typeface="Times New Roman" panose="02020603050405020304" pitchFamily="18" charset="0"/>
                <a:cs typeface="Times New Roman" panose="02020603050405020304" pitchFamily="18" charset="0"/>
              </a:rPr>
              <a:t> Tian, HKUST; </a:t>
            </a:r>
            <a:r>
              <a:rPr lang="en-US" altLang="zh-CN" sz="12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Minchen</a:t>
            </a:r>
            <a:r>
              <a:rPr lang="en-US" altLang="zh-CN" sz="1200" i="1">
                <a:latin typeface="Times New Roman" panose="02020603050405020304" pitchFamily="18" charset="0"/>
                <a:cs typeface="Times New Roman" panose="02020603050405020304" pitchFamily="18" charset="0"/>
              </a:rPr>
              <a:t> Yu, HKUST and Huawei Technologies Ltd.; Wei Wang, HKUST </a:t>
            </a:r>
            <a:endParaRPr lang="en-US" altLang="zh-CN" sz="1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E989B82C-DCE6-4E88-9EFB-E65042BD877D}"/>
              </a:ext>
            </a:extLst>
          </p:cNvPr>
          <p:cNvSpPr txBox="1"/>
          <p:nvPr/>
        </p:nvSpPr>
        <p:spPr>
          <a:xfrm>
            <a:off x="76703" y="1160528"/>
            <a:ext cx="12038591" cy="5547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" pitchFamily="2" charset="0"/>
              </a:rPr>
              <a:t>Propose </a:t>
            </a:r>
            <a:r>
              <a:rPr lang="en-US" altLang="zh-CN" sz="1400" b="1" dirty="0" err="1">
                <a:latin typeface="Times" pitchFamily="2" charset="0"/>
              </a:rPr>
              <a:t>CrystalPerf</a:t>
            </a:r>
            <a:r>
              <a:rPr lang="en-US" altLang="zh-CN" sz="1400" b="1" dirty="0">
                <a:latin typeface="Times" pitchFamily="2" charset="0"/>
              </a:rPr>
              <a:t>,</a:t>
            </a:r>
            <a:r>
              <a:rPr lang="en-US" altLang="zh-CN" sz="1400" dirty="0">
                <a:latin typeface="Times" pitchFamily="2" charset="0"/>
              </a:rPr>
              <a:t> a new approach that </a:t>
            </a:r>
            <a:r>
              <a:rPr lang="en-US" altLang="zh-CN" sz="1400" b="1" dirty="0">
                <a:latin typeface="Times" pitchFamily="2" charset="0"/>
              </a:rPr>
              <a:t>learns to characterize the performance of dataflow computation </a:t>
            </a:r>
            <a:r>
              <a:rPr lang="en-US" altLang="zh-CN" sz="1400" i="1" dirty="0">
                <a:latin typeface="Times" pitchFamily="2" charset="0"/>
              </a:rPr>
              <a:t>(requirement) </a:t>
            </a:r>
            <a:r>
              <a:rPr lang="en-US" altLang="zh-CN" sz="1400" dirty="0">
                <a:latin typeface="Times" pitchFamily="2" charset="0"/>
              </a:rPr>
              <a:t>based on </a:t>
            </a:r>
            <a:r>
              <a:rPr lang="en-US" altLang="zh-CN" sz="1400" b="1" dirty="0">
                <a:latin typeface="Times" pitchFamily="2" charset="0"/>
              </a:rPr>
              <a:t>code analysis</a:t>
            </a:r>
            <a:r>
              <a:rPr lang="en-US" altLang="zh-CN" sz="1400" dirty="0">
                <a:latin typeface="Times" pitchFamily="2" charset="0"/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400" b="1" dirty="0">
                <a:latin typeface="Times" pitchFamily="2" charset="0"/>
              </a:rPr>
              <a:t>Major contribution 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à"/>
            </a:pPr>
            <a:r>
              <a:rPr lang="en-US" altLang="zh-CN" sz="1400" dirty="0">
                <a:latin typeface="Times" pitchFamily="2" charset="0"/>
              </a:rPr>
              <a:t>requires </a:t>
            </a:r>
            <a:r>
              <a:rPr lang="en-US" altLang="zh-CN" sz="1400" b="1" dirty="0">
                <a:latin typeface="Times" pitchFamily="2" charset="0"/>
              </a:rPr>
              <a:t>no code instrumentation </a:t>
            </a:r>
            <a:r>
              <a:rPr lang="en-US" altLang="zh-CN" sz="1400" dirty="0">
                <a:latin typeface="Times" pitchFamily="2" charset="0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en-US" altLang="zh-CN" sz="1400" dirty="0">
                <a:latin typeface="Times" pitchFamily="2" charset="0"/>
                <a:sym typeface="Wingdings" pitchFamily="2" charset="2"/>
              </a:rPr>
              <a:t>  </a:t>
            </a:r>
            <a:r>
              <a:rPr lang="en-US" altLang="zh-CN" sz="1400" dirty="0">
                <a:latin typeface="Times" pitchFamily="2" charset="0"/>
              </a:rPr>
              <a:t>applies to a </a:t>
            </a:r>
            <a:r>
              <a:rPr lang="en-US" altLang="zh-CN" sz="1400" b="1" dirty="0">
                <a:latin typeface="Times" pitchFamily="2" charset="0"/>
              </a:rPr>
              <a:t>wide variety </a:t>
            </a:r>
            <a:r>
              <a:rPr lang="en-US" altLang="zh-CN" sz="1400" dirty="0">
                <a:latin typeface="Times" pitchFamily="2" charset="0"/>
              </a:rPr>
              <a:t>of dataflow frameworks.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400" b="1" dirty="0">
                <a:latin typeface="Times" pitchFamily="2" charset="0"/>
              </a:rPr>
              <a:t>Key insight:</a:t>
            </a:r>
            <a:r>
              <a:rPr lang="en-US" altLang="zh-CN" sz="1400" dirty="0">
                <a:latin typeface="Times" pitchFamily="2" charset="0"/>
              </a:rPr>
              <a:t> the source code of an operation contains learnable </a:t>
            </a:r>
            <a:r>
              <a:rPr lang="en-US" altLang="zh-CN" sz="1400" b="1" dirty="0">
                <a:latin typeface="Times" pitchFamily="2" charset="0"/>
              </a:rPr>
              <a:t>syntactic</a:t>
            </a:r>
            <a:r>
              <a:rPr lang="en-US" altLang="zh-CN" sz="1400" dirty="0">
                <a:latin typeface="Times" pitchFamily="2" charset="0"/>
              </a:rPr>
              <a:t> and </a:t>
            </a:r>
            <a:r>
              <a:rPr lang="en-US" altLang="zh-CN" sz="1400" b="1" dirty="0">
                <a:latin typeface="Times" pitchFamily="2" charset="0"/>
              </a:rPr>
              <a:t>semantic patterns </a:t>
            </a:r>
            <a:r>
              <a:rPr lang="en-US" altLang="zh-CN" sz="1400" dirty="0">
                <a:latin typeface="Times" pitchFamily="2" charset="0"/>
              </a:rPr>
              <a:t>that reveal how it uses resources.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400" b="1" dirty="0">
                <a:latin typeface="Times" pitchFamily="2" charset="0"/>
              </a:rPr>
              <a:t>Main idea: </a:t>
            </a:r>
            <a:r>
              <a:rPr lang="en-US" altLang="zh-CN" sz="1400" dirty="0">
                <a:latin typeface="Times" pitchFamily="2" charset="0"/>
              </a:rPr>
              <a:t>establish a </a:t>
            </a:r>
            <a:r>
              <a:rPr lang="en-US" altLang="zh-CN" sz="1400" b="1" dirty="0">
                <a:latin typeface="Times" pitchFamily="2" charset="0"/>
              </a:rPr>
              <a:t>performance-resource model </a:t>
            </a:r>
            <a:r>
              <a:rPr lang="en-US" altLang="zh-CN" sz="1400" dirty="0">
                <a:latin typeface="Times" pitchFamily="2" charset="0"/>
              </a:rPr>
              <a:t>that, given a dataflow program, then infers automatically how much time each operation has spent on each resource (e.g., CPU, network, disk) from past execution traces and the program source code, with </a:t>
            </a:r>
            <a:r>
              <a:rPr lang="en-US" altLang="zh-CN" sz="1400" b="1" dirty="0">
                <a:latin typeface="Times" pitchFamily="2" charset="0"/>
              </a:rPr>
              <a:t>machine learning </a:t>
            </a:r>
            <a:r>
              <a:rPr lang="en-US" altLang="zh-CN" sz="1400" dirty="0">
                <a:latin typeface="Times" pitchFamily="2" charset="0"/>
              </a:rPr>
              <a:t>techniques. 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Workflow:</a:t>
            </a:r>
          </a:p>
          <a:p>
            <a:pPr marL="728100" lvl="2" indent="-342900">
              <a:lnSpc>
                <a:spcPct val="150000"/>
              </a:lnSpc>
              <a:buAutoNum type="arabicParenBoth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Mining Resource-Time from Traces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the sampling profilers built on utilities to collect the call traces of a dataflow job and its operation tasks periodically. (mainly records the start time and the duration of each operation.)  </a:t>
            </a:r>
            <a:r>
              <a:rPr lang="en-US" sz="14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labeling </a:t>
            </a:r>
          </a:p>
          <a:p>
            <a:pPr marL="842400" lvl="3"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 the resource-time information by analyzing how those functions use resources.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728100" lvl="2" indent="-342900">
              <a:lnSpc>
                <a:spcPct val="150000"/>
              </a:lnSpc>
              <a:buAutoNum type="arabicParenBoth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Profiling Resource Usage of Job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neural network classifiers to infer the resource patterns from the code and documentation. </a:t>
            </a:r>
            <a:r>
              <a:rPr lang="en-US" sz="14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</a:t>
            </a:r>
            <a:r>
              <a:rPr lang="en-US" altLang="zh-CN" sz="14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</a:p>
          <a:p>
            <a:pPr marL="842400" lvl="3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syntax tree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(AST) to maintain the DAG relationship and further summarize the performance-resource mapping from 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usage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 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jobs (call several functions)  usage</a:t>
            </a:r>
          </a:p>
          <a:p>
            <a:pPr marL="728100" lvl="2" indent="-342900">
              <a:lnSpc>
                <a:spcPct val="150000"/>
              </a:lnSpc>
              <a:buAutoNum type="arabicParenBoth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Case Study.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CrystalPerf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generates a detailed report of the time spent on each resource to help users understand the potential issues of the program. For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consider the scenario where a user profiles a job under a given configuration and wonders how the job completion time would change with a different configuration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1912EE-EA68-4616-85C0-B087B2D41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933" y="0"/>
            <a:ext cx="3515891" cy="23864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3CC1A58-EADD-461C-9321-DFB8119FE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8527" y="0"/>
            <a:ext cx="3515891" cy="29148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EC1AE15-D407-48CF-9C6C-F5211B593A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3759" y="57483"/>
            <a:ext cx="4437704" cy="201713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924C325-E54B-4F66-B481-4422D7BFFF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1482" y="57483"/>
            <a:ext cx="3643888" cy="246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2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-1" y="0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ATC’21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>
                <a:latin typeface="Times-Bold"/>
              </a:rPr>
              <a:t>Searching for Tracks: Graphs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059B17-42B5-4EBC-AC2F-6F9714AD5E02}"/>
              </a:ext>
            </a:extLst>
          </p:cNvPr>
          <p:cNvSpPr/>
          <p:nvPr/>
        </p:nvSpPr>
        <p:spPr>
          <a:xfrm>
            <a:off x="-1" y="637308"/>
            <a:ext cx="1219200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GLIST: Towards In-Storage Graph Learning. </a:t>
            </a:r>
            <a:r>
              <a:rPr lang="en-US" sz="1050" b="0" i="1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Cangyuan</a:t>
            </a:r>
            <a:r>
              <a:rPr lang="en-US" sz="105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Ying Wang, Cheng Liu, and </a:t>
            </a:r>
            <a:r>
              <a:rPr lang="en-US" sz="1050" b="0" i="1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Shengwen</a:t>
            </a:r>
            <a:r>
              <a:rPr lang="en-US" sz="105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Liang, SKLCA, Institute of Computing Technology, Chinese Academy of Sciences, Beijing, China; University of Chinese Academy of Sciences, Beijing, China; Huawei Li, SKLCA, Institute of Computing Technology, Chinese Academy of Sciences, Beijing, China; University of Chinese Academy of Sciences, Beijing, China; Peng Cheng Laboratory, Shenzhen, China; </a:t>
            </a:r>
            <a:r>
              <a:rPr lang="en-US" sz="1050" b="0" i="1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Xiaowei</a:t>
            </a:r>
            <a:r>
              <a:rPr lang="en-US" sz="105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SKLCA, Institute of Computing Technology, Chinese Academy of Sciences, Beijing, China; University of Chinese Academy of Sciences, Beijing, China</a:t>
            </a:r>
            <a:endParaRPr lang="en-US" altLang="zh-CN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E989B82C-DCE6-4E88-9EFB-E65042BD877D}"/>
              </a:ext>
            </a:extLst>
          </p:cNvPr>
          <p:cNvSpPr txBox="1"/>
          <p:nvPr/>
        </p:nvSpPr>
        <p:spPr>
          <a:xfrm>
            <a:off x="76703" y="1299028"/>
            <a:ext cx="12038591" cy="5634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" pitchFamily="2" charset="0"/>
              </a:rPr>
              <a:t>Graph learning </a:t>
            </a:r>
            <a:r>
              <a:rPr lang="en-US" sz="1400" dirty="0">
                <a:latin typeface="Times" pitchFamily="2" charset="0"/>
              </a:rPr>
              <a:t>is widely used in applications such as </a:t>
            </a:r>
            <a:r>
              <a:rPr lang="en-US" sz="1400" i="1" dirty="0">
                <a:latin typeface="Times" pitchFamily="2" charset="0"/>
              </a:rPr>
              <a:t>recommender system </a:t>
            </a:r>
            <a:r>
              <a:rPr lang="en-US" sz="1400" dirty="0">
                <a:latin typeface="Times" pitchFamily="2" charset="0"/>
              </a:rPr>
              <a:t>and </a:t>
            </a:r>
            <a:r>
              <a:rPr lang="en-US" sz="1400" i="1" dirty="0">
                <a:latin typeface="Times" pitchFamily="2" charset="0"/>
              </a:rPr>
              <a:t>medicine design</a:t>
            </a:r>
            <a:r>
              <a:rPr lang="en-US" sz="1400" dirty="0">
                <a:latin typeface="Times" pitchFamily="2" charset="0"/>
              </a:rPr>
              <a:t>. Real-world graph learning apps typically operate on large attributed graphs with rich information, which </a:t>
            </a:r>
            <a:r>
              <a:rPr lang="en-US" sz="1400" b="1" i="1" dirty="0">
                <a:solidFill>
                  <a:schemeClr val="accent1"/>
                </a:solidFill>
                <a:latin typeface="Times" pitchFamily="2" charset="0"/>
              </a:rPr>
              <a:t>do not fit in the memory</a:t>
            </a:r>
            <a:r>
              <a:rPr lang="en-US" sz="1400" dirty="0">
                <a:latin typeface="Times" pitchFamily="2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" pitchFamily="2" charset="0"/>
                <a:sym typeface="Wingdings" panose="05000000000000000000" pitchFamily="2" charset="2"/>
              </a:rPr>
              <a:t>       </a:t>
            </a:r>
            <a:r>
              <a:rPr lang="en-US" sz="1400" dirty="0">
                <a:latin typeface="Times" pitchFamily="2" charset="0"/>
              </a:rPr>
              <a:t>Graph learning requests must go across </a:t>
            </a:r>
            <a:r>
              <a:rPr lang="en-US" sz="1400" b="1" i="1" dirty="0">
                <a:solidFill>
                  <a:srgbClr val="FF0000"/>
                </a:solidFill>
                <a:latin typeface="Times" pitchFamily="2" charset="0"/>
              </a:rPr>
              <a:t>deep I/O stack </a:t>
            </a:r>
            <a:r>
              <a:rPr lang="en-US" sz="1400" dirty="0">
                <a:latin typeface="Times" pitchFamily="2" charset="0"/>
              </a:rPr>
              <a:t>and move massive data from storage to host memory, which incurs </a:t>
            </a:r>
            <a:r>
              <a:rPr lang="en-US" sz="1400" b="1" i="1" dirty="0">
                <a:solidFill>
                  <a:srgbClr val="FF0000"/>
                </a:solidFill>
                <a:latin typeface="Times" pitchFamily="2" charset="0"/>
              </a:rPr>
              <a:t>latency</a:t>
            </a:r>
            <a:r>
              <a:rPr lang="en-US" sz="1400" dirty="0">
                <a:latin typeface="Times" pitchFamily="2" charset="0"/>
              </a:rPr>
              <a:t> and </a:t>
            </a:r>
            <a:r>
              <a:rPr lang="en-US" sz="1400" b="1" i="1" dirty="0">
                <a:solidFill>
                  <a:srgbClr val="FF0000"/>
                </a:solidFill>
                <a:latin typeface="Times" pitchFamily="2" charset="0"/>
              </a:rPr>
              <a:t>power consumption</a:t>
            </a:r>
            <a:r>
              <a:rPr lang="en-US" sz="1400" dirty="0">
                <a:latin typeface="Times" pitchFamily="2" charset="0"/>
              </a:rPr>
              <a:t>.</a:t>
            </a:r>
            <a:endParaRPr lang="en-US" altLang="zh-CN" sz="1400" dirty="0">
              <a:latin typeface="Times" pitchFamily="2" charset="0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Background:</a:t>
            </a:r>
          </a:p>
          <a:p>
            <a:pPr marL="57600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b="1" dirty="0">
                <a:latin typeface="Times" pitchFamily="2" charset="0"/>
              </a:rPr>
              <a:t>A</a:t>
            </a:r>
            <a:r>
              <a:rPr lang="en-US" sz="1400" b="1" dirty="0">
                <a:latin typeface="Times" pitchFamily="2" charset="0"/>
              </a:rPr>
              <a:t>ttributed graphs</a:t>
            </a:r>
            <a:r>
              <a:rPr lang="en-US" sz="1400" b="1" dirty="0">
                <a:latin typeface="Times" pitchFamily="2" charset="0"/>
                <a:sym typeface="Wingdings" pitchFamily="2" charset="2"/>
              </a:rPr>
              <a:t>, </a:t>
            </a:r>
            <a:r>
              <a:rPr lang="en-US" sz="1400" dirty="0">
                <a:latin typeface="Times" pitchFamily="2" charset="0"/>
                <a:sym typeface="Wingdings" pitchFamily="2" charset="2"/>
              </a:rPr>
              <a:t>such as social graph in </a:t>
            </a:r>
            <a:r>
              <a:rPr lang="en-US" altLang="zh-CN" sz="1400" dirty="0">
                <a:latin typeface="Times" pitchFamily="2" charset="0"/>
                <a:sym typeface="Wingdings" pitchFamily="2" charset="2"/>
              </a:rPr>
              <a:t>Facebook, </a:t>
            </a:r>
            <a:r>
              <a:rPr lang="en-US" sz="1400" dirty="0">
                <a:latin typeface="Times" pitchFamily="2" charset="0"/>
              </a:rPr>
              <a:t>occupy a growing proportion of </a:t>
            </a:r>
            <a:r>
              <a:rPr lang="en-US" sz="1400" b="1" i="1" dirty="0">
                <a:latin typeface="Times" pitchFamily="2" charset="0"/>
              </a:rPr>
              <a:t>storage space </a:t>
            </a:r>
            <a:r>
              <a:rPr lang="en-US" sz="1400" dirty="0">
                <a:latin typeface="Times" pitchFamily="2" charset="0"/>
              </a:rPr>
              <a:t>in the datacenters of service.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Taobao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attributed graphs that consist of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billion users and two billion items.</a:t>
            </a:r>
          </a:p>
          <a:p>
            <a:pPr marL="57600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latin typeface="Times" pitchFamily="2" charset="0"/>
                <a:sym typeface="Wingdings" pitchFamily="2" charset="2"/>
              </a:rPr>
              <a:t>Graph Learning. </a:t>
            </a:r>
            <a:r>
              <a:rPr lang="en-US" sz="1400" dirty="0">
                <a:latin typeface="Times" pitchFamily="2" charset="0"/>
              </a:rPr>
              <a:t>as the machine learning advances, the question of how to </a:t>
            </a:r>
            <a:r>
              <a:rPr lang="en-US" sz="1400" b="1" dirty="0">
                <a:latin typeface="Times" pitchFamily="2" charset="0"/>
              </a:rPr>
              <a:t>make prediction</a:t>
            </a:r>
            <a:r>
              <a:rPr lang="en-US" sz="1400" dirty="0">
                <a:latin typeface="Times" pitchFamily="2" charset="0"/>
              </a:rPr>
              <a:t>, </a:t>
            </a:r>
            <a:r>
              <a:rPr lang="en-US" sz="1400" b="1" dirty="0">
                <a:latin typeface="Times" pitchFamily="2" charset="0"/>
              </a:rPr>
              <a:t>discover new patterns</a:t>
            </a:r>
            <a:r>
              <a:rPr lang="en-US" sz="1400" dirty="0">
                <a:latin typeface="Times" pitchFamily="2" charset="0"/>
              </a:rPr>
              <a:t>, and </a:t>
            </a:r>
            <a:r>
              <a:rPr lang="en-US" sz="1400" b="1" dirty="0">
                <a:latin typeface="Times" pitchFamily="2" charset="0"/>
              </a:rPr>
              <a:t>mine useful information </a:t>
            </a:r>
            <a:r>
              <a:rPr lang="en-US" sz="1400" dirty="0">
                <a:latin typeface="Times" pitchFamily="2" charset="0"/>
              </a:rPr>
              <a:t>from such rich attributed graphs, is important in cloud datacenters where the massive graph data can be ingested to learn the basic </a:t>
            </a:r>
            <a:r>
              <a:rPr lang="en-US" sz="1400" b="1" dirty="0">
                <a:latin typeface="Times" pitchFamily="2" charset="0"/>
              </a:rPr>
              <a:t>classification</a:t>
            </a:r>
            <a:r>
              <a:rPr lang="en-US" sz="1400" dirty="0">
                <a:latin typeface="Times" pitchFamily="2" charset="0"/>
              </a:rPr>
              <a:t>, </a:t>
            </a:r>
            <a:r>
              <a:rPr lang="en-US" sz="1400" b="1" dirty="0">
                <a:latin typeface="Times" pitchFamily="2" charset="0"/>
              </a:rPr>
              <a:t>clustering</a:t>
            </a:r>
            <a:r>
              <a:rPr lang="en-US" sz="1400" dirty="0">
                <a:latin typeface="Times" pitchFamily="2" charset="0"/>
              </a:rPr>
              <a:t>, </a:t>
            </a:r>
            <a:r>
              <a:rPr lang="en-US" sz="1400" b="1" dirty="0">
                <a:latin typeface="Times" pitchFamily="2" charset="0"/>
              </a:rPr>
              <a:t>visualization</a:t>
            </a:r>
            <a:r>
              <a:rPr lang="en-US" sz="1400" dirty="0">
                <a:latin typeface="Times" pitchFamily="2" charset="0"/>
              </a:rPr>
              <a:t> and </a:t>
            </a:r>
            <a:r>
              <a:rPr lang="en-US" sz="1400" b="1" dirty="0">
                <a:latin typeface="Times" pitchFamily="2" charset="0"/>
              </a:rPr>
              <a:t>prediction</a:t>
            </a:r>
            <a:r>
              <a:rPr lang="en-US" sz="1400" dirty="0">
                <a:latin typeface="Times" pitchFamily="2" charset="0"/>
              </a:rPr>
              <a:t> functionality.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I/O in GNN.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encoding function encodes the vertices in a graph into latent representation (also called embedding) that summarizes both the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neighboring information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decoding function decodes the embedding to the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vertex information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directly related to graph learning tasks, such as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labeling a vertex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classification task.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Performance Issues caused by current architecture</a:t>
            </a:r>
          </a:p>
          <a:p>
            <a:pPr marL="290250" lvl="1">
              <a:lnSpc>
                <a:spcPct val="150000"/>
              </a:lnSpc>
            </a:pPr>
            <a:r>
              <a:rPr lang="en-US" sz="1400" dirty="0">
                <a:latin typeface="Times" pitchFamily="2" charset="0"/>
              </a:rPr>
              <a:t>(1) The </a:t>
            </a:r>
            <a:r>
              <a:rPr lang="en-US" sz="1400" b="1" i="1" dirty="0">
                <a:solidFill>
                  <a:schemeClr val="accent1"/>
                </a:solidFill>
                <a:latin typeface="Times" pitchFamily="2" charset="0"/>
              </a:rPr>
              <a:t>storage-and-compute decoupled </a:t>
            </a:r>
            <a:r>
              <a:rPr lang="en-US" sz="1400" dirty="0">
                <a:latin typeface="Times" pitchFamily="2" charset="0"/>
              </a:rPr>
              <a:t>systems are bottlenecked by I/O operations, due to the costly data movement from the storage to CPUs/GPUs.</a:t>
            </a:r>
          </a:p>
          <a:p>
            <a:pPr marL="290250" lvl="1">
              <a:lnSpc>
                <a:spcPct val="150000"/>
              </a:lnSpc>
            </a:pPr>
            <a:r>
              <a:rPr lang="en-US" sz="1400" dirty="0">
                <a:latin typeface="Times" pitchFamily="2" charset="0"/>
              </a:rPr>
              <a:t>(2) Large-scale GL tasks exhibit </a:t>
            </a:r>
            <a:r>
              <a:rPr lang="en-US" sz="1400" b="1" i="1" dirty="0">
                <a:solidFill>
                  <a:schemeClr val="accent1"/>
                </a:solidFill>
                <a:latin typeface="Times" pitchFamily="2" charset="0"/>
              </a:rPr>
              <a:t>poor data locality</a:t>
            </a:r>
            <a:r>
              <a:rPr lang="en-US" sz="1400" dirty="0">
                <a:latin typeface="Times" pitchFamily="2" charset="0"/>
              </a:rPr>
              <a:t>, which can hardly be exploited in the limited on/off-chip due to the large footprint of attributed graphs. </a:t>
            </a:r>
          </a:p>
          <a:p>
            <a:pPr marL="290250" lvl="1">
              <a:lnSpc>
                <a:spcPct val="150000"/>
              </a:lnSpc>
            </a:pPr>
            <a:r>
              <a:rPr lang="en-US" sz="1400" dirty="0">
                <a:latin typeface="Times" pitchFamily="2" charset="0"/>
              </a:rPr>
              <a:t>(3) Although GL tasks are complicated than plain-graph processing, they are solvable by </a:t>
            </a:r>
            <a:r>
              <a:rPr lang="en-US" sz="1400" b="1" i="1" dirty="0">
                <a:solidFill>
                  <a:srgbClr val="FF0000"/>
                </a:solidFill>
                <a:latin typeface="Times" pitchFamily="2" charset="0"/>
              </a:rPr>
              <a:t>graph neural networks </a:t>
            </a:r>
            <a:r>
              <a:rPr lang="en-US" sz="1400" dirty="0">
                <a:latin typeface="Times" pitchFamily="2" charset="0"/>
              </a:rPr>
              <a:t>(GNN), which means a compact specialized GL accelerator is a viable alternative to GPUs and CPUs in storage-centric GL systems</a:t>
            </a:r>
            <a:endParaRPr lang="en-US" sz="1400" dirty="0">
              <a:latin typeface="Times" pitchFamily="2" charset="0"/>
              <a:sym typeface="Wingdings" pitchFamily="2" charset="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E41295-CF85-494C-923D-30A1DCB9D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337" y="53260"/>
            <a:ext cx="7129494" cy="206064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835BFAA-5BD6-4E5E-893B-22F0BB37B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874" y="79334"/>
            <a:ext cx="7260792" cy="213887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50622AE-5FA4-42DE-923D-601FE3A4A4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7850" y="79334"/>
            <a:ext cx="5894387" cy="254373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1C93C38-CAF0-48D7-BD89-754F8D7F60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7708" y="79334"/>
            <a:ext cx="4057269" cy="203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1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-1" y="0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ATC’21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>
                <a:latin typeface="Times-Bold"/>
              </a:rPr>
              <a:t>Searching for Tracks: Graphs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059B17-42B5-4EBC-AC2F-6F9714AD5E02}"/>
              </a:ext>
            </a:extLst>
          </p:cNvPr>
          <p:cNvSpPr/>
          <p:nvPr/>
        </p:nvSpPr>
        <p:spPr>
          <a:xfrm>
            <a:off x="-1" y="637308"/>
            <a:ext cx="1219200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GLIST: Towards In-Storage Graph Learning. </a:t>
            </a:r>
            <a:r>
              <a:rPr lang="en-US" sz="1050" b="0" i="1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Cangyuan</a:t>
            </a:r>
            <a:r>
              <a:rPr lang="en-US" sz="105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Ying Wang, Cheng Liu, and </a:t>
            </a:r>
            <a:r>
              <a:rPr lang="en-US" sz="1050" b="0" i="1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Shengwen</a:t>
            </a:r>
            <a:r>
              <a:rPr lang="en-US" sz="105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Liang, SKLCA, Institute of Computing Technology, Chinese Academy of Sciences, Beijing, China; University of Chinese Academy of Sciences, Beijing, China; Huawei Li, SKLCA, Institute of Computing Technology, Chinese Academy of Sciences, Beijing, China; University of Chinese Academy of Sciences, Beijing, China; Peng Cheng Laboratory, Shenzhen, China; </a:t>
            </a:r>
            <a:r>
              <a:rPr lang="en-US" sz="1050" b="0" i="1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Xiaowei</a:t>
            </a:r>
            <a:r>
              <a:rPr lang="en-US" sz="105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SKLCA, Institute of Computing Technology, Chinese Academy of Sciences, Beijing, China; University of Chinese Academy of Sciences, Beijing, China</a:t>
            </a:r>
            <a:endParaRPr lang="en-US" altLang="zh-CN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E989B82C-DCE6-4E88-9EFB-E65042BD877D}"/>
              </a:ext>
            </a:extLst>
          </p:cNvPr>
          <p:cNvSpPr txBox="1"/>
          <p:nvPr/>
        </p:nvSpPr>
        <p:spPr>
          <a:xfrm>
            <a:off x="76703" y="1299028"/>
            <a:ext cx="12038591" cy="52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 Graph Learning In-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(GLIST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to replace the power-hungry CPU/GPU based solutions and eliminate the unnecessary power consumed by graph data movement.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It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combination of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in-SSD computing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customized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learning accelerator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architecture, 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enables the storage device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directly respond to attributed graph analysis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 and queries, making more energy efficiency.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</a:t>
            </a:r>
          </a:p>
          <a:p>
            <a:pPr marL="39600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manage the incoming link prediction requests­. It </a:t>
            </a:r>
            <a:r>
              <a:rPr lang="en-US" sz="1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link prediction request to primitive analysis commands including a vertex embedding command that invokes the </a:t>
            </a:r>
            <a:r>
              <a:rPr lang="en-US" sz="1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 function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prediction command that executes the </a:t>
            </a:r>
            <a:r>
              <a:rPr lang="en-US" sz="1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decoder function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9600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link prediction can be obtained after the execution of the corresponding primitive analysis commands.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Techniques</a:t>
            </a:r>
          </a:p>
          <a:p>
            <a:pPr marL="290250" lvl="1">
              <a:lnSpc>
                <a:spcPct val="150000"/>
              </a:lnSpc>
            </a:pPr>
            <a:r>
              <a:rPr lang="en-US" sz="1400" dirty="0">
                <a:latin typeface="Times" pitchFamily="2" charset="0"/>
              </a:rPr>
              <a:t>(1) </a:t>
            </a:r>
            <a:r>
              <a:rPr lang="en-US" sz="1400" b="1" dirty="0">
                <a:solidFill>
                  <a:srgbClr val="FF0000"/>
                </a:solidFill>
                <a:latin typeface="Times" pitchFamily="2" charset="0"/>
              </a:rPr>
              <a:t>Reorder</a:t>
            </a:r>
            <a:r>
              <a:rPr lang="en-US" sz="1400" dirty="0">
                <a:latin typeface="Times" pitchFamily="2" charset="0"/>
              </a:rPr>
              <a:t> the primitive vertex analysis commands that generate flash accesses (</a:t>
            </a:r>
            <a:r>
              <a:rPr lang="en-US" sz="1400" dirty="0" err="1">
                <a:latin typeface="Times" pitchFamily="2" charset="0"/>
              </a:rPr>
              <a:t>i.e.vertex</a:t>
            </a:r>
            <a:r>
              <a:rPr lang="en-US" sz="1400" dirty="0">
                <a:latin typeface="Times" pitchFamily="2" charset="0"/>
              </a:rPr>
              <a:t> embedding requests) to explore the </a:t>
            </a:r>
            <a:r>
              <a:rPr lang="en-US" sz="1400" b="1" dirty="0">
                <a:solidFill>
                  <a:srgbClr val="FF0000"/>
                </a:solidFill>
                <a:latin typeface="Times" pitchFamily="2" charset="0"/>
              </a:rPr>
              <a:t>graph data reuse </a:t>
            </a:r>
            <a:r>
              <a:rPr lang="en-US" sz="1400" dirty="0">
                <a:latin typeface="Times" pitchFamily="2" charset="0"/>
              </a:rPr>
              <a:t>and fits the flash accesses to the flash channel-level parallelism.</a:t>
            </a:r>
          </a:p>
          <a:p>
            <a:pPr marL="290250" lvl="1">
              <a:lnSpc>
                <a:spcPct val="150000"/>
              </a:lnSpc>
            </a:pPr>
            <a:r>
              <a:rPr lang="en-US" sz="1400" dirty="0">
                <a:latin typeface="Times" pitchFamily="2" charset="0"/>
              </a:rPr>
              <a:t>(2) </a:t>
            </a:r>
            <a:r>
              <a:rPr lang="en-US" sz="1400" b="1" dirty="0">
                <a:solidFill>
                  <a:srgbClr val="FF0000"/>
                </a:solidFill>
                <a:latin typeface="Times" pitchFamily="2" charset="0"/>
              </a:rPr>
              <a:t>Groups</a:t>
            </a:r>
            <a:r>
              <a:rPr lang="en-US" sz="1400" dirty="0">
                <a:latin typeface="Times" pitchFamily="2" charset="0"/>
              </a:rPr>
              <a:t> the reordered primitive vertex analysis commands into small batches to increase the bandwidth utilization of ways and channels, instead of sequentially handling each graph analysis command with limited footprint.</a:t>
            </a:r>
          </a:p>
          <a:p>
            <a:pPr marL="290250" lvl="1">
              <a:lnSpc>
                <a:spcPct val="150000"/>
              </a:lnSpc>
            </a:pPr>
            <a:r>
              <a:rPr lang="en-US" sz="1400" dirty="0">
                <a:latin typeface="Times" pitchFamily="2" charset="0"/>
              </a:rPr>
              <a:t>(3) The instructions are served by the </a:t>
            </a:r>
            <a:r>
              <a:rPr lang="en-US" sz="1400" b="1" dirty="0">
                <a:solidFill>
                  <a:srgbClr val="FF0000"/>
                </a:solidFill>
                <a:latin typeface="Times" pitchFamily="2" charset="0"/>
              </a:rPr>
              <a:t>Sampler</a:t>
            </a:r>
            <a:r>
              <a:rPr lang="en-US" sz="1400" dirty="0">
                <a:latin typeface="Times" pitchFamily="2" charset="0"/>
              </a:rPr>
              <a:t> first, which fetches the feature vectors from the flash devices or the Page Cache directly from on-board DRAM.</a:t>
            </a:r>
          </a:p>
          <a:p>
            <a:pPr marL="290250" lvl="1">
              <a:lnSpc>
                <a:spcPct val="150000"/>
              </a:lnSpc>
            </a:pPr>
            <a:r>
              <a:rPr lang="en-US" sz="1400" dirty="0">
                <a:latin typeface="Times" pitchFamily="2" charset="0"/>
              </a:rPr>
              <a:t>(4) The newly assembled graph (based on feature vectors retrieved from flash) is further loaded to the on-chip buffers of </a:t>
            </a:r>
            <a:r>
              <a:rPr lang="en-US" sz="1400" b="1" dirty="0">
                <a:solidFill>
                  <a:srgbClr val="FF0000"/>
                </a:solidFill>
                <a:latin typeface="Times" pitchFamily="2" charset="0"/>
              </a:rPr>
              <a:t>GLA</a:t>
            </a:r>
            <a:r>
              <a:rPr lang="en-US" sz="1400" dirty="0">
                <a:latin typeface="Times" pitchFamily="2" charset="0"/>
              </a:rPr>
              <a:t>. When all the required data are ready, the </a:t>
            </a:r>
            <a:r>
              <a:rPr lang="en-US" sz="1400" b="1" dirty="0">
                <a:solidFill>
                  <a:srgbClr val="FF0000"/>
                </a:solidFill>
                <a:latin typeface="Times" pitchFamily="2" charset="0"/>
              </a:rPr>
              <a:t>processing element array </a:t>
            </a:r>
            <a:r>
              <a:rPr lang="en-US" sz="1400" dirty="0">
                <a:latin typeface="Times" pitchFamily="2" charset="0"/>
              </a:rPr>
              <a:t>is instructed by the commands to execute the invoked vertex analysis model.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EAFA485-DB32-405F-A26C-B0F180DE9971}"/>
              </a:ext>
            </a:extLst>
          </p:cNvPr>
          <p:cNvGrpSpPr/>
          <p:nvPr/>
        </p:nvGrpSpPr>
        <p:grpSpPr>
          <a:xfrm>
            <a:off x="5740400" y="0"/>
            <a:ext cx="6226175" cy="3070166"/>
            <a:chOff x="5226050" y="0"/>
            <a:chExt cx="6226175" cy="307016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DD44577-CF55-43EF-9E50-5F48ADC43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3450" y="0"/>
              <a:ext cx="4168775" cy="3070166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663F0B2-31D1-42B3-9E67-E23C83C7F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6050" y="396845"/>
              <a:ext cx="2057400" cy="2276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080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-1" y="0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ATC’21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>
                <a:latin typeface="Times-Bold"/>
              </a:rPr>
              <a:t>Searching for Tracks: Graphs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059B17-42B5-4EBC-AC2F-6F9714AD5E02}"/>
              </a:ext>
            </a:extLst>
          </p:cNvPr>
          <p:cNvSpPr/>
          <p:nvPr/>
        </p:nvSpPr>
        <p:spPr>
          <a:xfrm>
            <a:off x="-1" y="637308"/>
            <a:ext cx="118618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DART: A Scalable and Adaptive Edge Stream Processing Engine</a:t>
            </a:r>
            <a:r>
              <a:rPr lang="en-US" sz="1600" b="1" i="0" u="none" strike="noStrike" baseline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200" b="0" i="1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Pinchao</a:t>
            </a:r>
            <a:r>
              <a:rPr lang="en-US" sz="12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 Florida International University Dilma Da Silva Texas A&amp;M University </a:t>
            </a:r>
            <a:r>
              <a:rPr lang="en-US" sz="1200" b="0" i="1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Liting</a:t>
            </a:r>
            <a:r>
              <a:rPr lang="en-US" sz="12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Virginia Tech</a:t>
            </a:r>
            <a:endParaRPr lang="en-US" altLang="zh-C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E989B82C-DCE6-4E88-9EFB-E65042BD877D}"/>
              </a:ext>
            </a:extLst>
          </p:cNvPr>
          <p:cNvSpPr txBox="1"/>
          <p:nvPr/>
        </p:nvSpPr>
        <p:spPr>
          <a:xfrm>
            <a:off x="76703" y="987354"/>
            <a:ext cx="12038591" cy="59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" pitchFamily="2" charset="0"/>
                <a:cs typeface="Times New Roman" panose="02020603050405020304" pitchFamily="18" charset="0"/>
              </a:rPr>
              <a:t>IoT applications are time-critical and dynamically changing. However, traditional data processing are not well-suited for these IoT applications.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1400" dirty="0">
                <a:latin typeface="Times" pitchFamily="2" charset="0"/>
                <a:cs typeface="Times New Roman" panose="02020603050405020304" pitchFamily="18" charset="0"/>
              </a:rPr>
              <a:t>These systems do not scale well with massive </a:t>
            </a:r>
            <a:r>
              <a:rPr lang="en-US" sz="1400" b="1" i="1" dirty="0">
                <a:solidFill>
                  <a:schemeClr val="accent1"/>
                </a:solidFill>
                <a:latin typeface="Times" pitchFamily="2" charset="0"/>
                <a:cs typeface="Times New Roman" panose="02020603050405020304" pitchFamily="18" charset="0"/>
              </a:rPr>
              <a:t>concurrently running </a:t>
            </a:r>
            <a:r>
              <a:rPr lang="en-US" sz="1400" dirty="0">
                <a:latin typeface="Times" pitchFamily="2" charset="0"/>
                <a:cs typeface="Times New Roman" panose="02020603050405020304" pitchFamily="18" charset="0"/>
              </a:rPr>
              <a:t>IoT applications, do not support </a:t>
            </a:r>
            <a:r>
              <a:rPr lang="en-US" sz="1400" b="1" i="1" dirty="0">
                <a:solidFill>
                  <a:schemeClr val="accent1"/>
                </a:solidFill>
                <a:latin typeface="Times" pitchFamily="2" charset="0"/>
                <a:cs typeface="Times New Roman" panose="02020603050405020304" pitchFamily="18" charset="0"/>
              </a:rPr>
              <a:t>low-latency</a:t>
            </a:r>
            <a:r>
              <a:rPr lang="en-US" sz="1400" dirty="0">
                <a:latin typeface="Times" pitchFamily="2" charset="0"/>
                <a:cs typeface="Times New Roman" panose="02020603050405020304" pitchFamily="18" charset="0"/>
              </a:rPr>
              <a:t> processing under limited computing resources, and do not adapt to the </a:t>
            </a:r>
            <a:r>
              <a:rPr lang="en-US" sz="1400" b="1" i="1" dirty="0">
                <a:solidFill>
                  <a:schemeClr val="accent1"/>
                </a:solidFill>
                <a:latin typeface="Times" pitchFamily="2" charset="0"/>
                <a:cs typeface="Times New Roman" panose="02020603050405020304" pitchFamily="18" charset="0"/>
              </a:rPr>
              <a:t>heterogeneity</a:t>
            </a:r>
            <a:r>
              <a:rPr lang="en-US" sz="1400" dirty="0">
                <a:latin typeface="Times" pitchFamily="2" charset="0"/>
                <a:cs typeface="Times New Roman" panose="02020603050405020304" pitchFamily="18" charset="0"/>
              </a:rPr>
              <a:t> and </a:t>
            </a:r>
            <a:r>
              <a:rPr lang="en-US" sz="1400" b="1" i="1" dirty="0">
                <a:solidFill>
                  <a:schemeClr val="accent1"/>
                </a:solidFill>
                <a:latin typeface="Times" pitchFamily="2" charset="0"/>
                <a:cs typeface="Times New Roman" panose="02020603050405020304" pitchFamily="18" charset="0"/>
              </a:rPr>
              <a:t>dynamicity</a:t>
            </a:r>
            <a:r>
              <a:rPr lang="en-US" sz="1400" dirty="0">
                <a:latin typeface="Times" pitchFamily="2" charset="0"/>
                <a:cs typeface="Times New Roman" panose="02020603050405020304" pitchFamily="18" charset="0"/>
              </a:rPr>
              <a:t> at edge environments.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latin typeface="Times" pitchFamily="2" charset="0"/>
                <a:cs typeface="Times New Roman" panose="02020603050405020304" pitchFamily="18" charset="0"/>
                <a:sym typeface="Wingdings" pitchFamily="2" charset="2"/>
              </a:rPr>
              <a:t>Background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latin typeface="Times" pitchFamily="2" charset="0"/>
                <a:cs typeface="Times New Roman" panose="02020603050405020304" pitchFamily="18" charset="0"/>
                <a:sym typeface="Wingdings" pitchFamily="2" charset="2"/>
              </a:rPr>
              <a:t>Traditional IoT Applications </a:t>
            </a:r>
            <a:r>
              <a:rPr lang="en-US" sz="1400" dirty="0">
                <a:latin typeface="Times" pitchFamily="2" charset="0"/>
                <a:cs typeface="Times New Roman" panose="02020603050405020304" pitchFamily="18" charset="0"/>
              </a:rPr>
              <a:t>adopt the server-client model: sensors send time-series observations to cloud for analysis. </a:t>
            </a:r>
          </a:p>
          <a:p>
            <a:pPr marL="93600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1400" b="1" i="1" dirty="0">
                <a:latin typeface="Times" pitchFamily="2" charset="0"/>
                <a:cs typeface="Times New Roman" panose="02020603050405020304" pitchFamily="18" charset="0"/>
              </a:rPr>
              <a:t>Long-distance of processing </a:t>
            </a:r>
            <a:r>
              <a:rPr lang="en-US" sz="1400" dirty="0">
                <a:latin typeface="Times" pitchFamily="2" charset="0"/>
                <a:cs typeface="Times New Roman" panose="02020603050405020304" pitchFamily="18" charset="0"/>
              </a:rPr>
              <a:t>makes it not appropriate or time-critical IoT application because: (1) the </a:t>
            </a:r>
            <a:r>
              <a:rPr lang="en-US" sz="1400" b="1" i="1" dirty="0">
                <a:solidFill>
                  <a:schemeClr val="accent1"/>
                </a:solidFill>
                <a:latin typeface="Times" pitchFamily="2" charset="0"/>
                <a:cs typeface="Times New Roman" panose="02020603050405020304" pitchFamily="18" charset="0"/>
              </a:rPr>
              <a:t>high latency </a:t>
            </a:r>
            <a:r>
              <a:rPr lang="en-US" sz="1400" dirty="0">
                <a:latin typeface="Times" pitchFamily="2" charset="0"/>
                <a:cs typeface="Times New Roman" panose="02020603050405020304" pitchFamily="18" charset="0"/>
              </a:rPr>
              <a:t>may cause the results to be obsolete; and (2) the </a:t>
            </a:r>
            <a:r>
              <a:rPr lang="en-US" sz="1400" b="1" i="1" dirty="0">
                <a:solidFill>
                  <a:schemeClr val="accent1"/>
                </a:solidFill>
                <a:latin typeface="Times" pitchFamily="2" charset="0"/>
                <a:cs typeface="Times New Roman" panose="02020603050405020304" pitchFamily="18" charset="0"/>
              </a:rPr>
              <a:t>network</a:t>
            </a:r>
            <a:r>
              <a:rPr lang="en-US" sz="1400" dirty="0">
                <a:latin typeface="Times" pitchFamily="2" charset="0"/>
                <a:cs typeface="Times New Roman" panose="02020603050405020304" pitchFamily="18" charset="0"/>
              </a:rPr>
              <a:t> infrastructure cannot afford the massive data streams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" pitchFamily="2" charset="0"/>
                <a:cs typeface="Times New Roman" panose="02020603050405020304" pitchFamily="18" charset="0"/>
              </a:rPr>
              <a:t>Edge stream processing </a:t>
            </a:r>
            <a:r>
              <a:rPr lang="en-US" sz="1400" dirty="0">
                <a:latin typeface="Times" pitchFamily="2" charset="0"/>
                <a:cs typeface="Times New Roman" panose="02020603050405020304" pitchFamily="18" charset="0"/>
              </a:rPr>
              <a:t>applies the stream processing to edge computing architecture. Not rely on the cloud to process sensor data </a:t>
            </a:r>
            <a:r>
              <a:rPr lang="en-US" sz="1400" dirty="0">
                <a:latin typeface="Times" pitchFamily="2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400" dirty="0">
                <a:latin typeface="Times" pitchFamily="2" charset="0"/>
                <a:cs typeface="Times New Roman" panose="02020603050405020304" pitchFamily="18" charset="0"/>
              </a:rPr>
              <a:t> it relies on </a:t>
            </a:r>
            <a:r>
              <a:rPr lang="en-US" sz="1400" b="1" i="1" dirty="0">
                <a:solidFill>
                  <a:schemeClr val="accent1"/>
                </a:solidFill>
                <a:latin typeface="Times" pitchFamily="2" charset="0"/>
                <a:cs typeface="Times New Roman" panose="02020603050405020304" pitchFamily="18" charset="0"/>
              </a:rPr>
              <a:t>distributed edge compute nodes </a:t>
            </a:r>
            <a:r>
              <a:rPr lang="en-US" sz="1400" dirty="0">
                <a:latin typeface="Times" pitchFamily="2" charset="0"/>
                <a:cs typeface="Times New Roman" panose="02020603050405020304" pitchFamily="18" charset="0"/>
              </a:rPr>
              <a:t>(Gateways, powerful sensors, etc.) which are near the data sources to process data and trigger actuators.</a:t>
            </a:r>
          </a:p>
          <a:p>
            <a:pPr marL="93600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1400" b="1" i="1" dirty="0">
                <a:solidFill>
                  <a:srgbClr val="FF0000"/>
                </a:solidFill>
                <a:latin typeface="Times" pitchFamily="2" charset="0"/>
                <a:cs typeface="Times New Roman" panose="02020603050405020304" pitchFamily="18" charset="0"/>
              </a:rPr>
              <a:t>Sensors</a:t>
            </a:r>
            <a:r>
              <a:rPr lang="en-US" sz="1400" dirty="0">
                <a:latin typeface="Times" pitchFamily="2" charset="0"/>
                <a:cs typeface="Times New Roman" panose="02020603050405020304" pitchFamily="18" charset="0"/>
              </a:rPr>
              <a:t> generate data streams continuously.  They are then consumed by the </a:t>
            </a:r>
            <a:r>
              <a:rPr lang="en-US" sz="1400" b="1" i="1" dirty="0">
                <a:solidFill>
                  <a:srgbClr val="FF0000"/>
                </a:solidFill>
                <a:latin typeface="Times" pitchFamily="2" charset="0"/>
                <a:cs typeface="Times New Roman" panose="02020603050405020304" pitchFamily="18" charset="0"/>
              </a:rPr>
              <a:t>edge stream processing engine</a:t>
            </a:r>
            <a:r>
              <a:rPr lang="en-US" sz="1400" dirty="0">
                <a:latin typeface="Times" pitchFamily="2" charset="0"/>
                <a:cs typeface="Times New Roman" panose="02020603050405020304" pitchFamily="18" charset="0"/>
              </a:rPr>
              <a:t>, which creates a logical topology of stream processing operators connected into a DAG, processes the tuples of streams from </a:t>
            </a:r>
            <a:r>
              <a:rPr lang="en-US" sz="1400" b="1" i="1" dirty="0">
                <a:solidFill>
                  <a:srgbClr val="FF0000"/>
                </a:solidFill>
                <a:latin typeface="Times" pitchFamily="2" charset="0"/>
                <a:cs typeface="Times New Roman" panose="02020603050405020304" pitchFamily="18" charset="0"/>
              </a:rPr>
              <a:t>sources</a:t>
            </a:r>
            <a:r>
              <a:rPr lang="en-US" sz="1400" dirty="0">
                <a:latin typeface="Times" pitchFamily="2" charset="0"/>
                <a:cs typeface="Times New Roman" panose="02020603050405020304" pitchFamily="18" charset="0"/>
              </a:rPr>
              <a:t> to </a:t>
            </a:r>
            <a:r>
              <a:rPr lang="en-US" sz="1400" b="1" i="1" dirty="0">
                <a:solidFill>
                  <a:srgbClr val="FF0000"/>
                </a:solidFill>
                <a:latin typeface="Times" pitchFamily="2" charset="0"/>
                <a:cs typeface="Times New Roman" panose="02020603050405020304" pitchFamily="18" charset="0"/>
              </a:rPr>
              <a:t>sinks</a:t>
            </a:r>
            <a:r>
              <a:rPr lang="en-US" sz="1400" dirty="0">
                <a:latin typeface="Times" pitchFamily="2" charset="0"/>
                <a:cs typeface="Times New Roman" panose="02020603050405020304" pitchFamily="18" charset="0"/>
              </a:rPr>
              <a:t>, and outputs the results in a very short time. </a:t>
            </a:r>
          </a:p>
          <a:p>
            <a:pPr marL="93600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1400" dirty="0">
                <a:latin typeface="Times" pitchFamily="2" charset="0"/>
                <a:cs typeface="Times New Roman" panose="02020603050405020304" pitchFamily="18" charset="0"/>
              </a:rPr>
              <a:t>Source node is an IoT sensor. Inner node runs an operator or operators that can perform user-defined computation on data, (simple like join, filter; complex like ML-based classification). Each </a:t>
            </a:r>
            <a:r>
              <a:rPr lang="en-US" sz="1400" b="1" i="1" dirty="0">
                <a:solidFill>
                  <a:srgbClr val="FF0000"/>
                </a:solidFill>
                <a:latin typeface="Times" pitchFamily="2" charset="0"/>
                <a:cs typeface="Times New Roman" panose="02020603050405020304" pitchFamily="18" charset="0"/>
              </a:rPr>
              <a:t>sink </a:t>
            </a:r>
            <a:r>
              <a:rPr lang="en-US" sz="1400" dirty="0">
                <a:latin typeface="Times" pitchFamily="2" charset="0"/>
                <a:cs typeface="Times New Roman" panose="02020603050405020304" pitchFamily="18" charset="0"/>
              </a:rPr>
              <a:t>node is an IoT </a:t>
            </a:r>
            <a:r>
              <a:rPr lang="en-US" sz="1400" b="1" i="1" dirty="0">
                <a:solidFill>
                  <a:srgbClr val="FF0000"/>
                </a:solidFill>
                <a:latin typeface="Times" pitchFamily="2" charset="0"/>
                <a:cs typeface="Times New Roman" panose="02020603050405020304" pitchFamily="18" charset="0"/>
              </a:rPr>
              <a:t>actuator</a:t>
            </a:r>
            <a:r>
              <a:rPr lang="en-US" sz="1400" dirty="0">
                <a:latin typeface="Times" pitchFamily="2" charset="0"/>
                <a:cs typeface="Times New Roman" panose="02020603050405020304" pitchFamily="18" charset="0"/>
              </a:rPr>
              <a:t> or a message queue to the cloud.</a:t>
            </a:r>
            <a:endParaRPr lang="en-US" sz="1400" dirty="0">
              <a:latin typeface="Times" pitchFamily="2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" pitchFamily="2" charset="0"/>
                <a:cs typeface="Times New Roman" panose="02020603050405020304" pitchFamily="18" charset="0"/>
                <a:sym typeface="Wingdings" pitchFamily="2" charset="2"/>
              </a:rPr>
              <a:t>Challenges &amp; Issues: Current Edge stream processing is still not enough </a:t>
            </a:r>
            <a:r>
              <a:rPr lang="en-US" sz="1400" b="1" dirty="0">
                <a:latin typeface="Times" pitchFamily="2" charset="0"/>
                <a:cs typeface="Times New Roman" panose="02020603050405020304" pitchFamily="18" charset="0"/>
              </a:rPr>
              <a:t>as IoT systems grow in number and complexity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" pitchFamily="2" charset="0"/>
                <a:cs typeface="Times New Roman" panose="02020603050405020304" pitchFamily="18" charset="0"/>
              </a:rPr>
              <a:t>Scale</a:t>
            </a:r>
            <a:r>
              <a:rPr lang="en-US" sz="1400" dirty="0">
                <a:latin typeface="Times" pitchFamily="2" charset="0"/>
                <a:cs typeface="Times New Roman" panose="02020603050405020304" pitchFamily="18" charset="0"/>
              </a:rPr>
              <a:t> to numerous concurrently running IoT stream applications. Modern stream processing engines still inherit a </a:t>
            </a:r>
            <a:r>
              <a:rPr lang="en-US" sz="1400" b="1" dirty="0">
                <a:latin typeface="Times" pitchFamily="2" charset="0"/>
                <a:cs typeface="Times New Roman" panose="02020603050405020304" pitchFamily="18" charset="0"/>
              </a:rPr>
              <a:t>centralized architecture</a:t>
            </a:r>
            <a:r>
              <a:rPr lang="en-US" sz="1400" dirty="0">
                <a:latin typeface="Times" pitchFamily="2" charset="0"/>
                <a:cs typeface="Times New Roman" panose="02020603050405020304" pitchFamily="18" charset="0"/>
              </a:rPr>
              <a:t>, in which the monolithic master is responsible for all </a:t>
            </a:r>
            <a:r>
              <a:rPr lang="en-US" sz="1400" b="1" i="1" dirty="0">
                <a:solidFill>
                  <a:schemeClr val="accent1"/>
                </a:solidFill>
                <a:latin typeface="Times" pitchFamily="2" charset="0"/>
                <a:cs typeface="Times New Roman" panose="02020603050405020304" pitchFamily="18" charset="0"/>
              </a:rPr>
              <a:t>scheduling activities.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" pitchFamily="2" charset="0"/>
                <a:cs typeface="Times New Roman" panose="02020603050405020304" pitchFamily="18" charset="0"/>
              </a:rPr>
              <a:t>Adapt to the edge </a:t>
            </a:r>
            <a:r>
              <a:rPr lang="en-US" sz="1400" b="1" dirty="0">
                <a:latin typeface="Times" pitchFamily="2" charset="0"/>
                <a:cs typeface="Times New Roman" panose="02020603050405020304" pitchFamily="18" charset="0"/>
              </a:rPr>
              <a:t>dynamics</a:t>
            </a:r>
            <a:r>
              <a:rPr lang="en-US" sz="1400" dirty="0">
                <a:latin typeface="Times" pitchFamily="2" charset="0"/>
                <a:cs typeface="Times New Roman" panose="02020603050405020304" pitchFamily="18" charset="0"/>
              </a:rPr>
              <a:t> and recover from </a:t>
            </a:r>
            <a:r>
              <a:rPr lang="en-US" sz="1400" b="1" dirty="0">
                <a:latin typeface="Times" pitchFamily="2" charset="0"/>
                <a:cs typeface="Times New Roman" panose="02020603050405020304" pitchFamily="18" charset="0"/>
              </a:rPr>
              <a:t>failures</a:t>
            </a:r>
            <a:r>
              <a:rPr lang="en-US" sz="1400" dirty="0">
                <a:latin typeface="Times" pitchFamily="2" charset="0"/>
                <a:cs typeface="Times New Roman" panose="02020603050405020304" pitchFamily="18" charset="0"/>
              </a:rPr>
              <a:t> to ensure system reliability. Mainly due to </a:t>
            </a:r>
            <a:r>
              <a:rPr lang="en-US" sz="1400" b="1" i="1" dirty="0">
                <a:solidFill>
                  <a:schemeClr val="accent1"/>
                </a:solidFill>
                <a:latin typeface="Times" pitchFamily="2" charset="0"/>
                <a:cs typeface="Times New Roman" panose="02020603050405020304" pitchFamily="18" charset="0"/>
              </a:rPr>
              <a:t>workload variability</a:t>
            </a:r>
            <a:r>
              <a:rPr lang="en-US" sz="1400" dirty="0">
                <a:latin typeface="Times" pitchFamily="2" charset="0"/>
                <a:cs typeface="Times New Roman" panose="02020603050405020304" pitchFamily="18" charset="0"/>
              </a:rPr>
              <a:t>, </a:t>
            </a:r>
            <a:r>
              <a:rPr lang="en-US" sz="1400" b="1" i="1" dirty="0">
                <a:solidFill>
                  <a:schemeClr val="accent1"/>
                </a:solidFill>
                <a:latin typeface="Times" pitchFamily="2" charset="0"/>
                <a:cs typeface="Times New Roman" panose="02020603050405020304" pitchFamily="18" charset="0"/>
              </a:rPr>
              <a:t>failures</a:t>
            </a:r>
            <a:r>
              <a:rPr lang="en-US" sz="1400" dirty="0">
                <a:latin typeface="Times" pitchFamily="2" charset="0"/>
                <a:cs typeface="Times New Roman" panose="02020603050405020304" pitchFamily="18" charset="0"/>
              </a:rPr>
              <a:t>, and </a:t>
            </a:r>
            <a:r>
              <a:rPr lang="en-US" sz="1400" b="1" i="1" dirty="0">
                <a:solidFill>
                  <a:schemeClr val="accent1"/>
                </a:solidFill>
                <a:latin typeface="Times" pitchFamily="2" charset="0"/>
                <a:cs typeface="Times New Roman" panose="02020603050405020304" pitchFamily="18" charset="0"/>
              </a:rPr>
              <a:t>stragglers</a:t>
            </a:r>
            <a:r>
              <a:rPr lang="en-US" sz="1400" dirty="0">
                <a:latin typeface="Times" pitchFamily="2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Times" pitchFamily="2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0" lvl="2">
              <a:lnSpc>
                <a:spcPct val="150000"/>
              </a:lnSpc>
            </a:pPr>
            <a:endParaRPr lang="en-US" sz="1400" b="1" dirty="0">
              <a:latin typeface="Times" pitchFamily="2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1024A1C-3E0E-4CDA-AE9F-AF966A09B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547" y="0"/>
            <a:ext cx="3768877" cy="328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3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-1" y="0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ATC’21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>
                <a:latin typeface="Times-Bold"/>
              </a:rPr>
              <a:t>Searching for Tracks: Graphs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059B17-42B5-4EBC-AC2F-6F9714AD5E02}"/>
              </a:ext>
            </a:extLst>
          </p:cNvPr>
          <p:cNvSpPr/>
          <p:nvPr/>
        </p:nvSpPr>
        <p:spPr>
          <a:xfrm>
            <a:off x="-1" y="637308"/>
            <a:ext cx="118618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DART: A Scalable and Adaptive Edge Stream Processing Engine</a:t>
            </a:r>
            <a:r>
              <a:rPr lang="en-US" sz="1600" b="1" i="0" u="none" strike="noStrike" baseline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200" b="0" i="1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Pinchao</a:t>
            </a:r>
            <a:r>
              <a:rPr lang="en-US" sz="12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 Florida International University Dilma Da Silva Texas A&amp;M University </a:t>
            </a:r>
            <a:r>
              <a:rPr lang="en-US" sz="1200" b="0" i="1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Liting</a:t>
            </a:r>
            <a:r>
              <a:rPr lang="en-US" sz="12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Virginia Tech</a:t>
            </a:r>
            <a:endParaRPr lang="en-US" altLang="zh-C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E989B82C-DCE6-4E88-9EFB-E65042BD877D}"/>
              </a:ext>
            </a:extLst>
          </p:cNvPr>
          <p:cNvSpPr txBox="1"/>
          <p:nvPr/>
        </p:nvSpPr>
        <p:spPr>
          <a:xfrm>
            <a:off x="76703" y="1076254"/>
            <a:ext cx="12038591" cy="58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" pitchFamily="2" charset="0"/>
                <a:cs typeface="Times New Roman" panose="02020603050405020304" pitchFamily="18" charset="0"/>
              </a:rPr>
              <a:t>Propose DART, a scalable and adaptive edge stream processing engine by re-architecting the stream processing system runtime design.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" pitchFamily="2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400" dirty="0">
                <a:latin typeface="Times" pitchFamily="2" charset="0"/>
                <a:cs typeface="Times New Roman" panose="02020603050405020304" pitchFamily="18" charset="0"/>
              </a:rPr>
              <a:t>There is no monolithic master. Instead, DART </a:t>
            </a:r>
            <a:r>
              <a:rPr lang="en-US" sz="1400" b="1" dirty="0">
                <a:solidFill>
                  <a:srgbClr val="FF0000"/>
                </a:solidFill>
                <a:latin typeface="Times" pitchFamily="2" charset="0"/>
                <a:cs typeface="Times New Roman" panose="02020603050405020304" pitchFamily="18" charset="0"/>
              </a:rPr>
              <a:t>involves all peer nodes </a:t>
            </a:r>
            <a:r>
              <a:rPr lang="en-US" sz="1400" dirty="0">
                <a:latin typeface="Times" pitchFamily="2" charset="0"/>
                <a:cs typeface="Times New Roman" panose="02020603050405020304" pitchFamily="18" charset="0"/>
              </a:rPr>
              <a:t>to participate in operator placement, dataflow path planning, and operator scaling, thereby improving scalability and adaptivity.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latin typeface="Times" pitchFamily="2" charset="0"/>
                <a:cs typeface="Times New Roman" panose="02020603050405020304" pitchFamily="18" charset="0"/>
                <a:sym typeface="Wingdings" pitchFamily="2" charset="2"/>
              </a:rPr>
              <a:t>Architecture</a:t>
            </a:r>
          </a:p>
          <a:p>
            <a:pPr marL="576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" pitchFamily="2" charset="0"/>
                <a:cs typeface="Times New Roman" panose="02020603050405020304" pitchFamily="18" charset="0"/>
              </a:rPr>
              <a:t>Layer 1: DHT-based consistent ring overlay. </a:t>
            </a:r>
            <a:r>
              <a:rPr lang="en-US" sz="1400" dirty="0">
                <a:latin typeface="Times" pitchFamily="2" charset="0"/>
                <a:cs typeface="Times New Roman" panose="02020603050405020304" pitchFamily="18" charset="0"/>
              </a:rPr>
              <a:t>All distributed edge “nodes“ (with id) are self-organized into a DHT-based overlay. It is guaranteed data can be routed to any destination node within O(</a:t>
            </a:r>
            <a:r>
              <a:rPr lang="en-US" sz="1400" dirty="0" err="1">
                <a:latin typeface="Times" pitchFamily="2" charset="0"/>
                <a:cs typeface="Times New Roman" panose="02020603050405020304" pitchFamily="18" charset="0"/>
              </a:rPr>
              <a:t>logN</a:t>
            </a:r>
            <a:r>
              <a:rPr lang="en-US" sz="1400" dirty="0">
                <a:latin typeface="Times" pitchFamily="2" charset="0"/>
                <a:cs typeface="Times New Roman" panose="02020603050405020304" pitchFamily="18" charset="0"/>
              </a:rPr>
              <a:t>) hops. 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latin typeface="Times" pitchFamily="2" charset="0"/>
                <a:cs typeface="Times New Roman" panose="02020603050405020304" pitchFamily="18" charset="0"/>
                <a:sym typeface="Wingdings" panose="05000000000000000000" pitchFamily="2" charset="2"/>
              </a:rPr>
              <a:t>	 </a:t>
            </a:r>
            <a:r>
              <a:rPr lang="en-US" sz="1400" b="1" dirty="0">
                <a:latin typeface="Times" pitchFamily="2" charset="0"/>
                <a:cs typeface="Times New Roman" panose="02020603050405020304" pitchFamily="18" charset="0"/>
                <a:sym typeface="Wingdings" panose="05000000000000000000" pitchFamily="2" charset="2"/>
              </a:rPr>
              <a:t>P2P Principle. All nodes are created equal. (</a:t>
            </a:r>
            <a:r>
              <a:rPr lang="en-US" sz="1400" dirty="0">
                <a:latin typeface="Times" pitchFamily="2" charset="0"/>
                <a:cs typeface="Times New Roman" panose="02020603050405020304" pitchFamily="18" charset="0"/>
              </a:rPr>
              <a:t>DHT-based overlay (hash-based mapping) has been commonly used Bitcoin and BitTorrent.)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latin typeface="Times" pitchFamily="2" charset="0"/>
                <a:cs typeface="Times New Roman" panose="02020603050405020304" pitchFamily="18" charset="0"/>
                <a:sym typeface="Wingdings" panose="05000000000000000000" pitchFamily="2" charset="2"/>
              </a:rPr>
              <a:t>	 </a:t>
            </a:r>
            <a:r>
              <a:rPr lang="en-US" sz="1400" dirty="0">
                <a:latin typeface="Times" pitchFamily="2" charset="0"/>
                <a:cs typeface="Times New Roman" panose="02020603050405020304" pitchFamily="18" charset="0"/>
              </a:rPr>
              <a:t>Each node is randomly assigned a unique “</a:t>
            </a:r>
            <a:r>
              <a:rPr lang="en-US" sz="1400" b="1" dirty="0" err="1">
                <a:latin typeface="Times" pitchFamily="2" charset="0"/>
                <a:cs typeface="Times New Roman" panose="02020603050405020304" pitchFamily="18" charset="0"/>
              </a:rPr>
              <a:t>NodeId</a:t>
            </a:r>
            <a:r>
              <a:rPr lang="en-US" sz="1400" dirty="0">
                <a:latin typeface="Times" pitchFamily="2" charset="0"/>
                <a:cs typeface="Times New Roman" panose="02020603050405020304" pitchFamily="18" charset="0"/>
              </a:rPr>
              <a:t>" in a large circular </a:t>
            </a:r>
            <a:r>
              <a:rPr lang="en-US" sz="1400" dirty="0" err="1">
                <a:latin typeface="Times" pitchFamily="2" charset="0"/>
                <a:cs typeface="Times New Roman" panose="02020603050405020304" pitchFamily="18" charset="0"/>
              </a:rPr>
              <a:t>NodeId</a:t>
            </a:r>
            <a:r>
              <a:rPr lang="en-US" sz="1400" dirty="0">
                <a:latin typeface="Times" pitchFamily="2" charset="0"/>
                <a:cs typeface="Times New Roman" panose="02020603050405020304" pitchFamily="18" charset="0"/>
              </a:rPr>
              <a:t> space.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latin typeface="Times" pitchFamily="2" charset="0"/>
                <a:cs typeface="Times New Roman" panose="02020603050405020304" pitchFamily="18" charset="0"/>
                <a:sym typeface="Wingdings" panose="05000000000000000000" pitchFamily="2" charset="2"/>
              </a:rPr>
              <a:t>	 </a:t>
            </a:r>
            <a:r>
              <a:rPr lang="en-US" sz="1400" b="1" dirty="0">
                <a:latin typeface="Times" pitchFamily="2" charset="0"/>
                <a:cs typeface="Times New Roman" panose="02020603050405020304" pitchFamily="18" charset="0"/>
              </a:rPr>
              <a:t>Routing table </a:t>
            </a:r>
            <a:r>
              <a:rPr lang="en-US" sz="1400" dirty="0">
                <a:latin typeface="Times" pitchFamily="2" charset="0"/>
                <a:cs typeface="Times New Roman" panose="02020603050405020304" pitchFamily="18" charset="0"/>
              </a:rPr>
              <a:t>to build dynamic dataflows, which records the nodes that current node link to when processing happens.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latin typeface="Times" pitchFamily="2" charset="0"/>
                <a:cs typeface="Times New Roman" panose="02020603050405020304" pitchFamily="18" charset="0"/>
                <a:sym typeface="Wingdings" panose="05000000000000000000" pitchFamily="2" charset="2"/>
              </a:rPr>
              <a:t>	 </a:t>
            </a:r>
            <a:r>
              <a:rPr lang="en-US" sz="1400" b="1" dirty="0">
                <a:latin typeface="Times" pitchFamily="2" charset="0"/>
                <a:cs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US" sz="1400" b="1" dirty="0">
                <a:latin typeface="Times" pitchFamily="2" charset="0"/>
                <a:cs typeface="Times New Roman" panose="02020603050405020304" pitchFamily="18" charset="0"/>
              </a:rPr>
              <a:t>eaf set </a:t>
            </a:r>
            <a:r>
              <a:rPr lang="en-US" sz="1400" dirty="0">
                <a:latin typeface="Times" pitchFamily="2" charset="0"/>
                <a:cs typeface="Times New Roman" panose="02020603050405020304" pitchFamily="18" charset="0"/>
              </a:rPr>
              <a:t>for scaling and failure recovery, </a:t>
            </a:r>
            <a:r>
              <a:rPr lang="en-US" altLang="zh-CN" sz="1400" dirty="0">
                <a:latin typeface="Times" pitchFamily="2" charset="0"/>
                <a:cs typeface="Times New Roman" panose="02020603050405020304" pitchFamily="18" charset="0"/>
              </a:rPr>
              <a:t>which</a:t>
            </a:r>
            <a:r>
              <a:rPr lang="en-US" sz="1400" dirty="0">
                <a:latin typeface="Times" pitchFamily="2" charset="0"/>
                <a:cs typeface="Times New Roman" panose="02020603050405020304" pitchFamily="18" charset="0"/>
              </a:rPr>
              <a:t> records physically “closest" nodes to this node.</a:t>
            </a:r>
            <a:endParaRPr lang="en-US" altLang="zh-CN" sz="1400" dirty="0">
              <a:latin typeface="Times" pitchFamily="2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576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" pitchFamily="2" charset="0"/>
                <a:cs typeface="Times New Roman" panose="02020603050405020304" pitchFamily="18" charset="0"/>
              </a:rPr>
              <a:t>Layer 2: Dynamic dataflow abstraction. </a:t>
            </a:r>
            <a:r>
              <a:rPr lang="en-US" sz="1400" dirty="0">
                <a:latin typeface="Times" pitchFamily="2" charset="0"/>
                <a:cs typeface="Times New Roman" panose="02020603050405020304" pitchFamily="18" charset="0"/>
              </a:rPr>
              <a:t>It</a:t>
            </a:r>
            <a:r>
              <a:rPr lang="en-US" sz="1400" b="1" dirty="0">
                <a:latin typeface="Time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" pitchFamily="2" charset="0"/>
                <a:cs typeface="Times New Roman" panose="02020603050405020304" pitchFamily="18" charset="0"/>
              </a:rPr>
              <a:t>leverages DHT-based routing protocols to approximate the optimal routes between source nodes and sink nodes, which can automatically place and chain operators to form a dataflow graph for each application.</a:t>
            </a:r>
            <a:endParaRPr lang="en-US" altLang="zh-CN" sz="1400" dirty="0">
              <a:latin typeface="Times" pitchFamily="2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576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" pitchFamily="2" charset="0"/>
                <a:cs typeface="Times New Roman" panose="02020603050405020304" pitchFamily="18" charset="0"/>
              </a:rPr>
              <a:t>Layer 3: Scaling and failure recovery mechanisms. </a:t>
            </a:r>
            <a:r>
              <a:rPr lang="en-US" altLang="zh-CN" sz="1400" dirty="0">
                <a:latin typeface="Times" pitchFamily="2" charset="0"/>
                <a:cs typeface="Times New Roman" panose="02020603050405020304" pitchFamily="18" charset="0"/>
              </a:rPr>
              <a:t>Based on the leaf set.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latin typeface="Times" pitchFamily="2" charset="0"/>
                <a:cs typeface="Times New Roman" panose="02020603050405020304" pitchFamily="18" charset="0"/>
                <a:sym typeface="Wingdings" pitchFamily="2" charset="2"/>
              </a:rPr>
              <a:t>	(1) S</a:t>
            </a:r>
            <a:r>
              <a:rPr lang="en-US" sz="1400" dirty="0">
                <a:latin typeface="Times" pitchFamily="2" charset="0"/>
                <a:cs typeface="Times New Roman" panose="02020603050405020304" pitchFamily="18" charset="0"/>
              </a:rPr>
              <a:t>caling up and down operators to adapt to the workload variations;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latin typeface="Times" pitchFamily="2" charset="0"/>
                <a:cs typeface="Times New Roman" panose="02020603050405020304" pitchFamily="18" charset="0"/>
              </a:rPr>
              <a:t>	(2) Re-planning dataflows to adapt to the network variations. 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latin typeface="Times" pitchFamily="2" charset="0"/>
                <a:cs typeface="Times New Roman" panose="02020603050405020304" pitchFamily="18" charset="0"/>
              </a:rPr>
              <a:t>	    </a:t>
            </a:r>
            <a:r>
              <a:rPr lang="en-US" sz="1400" dirty="0">
                <a:latin typeface="Times" pitchFamily="2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400" dirty="0">
                <a:latin typeface="Times" pitchFamily="2" charset="0"/>
                <a:cs typeface="Times New Roman" panose="02020603050405020304" pitchFamily="18" charset="0"/>
              </a:rPr>
              <a:t>As stream data moves along the dataflow graph, the system makes dynamic decisions about the downstream node to send streams to.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latin typeface="Times" pitchFamily="2" charset="0"/>
                <a:cs typeface="Times New Roman" panose="02020603050405020304" pitchFamily="18" charset="0"/>
              </a:rPr>
              <a:t>	(3) Replicating operators to handle failures and stragglers. If any node fails or becomes a straggler, the system can automatically switch over to a replica.</a:t>
            </a:r>
            <a:endParaRPr lang="en-US" sz="1400" dirty="0">
              <a:latin typeface="Times" pitchFamily="2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0" lvl="2">
              <a:lnSpc>
                <a:spcPct val="150000"/>
              </a:lnSpc>
            </a:pPr>
            <a:endParaRPr lang="en-US" sz="1400" b="1" dirty="0">
              <a:latin typeface="Times" pitchFamily="2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7D489A5-CADB-4E5E-A627-EFBCA0D5E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173" y="0"/>
            <a:ext cx="4232827" cy="315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4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2215</Words>
  <Application>Microsoft Macintosh PowerPoint</Application>
  <PresentationFormat>宽屏</PresentationFormat>
  <Paragraphs>90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等线 Light</vt:lpstr>
      <vt:lpstr>Arial</vt:lpstr>
      <vt:lpstr>Times</vt:lpstr>
      <vt:lpstr>Times New Roman</vt:lpstr>
      <vt:lpstr>Times-Bold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黄克成</dc:creator>
  <cp:lastModifiedBy>HUANG, Kecheng</cp:lastModifiedBy>
  <cp:revision>1</cp:revision>
  <dcterms:created xsi:type="dcterms:W3CDTF">2021-08-02T14:24:05Z</dcterms:created>
  <dcterms:modified xsi:type="dcterms:W3CDTF">2021-10-29T15:32:17Z</dcterms:modified>
</cp:coreProperties>
</file>