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0" r:id="rId4"/>
    <p:sldId id="265" r:id="rId5"/>
    <p:sldId id="299" r:id="rId6"/>
    <p:sldId id="301" r:id="rId7"/>
    <p:sldId id="296" r:id="rId8"/>
    <p:sldId id="300" r:id="rId9"/>
    <p:sldId id="297" r:id="rId10"/>
    <p:sldId id="261" r:id="rId11"/>
    <p:sldId id="282" r:id="rId12"/>
    <p:sldId id="278" r:id="rId13"/>
    <p:sldId id="279" r:id="rId14"/>
  </p:sldIdLst>
  <p:sldSz cx="9144000" cy="5143500" type="screen16x9"/>
  <p:notesSz cx="6858000" cy="9144000"/>
  <p:embeddedFontLst>
    <p:embeddedFont>
      <p:font typeface="Lexend Deca" pitchFamily="2" charset="-78"/>
      <p:regular r:id="rId16"/>
    </p:embeddedFont>
    <p:embeddedFont>
      <p:font typeface="Muli" panose="02000503000000000000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/>
    <p:restoredTop sz="94877"/>
  </p:normalViewPr>
  <p:slideViewPr>
    <p:cSldViewPr snapToGrid="0">
      <p:cViewPr varScale="1">
        <p:scale>
          <a:sx n="218" d="100"/>
          <a:sy n="21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80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81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10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7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9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carnival.com/?utm_source=template" TargetMode="External"/><Relationship Id="rId3" Type="http://schemas.openxmlformats.org/officeDocument/2006/relationships/hyperlink" Target="https://aws.amazon.com/solutions/implementations/aws-landing-zone/" TargetMode="External"/><Relationship Id="rId7" Type="http://schemas.openxmlformats.org/officeDocument/2006/relationships/hyperlink" Target="https://learn.hashicorp.com/tutorials/terraform/aws-control-tower-af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ashicorp.com/resources/terraform-landing-zones-for-self-service-multi-aws-at-eventbrite" TargetMode="External"/><Relationship Id="rId5" Type="http://schemas.openxmlformats.org/officeDocument/2006/relationships/hyperlink" Target="https://www.hashicorp.com/resources/aws-terraform-landing-zone-tlz-accelerator" TargetMode="External"/><Relationship Id="rId4" Type="http://schemas.openxmlformats.org/officeDocument/2006/relationships/hyperlink" Target="https://docs.aws.amazon.com/controltower/latest/userguide/taf-account-provisio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97565" y="2258158"/>
            <a:ext cx="474832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200" dirty="0"/>
              <a:t>Enforcing Security and Compliance Using AFT</a:t>
            </a:r>
            <a:br>
              <a:rPr lang="en" dirty="0"/>
            </a:br>
            <a:r>
              <a:rPr lang="en-US" sz="2200" dirty="0">
                <a:latin typeface="Muli"/>
                <a:ea typeface="Muli"/>
                <a:cs typeface="Muli"/>
                <a:sym typeface="Muli"/>
              </a:rPr>
              <a:t>Eric Amador</a:t>
            </a:r>
            <a:br>
              <a:rPr lang="en-US" sz="2200" dirty="0">
                <a:latin typeface="Muli"/>
                <a:ea typeface="Muli"/>
                <a:cs typeface="Muli"/>
                <a:sym typeface="Muli"/>
              </a:rPr>
            </a:br>
            <a:r>
              <a:rPr lang="en-US" sz="2200" dirty="0">
                <a:latin typeface="Muli"/>
                <a:ea typeface="Muli"/>
                <a:cs typeface="Muli"/>
                <a:sym typeface="Muli"/>
              </a:rPr>
              <a:t>Nimbis Services</a:t>
            </a:r>
            <a:br>
              <a:rPr lang="en-US" sz="5400" dirty="0">
                <a:latin typeface="Muli"/>
                <a:ea typeface="Muli"/>
                <a:cs typeface="Muli"/>
                <a:sym typeface="Muli"/>
              </a:rPr>
            </a:b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 Development Warnings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Control Tower is not yet available in GovCloud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Control Tower does not yet support us-west-1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AFT uses </a:t>
            </a:r>
            <a:r>
              <a:rPr lang="en-US" dirty="0" err="1"/>
              <a:t>CodeCommit</a:t>
            </a:r>
            <a:r>
              <a:rPr lang="en-US" dirty="0"/>
              <a:t>, which does not yet directly support GitLab as a VCS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2022</a:t>
            </a:r>
            <a:endParaRPr sz="1000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2021</a:t>
            </a:r>
            <a:endParaRPr sz="1000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2021</a:t>
            </a:r>
            <a:endParaRPr sz="1000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2021</a:t>
            </a:r>
            <a:endParaRPr sz="1000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2020</a:t>
            </a:r>
            <a:endParaRPr sz="1000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MAY 2020</a:t>
            </a:r>
            <a:endParaRPr sz="1000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 2020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SEP 2019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 2019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 2019</a:t>
            </a:r>
          </a:p>
        </p:txBody>
      </p:sp>
      <p:sp>
        <p:nvSpPr>
          <p:cNvPr id="411" name="Google Shape;411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SEP 2018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 2018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2690227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2690226" y="1537394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 2019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 Control Tower Introduced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5740310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5710567" y="1520449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November 2020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 Landing Zone solution reaches EOL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773520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7735208" y="1520449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December 2021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TLZ is deprecated in favor of AFT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770452" y="298135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770452" y="354467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 2018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 Landing Zone solution Introduced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3526068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3485064" y="355040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Oct 2019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 TLZ Accelerator Preview announced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7552888" y="2997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6485708" y="354685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November 2021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 Control Tower AFT is released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34226" y="2281004"/>
            <a:ext cx="3720548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linkedin.com</a:t>
            </a:r>
            <a:r>
              <a:rPr lang="en-US" sz="1600" dirty="0"/>
              <a:t>/in/</a:t>
            </a:r>
            <a:r>
              <a:rPr lang="en-US" sz="1600" dirty="0" err="1"/>
              <a:t>eamador</a:t>
            </a: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eric.amador@nimbisservices.com</a:t>
            </a:r>
            <a:endParaRPr sz="16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 and Credits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6800911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AWS Solution Library - AWS Landing Zone</a:t>
            </a:r>
            <a:endParaRPr lang="en-US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AWS Control Tower- AFT Documentation</a:t>
            </a:r>
            <a:endParaRPr lang="en-US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u="sng" dirty="0">
                <a:solidFill>
                  <a:schemeClr val="hlink"/>
                </a:solidFill>
                <a:hlinkClick r:id="rId5"/>
              </a:rPr>
              <a:t>HashiCorp - AWS TLZ Accelerator</a:t>
            </a:r>
            <a:endParaRPr lang="en-US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HashiCorp - TLZ at Eventbrite</a:t>
            </a:r>
            <a:endParaRPr lang="en-US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u="sng" dirty="0">
                <a:solidFill>
                  <a:schemeClr val="hlink"/>
                </a:solidFill>
                <a:hlinkClick r:id="rId7"/>
              </a:rPr>
              <a:t>HashiCorp - AFT Tutorial</a:t>
            </a:r>
            <a:endParaRPr lang="en-US" sz="2400" u="sng" dirty="0">
              <a:solidFill>
                <a:schemeClr val="hlink"/>
              </a:solidFill>
            </a:endParaRPr>
          </a:p>
          <a:p>
            <a:r>
              <a:rPr lang="en" dirty="0"/>
              <a:t>Presentation template by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SlidesCarnival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en" sz="24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sz="2400" dirty="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</a:t>
            </a:r>
            <a:r>
              <a:rPr lang="en-US" sz="1800" b="1" dirty="0">
                <a:latin typeface="Muli"/>
                <a:ea typeface="Muli"/>
                <a:cs typeface="Muli"/>
                <a:sym typeface="Muli"/>
              </a:rPr>
              <a:t>Eric Amador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Director of </a:t>
            </a:r>
            <a:r>
              <a:rPr lang="en" sz="1800" dirty="0" err="1"/>
              <a:t>DevSecOps</a:t>
            </a:r>
            <a:r>
              <a:rPr lang="en" sz="1800" dirty="0"/>
              <a:t> at Nimbis Services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this presentation @</a:t>
            </a:r>
            <a:r>
              <a:rPr lang="en" sz="1800" dirty="0" err="1"/>
              <a:t>ericamador</a:t>
            </a:r>
            <a:r>
              <a:rPr lang="en" sz="1800" dirty="0"/>
              <a:t> on GitHub</a:t>
            </a:r>
            <a:endParaRPr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183E23D-4484-8BC3-9EE7-A46C07B8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51" y="1483990"/>
            <a:ext cx="2175519" cy="2175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Landing Zones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Landing Zone architecture?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90;p48">
            <a:extLst>
              <a:ext uri="{FF2B5EF4-FFF2-40B4-BE49-F238E27FC236}">
                <a16:creationId xmlns:a16="http://schemas.microsoft.com/office/drawing/2014/main" id="{2EFBEB7E-1D9F-CB97-18F4-CC4E0AEAE83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138" y="1589577"/>
            <a:ext cx="778473" cy="9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Structure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“Master Payer” account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Shared services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Logging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8" name="Picture 4" descr="AWS Landing Zone | Architecture Diagram">
            <a:extLst>
              <a:ext uri="{FF2B5EF4-FFF2-40B4-BE49-F238E27FC236}">
                <a16:creationId xmlns:a16="http://schemas.microsoft.com/office/drawing/2014/main" id="{9D889E13-C4FD-B46B-B8D4-5D0D1E03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61" y="975713"/>
            <a:ext cx="3076598" cy="34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Vending Machine (AVM)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Uses AWS Service Catalog templates to capture the desired state of AWS accounts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 descr="AWS Landing Zone | Architecture Diagram">
            <a:extLst>
              <a:ext uri="{FF2B5EF4-FFF2-40B4-BE49-F238E27FC236}">
                <a16:creationId xmlns:a16="http://schemas.microsoft.com/office/drawing/2014/main" id="{F732F7DF-2EE3-DDFE-F126-9A8E3153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47" y="684681"/>
            <a:ext cx="2657039" cy="3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Landing Zone Goals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Ensuring compliance is built into AWS accounts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Centralized logging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Limiting blast radius for accounts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Isolating workloads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Billing visibility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5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TLZ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Landing Zone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90;p48">
            <a:extLst>
              <a:ext uri="{FF2B5EF4-FFF2-40B4-BE49-F238E27FC236}">
                <a16:creationId xmlns:a16="http://schemas.microsoft.com/office/drawing/2014/main" id="{45A3650E-BDF5-7639-47DC-D132B9E149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138" y="1589577"/>
            <a:ext cx="778473" cy="91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73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Landing Zone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Uses Terraform instead of CF to deploy and manage accounts</a:t>
            </a:r>
          </a:p>
          <a:p>
            <a:pPr lvl="1">
              <a:spcBef>
                <a:spcPts val="600"/>
              </a:spcBef>
              <a:buChar char="⬡"/>
            </a:pPr>
            <a:r>
              <a:rPr lang="en-US" sz="2000" dirty="0"/>
              <a:t>Allows deployments to span clouds and/or cloud partitions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The AVM is implemented in Lambda instead of Service Catalog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Requires Terraform Enterprise (or Terraform Cloud)</a:t>
            </a:r>
            <a:endParaRPr sz="2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26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Control Tower AFT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Factory for Terraform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90;p48">
            <a:extLst>
              <a:ext uri="{FF2B5EF4-FFF2-40B4-BE49-F238E27FC236}">
                <a16:creationId xmlns:a16="http://schemas.microsoft.com/office/drawing/2014/main" id="{58E5A664-54BE-3EF9-BF87-397F9FC3DF0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138" y="1589577"/>
            <a:ext cx="778473" cy="91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90745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321</Words>
  <Application>Microsoft Macintosh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Muli</vt:lpstr>
      <vt:lpstr>Lexend Deca</vt:lpstr>
      <vt:lpstr>Arial</vt:lpstr>
      <vt:lpstr>Aliena template</vt:lpstr>
      <vt:lpstr>Enforcing Security and Compliance Using AFT Eric Amador Nimbis Services </vt:lpstr>
      <vt:lpstr>Hello!</vt:lpstr>
      <vt:lpstr>1. Landing Zones</vt:lpstr>
      <vt:lpstr>Account Structure</vt:lpstr>
      <vt:lpstr>Account Vending Machine (AVM)</vt:lpstr>
      <vt:lpstr>Landing Zone Goals</vt:lpstr>
      <vt:lpstr>2. AWS TLZ</vt:lpstr>
      <vt:lpstr>Terraform Landing Zone</vt:lpstr>
      <vt:lpstr>3. AWS Control Tower AFT</vt:lpstr>
      <vt:lpstr>AFT Development Warnings</vt:lpstr>
      <vt:lpstr>Timeline</vt:lpstr>
      <vt:lpstr>Thanks!</vt:lpstr>
      <vt:lpstr>Resources and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Enforcing Security and Compliance Using AFT and TLZ Eric Amador Nimbis Services </dc:title>
  <cp:lastModifiedBy>Eric Amador</cp:lastModifiedBy>
  <cp:revision>10</cp:revision>
  <dcterms:modified xsi:type="dcterms:W3CDTF">2022-08-18T18:18:03Z</dcterms:modified>
</cp:coreProperties>
</file>