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0AC7-3C7C-49CC-BE0F-07371B86502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7A0E-F880-47C7-82D5-F0BB02BC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87" y="1467889"/>
            <a:ext cx="7448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641952"/>
            <a:ext cx="9103466" cy="4987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7373" y="365760"/>
            <a:ext cx="4380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Order Shipment Customer Information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MCMAHAN, JOHN W.</dc:creator>
  <cp:lastModifiedBy>MCMAHAN, JOHN W.</cp:lastModifiedBy>
  <cp:revision>1</cp:revision>
  <dcterms:created xsi:type="dcterms:W3CDTF">2017-03-28T23:17:54Z</dcterms:created>
  <dcterms:modified xsi:type="dcterms:W3CDTF">2017-03-28T23:19:46Z</dcterms:modified>
</cp:coreProperties>
</file>