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9" r:id="rId4"/>
    <p:sldId id="275" r:id="rId5"/>
    <p:sldId id="277" r:id="rId6"/>
    <p:sldId id="283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EB88BA-F873-47A0-B33F-0B8D3A75CDA8}"/>
              </a:ext>
            </a:extLst>
          </p:cNvPr>
          <p:cNvSpPr txBox="1"/>
          <p:nvPr/>
        </p:nvSpPr>
        <p:spPr>
          <a:xfrm>
            <a:off x="139786" y="1229504"/>
            <a:ext cx="88735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illustrated how to combine if-else and loops (al wrapped in a function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to solve an applied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Compared R and Python functions and control statements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-107028"/>
            <a:ext cx="854604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Today : Vectorized Programming</a:t>
            </a:r>
            <a:endParaRPr lang="en-CA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B0F2F9-6501-4232-B3B1-9F39C54B3BA2}"/>
              </a:ext>
            </a:extLst>
          </p:cNvPr>
          <p:cNvSpPr txBox="1"/>
          <p:nvPr/>
        </p:nvSpPr>
        <p:spPr>
          <a:xfrm>
            <a:off x="99501" y="557920"/>
            <a:ext cx="8873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a vector?:  A list of elements of the same datatype.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40E64A5-D5FA-4249-B431-B3974E09B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59477"/>
              </p:ext>
            </p:extLst>
          </p:nvPr>
        </p:nvGraphicFramePr>
        <p:xfrm>
          <a:off x="1576122" y="1202783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4D9D30A-6BE3-46B1-A08D-78ED39679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4845"/>
              </p:ext>
            </p:extLst>
          </p:nvPr>
        </p:nvGraphicFramePr>
        <p:xfrm>
          <a:off x="1576122" y="2291122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85EB4A41-2E22-42F3-85F1-C7C18E0F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39306"/>
              </p:ext>
            </p:extLst>
          </p:nvPr>
        </p:nvGraphicFramePr>
        <p:xfrm>
          <a:off x="1576122" y="3454359"/>
          <a:ext cx="8721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52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51525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25239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605648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445219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E7B3BBB-3F5B-4BD0-96C6-79C12E14D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37355"/>
              </p:ext>
            </p:extLst>
          </p:nvPr>
        </p:nvGraphicFramePr>
        <p:xfrm>
          <a:off x="1576122" y="5690586"/>
          <a:ext cx="858387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1242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 I love God”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 E-levy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10-98-2012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FA04D6E-4651-421E-A88A-18DF33F37CCA}"/>
              </a:ext>
            </a:extLst>
          </p:cNvPr>
          <p:cNvSpPr txBox="1"/>
          <p:nvPr/>
        </p:nvSpPr>
        <p:spPr>
          <a:xfrm>
            <a:off x="472363" y="5214856"/>
            <a:ext cx="616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datatypes of the vector are different?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59AF6-5677-4761-A301-5CA3E449C3B4}"/>
              </a:ext>
            </a:extLst>
          </p:cNvPr>
          <p:cNvSpPr txBox="1"/>
          <p:nvPr/>
        </p:nvSpPr>
        <p:spPr>
          <a:xfrm>
            <a:off x="454609" y="4432930"/>
            <a:ext cx="821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create vectors in R with the function: c( ) ex. even_numbers &lt;- c(2,4,6,8,10)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7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1298" y="-41707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major useful application of vectors for a data analyst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FF1E07-5E59-4EB0-B412-991201E49A1D}"/>
              </a:ext>
            </a:extLst>
          </p:cNvPr>
          <p:cNvSpPr txBox="1"/>
          <p:nvPr/>
        </p:nvSpPr>
        <p:spPr>
          <a:xfrm>
            <a:off x="86519" y="512434"/>
            <a:ext cx="8873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a data analyst vectors are most useful for creating data-frames.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D0FBC-C4AE-4E57-9355-B4B0CF56EE19}"/>
              </a:ext>
            </a:extLst>
          </p:cNvPr>
          <p:cNvSpPr txBox="1"/>
          <p:nvPr/>
        </p:nvSpPr>
        <p:spPr>
          <a:xfrm>
            <a:off x="86519" y="966322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What is a data-frame?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284A47-7F7C-42DE-9518-9BB459208816}"/>
              </a:ext>
            </a:extLst>
          </p:cNvPr>
          <p:cNvSpPr txBox="1"/>
          <p:nvPr/>
        </p:nvSpPr>
        <p:spPr>
          <a:xfrm>
            <a:off x="789608" y="1350550"/>
            <a:ext cx="1054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is a table of 2-dimensional array of rows and columns. </a:t>
            </a:r>
          </a:p>
          <a:p>
            <a:pPr marL="896938" indent="-541338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Each column contains values of one variable.</a:t>
            </a:r>
          </a:p>
          <a:p>
            <a:pPr marL="896938" indent="-541338"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ach row contains one set of values from each column.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ED8818-6EF3-4523-B6FE-3337A5A6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5228"/>
              </p:ext>
            </p:extLst>
          </p:nvPr>
        </p:nvGraphicFramePr>
        <p:xfrm>
          <a:off x="846276" y="235104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8602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5496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43DC05F-CDBF-4E26-84A0-FB4F9C86FAAC}"/>
              </a:ext>
            </a:extLst>
          </p:cNvPr>
          <p:cNvSpPr txBox="1"/>
          <p:nvPr/>
        </p:nvSpPr>
        <p:spPr>
          <a:xfrm>
            <a:off x="401344" y="4611279"/>
            <a:ext cx="9461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create data-frames in R with the function: data.frame( )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ex. Data &lt;- data.frame(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Even_numbers = c(2,4,6,8,10),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Names = c(“Eric”, “Akua”, “Sammy”, “Seth”, “Naa”),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Boolean = c(True, False, True, False, True)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So! what is vectorized programming?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11000E-BF02-4979-9B37-71C30F68A810}"/>
              </a:ext>
            </a:extLst>
          </p:cNvPr>
          <p:cNvSpPr txBox="1"/>
          <p:nvPr/>
        </p:nvSpPr>
        <p:spPr>
          <a:xfrm>
            <a:off x="261151" y="728476"/>
            <a:ext cx="116696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dirty="0"/>
              <a:t>It is the is the process of converting an algorithm from operating on a single value at a time to operating on a set of values at one time. </a:t>
            </a:r>
          </a:p>
          <a:p>
            <a:pPr marL="0" indent="0">
              <a:buNone/>
            </a:pPr>
            <a:endParaRPr lang="en-US" dirty="0"/>
          </a:p>
          <a:p>
            <a:pPr marL="719138" indent="-452438"/>
            <a:r>
              <a:rPr lang="en-US" dirty="0"/>
              <a:t>Very easy to read.</a:t>
            </a:r>
          </a:p>
          <a:p>
            <a:pPr marL="719138" indent="-452438"/>
            <a:r>
              <a:rPr lang="en-US" dirty="0"/>
              <a:t>Less code so less prone to error</a:t>
            </a:r>
          </a:p>
          <a:p>
            <a:pPr marL="719138" indent="-452438"/>
            <a:r>
              <a:rPr lang="en-US" dirty="0"/>
              <a:t>Elegant</a:t>
            </a:r>
          </a:p>
          <a:p>
            <a:pPr marL="719138" indent="-452438"/>
            <a:r>
              <a:rPr lang="en-US" dirty="0"/>
              <a:t>Efficient in terms of time savings.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015149E-46F6-4ADC-9986-98EC4367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1807"/>
              </p:ext>
            </p:extLst>
          </p:nvPr>
        </p:nvGraphicFramePr>
        <p:xfrm>
          <a:off x="2359814" y="3793463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F7AC9B-9BD7-4290-8949-91AA67BA4478}"/>
              </a:ext>
            </a:extLst>
          </p:cNvPr>
          <p:cNvSpPr txBox="1"/>
          <p:nvPr/>
        </p:nvSpPr>
        <p:spPr>
          <a:xfrm>
            <a:off x="251534" y="317016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Illustration of vectorized programming! 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114AF-7901-4112-A7F2-4D651A7A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50211"/>
              </p:ext>
            </p:extLst>
          </p:nvPr>
        </p:nvGraphicFramePr>
        <p:xfrm>
          <a:off x="2359814" y="5651131"/>
          <a:ext cx="8583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4047516112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786697206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531157292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3210926196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537142782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155144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07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24A981F-3AC8-458D-8DD5-28865098555E}"/>
              </a:ext>
            </a:extLst>
          </p:cNvPr>
          <p:cNvSpPr txBox="1"/>
          <p:nvPr/>
        </p:nvSpPr>
        <p:spPr>
          <a:xfrm>
            <a:off x="5400000" y="4825717"/>
            <a:ext cx="213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Function: f(x) = x/2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82D81F3-2D1B-42A3-A3C5-9A7C06C24A7C}"/>
              </a:ext>
            </a:extLst>
          </p:cNvPr>
          <p:cNvSpPr/>
          <p:nvPr/>
        </p:nvSpPr>
        <p:spPr>
          <a:xfrm>
            <a:off x="6374167" y="4503356"/>
            <a:ext cx="45719" cy="28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E7BADDE-F6EE-4578-A423-7ED62681A11F}"/>
              </a:ext>
            </a:extLst>
          </p:cNvPr>
          <p:cNvSpPr/>
          <p:nvPr/>
        </p:nvSpPr>
        <p:spPr>
          <a:xfrm>
            <a:off x="6376977" y="5279181"/>
            <a:ext cx="45719" cy="28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P spid="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Lab Section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B847B-E99A-432F-9433-80931DE293AA}"/>
              </a:ext>
            </a:extLst>
          </p:cNvPr>
          <p:cNvSpPr txBox="1"/>
          <p:nvPr/>
        </p:nvSpPr>
        <p:spPr>
          <a:xfrm>
            <a:off x="1806605" y="1413488"/>
            <a:ext cx="90862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Vectorizing if-else control structure!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are going to use existing functions in the Dplyr package for this exercise.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Assuming you are a Data Science Professor in Omufia University. You obtained grades of your students from your TA. Unfortunately, the TA has eloped with the girl friend for an advanced Valentine party: You want to do two things urgently: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 the students Fail, Pass, Average based on their grades.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student did not attend about 50% of class; he or she must come and see me.</a:t>
            </a:r>
          </a:p>
          <a:p>
            <a:pPr marL="266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Group work!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610999-A118-406C-A831-6C6E6B085A72}"/>
              </a:ext>
            </a:extLst>
          </p:cNvPr>
          <p:cNvSpPr txBox="1"/>
          <p:nvPr/>
        </p:nvSpPr>
        <p:spPr>
          <a:xfrm>
            <a:off x="1158536" y="1925850"/>
            <a:ext cx="90862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are going to use existing functions in the Dplyr package for this exercise.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Assuming you are a Data Science Professor in Omufia University. You obtained grades of your students from your TA. Unfortunately, the TA has eloped with the girl friend for an advanced Valentine party: You want to do two things urgently: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 the students Fail, Pass, Average based on their grades.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student did not attend about 50% of class; he or she must come and see me.</a:t>
            </a:r>
          </a:p>
          <a:p>
            <a:pPr marL="26670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087AB-9836-4A9E-9FE9-D58575BA3B9D}"/>
              </a:ext>
            </a:extLst>
          </p:cNvPr>
          <p:cNvSpPr txBox="1"/>
          <p:nvPr/>
        </p:nvSpPr>
        <p:spPr>
          <a:xfrm>
            <a:off x="1087515" y="101022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Solve the question below with your own if-else function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04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622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18</cp:revision>
  <dcterms:created xsi:type="dcterms:W3CDTF">2022-02-05T16:24:33Z</dcterms:created>
  <dcterms:modified xsi:type="dcterms:W3CDTF">2022-02-13T17:07:27Z</dcterms:modified>
</cp:coreProperties>
</file>