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6A08-5051-4248-977F-5F5837D08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DA39-20B9-49BD-BB16-7FF3AEC8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AA97-89E3-43FE-BE26-2B49DEBD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1E0D-C58C-4DDF-BEA2-60A98DEE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44ED-DFCB-4547-BB81-4D7AD743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10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46CA-1B59-47FC-8986-1482F904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BDB5-25BC-479E-A12A-DF96201E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6B09-9754-4422-9C51-5EB826E7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0534-D27A-4EAA-A9E7-5F7E0D89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AE50-6727-4950-882C-0E1BD432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70D24-9E2D-499E-B004-5916FA59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DEF64-48B4-42D3-8917-FBF8382F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D155-1664-4A5D-A4A7-0A6E1DEB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D4E8-8DA2-4748-B75A-273CAA6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9046-E980-42CB-B42C-A9E76F24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5491-A870-4D22-A02B-839837D7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2AA9-9854-449B-B2B7-CE403761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0DE5-2B31-4DFD-A0BA-5F03D6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3EC4-AD5E-4264-8034-B0874EF3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B2B5-95DF-4364-A808-DA7798A6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12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67B0-04E5-41D3-B750-7B69913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CE70-F108-4553-9708-F3C9CB8D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707B-C5E8-4747-B647-823EAF6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5F50-4D98-461A-A8DE-E83D9A46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2031-A3FB-4DCE-93D1-45A3D828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1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818-38E3-40A0-9F4F-2EAF0F71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BF50-8D2C-4078-AF80-3D2FFF2B8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1A93-4E5B-4AE0-B304-17274193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7F2D-BF8A-4ABC-88AD-8E56503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003A-F5F2-43B2-8701-9FB39DC1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53A2-C718-4348-951F-246FA3CA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0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28CB-F6A4-4516-BB69-A446DC8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E7EF-1095-4E82-ABCF-C98273C0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3F53C-77E7-40A0-A366-71B4584F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A6F6E-1197-4868-B2B6-24F41873E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B5E0A-D3B7-44F6-8019-A255C2E84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9E265-9864-4121-80E9-3B1929F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700D0-111E-43FA-8537-CA0FB1D6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5DD77-3018-477F-8BF2-077FE59A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4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F5CE-5ACF-4660-AD89-D9BF5A12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7644F-F831-486B-8FA8-2D17524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245-6BE7-4DEB-B3CF-5FF8517D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16B07-7BD8-46FD-9218-B191028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8B18-3E48-4273-A8FE-C27C279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FF13A-F5D2-44ED-8C8A-33CBB0F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9404-1033-4F83-B319-AEF14C21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9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044-C75D-475C-959F-289831E6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17B2-D11A-4534-A7E4-8048C996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FAC9-8700-4C01-ACDD-055100273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DF1F-D113-4F5C-9AEC-17B20FA1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AC1F-F941-41BE-A069-2EDBA7D2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7A1F-F064-401B-8793-A0643000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3C9-B0BB-407D-8874-27BF903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E5F35-3B18-4C41-93C6-267BD3F3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4B8FE-A043-45BC-807F-75B88008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96C67-C651-4F73-8F98-878EDFB9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DA39-348C-4D9C-8D25-5CF75776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0953-E952-42F0-8C95-6E59A91F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18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59982-F6A6-4AF8-A1CF-81B6917D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AEF15-4BE1-45F7-9469-AEE9ACC1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FB93-E228-4889-8758-18F6ED8C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6024-1BF0-4D42-9D90-7A9AF3250D82}" type="datetimeFigureOut">
              <a:rPr lang="en-CA" smtClean="0"/>
              <a:t>2021-08-22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69220-E7C8-47BC-940E-67865F3E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64CE-7230-481B-9012-528CA0F9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4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088-292B-4DB7-8586-051A9950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630017"/>
            <a:ext cx="4087306" cy="2221421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R Part C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88DF-19B0-4355-B2DF-96344927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676411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Eric Asare (Ph.D.)</a:t>
            </a:r>
          </a:p>
          <a:p>
            <a:pPr algn="l"/>
            <a:r>
              <a:rPr lang="en-US" sz="2000" dirty="0"/>
              <a:t>DataSmartScience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22/8/21</a:t>
            </a:r>
            <a:endParaRPr lang="en-CA" sz="2000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A88889-1E8C-4315-8D67-1C4CA3DC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6" r="182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97771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Lecture </a:t>
            </a: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Outline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6F5C9-F53E-4544-8199-F4D29EB1BE84}"/>
              </a:ext>
            </a:extLst>
          </p:cNvPr>
          <p:cNvSpPr txBox="1"/>
          <p:nvPr/>
        </p:nvSpPr>
        <p:spPr>
          <a:xfrm>
            <a:off x="148046" y="679271"/>
            <a:ext cx="10267406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Last Week’s Recap</a:t>
            </a:r>
          </a:p>
          <a:p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What are functions? </a:t>
            </a:r>
          </a:p>
          <a:p>
            <a:pPr marL="771525" indent="-342900">
              <a:buFont typeface="Wingdings" panose="05000000000000000000" pitchFamily="2" charset="2"/>
              <a:buChar char="§"/>
            </a:pPr>
            <a:r>
              <a:rPr lang="en-US" sz="2000" dirty="0"/>
              <a:t>Why must we care about functions in R?</a:t>
            </a:r>
          </a:p>
          <a:p>
            <a:pPr marL="771525" indent="-342900">
              <a:buFont typeface="Wingdings" panose="05000000000000000000" pitchFamily="2" charset="2"/>
              <a:buChar char="§"/>
            </a:pPr>
            <a:r>
              <a:rPr lang="en-US" sz="2000" dirty="0"/>
              <a:t>How do we create functions?</a:t>
            </a:r>
          </a:p>
          <a:p>
            <a:pPr marL="428625"/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Control structures</a:t>
            </a:r>
          </a:p>
          <a:p>
            <a:pPr marL="700087" indent="-342900">
              <a:buFont typeface="Wingdings" panose="05000000000000000000" pitchFamily="2" charset="2"/>
              <a:buChar char="§"/>
            </a:pPr>
            <a:r>
              <a:rPr lang="en-US" sz="2000" dirty="0"/>
              <a:t>If-else</a:t>
            </a:r>
          </a:p>
          <a:p>
            <a:pPr marL="700087" indent="-342900">
              <a:buFont typeface="Wingdings" panose="05000000000000000000" pitchFamily="2" charset="2"/>
              <a:buChar char="§"/>
            </a:pPr>
            <a:r>
              <a:rPr lang="en-US" sz="2000" dirty="0"/>
              <a:t>For loops</a:t>
            </a:r>
          </a:p>
          <a:p>
            <a:pPr marL="700087" indent="-342900">
              <a:buFont typeface="Wingdings" panose="05000000000000000000" pitchFamily="2" charset="2"/>
              <a:buChar char="§"/>
            </a:pPr>
            <a:r>
              <a:rPr lang="en-US" sz="2000" dirty="0"/>
              <a:t>Nested loops</a:t>
            </a:r>
          </a:p>
          <a:p>
            <a:pPr marL="700087" indent="-342900">
              <a:buFont typeface="Wingdings" panose="05000000000000000000" pitchFamily="2" charset="2"/>
              <a:buChar char="§"/>
            </a:pPr>
            <a:r>
              <a:rPr lang="en-US" sz="2000" dirty="0"/>
              <a:t>While loops</a:t>
            </a:r>
          </a:p>
          <a:p>
            <a:pPr marL="357187"/>
            <a:endParaRPr lang="en-US" sz="2000" dirty="0"/>
          </a:p>
          <a:p>
            <a:pPr marL="355600" indent="-355600">
              <a:buFont typeface="Wingdings" panose="05000000000000000000" pitchFamily="2" charset="2"/>
              <a:buChar char="q"/>
            </a:pPr>
            <a:r>
              <a:rPr lang="en-US" sz="2000" dirty="0"/>
              <a:t>Working on real data with the Tidyverse Package</a:t>
            </a:r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Import data</a:t>
            </a:r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Filtering rows and columns </a:t>
            </a:r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Rename columns</a:t>
            </a:r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Column transformations</a:t>
            </a:r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Merging two or more data   </a:t>
            </a:r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Save data</a:t>
            </a:r>
          </a:p>
          <a:p>
            <a:pPr marL="342900" indent="14288">
              <a:buFont typeface="Wingdings" panose="05000000000000000000" pitchFamily="2" charset="2"/>
              <a:buChar char="§"/>
            </a:pPr>
            <a:r>
              <a:rPr lang="en-US" sz="2000" dirty="0"/>
              <a:t>  Plot data</a:t>
            </a:r>
          </a:p>
          <a:p>
            <a:pPr marL="357187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43868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Last week’s Recap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D5358-47F6-4216-8FC5-CA9AA339988E}"/>
              </a:ext>
            </a:extLst>
          </p:cNvPr>
          <p:cNvSpPr txBox="1"/>
          <p:nvPr/>
        </p:nvSpPr>
        <p:spPr>
          <a:xfrm>
            <a:off x="209006" y="936250"/>
            <a:ext cx="117043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Defined a variable: Container to store varying information.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Looked at the fundamental information types we can use to create variables (also called atomic information)</a:t>
            </a:r>
          </a:p>
          <a:p>
            <a:endParaRPr lang="en-US" dirty="0"/>
          </a:p>
          <a:p>
            <a:pPr marL="642937" indent="-285750">
              <a:buFont typeface="Wingdings" panose="05000000000000000000" pitchFamily="2" charset="2"/>
              <a:buChar char="§"/>
            </a:pPr>
            <a:r>
              <a:rPr lang="en-US" dirty="0"/>
              <a:t>Character/string</a:t>
            </a:r>
          </a:p>
          <a:p>
            <a:pPr marL="357187"/>
            <a:r>
              <a:rPr lang="en-US" dirty="0"/>
              <a:t>                  Variables created with this information cannot be used in mathematical operations such as +, -,    </a:t>
            </a:r>
          </a:p>
          <a:p>
            <a:pPr marL="357187"/>
            <a:r>
              <a:rPr lang="en-US" dirty="0"/>
              <a:t>                 *,  /</a:t>
            </a:r>
          </a:p>
          <a:p>
            <a:pPr marL="642937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642937" indent="-285750">
              <a:buFont typeface="Wingdings" panose="05000000000000000000" pitchFamily="2" charset="2"/>
              <a:buChar char="§"/>
            </a:pPr>
            <a:r>
              <a:rPr lang="en-US" dirty="0"/>
              <a:t>Numeric  - Double or Integer</a:t>
            </a:r>
          </a:p>
          <a:p>
            <a:pPr marL="357187"/>
            <a:r>
              <a:rPr lang="en-US" dirty="0"/>
              <a:t>                Variables created with this information can be used in mathematical operations</a:t>
            </a:r>
          </a:p>
          <a:p>
            <a:pPr marL="642937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642937" indent="-285750">
              <a:buFont typeface="Wingdings" panose="05000000000000000000" pitchFamily="2" charset="2"/>
              <a:buChar char="§"/>
            </a:pPr>
            <a:r>
              <a:rPr lang="en-US" dirty="0"/>
              <a:t>Complex </a:t>
            </a:r>
          </a:p>
          <a:p>
            <a:pPr marL="357187"/>
            <a:r>
              <a:rPr lang="en-US" dirty="0"/>
              <a:t>                In the form a +bi</a:t>
            </a:r>
          </a:p>
          <a:p>
            <a:pPr marL="642937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642937" indent="-285750">
              <a:buFont typeface="Wingdings" panose="05000000000000000000" pitchFamily="2" charset="2"/>
              <a:buChar char="§"/>
            </a:pPr>
            <a:r>
              <a:rPr lang="en-US" dirty="0"/>
              <a:t>Logical : True of False</a:t>
            </a:r>
          </a:p>
          <a:p>
            <a:pPr marL="628650" indent="-271463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Used a vector to create variables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Created a data frame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174208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172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Wingdings</vt:lpstr>
      <vt:lpstr>Office Theme</vt:lpstr>
      <vt:lpstr>R Part 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Part 2</dc:title>
  <dc:creator>Asare, Eric</dc:creator>
  <cp:lastModifiedBy>Asare, Eric</cp:lastModifiedBy>
  <cp:revision>6</cp:revision>
  <dcterms:created xsi:type="dcterms:W3CDTF">2021-08-21T08:07:51Z</dcterms:created>
  <dcterms:modified xsi:type="dcterms:W3CDTF">2021-08-22T10:56:08Z</dcterms:modified>
</cp:coreProperties>
</file>