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85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2022-03-27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Tidyverse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etting Started with tidyverse in R - Storybench">
            <a:extLst>
              <a:ext uri="{FF2B5EF4-FFF2-40B4-BE49-F238E27FC236}">
                <a16:creationId xmlns:a16="http://schemas.microsoft.com/office/drawing/2014/main" id="{D1CC75A5-D824-4C98-A14A-F0367208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38"/>
            <a:ext cx="12192000" cy="5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Character manipulations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B808D9-482C-4111-97A1-90D701185000}"/>
              </a:ext>
            </a:extLst>
          </p:cNvPr>
          <p:cNvSpPr txBox="1"/>
          <p:nvPr/>
        </p:nvSpPr>
        <p:spPr>
          <a:xfrm>
            <a:off x="324035" y="797044"/>
            <a:ext cx="1110152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 What is a character?</a:t>
            </a:r>
          </a:p>
          <a:p>
            <a:endParaRPr lang="en-CA" dirty="0"/>
          </a:p>
          <a:p>
            <a:r>
              <a:rPr lang="en-CA" dirty="0"/>
              <a:t>What functions in Stringr that can help us work with characters” 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sz="2800" dirty="0"/>
              <a:t>STR_LENGTH() </a:t>
            </a:r>
            <a:r>
              <a:rPr lang="en-CA" dirty="0"/>
              <a:t>: counts the number of characters in a string.</a:t>
            </a:r>
          </a:p>
          <a:p>
            <a:r>
              <a:rPr lang="en-CA" dirty="0"/>
              <a:t>                                                 name &lt;- “eric”     --- number of characters are 4 which are: 1:e 2:r 3:I 4:c</a:t>
            </a:r>
          </a:p>
          <a:p>
            <a:r>
              <a:rPr lang="en-CA" dirty="0"/>
              <a:t>                                                 </a:t>
            </a:r>
            <a:r>
              <a:rPr lang="en-CA" dirty="0" err="1"/>
              <a:t>str_length</a:t>
            </a:r>
            <a:r>
              <a:rPr lang="en-CA" dirty="0"/>
              <a:t>(name) will be 4.</a:t>
            </a:r>
          </a:p>
          <a:p>
            <a:endParaRPr lang="en-CA" dirty="0"/>
          </a:p>
          <a:p>
            <a:r>
              <a:rPr lang="en-CA" sz="2800" dirty="0"/>
              <a:t>2. STR_SUB(string, start, end): </a:t>
            </a:r>
            <a:r>
              <a:rPr lang="en-CA" dirty="0"/>
              <a:t>access individual characters in a string from the specified position.</a:t>
            </a:r>
          </a:p>
          <a:p>
            <a:r>
              <a:rPr lang="en-CA" dirty="0"/>
              <a:t>                                       Ex. Access character “r” in eric. It is in the 2</a:t>
            </a:r>
            <a:r>
              <a:rPr lang="en-CA" baseline="30000" dirty="0"/>
              <a:t>rd</a:t>
            </a:r>
            <a:r>
              <a:rPr lang="en-CA" dirty="0"/>
              <a:t> position.</a:t>
            </a:r>
          </a:p>
          <a:p>
            <a:r>
              <a:rPr lang="en-CA" dirty="0"/>
              <a:t>                                       </a:t>
            </a:r>
            <a:r>
              <a:rPr lang="en-CA" dirty="0" err="1"/>
              <a:t>str_sub</a:t>
            </a:r>
            <a:r>
              <a:rPr lang="en-CA" dirty="0"/>
              <a:t>(name, start =2, end =2)  : “r”</a:t>
            </a:r>
          </a:p>
          <a:p>
            <a:endParaRPr lang="en-CA" dirty="0"/>
          </a:p>
          <a:p>
            <a:r>
              <a:rPr lang="en-CA" dirty="0"/>
              <a:t>3. Replace characters in a string</a:t>
            </a:r>
          </a:p>
          <a:p>
            <a:r>
              <a:rPr lang="en-CA" dirty="0"/>
              <a:t>    Ex. Replace the “c” in eric with “K”</a:t>
            </a:r>
          </a:p>
          <a:p>
            <a:r>
              <a:rPr lang="en-CA" dirty="0"/>
              <a:t>   </a:t>
            </a:r>
            <a:r>
              <a:rPr lang="en-CA" dirty="0" err="1"/>
              <a:t>str_sub</a:t>
            </a:r>
            <a:r>
              <a:rPr lang="en-CA" dirty="0"/>
              <a:t>(name, 4) &lt;- “k”</a:t>
            </a:r>
          </a:p>
        </p:txBody>
      </p:sp>
    </p:spTree>
    <p:extLst>
      <p:ext uri="{BB962C8B-B14F-4D97-AF65-F5344CB8AC3E}">
        <p14:creationId xmlns:p14="http://schemas.microsoft.com/office/powerpoint/2010/main" val="31312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Whitespace manipulations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B808D9-482C-4111-97A1-90D701185000}"/>
              </a:ext>
            </a:extLst>
          </p:cNvPr>
          <p:cNvSpPr txBox="1"/>
          <p:nvPr/>
        </p:nvSpPr>
        <p:spPr>
          <a:xfrm>
            <a:off x="324035" y="797044"/>
            <a:ext cx="1008947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 What is a whitespace?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r>
              <a:rPr lang="en-CA" dirty="0"/>
              <a:t>What functions in Stringr that can help us work with whitespaces” 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sz="2800" dirty="0" err="1"/>
              <a:t>str_trim</a:t>
            </a:r>
            <a:r>
              <a:rPr lang="en-CA" sz="2800" dirty="0"/>
              <a:t>(arguments) </a:t>
            </a:r>
            <a:r>
              <a:rPr lang="en-CA" dirty="0"/>
              <a:t>: removes leading and trailing whitespaces.</a:t>
            </a:r>
          </a:p>
          <a:p>
            <a:r>
              <a:rPr lang="en-CA" dirty="0"/>
              <a:t>                                   name &lt;- c(“eric”,    “is    “, “good”    )</a:t>
            </a:r>
          </a:p>
          <a:p>
            <a:r>
              <a:rPr lang="en-CA" dirty="0"/>
              <a:t>                                   </a:t>
            </a:r>
            <a:r>
              <a:rPr lang="en-CA" dirty="0" err="1"/>
              <a:t>str_trim</a:t>
            </a:r>
            <a:r>
              <a:rPr lang="en-CA" dirty="0"/>
              <a:t>(name) : “eric” “is    “ “good” </a:t>
            </a:r>
          </a:p>
          <a:p>
            <a:endParaRPr lang="en-CA" dirty="0"/>
          </a:p>
          <a:p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531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Pattern matching &amp; manipulations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B808D9-482C-4111-97A1-90D701185000}"/>
              </a:ext>
            </a:extLst>
          </p:cNvPr>
          <p:cNvSpPr txBox="1"/>
          <p:nvPr/>
        </p:nvSpPr>
        <p:spPr>
          <a:xfrm>
            <a:off x="324035" y="797044"/>
            <a:ext cx="1008947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  What is a pattern?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General structure: </a:t>
            </a:r>
            <a:r>
              <a:rPr lang="en-CA" sz="2800" dirty="0" err="1"/>
              <a:t>str_”pattern</a:t>
            </a:r>
            <a:r>
              <a:rPr lang="en-CA" sz="2800" dirty="0"/>
              <a:t> function” </a:t>
            </a:r>
            <a:r>
              <a:rPr lang="en-CA" dirty="0"/>
              <a:t>(string to process, pattern to search)</a:t>
            </a:r>
          </a:p>
          <a:p>
            <a:endParaRPr lang="en-CA" dirty="0"/>
          </a:p>
          <a:p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182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Pattern matching: Detect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Detect: If the pattern is present in the string or text, returns true. </a:t>
            </a:r>
          </a:p>
          <a:p>
            <a:r>
              <a:rPr lang="en-CA" dirty="0"/>
              <a:t>       Similar to </a:t>
            </a:r>
            <a:r>
              <a:rPr lang="en-CA" dirty="0" err="1"/>
              <a:t>str_subset</a:t>
            </a:r>
            <a:r>
              <a:rPr lang="en-CA" dirty="0"/>
              <a:t>() which returns the actual element(s) of the character vector.</a:t>
            </a:r>
          </a:p>
          <a:p>
            <a:endParaRPr lang="en-CA" dirty="0"/>
          </a:p>
          <a:p>
            <a:r>
              <a:rPr lang="en-CA" dirty="0"/>
              <a:t>Ex. Lets define a character vector: names</a:t>
            </a:r>
          </a:p>
          <a:p>
            <a:r>
              <a:rPr lang="en-CA" dirty="0"/>
              <a:t>   names &lt;- c(“eric”, “</a:t>
            </a:r>
            <a:r>
              <a:rPr lang="en-CA" dirty="0" err="1"/>
              <a:t>jacob</a:t>
            </a:r>
            <a:r>
              <a:rPr lang="en-CA" dirty="0"/>
              <a:t>”, “</a:t>
            </a:r>
            <a:r>
              <a:rPr lang="en-CA" dirty="0" err="1"/>
              <a:t>seth</a:t>
            </a:r>
            <a:r>
              <a:rPr lang="en-CA" dirty="0"/>
              <a:t>”, Sammy”)</a:t>
            </a:r>
          </a:p>
          <a:p>
            <a:r>
              <a:rPr lang="en-CA" dirty="0"/>
              <a:t>   pattern &lt;- “eric”</a:t>
            </a:r>
          </a:p>
          <a:p>
            <a:endParaRPr lang="en-CA" dirty="0"/>
          </a:p>
          <a:p>
            <a:r>
              <a:rPr lang="en-CA" dirty="0"/>
              <a:t>a) Is “eric” present in names? </a:t>
            </a:r>
            <a:r>
              <a:rPr lang="en-CA" dirty="0" err="1"/>
              <a:t>Str_detect</a:t>
            </a:r>
            <a:r>
              <a:rPr lang="en-CA" dirty="0"/>
              <a:t>(names, pattern):   True   False  </a:t>
            </a:r>
            <a:r>
              <a:rPr lang="en-CA" dirty="0" err="1"/>
              <a:t>False</a:t>
            </a:r>
            <a:r>
              <a:rPr lang="en-CA" dirty="0"/>
              <a:t>  </a:t>
            </a:r>
            <a:r>
              <a:rPr lang="en-CA" dirty="0" err="1"/>
              <a:t>False</a:t>
            </a:r>
            <a:endParaRPr lang="en-CA" dirty="0"/>
          </a:p>
          <a:p>
            <a:endParaRPr lang="en-CA" dirty="0"/>
          </a:p>
          <a:p>
            <a:r>
              <a:rPr lang="en-CA" dirty="0"/>
              <a:t>Or </a:t>
            </a:r>
            <a:r>
              <a:rPr lang="en-CA" dirty="0" err="1"/>
              <a:t>str_subset</a:t>
            </a:r>
            <a:r>
              <a:rPr lang="en-CA" dirty="0"/>
              <a:t>(names, pattern): “eric”</a:t>
            </a:r>
          </a:p>
          <a:p>
            <a:endParaRPr lang="en-CA" dirty="0"/>
          </a:p>
          <a:p>
            <a:r>
              <a:rPr lang="en-CA" dirty="0"/>
              <a:t>b) Count number of matches: </a:t>
            </a:r>
            <a:r>
              <a:rPr lang="en-CA" dirty="0" err="1"/>
              <a:t>str_count</a:t>
            </a:r>
            <a:r>
              <a:rPr lang="en-CA" dirty="0"/>
              <a:t>(names, pattern): 1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257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Pattern matching: Extract, replace, split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0652F-147C-4A25-9EA3-8E36AEC4317F}"/>
              </a:ext>
            </a:extLst>
          </p:cNvPr>
          <p:cNvSpPr txBox="1"/>
          <p:nvPr/>
        </p:nvSpPr>
        <p:spPr>
          <a:xfrm>
            <a:off x="270768" y="744803"/>
            <a:ext cx="103291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Extract: extract the first match in the string.</a:t>
            </a:r>
          </a:p>
          <a:p>
            <a:r>
              <a:rPr lang="en-CA" dirty="0" err="1"/>
              <a:t>str_extract</a:t>
            </a:r>
            <a:r>
              <a:rPr lang="en-CA" dirty="0"/>
              <a:t>(string, pattern)</a:t>
            </a:r>
          </a:p>
          <a:p>
            <a:endParaRPr lang="en-CA" dirty="0"/>
          </a:p>
          <a:p>
            <a:r>
              <a:rPr lang="en-CA" dirty="0"/>
              <a:t>2) Replace the match pattern: </a:t>
            </a:r>
            <a:r>
              <a:rPr lang="en-CA" dirty="0" err="1"/>
              <a:t>str_replace</a:t>
            </a:r>
            <a:r>
              <a:rPr lang="en-CA" dirty="0"/>
              <a:t>()</a:t>
            </a:r>
          </a:p>
          <a:p>
            <a:r>
              <a:rPr lang="en-CA" dirty="0"/>
              <a:t>Pattern &lt;- “eric”</a:t>
            </a:r>
          </a:p>
          <a:p>
            <a:r>
              <a:rPr lang="en-CA" dirty="0"/>
              <a:t> </a:t>
            </a:r>
            <a:r>
              <a:rPr lang="en-CA" dirty="0" err="1"/>
              <a:t>str_replace</a:t>
            </a:r>
            <a:r>
              <a:rPr lang="en-CA" dirty="0"/>
              <a:t>(names, pattern, “</a:t>
            </a:r>
            <a:r>
              <a:rPr lang="en-CA" dirty="0" err="1"/>
              <a:t>erik</a:t>
            </a:r>
            <a:r>
              <a:rPr lang="en-CA" dirty="0"/>
              <a:t>”)</a:t>
            </a:r>
          </a:p>
          <a:p>
            <a:endParaRPr lang="en-CA" dirty="0"/>
          </a:p>
          <a:p>
            <a:r>
              <a:rPr lang="en-CA" dirty="0"/>
              <a:t>3) Split text based on a pattern</a:t>
            </a:r>
          </a:p>
          <a:p>
            <a:r>
              <a:rPr lang="en-CA" dirty="0"/>
              <a:t> let say you have a date: </a:t>
            </a:r>
            <a:r>
              <a:rPr lang="en-CA" dirty="0" err="1"/>
              <a:t>today_date</a:t>
            </a:r>
            <a:r>
              <a:rPr lang="en-CA" dirty="0"/>
              <a:t> &lt;- “2022 - March - 28” </a:t>
            </a:r>
          </a:p>
          <a:p>
            <a:r>
              <a:rPr lang="en-CA" dirty="0"/>
              <a:t>separator &lt;- “-”</a:t>
            </a:r>
          </a:p>
          <a:p>
            <a:endParaRPr lang="en-CA" dirty="0"/>
          </a:p>
          <a:p>
            <a:r>
              <a:rPr lang="en-CA" dirty="0" err="1"/>
              <a:t>str_split</a:t>
            </a:r>
            <a:r>
              <a:rPr lang="en-CA" dirty="0"/>
              <a:t>(</a:t>
            </a:r>
            <a:r>
              <a:rPr lang="en-CA" dirty="0" err="1"/>
              <a:t>today_date</a:t>
            </a:r>
            <a:r>
              <a:rPr lang="en-CA" dirty="0"/>
              <a:t>, separator)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436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502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30</cp:revision>
  <dcterms:created xsi:type="dcterms:W3CDTF">2022-02-05T16:24:33Z</dcterms:created>
  <dcterms:modified xsi:type="dcterms:W3CDTF">2022-03-27T21:13:37Z</dcterms:modified>
</cp:coreProperties>
</file>