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85" r:id="rId4"/>
    <p:sldId id="286" r:id="rId5"/>
    <p:sldId id="287" r:id="rId6"/>
    <p:sldId id="288" r:id="rId7"/>
    <p:sldId id="291" r:id="rId8"/>
    <p:sldId id="289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1/12/23/best-practices-for-writing-code-comment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how-to-make-your-first-pull-request-on-github-3/#:~:text=Create%20pull%20request%20Go%20to%20your%20repository%20on,pull%20request%20is%20accepted%20you%E2%80%99ll%20receive%20an%20email." TargetMode="External"/><Relationship Id="rId4" Type="http://schemas.openxmlformats.org/officeDocument/2006/relationships/hyperlink" Target="https://gist.github.com/marionzualo/82fbf4e3d20ef253d3ef#:~:text=Having%20Your%20Code%20Reviewed%201%20Review%20your%20code,why%20the%20code%20exists.%20...%20More%20items...%2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CD9B249-9F75-4239-B0F5-C095F8FD91DD}"/>
              </a:ext>
            </a:extLst>
          </p:cNvPr>
          <p:cNvGrpSpPr/>
          <p:nvPr/>
        </p:nvGrpSpPr>
        <p:grpSpPr>
          <a:xfrm>
            <a:off x="2610036" y="946990"/>
            <a:ext cx="4823841" cy="5326619"/>
            <a:chOff x="97655" y="1028236"/>
            <a:chExt cx="4823841" cy="53266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402DE5-DB51-4E0A-B26A-93E353846F79}"/>
                </a:ext>
              </a:extLst>
            </p:cNvPr>
            <p:cNvSpPr txBox="1"/>
            <p:nvPr/>
          </p:nvSpPr>
          <p:spPr>
            <a:xfrm>
              <a:off x="97655" y="3078395"/>
              <a:ext cx="3141881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Apply family (</a:t>
              </a:r>
              <a:r>
                <a:rPr lang="en-US" b="1" dirty="0"/>
                <a:t>ALASVATM</a:t>
              </a:r>
              <a:r>
                <a:rPr lang="en-US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FC8643-6882-4FE6-A497-37394F9D271D}"/>
                </a:ext>
              </a:extLst>
            </p:cNvPr>
            <p:cNvSpPr txBox="1"/>
            <p:nvPr/>
          </p:nvSpPr>
          <p:spPr>
            <a:xfrm>
              <a:off x="3855180" y="1028237"/>
              <a:ext cx="859531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Apply()</a:t>
              </a:r>
              <a:endParaRPr lang="en-C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7D3905-30F0-4906-92C3-D787D0AAF139}"/>
                </a:ext>
              </a:extLst>
            </p:cNvPr>
            <p:cNvSpPr txBox="1"/>
            <p:nvPr/>
          </p:nvSpPr>
          <p:spPr>
            <a:xfrm>
              <a:off x="3834339" y="4954973"/>
              <a:ext cx="931281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Tapply()</a:t>
              </a:r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ADBB5F-4F97-43E3-996D-BB8B76AEDFCE}"/>
                </a:ext>
              </a:extLst>
            </p:cNvPr>
            <p:cNvSpPr txBox="1"/>
            <p:nvPr/>
          </p:nvSpPr>
          <p:spPr>
            <a:xfrm>
              <a:off x="3834339" y="4060549"/>
              <a:ext cx="955711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Vapply()</a:t>
              </a:r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590984-B4EE-4AB5-88A4-97391C314B17}"/>
                </a:ext>
              </a:extLst>
            </p:cNvPr>
            <p:cNvSpPr txBox="1"/>
            <p:nvPr/>
          </p:nvSpPr>
          <p:spPr>
            <a:xfrm>
              <a:off x="3855178" y="3059668"/>
              <a:ext cx="942887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Sapply()</a:t>
              </a:r>
              <a:endParaRPr lang="en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F98FEF-5AE2-40BE-96D5-5F67F6F5E816}"/>
                </a:ext>
              </a:extLst>
            </p:cNvPr>
            <p:cNvSpPr txBox="1"/>
            <p:nvPr/>
          </p:nvSpPr>
          <p:spPr>
            <a:xfrm>
              <a:off x="3855179" y="2029118"/>
              <a:ext cx="934871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Lapply()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3BAF33-31D6-4F35-93EA-39F78A77952E}"/>
                </a:ext>
              </a:extLst>
            </p:cNvPr>
            <p:cNvSpPr txBox="1"/>
            <p:nvPr/>
          </p:nvSpPr>
          <p:spPr>
            <a:xfrm>
              <a:off x="3834339" y="5985523"/>
              <a:ext cx="1087157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Mapply ()</a:t>
              </a:r>
              <a:endParaRPr lang="en-CA" dirty="0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7E86649-AACB-4D4D-A957-79934DD572A8}"/>
                </a:ext>
              </a:extLst>
            </p:cNvPr>
            <p:cNvSpPr/>
            <p:nvPr/>
          </p:nvSpPr>
          <p:spPr>
            <a:xfrm>
              <a:off x="3239535" y="1028236"/>
              <a:ext cx="594803" cy="5159499"/>
            </a:xfrm>
            <a:prstGeom prst="leftBrace">
              <a:avLst>
                <a:gd name="adj1" fmla="val 8333"/>
                <a:gd name="adj2" fmla="val 439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A7DB2726-CAE4-4EE7-B9EA-412C2051B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717" y="938721"/>
            <a:ext cx="1538107" cy="3776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apply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(df[,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)],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sum)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B5819032-E4E0-4686-A6D4-017AE816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73" y="938721"/>
            <a:ext cx="1096084" cy="3776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apply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(df,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sum)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F8393CD9-713A-4261-9F4F-63E17F2E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859" y="938721"/>
            <a:ext cx="1538107" cy="3776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apply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(df[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), ],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D0"/>
                </a:solidFill>
                <a:effectLst/>
                <a:latin typeface="Hack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sum)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090AD0-1C36-4543-AD81-466B3A561955}"/>
              </a:ext>
            </a:extLst>
          </p:cNvPr>
          <p:cNvSpPr txBox="1"/>
          <p:nvPr/>
        </p:nvSpPr>
        <p:spPr>
          <a:xfrm>
            <a:off x="1469254" y="1669677"/>
            <a:ext cx="62054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What are R packages? How do we install them?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What is Tidyverse Ecosystem.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How do we read data into 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Introduction to the Dplyr Package in Tidyverse.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Dplyr Package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F0258C-0764-4B09-914A-6DB195553F36}"/>
              </a:ext>
            </a:extLst>
          </p:cNvPr>
          <p:cNvSpPr txBox="1"/>
          <p:nvPr/>
        </p:nvSpPr>
        <p:spPr>
          <a:xfrm>
            <a:off x="418179" y="824502"/>
            <a:ext cx="957071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The grammar of Dplyr </a:t>
            </a:r>
          </a:p>
          <a:p>
            <a:endParaRPr lang="en-US" sz="20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select() : select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Filter() : Select rows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Arrange() : sort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Rename() : Rename variables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Mutate(): Transform existing columns or add new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Group_by() : To conduct grouped data manipulations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summarize(): Create summary statistics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%&gt;% : Pipes which links multiple data manipulation actions together</a:t>
            </a:r>
          </a:p>
        </p:txBody>
      </p:sp>
    </p:spTree>
    <p:extLst>
      <p:ext uri="{BB962C8B-B14F-4D97-AF65-F5344CB8AC3E}">
        <p14:creationId xmlns:p14="http://schemas.microsoft.com/office/powerpoint/2010/main" val="19716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Dplyr Package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656E38A-6AA8-449E-9BA8-A6C20F09DD72}"/>
              </a:ext>
            </a:extLst>
          </p:cNvPr>
          <p:cNvGrpSpPr/>
          <p:nvPr/>
        </p:nvGrpSpPr>
        <p:grpSpPr>
          <a:xfrm>
            <a:off x="504252" y="707950"/>
            <a:ext cx="10223318" cy="5241999"/>
            <a:chOff x="548641" y="1049563"/>
            <a:chExt cx="10223318" cy="5241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228FA4-E523-4650-8892-7071A9E2542D}"/>
                </a:ext>
              </a:extLst>
            </p:cNvPr>
            <p:cNvSpPr txBox="1"/>
            <p:nvPr/>
          </p:nvSpPr>
          <p:spPr>
            <a:xfrm>
              <a:off x="548641" y="1049563"/>
              <a:ext cx="957071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55600" indent="-355600">
                <a:buFont typeface="Wingdings" panose="05000000000000000000" pitchFamily="2" charset="2"/>
                <a:buChar char="q"/>
              </a:pPr>
              <a:r>
                <a:rPr lang="en-US" sz="2400" dirty="0"/>
                <a:t>It is an awesome package for working with tidy data</a:t>
              </a:r>
            </a:p>
            <a:p>
              <a:pPr marL="355600" indent="-355600">
                <a:buFont typeface="Wingdings" panose="05000000000000000000" pitchFamily="2" charset="2"/>
                <a:buChar char="q"/>
              </a:pPr>
              <a:endParaRPr lang="en-US" sz="2400" dirty="0"/>
            </a:p>
            <a:p>
              <a:pPr marL="355600" indent="-355600">
                <a:buFont typeface="Wingdings" panose="05000000000000000000" pitchFamily="2" charset="2"/>
                <a:buChar char="q"/>
              </a:pPr>
              <a:r>
                <a:rPr lang="en-US" sz="2400" dirty="0"/>
                <a:t>What is a tidy data. It has the following characteristics:</a:t>
              </a:r>
            </a:p>
            <a:p>
              <a:pPr marL="269875"/>
              <a:endParaRPr lang="en-US" sz="2400" dirty="0"/>
            </a:p>
          </p:txBody>
        </p:sp>
        <p:pic>
          <p:nvPicPr>
            <p:cNvPr id="13" name="Picture 4" descr="See the source image">
              <a:extLst>
                <a:ext uri="{FF2B5EF4-FFF2-40B4-BE49-F238E27FC236}">
                  <a16:creationId xmlns:a16="http://schemas.microsoft.com/office/drawing/2014/main" id="{7D182A8F-F85D-4DFE-98E3-80A9A2C78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235" y="2799426"/>
              <a:ext cx="9822724" cy="3492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04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Commenting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57A71-A579-4CB1-92BC-17161319A083}"/>
              </a:ext>
            </a:extLst>
          </p:cNvPr>
          <p:cNvSpPr txBox="1"/>
          <p:nvPr/>
        </p:nvSpPr>
        <p:spPr>
          <a:xfrm>
            <a:off x="2512696" y="2134109"/>
            <a:ext cx="9228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hlinkClick r:id="rId3"/>
              </a:rPr>
              <a:t>Best practices for writing code comments - Stack Overflow Blog</a:t>
            </a:r>
            <a:endParaRPr lang="en-C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C0F7C4B-BF88-432B-B806-4FA4D868E058}"/>
              </a:ext>
            </a:extLst>
          </p:cNvPr>
          <p:cNvSpPr txBox="1">
            <a:spLocks/>
          </p:cNvSpPr>
          <p:nvPr/>
        </p:nvSpPr>
        <p:spPr>
          <a:xfrm>
            <a:off x="448714" y="894682"/>
            <a:ext cx="9729926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Resources to review before next week’s class:</a:t>
            </a:r>
            <a:endParaRPr lang="en-CA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9E569-D58E-4263-8D87-E08165DFAD20}"/>
              </a:ext>
            </a:extLst>
          </p:cNvPr>
          <p:cNvSpPr txBox="1"/>
          <p:nvPr/>
        </p:nvSpPr>
        <p:spPr>
          <a:xfrm>
            <a:off x="2588471" y="377653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Code Reviews (github.com)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AE44E-68ED-4C8C-A1F6-81102720A835}"/>
              </a:ext>
            </a:extLst>
          </p:cNvPr>
          <p:cNvSpPr txBox="1"/>
          <p:nvPr/>
        </p:nvSpPr>
        <p:spPr>
          <a:xfrm>
            <a:off x="66582" y="2110712"/>
            <a:ext cx="166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Commenting: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C3C0F-55AA-4B84-B877-FAF65504F612}"/>
              </a:ext>
            </a:extLst>
          </p:cNvPr>
          <p:cNvSpPr txBox="1"/>
          <p:nvPr/>
        </p:nvSpPr>
        <p:spPr>
          <a:xfrm>
            <a:off x="66582" y="3834356"/>
            <a:ext cx="166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Code review: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19D9-A737-4621-B2A5-27CE1A0083BA}"/>
              </a:ext>
            </a:extLst>
          </p:cNvPr>
          <p:cNvSpPr txBox="1"/>
          <p:nvPr/>
        </p:nvSpPr>
        <p:spPr>
          <a:xfrm>
            <a:off x="66582" y="3048211"/>
            <a:ext cx="10342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GitHub and R-studio:     The pdf file is in the Advanced R week 3 folder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913-5113-4F41-8899-0B0E601E36BB}"/>
              </a:ext>
            </a:extLst>
          </p:cNvPr>
          <p:cNvSpPr txBox="1"/>
          <p:nvPr/>
        </p:nvSpPr>
        <p:spPr>
          <a:xfrm>
            <a:off x="2588471" y="4543940"/>
            <a:ext cx="8211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How to make your first pull request on GitHub (freecodecamp.org)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EFAD7-424B-4064-895E-F384992323CD}"/>
              </a:ext>
            </a:extLst>
          </p:cNvPr>
          <p:cNvSpPr txBox="1"/>
          <p:nvPr/>
        </p:nvSpPr>
        <p:spPr>
          <a:xfrm>
            <a:off x="66582" y="4623479"/>
            <a:ext cx="166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 request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4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Lab Section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228FA4-E523-4650-8892-7071A9E2542D}"/>
              </a:ext>
            </a:extLst>
          </p:cNvPr>
          <p:cNvSpPr txBox="1"/>
          <p:nvPr/>
        </p:nvSpPr>
        <p:spPr>
          <a:xfrm>
            <a:off x="614640" y="1608911"/>
            <a:ext cx="95707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 folder management system.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Writing function scripts and sourcing.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Apply Dplyr package on Gapminder Data.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6987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00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resource future sessions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4EE18C-D510-46AF-84C2-1118E016382B}"/>
              </a:ext>
            </a:extLst>
          </p:cNvPr>
          <p:cNvSpPr txBox="1"/>
          <p:nvPr/>
        </p:nvSpPr>
        <p:spPr>
          <a:xfrm>
            <a:off x="745724" y="1515408"/>
            <a:ext cx="11514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hlinkClick r:id="rId3"/>
              </a:rPr>
              <a:t>Welcome | Advanced R (hadley.nz)</a:t>
            </a:r>
            <a:endParaRPr lang="en-CA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E7949-B51C-4A6F-9150-3462886F0D4F}"/>
              </a:ext>
            </a:extLst>
          </p:cNvPr>
          <p:cNvSpPr txBox="1"/>
          <p:nvPr/>
        </p:nvSpPr>
        <p:spPr>
          <a:xfrm>
            <a:off x="973584" y="4189804"/>
            <a:ext cx="102448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6000"/>
            </a:lvl1pPr>
          </a:lstStyle>
          <a:p>
            <a:r>
              <a:rPr lang="en-US" dirty="0">
                <a:hlinkClick r:id="rId4"/>
              </a:rPr>
              <a:t>Welcome | R for Data Science (had.co.nz)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78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321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Hack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24</cp:revision>
  <dcterms:created xsi:type="dcterms:W3CDTF">2022-02-05T16:24:33Z</dcterms:created>
  <dcterms:modified xsi:type="dcterms:W3CDTF">2022-02-20T18:41:06Z</dcterms:modified>
</cp:coreProperties>
</file>