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65" r:id="rId2"/>
    <p:sldId id="256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2CDB-9D96-4364-A2B2-2A80027F9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529B8-10E3-4BBC-9394-A62FB4C7E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D2361-9FFA-4B20-B039-087E7EFD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BA00-C927-4885-A23C-EECCF7D04829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08B6B-7D07-40B3-88E0-0D566840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5CFD3-D953-4AD6-AEBF-90609DB1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2BFC-B59D-428B-B781-057870FE67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640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B7F2-E5CB-4CF3-A936-4CD74E1A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27FD7-D987-4C41-A093-3152860C6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B0039-9765-4B43-BFE7-99BCA439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BA00-C927-4885-A23C-EECCF7D04829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5B838-F1F2-44D6-8048-EC5CD60D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769D8-EB4F-4DF0-B6DA-C6E61848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2BFC-B59D-428B-B781-057870FE67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524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A52E3D-4546-4743-9168-159111F0C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82086-5D89-4442-ADAD-895F205C1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63F93-C492-45D6-8363-655E9239B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BA00-C927-4885-A23C-EECCF7D04829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42110-035B-40F0-BF68-9B866682F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61B26-F819-49BE-812F-37C82E55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2BFC-B59D-428B-B781-057870FE67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38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C644-941A-413D-8E82-4FDCD161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9A49A-9602-4D2F-8E11-D55179516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D8B9A-AA66-48D8-BBFF-36814897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BA00-C927-4885-A23C-EECCF7D04829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24583-455D-4B44-9334-2D30829D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23A01-8895-4617-9B3C-CBDBD428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2BFC-B59D-428B-B781-057870FE67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031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ED6A-D0CA-4593-8A82-472D8C1A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8223D-251D-4E73-9BED-E724A01C4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A7338-11BA-4887-B668-DE1F68B2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BA00-C927-4885-A23C-EECCF7D04829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B74A3-19CB-400D-9B45-F271742C3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01323-4456-4C47-8F2F-2EA0CC84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2BFC-B59D-428B-B781-057870FE67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396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C2E8-5C10-4405-A5F1-5BF33360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EC23F-D7AE-4A2B-BA94-F85DFDC24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EDF66-514B-48CD-8D54-A868ED9C0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BA88D-920D-4CA3-9629-0DC510C9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BA00-C927-4885-A23C-EECCF7D04829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1F252-2F87-417F-9E53-08AC1338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87383-1C95-42B1-A27C-3342AD5B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2BFC-B59D-428B-B781-057870FE67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356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762F9-87FD-4AC4-BA5E-F4550F43C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C0316-4CA7-49B5-AB86-84FA8D588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3FB4A-88E7-4F9C-91CA-9A4F3478F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58D21-FD26-465F-84D5-FFFF10642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A3DB4-860C-45F9-9C7D-E733C69F6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7F35D5-5D19-4352-B395-FD9B6BAD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BA00-C927-4885-A23C-EECCF7D04829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CF0AA3-C6F4-46F0-9FFF-9D07E971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E1DC0-994B-4611-B88B-962A43EB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2BFC-B59D-428B-B781-057870FE67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471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DC43-EA5E-4D19-BE35-CC9A1C958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FEBA7-6C7E-404D-A498-16F4E424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BA00-C927-4885-A23C-EECCF7D04829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9F6A1-FB75-44D7-A5BB-650AE62E6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488C8-F358-4AFC-BC65-DE7863D2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2BFC-B59D-428B-B781-057870FE67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618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94C810-7072-480B-9C50-8A150888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BA00-C927-4885-A23C-EECCF7D04829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62DB2-8C50-42A4-BC5E-A893441F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83283-2ACC-4F90-9C2E-1C630919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2BFC-B59D-428B-B781-057870FE67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41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9432-065E-44DB-A379-651ADCAAA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59E63-3AEF-4DC6-B4C0-BA63CD8D9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C986C-959F-455E-8B00-41715421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20318-A8EC-4505-8EF2-4D60B1466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BA00-C927-4885-A23C-EECCF7D04829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3F747-AD0C-44A8-8646-B22BD149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7D64C-373E-4B7D-9508-B40D35F8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2BFC-B59D-428B-B781-057870FE67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283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1AFA-29B1-4376-8B6E-293F09B6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2567B-2799-4919-9033-83C23DC1D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F534A-9A92-4599-A262-99C368576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602D3-80FC-4F6B-BC22-579DED92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BA00-C927-4885-A23C-EECCF7D04829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2BEFA-084A-4B67-8D88-F66CF4C40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49DD4-0121-452D-8D5F-A34D3B54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72BFC-B59D-428B-B781-057870FE67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941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818C26-CA86-437A-9FA5-2C5FFF7DD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5B3CE-933B-42F7-90F3-7CC57C848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4F9AE-8438-4E50-A3F2-9D0147C28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5BA00-C927-4885-A23C-EECCF7D04829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318A1-9D12-43D2-B1CB-D3803E940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78291-0F9F-4905-8C5C-E2B93E95C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72BFC-B59D-428B-B781-057870FE67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37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C088-292B-4DB7-8586-051A9950F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2" y="1630017"/>
            <a:ext cx="4087306" cy="2221421"/>
          </a:xfrm>
        </p:spPr>
        <p:txBody>
          <a:bodyPr anchor="b">
            <a:normAutofit/>
          </a:bodyPr>
          <a:lstStyle/>
          <a:p>
            <a:pPr algn="l"/>
            <a:r>
              <a:rPr lang="en-US" sz="5000" dirty="0"/>
              <a:t>Data Science Tools Workshop</a:t>
            </a:r>
            <a:endParaRPr lang="en-CA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688DF-19B0-4355-B2DF-963449270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676411"/>
          </a:xfrm>
        </p:spPr>
        <p:txBody>
          <a:bodyPr anchor="t">
            <a:noAutofit/>
          </a:bodyPr>
          <a:lstStyle/>
          <a:p>
            <a:pPr algn="l"/>
            <a:r>
              <a:rPr lang="en-US" sz="2000" dirty="0"/>
              <a:t>Eric Asare (Ph.D.)</a:t>
            </a:r>
          </a:p>
          <a:p>
            <a:pPr algn="l"/>
            <a:r>
              <a:rPr lang="en-US" sz="2000" dirty="0"/>
              <a:t>DataSmartScience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17/8/21</a:t>
            </a:r>
            <a:endParaRPr lang="en-CA" sz="20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80A88889-1E8C-4315-8D67-1C4CA3DC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26" r="18226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59777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62C358-43D5-454B-A42A-F29D739E9006}"/>
              </a:ext>
            </a:extLst>
          </p:cNvPr>
          <p:cNvSpPr txBox="1"/>
          <p:nvPr/>
        </p:nvSpPr>
        <p:spPr>
          <a:xfrm>
            <a:off x="156754" y="840488"/>
            <a:ext cx="1588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Outline</a:t>
            </a:r>
            <a:endParaRPr lang="en-CA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51684E-22F0-4308-B955-150A8582721C}"/>
              </a:ext>
            </a:extLst>
          </p:cNvPr>
          <p:cNvSpPr txBox="1"/>
          <p:nvPr/>
        </p:nvSpPr>
        <p:spPr>
          <a:xfrm>
            <a:off x="156754" y="1462671"/>
            <a:ext cx="89474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GitHub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Anaconda and Anaconda Command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R Studio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CA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180C6D-B217-4DBF-9403-CC2862B672D2}"/>
              </a:ext>
            </a:extLst>
          </p:cNvPr>
          <p:cNvSpPr/>
          <p:nvPr/>
        </p:nvSpPr>
        <p:spPr>
          <a:xfrm>
            <a:off x="0" y="0"/>
            <a:ext cx="12192000" cy="566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 Science Essential Tools Workshop</a:t>
            </a:r>
            <a:endParaRPr lang="en-CA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D7AB03-4104-415B-86C1-DCA15270683E}"/>
              </a:ext>
            </a:extLst>
          </p:cNvPr>
          <p:cNvCxnSpPr/>
          <p:nvPr/>
        </p:nvCxnSpPr>
        <p:spPr>
          <a:xfrm>
            <a:off x="0" y="566438"/>
            <a:ext cx="1225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468DD4-B710-4516-B929-BBD9A16000FD}"/>
              </a:ext>
            </a:extLst>
          </p:cNvPr>
          <p:cNvSpPr/>
          <p:nvPr/>
        </p:nvSpPr>
        <p:spPr>
          <a:xfrm>
            <a:off x="0" y="6714309"/>
            <a:ext cx="12192000" cy="143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17420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62C358-43D5-454B-A42A-F29D739E9006}"/>
              </a:ext>
            </a:extLst>
          </p:cNvPr>
          <p:cNvSpPr txBox="1"/>
          <p:nvPr/>
        </p:nvSpPr>
        <p:spPr>
          <a:xfrm>
            <a:off x="156754" y="840488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51684E-22F0-4308-B955-150A8582721C}"/>
              </a:ext>
            </a:extLst>
          </p:cNvPr>
          <p:cNvSpPr txBox="1"/>
          <p:nvPr/>
        </p:nvSpPr>
        <p:spPr>
          <a:xfrm>
            <a:off x="156754" y="1462671"/>
            <a:ext cx="89474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Open an account at github.com</a:t>
            </a: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Copy the link and use that to link your R project</a:t>
            </a: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Then you can upload files from local machine to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     Main commands: </a:t>
            </a:r>
          </a:p>
          <a:p>
            <a:pPr marL="539750" indent="-95250">
              <a:buFont typeface="Courier New" panose="02070309020205020404" pitchFamily="49" charset="0"/>
              <a:buChar char="o"/>
              <a:tabLst>
                <a:tab pos="269875" algn="l"/>
              </a:tabLst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git add .</a:t>
            </a:r>
          </a:p>
          <a:p>
            <a:pPr marL="539750" indent="-95250">
              <a:buFont typeface="Courier New" panose="02070309020205020404" pitchFamily="49" charset="0"/>
              <a:buChar char="o"/>
              <a:tabLst>
                <a:tab pos="269875" algn="l"/>
              </a:tabLst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git commit –m ‘message’</a:t>
            </a:r>
          </a:p>
          <a:p>
            <a:pPr marL="539750" indent="-95250">
              <a:buFont typeface="Courier New" panose="02070309020205020404" pitchFamily="49" charset="0"/>
              <a:buChar char="o"/>
              <a:tabLst>
                <a:tab pos="269875" algn="l"/>
              </a:tabLst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git push</a:t>
            </a:r>
          </a:p>
          <a:p>
            <a:pPr marL="539750" indent="-95250">
              <a:buFont typeface="Courier New" panose="02070309020205020404" pitchFamily="49" charset="0"/>
              <a:buChar char="o"/>
              <a:tabLst>
                <a:tab pos="269875" algn="l"/>
              </a:tabLst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git status</a:t>
            </a:r>
            <a:endParaRPr lang="en-CA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180C6D-B217-4DBF-9403-CC2862B672D2}"/>
              </a:ext>
            </a:extLst>
          </p:cNvPr>
          <p:cNvSpPr/>
          <p:nvPr/>
        </p:nvSpPr>
        <p:spPr>
          <a:xfrm>
            <a:off x="0" y="0"/>
            <a:ext cx="12192000" cy="566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 Science Essential Tools Workshop</a:t>
            </a:r>
            <a:endParaRPr lang="en-CA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D7AB03-4104-415B-86C1-DCA15270683E}"/>
              </a:ext>
            </a:extLst>
          </p:cNvPr>
          <p:cNvCxnSpPr/>
          <p:nvPr/>
        </p:nvCxnSpPr>
        <p:spPr>
          <a:xfrm>
            <a:off x="0" y="566438"/>
            <a:ext cx="1225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468DD4-B710-4516-B929-BBD9A16000FD}"/>
              </a:ext>
            </a:extLst>
          </p:cNvPr>
          <p:cNvSpPr/>
          <p:nvPr/>
        </p:nvSpPr>
        <p:spPr>
          <a:xfrm>
            <a:off x="0" y="6714309"/>
            <a:ext cx="12192000" cy="143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9195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62C358-43D5-454B-A42A-F29D739E9006}"/>
              </a:ext>
            </a:extLst>
          </p:cNvPr>
          <p:cNvSpPr txBox="1"/>
          <p:nvPr/>
        </p:nvSpPr>
        <p:spPr>
          <a:xfrm>
            <a:off x="156754" y="840488"/>
            <a:ext cx="6385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Anaconda and Anaconda Command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51684E-22F0-4308-B955-150A8582721C}"/>
              </a:ext>
            </a:extLst>
          </p:cNvPr>
          <p:cNvSpPr txBox="1"/>
          <p:nvPr/>
        </p:nvSpPr>
        <p:spPr>
          <a:xfrm>
            <a:off x="156754" y="1462671"/>
            <a:ext cx="110076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Download anaconda </a:t>
            </a: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You will need conda to manage packages and environments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  Useful Commands</a:t>
            </a: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101600">
              <a:buFont typeface="Courier New" panose="02070309020205020404" pitchFamily="49" charset="0"/>
              <a:buChar char="o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   Create an environment: conda create –n envname</a:t>
            </a:r>
          </a:p>
          <a:p>
            <a:pPr marL="342900" indent="101600">
              <a:buFont typeface="Courier New" panose="02070309020205020404" pitchFamily="49" charset="0"/>
              <a:buChar char="o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   Activate environment: conda activate envname</a:t>
            </a:r>
          </a:p>
          <a:p>
            <a:pPr marL="342900" indent="101600">
              <a:buFont typeface="Courier New" panose="02070309020205020404" pitchFamily="49" charset="0"/>
              <a:buChar char="o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   Install packages: conda install – yourenvname package</a:t>
            </a:r>
          </a:p>
          <a:p>
            <a:pPr marL="342900" indent="101600">
              <a:buFont typeface="Courier New" panose="02070309020205020404" pitchFamily="49" charset="0"/>
              <a:buChar char="o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   Deactivate environment: conda deactivate</a:t>
            </a:r>
          </a:p>
          <a:p>
            <a:pPr marL="342900" indent="101600">
              <a:buFont typeface="Courier New" panose="02070309020205020404" pitchFamily="49" charset="0"/>
              <a:buChar char="o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   Remove environments: conda remove –n envname -all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180C6D-B217-4DBF-9403-CC2862B672D2}"/>
              </a:ext>
            </a:extLst>
          </p:cNvPr>
          <p:cNvSpPr/>
          <p:nvPr/>
        </p:nvSpPr>
        <p:spPr>
          <a:xfrm>
            <a:off x="0" y="0"/>
            <a:ext cx="12192000" cy="566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 Science Essential Tools Workshop</a:t>
            </a:r>
            <a:endParaRPr lang="en-CA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D7AB03-4104-415B-86C1-DCA15270683E}"/>
              </a:ext>
            </a:extLst>
          </p:cNvPr>
          <p:cNvCxnSpPr/>
          <p:nvPr/>
        </p:nvCxnSpPr>
        <p:spPr>
          <a:xfrm>
            <a:off x="0" y="566438"/>
            <a:ext cx="1225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468DD4-B710-4516-B929-BBD9A16000FD}"/>
              </a:ext>
            </a:extLst>
          </p:cNvPr>
          <p:cNvSpPr/>
          <p:nvPr/>
        </p:nvSpPr>
        <p:spPr>
          <a:xfrm>
            <a:off x="0" y="6714309"/>
            <a:ext cx="12192000" cy="143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09522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</TotalTime>
  <Words>155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Courier New</vt:lpstr>
      <vt:lpstr>Wingdings</vt:lpstr>
      <vt:lpstr>Office Theme</vt:lpstr>
      <vt:lpstr>Data Science Tools Workshop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Asare, Eric</dc:creator>
  <cp:lastModifiedBy>Asare, Eric</cp:lastModifiedBy>
  <cp:revision>25</cp:revision>
  <dcterms:created xsi:type="dcterms:W3CDTF">2021-08-14T16:20:03Z</dcterms:created>
  <dcterms:modified xsi:type="dcterms:W3CDTF">2021-08-18T07:41:26Z</dcterms:modified>
</cp:coreProperties>
</file>