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7" r:id="rId3"/>
    <p:sldId id="266" r:id="rId4"/>
    <p:sldId id="26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6A08-5051-4248-977F-5F5837D08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DDA39-20B9-49BD-BB16-7FF3AEC88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AA97-89E3-43FE-BE26-2B49DEBD7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1E0D-C58C-4DDF-BEA2-60A98DEE0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144ED-DFCB-4547-BB81-4D7AD7439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10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46CA-1B59-47FC-8986-1482F904C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BDB5-25BC-479E-A12A-DF96201EF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A6B09-9754-4422-9C51-5EB826E7F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E0534-D27A-4EAA-A9E7-5F7E0D89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AAE50-6727-4950-882C-0E1BD432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9100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70D24-9E2D-499E-B004-5916FA598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DEF64-48B4-42D3-8917-FBF8382F1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3D155-1664-4A5D-A4A7-0A6E1DEB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3D4E8-8DA2-4748-B75A-273CAA65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E9046-E980-42CB-B42C-A9E76F24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20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5491-A870-4D22-A02B-839837D70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B2AA9-9854-449B-B2B7-CE4037616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50DE5-2B31-4DFD-A0BA-5F03D6FC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93EC4-AD5E-4264-8034-B0874EF3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B2B5-95DF-4364-A808-DA7798A69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12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67B0-04E5-41D3-B750-7B6991327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1CE70-F108-4553-9708-F3C9CB8D6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F707B-C5E8-4747-B647-823EAF6D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D5F50-4D98-461A-A8DE-E83D9A469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32031-A3FB-4DCE-93D1-45A3D828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135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A818-38E3-40A0-9F4F-2EAF0F71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BF50-8D2C-4078-AF80-3D2FFF2B8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71A93-4E5B-4AE0-B304-172741939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37F2D-BF8A-4ABC-88AD-8E565034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C003A-F5F2-43B2-8701-9FB39DC1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553A2-C718-4348-951F-246FA3CA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001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28CB-F6A4-4516-BB69-A446DC88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7E7EF-1095-4E82-ABCF-C98273C09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3F53C-77E7-40A0-A366-71B4584F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A6F6E-1197-4868-B2B6-24F41873E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B5E0A-D3B7-44F6-8019-A255C2E84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9E265-9864-4121-80E9-3B1929FF8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7700D0-111E-43FA-8537-CA0FB1D65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15DD77-3018-477F-8BF2-077FE59A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425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F5CE-5ACF-4660-AD89-D9BF5A12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7644F-F831-486B-8FA8-2D17524E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37245-6BE7-4DEB-B3CF-5FF8517DD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16B07-7BD8-46FD-9218-B191028FE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4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B78B18-3E48-4273-A8FE-C27C2791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FF13A-F5D2-44ED-8C8A-33CBB0FE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9404-1033-4F83-B319-AEF14C21F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1994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6044-C75D-475C-959F-289831E6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517B2-D11A-4534-A7E4-8048C996F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4FAC9-8700-4C01-ACDD-055100273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9DF1F-D113-4F5C-9AEC-17B20FA12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9AC1F-F941-41BE-A069-2EDBA7D29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D7A1F-F064-401B-8793-A0643000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507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D3C9-B0BB-407D-8874-27BF903B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2E5F35-3B18-4C41-93C6-267BD3F3D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A4B8FE-A043-45BC-807F-75B880088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596C67-C651-4F73-8F98-878EDFB9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36024-1BF0-4D42-9D90-7A9AF3250D82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DA39-348C-4D9C-8D25-5CF75776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90953-E952-42F0-8C95-6E59A91F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18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259982-F6A6-4AF8-A1CF-81B6917D9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AEF15-4BE1-45F7-9469-AEE9ACC19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5FB93-E228-4889-8758-18F6ED8C5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6024-1BF0-4D42-9D90-7A9AF3250D82}" type="datetimeFigureOut">
              <a:rPr lang="en-CA" smtClean="0"/>
              <a:t>2021-08-21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69220-E7C8-47BC-940E-67865F3E1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764CE-7230-481B-9012-528CA0F92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0747F-A538-42E5-94CF-8D6F6662E1F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1459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C088-292B-4DB7-8586-051A9950F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2" y="1630017"/>
            <a:ext cx="4087306" cy="2221421"/>
          </a:xfrm>
        </p:spPr>
        <p:txBody>
          <a:bodyPr anchor="b">
            <a:normAutofit/>
          </a:bodyPr>
          <a:lstStyle/>
          <a:p>
            <a:pPr algn="l"/>
            <a:r>
              <a:rPr lang="en-US" sz="5000" dirty="0"/>
              <a:t>R Part B</a:t>
            </a:r>
            <a:endParaRPr lang="en-CA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688DF-19B0-4355-B2DF-963449270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4612" y="4750893"/>
            <a:ext cx="4087305" cy="1676411"/>
          </a:xfrm>
        </p:spPr>
        <p:txBody>
          <a:bodyPr anchor="t">
            <a:noAutofit/>
          </a:bodyPr>
          <a:lstStyle/>
          <a:p>
            <a:pPr algn="l"/>
            <a:r>
              <a:rPr lang="en-US" sz="2000" dirty="0"/>
              <a:t>Eric Asare (Ph.D.)</a:t>
            </a:r>
          </a:p>
          <a:p>
            <a:pPr algn="l"/>
            <a:r>
              <a:rPr lang="en-US" sz="2000" dirty="0"/>
              <a:t>DataSmartScience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21/8/21</a:t>
            </a:r>
            <a:endParaRPr lang="en-CA" sz="2000" dirty="0"/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80A88889-1E8C-4315-8D67-1C4CA3DC66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126" r="18226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59777147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Lecture </a:t>
            </a:r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Outline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56F5C9-F53E-4544-8199-F4D29EB1BE84}"/>
              </a:ext>
            </a:extLst>
          </p:cNvPr>
          <p:cNvSpPr txBox="1"/>
          <p:nvPr/>
        </p:nvSpPr>
        <p:spPr>
          <a:xfrm>
            <a:off x="139337" y="679271"/>
            <a:ext cx="1026740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Last Week’s Recap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Filter data</a:t>
            </a:r>
          </a:p>
          <a:p>
            <a:pPr marL="771525" indent="-342900">
              <a:buFont typeface="Wingdings" panose="05000000000000000000" pitchFamily="2" charset="2"/>
              <a:buChar char="§"/>
            </a:pPr>
            <a:r>
              <a:rPr lang="en-US" sz="2000" dirty="0"/>
              <a:t>Select columns</a:t>
            </a:r>
          </a:p>
          <a:p>
            <a:pPr marL="771525" indent="-342900">
              <a:buFont typeface="Wingdings" panose="05000000000000000000" pitchFamily="2" charset="2"/>
              <a:buChar char="§"/>
            </a:pPr>
            <a:r>
              <a:rPr lang="en-US" sz="2000" dirty="0"/>
              <a:t>Select rows</a:t>
            </a:r>
          </a:p>
          <a:p>
            <a:pPr marL="771525" indent="-342900">
              <a:buFont typeface="Wingdings" panose="05000000000000000000" pitchFamily="2" charset="2"/>
              <a:buChar char="§"/>
            </a:pPr>
            <a:r>
              <a:rPr lang="en-US" sz="2000" dirty="0"/>
              <a:t>Select rows and columns</a:t>
            </a:r>
          </a:p>
          <a:p>
            <a:pPr marL="714375" indent="-285750"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Install and activate Packages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Use packages to import data and save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Convert data  : Convert STATA, SPSS, SAS, and  … to R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Create functions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Control structures</a:t>
            </a:r>
          </a:p>
          <a:p>
            <a:pPr marL="700087" indent="-342900">
              <a:buFont typeface="Wingdings" panose="05000000000000000000" pitchFamily="2" charset="2"/>
              <a:buChar char="§"/>
            </a:pPr>
            <a:r>
              <a:rPr lang="en-US" sz="2000" dirty="0"/>
              <a:t>If-else</a:t>
            </a:r>
          </a:p>
          <a:p>
            <a:pPr marL="700087" indent="-342900">
              <a:buFont typeface="Wingdings" panose="05000000000000000000" pitchFamily="2" charset="2"/>
              <a:buChar char="§"/>
            </a:pPr>
            <a:r>
              <a:rPr lang="en-US" sz="2000" dirty="0"/>
              <a:t>For loops</a:t>
            </a:r>
          </a:p>
          <a:p>
            <a:pPr marL="700087" indent="-342900">
              <a:buFont typeface="Wingdings" panose="05000000000000000000" pitchFamily="2" charset="2"/>
              <a:buChar char="§"/>
            </a:pPr>
            <a:r>
              <a:rPr lang="en-US" sz="2000" dirty="0"/>
              <a:t>Nested loops</a:t>
            </a:r>
          </a:p>
          <a:p>
            <a:pPr marL="700087" indent="-342900">
              <a:buFont typeface="Wingdings" panose="05000000000000000000" pitchFamily="2" charset="2"/>
              <a:buChar char="§"/>
            </a:pPr>
            <a:r>
              <a:rPr lang="en-US" sz="2000" dirty="0"/>
              <a:t>While loops</a:t>
            </a:r>
          </a:p>
        </p:txBody>
      </p:sp>
    </p:spTree>
    <p:extLst>
      <p:ext uri="{BB962C8B-B14F-4D97-AF65-F5344CB8AC3E}">
        <p14:creationId xmlns:p14="http://schemas.microsoft.com/office/powerpoint/2010/main" val="373243868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Last week’s Recap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ED5358-47F6-4216-8FC5-CA9AA339988E}"/>
              </a:ext>
            </a:extLst>
          </p:cNvPr>
          <p:cNvSpPr txBox="1"/>
          <p:nvPr/>
        </p:nvSpPr>
        <p:spPr>
          <a:xfrm>
            <a:off x="209006" y="936250"/>
            <a:ext cx="117043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Defined a variable: Container to store varying information. 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Looked at the fundamental information types we can use to create variables (also called atomic information)</a:t>
            </a:r>
          </a:p>
          <a:p>
            <a:endParaRPr lang="en-US" dirty="0"/>
          </a:p>
          <a:p>
            <a:pPr marL="642937" indent="-285750">
              <a:buFont typeface="Wingdings" panose="05000000000000000000" pitchFamily="2" charset="2"/>
              <a:buChar char="§"/>
            </a:pPr>
            <a:r>
              <a:rPr lang="en-US" dirty="0"/>
              <a:t>Character/string</a:t>
            </a:r>
          </a:p>
          <a:p>
            <a:pPr marL="357187"/>
            <a:r>
              <a:rPr lang="en-US" dirty="0"/>
              <a:t>                  Variables created with this information cannot be used in mathematical operations such as +, -,    </a:t>
            </a:r>
          </a:p>
          <a:p>
            <a:pPr marL="357187"/>
            <a:r>
              <a:rPr lang="en-US" dirty="0"/>
              <a:t>                 *,  /</a:t>
            </a:r>
          </a:p>
          <a:p>
            <a:pPr marL="642937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642937" indent="-285750">
              <a:buFont typeface="Wingdings" panose="05000000000000000000" pitchFamily="2" charset="2"/>
              <a:buChar char="§"/>
            </a:pPr>
            <a:r>
              <a:rPr lang="en-US" dirty="0"/>
              <a:t>Numeric  - Double or Integer</a:t>
            </a:r>
          </a:p>
          <a:p>
            <a:pPr marL="357187"/>
            <a:r>
              <a:rPr lang="en-US" dirty="0"/>
              <a:t>                Variables created with this information can be used in mathematical operations</a:t>
            </a:r>
          </a:p>
          <a:p>
            <a:pPr marL="642937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642937" indent="-285750">
              <a:buFont typeface="Wingdings" panose="05000000000000000000" pitchFamily="2" charset="2"/>
              <a:buChar char="§"/>
            </a:pPr>
            <a:r>
              <a:rPr lang="en-US" dirty="0"/>
              <a:t>Complex </a:t>
            </a:r>
          </a:p>
          <a:p>
            <a:pPr marL="357187"/>
            <a:r>
              <a:rPr lang="en-US" dirty="0"/>
              <a:t>                In the form a +bi</a:t>
            </a:r>
          </a:p>
          <a:p>
            <a:pPr marL="642937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642937" indent="-285750">
              <a:buFont typeface="Wingdings" panose="05000000000000000000" pitchFamily="2" charset="2"/>
              <a:buChar char="§"/>
            </a:pPr>
            <a:r>
              <a:rPr lang="en-US" dirty="0"/>
              <a:t>Logical : True of False</a:t>
            </a:r>
          </a:p>
          <a:p>
            <a:pPr marL="628650" indent="-271463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Used a vector to create variables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Created a data frame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4174208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0180C6D-B217-4DBF-9403-CC2862B672D2}"/>
              </a:ext>
            </a:extLst>
          </p:cNvPr>
          <p:cNvSpPr/>
          <p:nvPr/>
        </p:nvSpPr>
        <p:spPr>
          <a:xfrm>
            <a:off x="0" y="0"/>
            <a:ext cx="12192000" cy="566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 most common form of data we mostly work with</a:t>
            </a:r>
            <a:endParaRPr lang="en-CA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7AB03-4104-415B-86C1-DCA15270683E}"/>
              </a:ext>
            </a:extLst>
          </p:cNvPr>
          <p:cNvCxnSpPr/>
          <p:nvPr/>
        </p:nvCxnSpPr>
        <p:spPr>
          <a:xfrm>
            <a:off x="0" y="566438"/>
            <a:ext cx="122529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468DD4-B710-4516-B929-BBD9A16000FD}"/>
              </a:ext>
            </a:extLst>
          </p:cNvPr>
          <p:cNvSpPr/>
          <p:nvPr/>
        </p:nvSpPr>
        <p:spPr>
          <a:xfrm>
            <a:off x="0" y="6714309"/>
            <a:ext cx="12192000" cy="14369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5D855E03-7500-4CC7-87CC-C92708B26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5735"/>
            <a:ext cx="12192000" cy="597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78966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166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</vt:lpstr>
      <vt:lpstr>Wingdings</vt:lpstr>
      <vt:lpstr>Office Theme</vt:lpstr>
      <vt:lpstr>R Part B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Part 2</dc:title>
  <dc:creator>Asare, Eric</dc:creator>
  <cp:lastModifiedBy>Asare, Eric</cp:lastModifiedBy>
  <cp:revision>4</cp:revision>
  <dcterms:created xsi:type="dcterms:W3CDTF">2021-08-21T08:07:51Z</dcterms:created>
  <dcterms:modified xsi:type="dcterms:W3CDTF">2021-08-21T14:46:01Z</dcterms:modified>
</cp:coreProperties>
</file>