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703"/>
  </p:normalViewPr>
  <p:slideViewPr>
    <p:cSldViewPr snapToGrid="0" snapToObjects="1">
      <p:cViewPr varScale="1">
        <p:scale>
          <a:sx n="76" d="100"/>
          <a:sy n="76" d="100"/>
        </p:scale>
        <p:origin x="21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DE22-57BB-5A40-823E-CD3A18A1BD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Beauty and best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8A2452-6199-2445-BDB7-798FCF965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35400"/>
            <a:ext cx="9448800" cy="821267"/>
          </a:xfrm>
        </p:spPr>
        <p:txBody>
          <a:bodyPr>
            <a:normAutofit/>
          </a:bodyPr>
          <a:lstStyle/>
          <a:p>
            <a:r>
              <a:rPr lang="en-US" dirty="0"/>
              <a:t>Tong Wu</a:t>
            </a:r>
          </a:p>
          <a:p>
            <a:r>
              <a:rPr lang="en-US" dirty="0"/>
              <a:t>INF 551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666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08881-F2A1-7A4E-9AE8-583FEF8BD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B632A4-A0B3-324A-9E35-8C99750B3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136" r="28833"/>
          <a:stretch/>
        </p:blipFill>
        <p:spPr>
          <a:xfrm>
            <a:off x="577272" y="730250"/>
            <a:ext cx="7093527" cy="50562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801C6C-4E76-EF4C-B280-91441078C0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972"/>
          <a:stretch/>
        </p:blipFill>
        <p:spPr>
          <a:xfrm>
            <a:off x="4191768" y="3001189"/>
            <a:ext cx="3168650" cy="1841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62FB84-7B19-F34E-987D-367F07AE0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9999" y="-11310"/>
            <a:ext cx="8719128" cy="653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83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380FA-A792-114F-A99D-319AEF8AF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7436" y="487557"/>
            <a:ext cx="8610600" cy="1293028"/>
          </a:xfrm>
        </p:spPr>
        <p:txBody>
          <a:bodyPr/>
          <a:lstStyle/>
          <a:p>
            <a:r>
              <a:rPr lang="en-US" dirty="0"/>
              <a:t>What &amp; Why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E87CD2-DBE7-4A4E-99E2-47168EA4AB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" r="1986" b="49545"/>
          <a:stretch/>
        </p:blipFill>
        <p:spPr>
          <a:xfrm>
            <a:off x="-1" y="461594"/>
            <a:ext cx="8637331" cy="574524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F37321-32E3-124E-825A-B1915E645990}"/>
              </a:ext>
            </a:extLst>
          </p:cNvPr>
          <p:cNvSpPr txBox="1"/>
          <p:nvPr/>
        </p:nvSpPr>
        <p:spPr>
          <a:xfrm>
            <a:off x="8972849" y="1780585"/>
            <a:ext cx="30251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Input: Voice input, image</a:t>
            </a:r>
          </a:p>
          <a:p>
            <a:endParaRPr lang="en-US" dirty="0"/>
          </a:p>
          <a:p>
            <a:r>
              <a:rPr lang="en-US" dirty="0"/>
              <a:t>Data: words, shapes</a:t>
            </a:r>
          </a:p>
          <a:p>
            <a:endParaRPr lang="en-US" dirty="0"/>
          </a:p>
          <a:p>
            <a:r>
              <a:rPr lang="en-US" dirty="0"/>
              <a:t>Output: usage data, </a:t>
            </a:r>
          </a:p>
          <a:p>
            <a:r>
              <a:rPr lang="en-US" dirty="0"/>
              <a:t>Personal preferences,</a:t>
            </a:r>
          </a:p>
          <a:p>
            <a:r>
              <a:rPr lang="en-US" dirty="0"/>
              <a:t>Recommendation play</a:t>
            </a:r>
          </a:p>
          <a:p>
            <a:r>
              <a:rPr lang="en-US" dirty="0"/>
              <a:t>List </a:t>
            </a:r>
          </a:p>
        </p:txBody>
      </p:sp>
    </p:spTree>
    <p:extLst>
      <p:ext uri="{BB962C8B-B14F-4D97-AF65-F5344CB8AC3E}">
        <p14:creationId xmlns:p14="http://schemas.microsoft.com/office/powerpoint/2010/main" val="824924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6B641-AA46-9E42-9E9B-675F41351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1975" y="243587"/>
            <a:ext cx="8610600" cy="1293028"/>
          </a:xfrm>
        </p:spPr>
        <p:txBody>
          <a:bodyPr/>
          <a:lstStyle/>
          <a:p>
            <a:r>
              <a:rPr lang="en-US" dirty="0"/>
              <a:t>Interface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E24359-657F-1A48-8584-E073E9F60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309" t="50470" r="4153" b="15497"/>
          <a:stretch/>
        </p:blipFill>
        <p:spPr>
          <a:xfrm>
            <a:off x="200891" y="1445428"/>
            <a:ext cx="10295467" cy="5168985"/>
          </a:xfrm>
        </p:spPr>
      </p:pic>
    </p:spTree>
    <p:extLst>
      <p:ext uri="{BB962C8B-B14F-4D97-AF65-F5344CB8AC3E}">
        <p14:creationId xmlns:p14="http://schemas.microsoft.com/office/powerpoint/2010/main" val="1130946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652DF-8216-EC4F-B6A3-1AC6CD3BB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line &amp;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852EB-4A0E-034B-866F-0E5975348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Jan --  Feb		design, research</a:t>
            </a:r>
          </a:p>
          <a:p>
            <a:r>
              <a:rPr lang="en-US" dirty="0"/>
              <a:t>Feb – March	data gather, data process</a:t>
            </a:r>
          </a:p>
          <a:p>
            <a:r>
              <a:rPr lang="en-US" dirty="0"/>
              <a:t>March – April 	App design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Plan A: X-code</a:t>
            </a:r>
          </a:p>
          <a:p>
            <a:r>
              <a:rPr lang="en-US" dirty="0"/>
              <a:t>Plan B</a:t>
            </a:r>
            <a:r>
              <a:rPr lang="en-US"/>
              <a:t>: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46348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55</TotalTime>
  <Words>40</Words>
  <Application>Microsoft Macintosh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Beauty and best</vt:lpstr>
      <vt:lpstr>PowerPoint Presentation</vt:lpstr>
      <vt:lpstr>What &amp; Why</vt:lpstr>
      <vt:lpstr>Interface </vt:lpstr>
      <vt:lpstr>time line &amp;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Beauty and best</dc:title>
  <dc:creator>吴 彤</dc:creator>
  <cp:lastModifiedBy>吴 彤</cp:lastModifiedBy>
  <cp:revision>6</cp:revision>
  <dcterms:created xsi:type="dcterms:W3CDTF">2019-01-29T06:39:28Z</dcterms:created>
  <dcterms:modified xsi:type="dcterms:W3CDTF">2019-01-31T00:37:42Z</dcterms:modified>
</cp:coreProperties>
</file>